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6.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theme/theme8.xml" ContentType="application/vnd.openxmlformats-officedocument.theme+xml"/>
  <Override PartName="/ppt/slideLayouts/slideLayout72.xml" ContentType="application/vnd.openxmlformats-officedocument.presentationml.slideLayout+xml"/>
  <Override PartName="/ppt/theme/theme9.xml" ContentType="application/vnd.openxmlformats-officedocument.theme+xml"/>
  <Override PartName="/ppt/slideLayouts/slideLayout73.xml" ContentType="application/vnd.openxmlformats-officedocument.presentationml.slideLayout+xml"/>
  <Override PartName="/ppt/theme/theme10.xml" ContentType="application/vnd.openxmlformats-officedocument.theme+xml"/>
  <Override PartName="/ppt/slideLayouts/slideLayout74.xml" ContentType="application/vnd.openxmlformats-officedocument.presentationml.slideLayout+xml"/>
  <Override PartName="/ppt/theme/theme11.xml" ContentType="application/vnd.openxmlformats-officedocument.theme+xml"/>
  <Override PartName="/ppt/slideLayouts/slideLayout75.xml" ContentType="application/vnd.openxmlformats-officedocument.presentationml.slideLayout+xml"/>
  <Override PartName="/ppt/theme/theme12.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13.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4.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5.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6.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7.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8.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9.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20.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21.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22.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23.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4.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25.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26.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27.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28.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9.xml" ContentType="application/vnd.openxmlformats-officedocument.theme+xml"/>
  <Override PartName="/ppt/slideLayouts/slideLayout243.xml" ContentType="application/vnd.openxmlformats-officedocument.presentationml.slideLayout+xml"/>
  <Override PartName="/ppt/theme/theme30.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31.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32.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3.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4.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35.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6.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7.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8.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9.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40.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41.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42.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43.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44.xml" ContentType="application/vnd.openxmlformats-officedocument.theme+xml"/>
  <Override PartName="/ppt/slideLayouts/slideLayout391.xml" ContentType="application/vnd.openxmlformats-officedocument.presentationml.slideLayout+xml"/>
  <Override PartName="/ppt/theme/theme45.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46.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47.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48.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9.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50.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51.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52.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53.xml" ContentType="application/vnd.openxmlformats-officedocument.theme+xml"/>
  <Override PartName="/ppt/slideLayouts/slideLayout482.xml" ContentType="application/vnd.openxmlformats-officedocument.presentationml.slideLayout+xml"/>
  <Override PartName="/ppt/theme/theme54.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theme/theme55.xml" ContentType="application/vnd.openxmlformats-officedocument.theme+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56.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57.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58.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59.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60.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61.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62.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63.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64.xml" ContentType="application/vnd.openxmlformats-officedocument.theme+xml"/>
  <Override PartName="/ppt/slideLayouts/slideLayout582.xml" ContentType="application/vnd.openxmlformats-officedocument.presentationml.slideLayout+xml"/>
  <Override PartName="/ppt/theme/theme65.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66.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67.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theme/theme68.xml" ContentType="application/vnd.openxmlformats-officedocument.theme+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69.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70.xml" ContentType="application/vnd.openxmlformats-officedocument.theme+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71.xml" ContentType="application/vnd.openxmlformats-officedocument.theme+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72.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73.xml" ContentType="application/vnd.openxmlformats-officedocument.theme+xml"/>
  <Override PartName="/ppt/slideLayouts/slideLayout665.xml" ContentType="application/vnd.openxmlformats-officedocument.presentationml.slideLayout+xml"/>
  <Override PartName="/ppt/theme/theme74.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75.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6.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77.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theme/theme78.xml" ContentType="application/vnd.openxmlformats-officedocument.theme+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theme/theme79.xml" ContentType="application/vnd.openxmlformats-officedocument.theme+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theme/theme80.xml" ContentType="application/vnd.openxmlformats-officedocument.theme+xml"/>
  <Override PartName="/ppt/theme/theme8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heme/themeOverride2.xml" ContentType="application/vnd.openxmlformats-officedocument.themeOverr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3.xml" ContentType="application/vnd.openxmlformats-officedocument.themeOverr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4.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heme/themeOverride5.xml" ContentType="application/vnd.openxmlformats-officedocument.themeOverr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heme/themeOverride6.xml" ContentType="application/vnd.openxmlformats-officedocument.themeOverride+xml"/>
  <Override PartName="/ppt/notesSlides/notesSlide70.xml" ContentType="application/vnd.openxmlformats-officedocument.presentationml.notesSlide+xml"/>
  <Override PartName="/ppt/theme/themeOverride7.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heme/themeOverride8.xml" ContentType="application/vnd.openxmlformats-officedocument.themeOverride+xml"/>
  <Override PartName="/ppt/notesSlides/notesSlide118.xml" ContentType="application/vnd.openxmlformats-officedocument.presentationml.notesSlide+xml"/>
  <Override PartName="/ppt/theme/themeOverride9.xml" ContentType="application/vnd.openxmlformats-officedocument.themeOverride+xml"/>
  <Override PartName="/ppt/notesSlides/notesSlide119.xml" ContentType="application/vnd.openxmlformats-officedocument.presentationml.notesSlide+xml"/>
  <Override PartName="/ppt/theme/themeOverride10.xml" ContentType="application/vnd.openxmlformats-officedocument.themeOverride+xml"/>
  <Override PartName="/ppt/notesSlides/notesSlide120.xml" ContentType="application/vnd.openxmlformats-officedocument.presentationml.notesSlide+xml"/>
  <Override PartName="/ppt/theme/themeOverride11.xml" ContentType="application/vnd.openxmlformats-officedocument.themeOverride+xml"/>
  <Override PartName="/ppt/notesSlides/notesSlide121.xml" ContentType="application/vnd.openxmlformats-officedocument.presentationml.notesSlide+xml"/>
  <Override PartName="/ppt/theme/themeOverride12.xml" ContentType="application/vnd.openxmlformats-officedocument.themeOverride+xml"/>
  <Override PartName="/ppt/notesSlides/notesSlide122.xml" ContentType="application/vnd.openxmlformats-officedocument.presentationml.notesSlide+xml"/>
  <Override PartName="/ppt/theme/themeOverride13.xml" ContentType="application/vnd.openxmlformats-officedocument.themeOverride+xml"/>
  <Override PartName="/ppt/notesSlides/notesSlide123.xml" ContentType="application/vnd.openxmlformats-officedocument.presentationml.notesSlide+xml"/>
  <Override PartName="/ppt/theme/themeOverride14.xml" ContentType="application/vnd.openxmlformats-officedocument.themeOverride+xml"/>
  <Override PartName="/ppt/notesSlides/notesSlide124.xml" ContentType="application/vnd.openxmlformats-officedocument.presentationml.notesSlide+xml"/>
  <Override PartName="/ppt/theme/themeOverride15.xml" ContentType="application/vnd.openxmlformats-officedocument.themeOverride+xml"/>
  <Override PartName="/ppt/notesSlides/notesSlide125.xml" ContentType="application/vnd.openxmlformats-officedocument.presentationml.notesSlide+xml"/>
  <Override PartName="/ppt/theme/themeOverride16.xml" ContentType="application/vnd.openxmlformats-officedocument.themeOverride+xml"/>
  <Override PartName="/ppt/notesSlides/notesSlide126.xml" ContentType="application/vnd.openxmlformats-officedocument.presentationml.notesSlide+xml"/>
  <Override PartName="/ppt/theme/themeOverride17.xml" ContentType="application/vnd.openxmlformats-officedocument.themeOverride+xml"/>
  <Override PartName="/ppt/notesSlides/notesSlide127.xml" ContentType="application/vnd.openxmlformats-officedocument.presentationml.notesSlide+xml"/>
  <Override PartName="/ppt/theme/themeOverride18.xml" ContentType="application/vnd.openxmlformats-officedocument.themeOverride+xml"/>
  <Override PartName="/ppt/notesSlides/notesSlide128.xml" ContentType="application/vnd.openxmlformats-officedocument.presentationml.notesSlide+xml"/>
  <Override PartName="/ppt/theme/themeOverride19.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20.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tags/tag1.xml" ContentType="application/vnd.openxmlformats-officedocument.presentationml.tags+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theme/themeOverride21.xml" ContentType="application/vnd.openxmlformats-officedocument.themeOverride+xml"/>
  <Override PartName="/ppt/notesSlides/notesSlide206.xml" ContentType="application/vnd.openxmlformats-officedocument.presentationml.notesSlide+xml"/>
  <Override PartName="/ppt/theme/themeOverride22.xml" ContentType="application/vnd.openxmlformats-officedocument.themeOverr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theme/themeOverride23.xml" ContentType="application/vnd.openxmlformats-officedocument.themeOverr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52" r:id="rId2"/>
    <p:sldMasterId id="2147483651" r:id="rId3"/>
    <p:sldMasterId id="2147483649" r:id="rId4"/>
    <p:sldMasterId id="2147483770" r:id="rId5"/>
    <p:sldMasterId id="2147484016" r:id="rId6"/>
    <p:sldMasterId id="2147484028" r:id="rId7"/>
    <p:sldMasterId id="2147484041" r:id="rId8"/>
    <p:sldMasterId id="2147484043" r:id="rId9"/>
    <p:sldMasterId id="2147484045" r:id="rId10"/>
    <p:sldMasterId id="2147484047" r:id="rId11"/>
    <p:sldMasterId id="2147484687" r:id="rId12"/>
    <p:sldMasterId id="2147485192" r:id="rId13"/>
    <p:sldMasterId id="2147485667" r:id="rId14"/>
    <p:sldMasterId id="2147485681" r:id="rId15"/>
    <p:sldMasterId id="2147487505" r:id="rId16"/>
    <p:sldMasterId id="2147487517" r:id="rId17"/>
    <p:sldMasterId id="2147487789" r:id="rId18"/>
    <p:sldMasterId id="2147488345" r:id="rId19"/>
    <p:sldMasterId id="2147488642" r:id="rId20"/>
    <p:sldMasterId id="2147488654" r:id="rId21"/>
    <p:sldMasterId id="2147491300" r:id="rId22"/>
    <p:sldMasterId id="2147491993" r:id="rId23"/>
    <p:sldMasterId id="2147492005" r:id="rId24"/>
    <p:sldMasterId id="2147492017" r:id="rId25"/>
    <p:sldMasterId id="2147492021" r:id="rId26"/>
    <p:sldMasterId id="2147492033" r:id="rId27"/>
    <p:sldMasterId id="2147492046" r:id="rId28"/>
    <p:sldMasterId id="2147492058" r:id="rId29"/>
    <p:sldMasterId id="2147492071" r:id="rId30"/>
    <p:sldMasterId id="2147492085" r:id="rId31"/>
    <p:sldMasterId id="2147492157" r:id="rId32"/>
    <p:sldMasterId id="2147492183" r:id="rId33"/>
    <p:sldMasterId id="2147492195" r:id="rId34"/>
    <p:sldMasterId id="2147492207" r:id="rId35"/>
    <p:sldMasterId id="2147492219" r:id="rId36"/>
    <p:sldMasterId id="2147492243" r:id="rId37"/>
    <p:sldMasterId id="2147492255" r:id="rId38"/>
    <p:sldMasterId id="2147492281" r:id="rId39"/>
    <p:sldMasterId id="2147492293" r:id="rId40"/>
    <p:sldMasterId id="2147492305" r:id="rId41"/>
    <p:sldMasterId id="2147492317" r:id="rId42"/>
    <p:sldMasterId id="2147492329" r:id="rId43"/>
    <p:sldMasterId id="2147492382" r:id="rId44"/>
    <p:sldMasterId id="2147492394" r:id="rId45"/>
    <p:sldMasterId id="2147492396" r:id="rId46"/>
    <p:sldMasterId id="2147492408" r:id="rId47"/>
    <p:sldMasterId id="2147492420" r:id="rId48"/>
    <p:sldMasterId id="2147492432" r:id="rId49"/>
    <p:sldMasterId id="2147492444" r:id="rId50"/>
    <p:sldMasterId id="2147492456" r:id="rId51"/>
    <p:sldMasterId id="2147492468" r:id="rId52"/>
    <p:sldMasterId id="2147492480" r:id="rId53"/>
    <p:sldMasterId id="2147492496" r:id="rId54"/>
    <p:sldMasterId id="2147492502" r:id="rId55"/>
    <p:sldMasterId id="2147492507" r:id="rId56"/>
    <p:sldMasterId id="2147492510" r:id="rId57"/>
    <p:sldMasterId id="2147492522" r:id="rId58"/>
    <p:sldMasterId id="2147492534" r:id="rId59"/>
    <p:sldMasterId id="2147492546" r:id="rId60"/>
    <p:sldMasterId id="2147492558" r:id="rId61"/>
    <p:sldMasterId id="2147492571" r:id="rId62"/>
    <p:sldMasterId id="2147492585" r:id="rId63"/>
    <p:sldMasterId id="2147492599" r:id="rId64"/>
    <p:sldMasterId id="2147492611" r:id="rId65"/>
    <p:sldMasterId id="2147492613" r:id="rId66"/>
    <p:sldMasterId id="2147492616" r:id="rId67"/>
    <p:sldMasterId id="2147492629" r:id="rId68"/>
    <p:sldMasterId id="2147492643" r:id="rId69"/>
    <p:sldMasterId id="2147492655" r:id="rId70"/>
    <p:sldMasterId id="2147492667" r:id="rId71"/>
    <p:sldMasterId id="2147492679" r:id="rId72"/>
    <p:sldMasterId id="2147492691" r:id="rId73"/>
    <p:sldMasterId id="2147492703" r:id="rId74"/>
    <p:sldMasterId id="2147492705" r:id="rId75"/>
    <p:sldMasterId id="2147492719" r:id="rId76"/>
    <p:sldMasterId id="2147492731" r:id="rId77"/>
    <p:sldMasterId id="2147492743" r:id="rId78"/>
    <p:sldMasterId id="2147492761" r:id="rId79"/>
    <p:sldMasterId id="2147492773" r:id="rId80"/>
  </p:sldMasterIdLst>
  <p:notesMasterIdLst>
    <p:notesMasterId r:id="rId535"/>
  </p:notesMasterIdLst>
  <p:sldIdLst>
    <p:sldId id="714" r:id="rId81"/>
    <p:sldId id="715" r:id="rId82"/>
    <p:sldId id="3856" r:id="rId83"/>
    <p:sldId id="716" r:id="rId84"/>
    <p:sldId id="717" r:id="rId85"/>
    <p:sldId id="718" r:id="rId86"/>
    <p:sldId id="719" r:id="rId87"/>
    <p:sldId id="720" r:id="rId88"/>
    <p:sldId id="721" r:id="rId89"/>
    <p:sldId id="722" r:id="rId90"/>
    <p:sldId id="723" r:id="rId91"/>
    <p:sldId id="3354" r:id="rId92"/>
    <p:sldId id="3361" r:id="rId93"/>
    <p:sldId id="3362" r:id="rId94"/>
    <p:sldId id="3355" r:id="rId95"/>
    <p:sldId id="3359" r:id="rId96"/>
    <p:sldId id="3356" r:id="rId97"/>
    <p:sldId id="1203" r:id="rId98"/>
    <p:sldId id="1202" r:id="rId99"/>
    <p:sldId id="3358" r:id="rId100"/>
    <p:sldId id="5370" r:id="rId101"/>
    <p:sldId id="310" r:id="rId102"/>
    <p:sldId id="311" r:id="rId103"/>
    <p:sldId id="312" r:id="rId104"/>
    <p:sldId id="313" r:id="rId105"/>
    <p:sldId id="261" r:id="rId106"/>
    <p:sldId id="262" r:id="rId107"/>
    <p:sldId id="263" r:id="rId108"/>
    <p:sldId id="398" r:id="rId109"/>
    <p:sldId id="374" r:id="rId110"/>
    <p:sldId id="375" r:id="rId111"/>
    <p:sldId id="376" r:id="rId112"/>
    <p:sldId id="265" r:id="rId113"/>
    <p:sldId id="267" r:id="rId114"/>
    <p:sldId id="309" r:id="rId115"/>
    <p:sldId id="713" r:id="rId116"/>
    <p:sldId id="573" r:id="rId117"/>
    <p:sldId id="269" r:id="rId118"/>
    <p:sldId id="270" r:id="rId119"/>
    <p:sldId id="271" r:id="rId120"/>
    <p:sldId id="397" r:id="rId121"/>
    <p:sldId id="272" r:id="rId122"/>
    <p:sldId id="273" r:id="rId123"/>
    <p:sldId id="5157" r:id="rId124"/>
    <p:sldId id="5158" r:id="rId125"/>
    <p:sldId id="5159" r:id="rId126"/>
    <p:sldId id="5160" r:id="rId127"/>
    <p:sldId id="5161" r:id="rId128"/>
    <p:sldId id="5162" r:id="rId129"/>
    <p:sldId id="5163" r:id="rId130"/>
    <p:sldId id="5164" r:id="rId131"/>
    <p:sldId id="5165" r:id="rId132"/>
    <p:sldId id="5166" r:id="rId133"/>
    <p:sldId id="5167" r:id="rId134"/>
    <p:sldId id="443" r:id="rId135"/>
    <p:sldId id="433" r:id="rId136"/>
    <p:sldId id="1186" r:id="rId137"/>
    <p:sldId id="1188" r:id="rId138"/>
    <p:sldId id="1190" r:id="rId139"/>
    <p:sldId id="1191" r:id="rId140"/>
    <p:sldId id="432" r:id="rId141"/>
    <p:sldId id="434" r:id="rId142"/>
    <p:sldId id="1189" r:id="rId143"/>
    <p:sldId id="1187" r:id="rId144"/>
    <p:sldId id="354" r:id="rId145"/>
    <p:sldId id="551" r:id="rId146"/>
    <p:sldId id="552" r:id="rId147"/>
    <p:sldId id="531" r:id="rId148"/>
    <p:sldId id="450" r:id="rId149"/>
    <p:sldId id="1184" r:id="rId150"/>
    <p:sldId id="448" r:id="rId151"/>
    <p:sldId id="321" r:id="rId152"/>
    <p:sldId id="323" r:id="rId153"/>
    <p:sldId id="322" r:id="rId154"/>
    <p:sldId id="1183" r:id="rId155"/>
    <p:sldId id="1192" r:id="rId156"/>
    <p:sldId id="724" r:id="rId157"/>
    <p:sldId id="3363" r:id="rId158"/>
    <p:sldId id="539" r:id="rId159"/>
    <p:sldId id="3350" r:id="rId160"/>
    <p:sldId id="1728" r:id="rId161"/>
    <p:sldId id="3349" r:id="rId162"/>
    <p:sldId id="3366" r:id="rId163"/>
    <p:sldId id="603" r:id="rId164"/>
    <p:sldId id="578" r:id="rId165"/>
    <p:sldId id="579" r:id="rId166"/>
    <p:sldId id="580" r:id="rId167"/>
    <p:sldId id="581" r:id="rId168"/>
    <p:sldId id="582" r:id="rId169"/>
    <p:sldId id="583" r:id="rId170"/>
    <p:sldId id="584" r:id="rId171"/>
    <p:sldId id="585" r:id="rId172"/>
    <p:sldId id="586" r:id="rId173"/>
    <p:sldId id="587" r:id="rId174"/>
    <p:sldId id="588" r:id="rId175"/>
    <p:sldId id="589" r:id="rId176"/>
    <p:sldId id="590" r:id="rId177"/>
    <p:sldId id="591" r:id="rId178"/>
    <p:sldId id="592" r:id="rId179"/>
    <p:sldId id="593" r:id="rId180"/>
    <p:sldId id="594" r:id="rId181"/>
    <p:sldId id="595" r:id="rId182"/>
    <p:sldId id="596" r:id="rId183"/>
    <p:sldId id="597" r:id="rId184"/>
    <p:sldId id="598" r:id="rId185"/>
    <p:sldId id="599" r:id="rId186"/>
    <p:sldId id="600" r:id="rId187"/>
    <p:sldId id="797" r:id="rId188"/>
    <p:sldId id="877" r:id="rId189"/>
    <p:sldId id="3364" r:id="rId190"/>
    <p:sldId id="700" r:id="rId191"/>
    <p:sldId id="701" r:id="rId192"/>
    <p:sldId id="702" r:id="rId193"/>
    <p:sldId id="703" r:id="rId194"/>
    <p:sldId id="704" r:id="rId195"/>
    <p:sldId id="705" r:id="rId196"/>
    <p:sldId id="706" r:id="rId197"/>
    <p:sldId id="707" r:id="rId198"/>
    <p:sldId id="708" r:id="rId199"/>
    <p:sldId id="796" r:id="rId200"/>
    <p:sldId id="876" r:id="rId201"/>
    <p:sldId id="281" r:id="rId202"/>
    <p:sldId id="5572" r:id="rId203"/>
    <p:sldId id="5560" r:id="rId204"/>
    <p:sldId id="5561" r:id="rId205"/>
    <p:sldId id="5562" r:id="rId206"/>
    <p:sldId id="5563" r:id="rId207"/>
    <p:sldId id="5564" r:id="rId208"/>
    <p:sldId id="5565" r:id="rId209"/>
    <p:sldId id="5566" r:id="rId210"/>
    <p:sldId id="5567" r:id="rId211"/>
    <p:sldId id="5568" r:id="rId212"/>
    <p:sldId id="5569" r:id="rId213"/>
    <p:sldId id="5571" r:id="rId214"/>
    <p:sldId id="489" r:id="rId215"/>
    <p:sldId id="490" r:id="rId216"/>
    <p:sldId id="491" r:id="rId217"/>
    <p:sldId id="492" r:id="rId218"/>
    <p:sldId id="493" r:id="rId219"/>
    <p:sldId id="844" r:id="rId220"/>
    <p:sldId id="845" r:id="rId221"/>
    <p:sldId id="846" r:id="rId222"/>
    <p:sldId id="847" r:id="rId223"/>
    <p:sldId id="848" r:id="rId224"/>
    <p:sldId id="849" r:id="rId225"/>
    <p:sldId id="850" r:id="rId226"/>
    <p:sldId id="851" r:id="rId227"/>
    <p:sldId id="852" r:id="rId228"/>
    <p:sldId id="853" r:id="rId229"/>
    <p:sldId id="854" r:id="rId230"/>
    <p:sldId id="855" r:id="rId231"/>
    <p:sldId id="856" r:id="rId232"/>
    <p:sldId id="540" r:id="rId233"/>
    <p:sldId id="494" r:id="rId234"/>
    <p:sldId id="495" r:id="rId235"/>
    <p:sldId id="496" r:id="rId236"/>
    <p:sldId id="497" r:id="rId237"/>
    <p:sldId id="498" r:id="rId238"/>
    <p:sldId id="499" r:id="rId239"/>
    <p:sldId id="500" r:id="rId240"/>
    <p:sldId id="501" r:id="rId241"/>
    <p:sldId id="502" r:id="rId242"/>
    <p:sldId id="503" r:id="rId243"/>
    <p:sldId id="504" r:id="rId244"/>
    <p:sldId id="505" r:id="rId245"/>
    <p:sldId id="282" r:id="rId246"/>
    <p:sldId id="457" r:id="rId247"/>
    <p:sldId id="506" r:id="rId248"/>
    <p:sldId id="507" r:id="rId249"/>
    <p:sldId id="456" r:id="rId250"/>
    <p:sldId id="3353" r:id="rId251"/>
    <p:sldId id="283" r:id="rId252"/>
    <p:sldId id="343" r:id="rId253"/>
    <p:sldId id="5558" r:id="rId254"/>
    <p:sldId id="541" r:id="rId255"/>
    <p:sldId id="5156" r:id="rId256"/>
    <p:sldId id="294" r:id="rId257"/>
    <p:sldId id="453" r:id="rId258"/>
    <p:sldId id="5155" r:id="rId259"/>
    <p:sldId id="5154" r:id="rId260"/>
    <p:sldId id="305" r:id="rId261"/>
    <p:sldId id="454" r:id="rId262"/>
    <p:sldId id="455" r:id="rId263"/>
    <p:sldId id="725" r:id="rId264"/>
    <p:sldId id="5364" r:id="rId265"/>
    <p:sldId id="5365" r:id="rId266"/>
    <p:sldId id="5366" r:id="rId267"/>
    <p:sldId id="5367" r:id="rId268"/>
    <p:sldId id="5368" r:id="rId269"/>
    <p:sldId id="802" r:id="rId270"/>
    <p:sldId id="803" r:id="rId271"/>
    <p:sldId id="804" r:id="rId272"/>
    <p:sldId id="805" r:id="rId273"/>
    <p:sldId id="806" r:id="rId274"/>
    <p:sldId id="807" r:id="rId275"/>
    <p:sldId id="808" r:id="rId276"/>
    <p:sldId id="809" r:id="rId277"/>
    <p:sldId id="810" r:id="rId278"/>
    <p:sldId id="811" r:id="rId279"/>
    <p:sldId id="812" r:id="rId280"/>
    <p:sldId id="813" r:id="rId281"/>
    <p:sldId id="814" r:id="rId282"/>
    <p:sldId id="815" r:id="rId283"/>
    <p:sldId id="816" r:id="rId284"/>
    <p:sldId id="817" r:id="rId285"/>
    <p:sldId id="818" r:id="rId286"/>
    <p:sldId id="819" r:id="rId287"/>
    <p:sldId id="875" r:id="rId288"/>
    <p:sldId id="5554" r:id="rId289"/>
    <p:sldId id="5555" r:id="rId290"/>
    <p:sldId id="5556" r:id="rId291"/>
    <p:sldId id="5557" r:id="rId292"/>
    <p:sldId id="458" r:id="rId293"/>
    <p:sldId id="459" r:id="rId294"/>
    <p:sldId id="460" r:id="rId295"/>
    <p:sldId id="461" r:id="rId296"/>
    <p:sldId id="462" r:id="rId297"/>
    <p:sldId id="463" r:id="rId298"/>
    <p:sldId id="464" r:id="rId299"/>
    <p:sldId id="465" r:id="rId300"/>
    <p:sldId id="466" r:id="rId301"/>
    <p:sldId id="467" r:id="rId302"/>
    <p:sldId id="468" r:id="rId303"/>
    <p:sldId id="469" r:id="rId304"/>
    <p:sldId id="470" r:id="rId305"/>
    <p:sldId id="471" r:id="rId306"/>
    <p:sldId id="472" r:id="rId307"/>
    <p:sldId id="473" r:id="rId308"/>
    <p:sldId id="474" r:id="rId309"/>
    <p:sldId id="475" r:id="rId310"/>
    <p:sldId id="476" r:id="rId311"/>
    <p:sldId id="477" r:id="rId312"/>
    <p:sldId id="478" r:id="rId313"/>
    <p:sldId id="479" r:id="rId314"/>
    <p:sldId id="480" r:id="rId315"/>
    <p:sldId id="481" r:id="rId316"/>
    <p:sldId id="482" r:id="rId317"/>
    <p:sldId id="483" r:id="rId318"/>
    <p:sldId id="484" r:id="rId319"/>
    <p:sldId id="485" r:id="rId320"/>
    <p:sldId id="486" r:id="rId321"/>
    <p:sldId id="532" r:id="rId322"/>
    <p:sldId id="488" r:id="rId323"/>
    <p:sldId id="542" r:id="rId324"/>
    <p:sldId id="1265" r:id="rId325"/>
    <p:sldId id="1255" r:id="rId326"/>
    <p:sldId id="1256" r:id="rId327"/>
    <p:sldId id="1257" r:id="rId328"/>
    <p:sldId id="1258" r:id="rId329"/>
    <p:sldId id="1259" r:id="rId330"/>
    <p:sldId id="1260" r:id="rId331"/>
    <p:sldId id="1261" r:id="rId332"/>
    <p:sldId id="1262" r:id="rId333"/>
    <p:sldId id="1263" r:id="rId334"/>
    <p:sldId id="266" r:id="rId335"/>
    <p:sldId id="1266" r:id="rId336"/>
    <p:sldId id="792" r:id="rId337"/>
    <p:sldId id="3352" r:id="rId338"/>
    <p:sldId id="3367" r:id="rId339"/>
    <p:sldId id="683" r:id="rId340"/>
    <p:sldId id="684" r:id="rId341"/>
    <p:sldId id="685" r:id="rId342"/>
    <p:sldId id="686" r:id="rId343"/>
    <p:sldId id="687" r:id="rId344"/>
    <p:sldId id="688" r:id="rId345"/>
    <p:sldId id="689" r:id="rId346"/>
    <p:sldId id="690" r:id="rId347"/>
    <p:sldId id="691" r:id="rId348"/>
    <p:sldId id="692" r:id="rId349"/>
    <p:sldId id="693" r:id="rId350"/>
    <p:sldId id="694" r:id="rId351"/>
    <p:sldId id="695" r:id="rId352"/>
    <p:sldId id="696" r:id="rId353"/>
    <p:sldId id="697" r:id="rId354"/>
    <p:sldId id="874" r:id="rId355"/>
    <p:sldId id="543" r:id="rId356"/>
    <p:sldId id="4436" r:id="rId357"/>
    <p:sldId id="4423" r:id="rId358"/>
    <p:sldId id="4424" r:id="rId359"/>
    <p:sldId id="4425" r:id="rId360"/>
    <p:sldId id="4426" r:id="rId361"/>
    <p:sldId id="4427" r:id="rId362"/>
    <p:sldId id="4428" r:id="rId363"/>
    <p:sldId id="4429" r:id="rId364"/>
    <p:sldId id="4430" r:id="rId365"/>
    <p:sldId id="4431" r:id="rId366"/>
    <p:sldId id="4432" r:id="rId367"/>
    <p:sldId id="4433" r:id="rId368"/>
    <p:sldId id="4434" r:id="rId369"/>
    <p:sldId id="4437" r:id="rId370"/>
    <p:sldId id="655" r:id="rId371"/>
    <p:sldId id="656" r:id="rId372"/>
    <p:sldId id="657" r:id="rId373"/>
    <p:sldId id="658" r:id="rId374"/>
    <p:sldId id="659" r:id="rId375"/>
    <p:sldId id="660" r:id="rId376"/>
    <p:sldId id="661" r:id="rId377"/>
    <p:sldId id="662" r:id="rId378"/>
    <p:sldId id="663" r:id="rId379"/>
    <p:sldId id="664" r:id="rId380"/>
    <p:sldId id="665" r:id="rId381"/>
    <p:sldId id="666" r:id="rId382"/>
    <p:sldId id="667" r:id="rId383"/>
    <p:sldId id="668" r:id="rId384"/>
    <p:sldId id="669" r:id="rId385"/>
    <p:sldId id="670" r:id="rId386"/>
    <p:sldId id="671" r:id="rId387"/>
    <p:sldId id="672" r:id="rId388"/>
    <p:sldId id="673" r:id="rId389"/>
    <p:sldId id="674" r:id="rId390"/>
    <p:sldId id="675" r:id="rId391"/>
    <p:sldId id="676" r:id="rId392"/>
    <p:sldId id="873" r:id="rId393"/>
    <p:sldId id="544" r:id="rId394"/>
    <p:sldId id="545" r:id="rId395"/>
    <p:sldId id="441" r:id="rId396"/>
    <p:sldId id="438" r:id="rId397"/>
    <p:sldId id="439" r:id="rId398"/>
    <p:sldId id="440" r:id="rId399"/>
    <p:sldId id="546" r:id="rId400"/>
    <p:sldId id="634" r:id="rId401"/>
    <p:sldId id="635" r:id="rId402"/>
    <p:sldId id="636" r:id="rId403"/>
    <p:sldId id="637" r:id="rId404"/>
    <p:sldId id="638" r:id="rId405"/>
    <p:sldId id="639" r:id="rId406"/>
    <p:sldId id="640" r:id="rId407"/>
    <p:sldId id="641" r:id="rId408"/>
    <p:sldId id="642" r:id="rId409"/>
    <p:sldId id="643" r:id="rId410"/>
    <p:sldId id="644" r:id="rId411"/>
    <p:sldId id="645" r:id="rId412"/>
    <p:sldId id="646" r:id="rId413"/>
    <p:sldId id="647" r:id="rId414"/>
    <p:sldId id="648" r:id="rId415"/>
    <p:sldId id="649" r:id="rId416"/>
    <p:sldId id="650" r:id="rId417"/>
    <p:sldId id="794" r:id="rId418"/>
    <p:sldId id="872" r:id="rId419"/>
    <p:sldId id="604" r:id="rId420"/>
    <p:sldId id="605" r:id="rId421"/>
    <p:sldId id="606" r:id="rId422"/>
    <p:sldId id="607" r:id="rId423"/>
    <p:sldId id="608" r:id="rId424"/>
    <p:sldId id="609" r:id="rId425"/>
    <p:sldId id="610" r:id="rId426"/>
    <p:sldId id="611" r:id="rId427"/>
    <p:sldId id="612" r:id="rId428"/>
    <p:sldId id="613" r:id="rId429"/>
    <p:sldId id="614" r:id="rId430"/>
    <p:sldId id="615" r:id="rId431"/>
    <p:sldId id="616" r:id="rId432"/>
    <p:sldId id="871" r:id="rId433"/>
    <p:sldId id="1359" r:id="rId434"/>
    <p:sldId id="257" r:id="rId435"/>
    <p:sldId id="258" r:id="rId436"/>
    <p:sldId id="259" r:id="rId437"/>
    <p:sldId id="260" r:id="rId438"/>
    <p:sldId id="3369" r:id="rId439"/>
    <p:sldId id="3370" r:id="rId440"/>
    <p:sldId id="3371" r:id="rId441"/>
    <p:sldId id="264" r:id="rId442"/>
    <p:sldId id="1353" r:id="rId443"/>
    <p:sldId id="1354" r:id="rId444"/>
    <p:sldId id="1355" r:id="rId445"/>
    <p:sldId id="1356" r:id="rId446"/>
    <p:sldId id="3372" r:id="rId447"/>
    <p:sldId id="3373" r:id="rId448"/>
    <p:sldId id="1357" r:id="rId449"/>
    <p:sldId id="3374" r:id="rId450"/>
    <p:sldId id="3375" r:id="rId451"/>
    <p:sldId id="3376" r:id="rId452"/>
    <p:sldId id="275" r:id="rId453"/>
    <p:sldId id="1358" r:id="rId454"/>
    <p:sldId id="3368" r:id="rId455"/>
    <p:sldId id="821" r:id="rId456"/>
    <p:sldId id="822" r:id="rId457"/>
    <p:sldId id="823" r:id="rId458"/>
    <p:sldId id="824" r:id="rId459"/>
    <p:sldId id="825" r:id="rId460"/>
    <p:sldId id="826" r:id="rId461"/>
    <p:sldId id="827" r:id="rId462"/>
    <p:sldId id="828" r:id="rId463"/>
    <p:sldId id="829" r:id="rId464"/>
    <p:sldId id="830" r:id="rId465"/>
    <p:sldId id="831" r:id="rId466"/>
    <p:sldId id="832" r:id="rId467"/>
    <p:sldId id="833" r:id="rId468"/>
    <p:sldId id="834" r:id="rId469"/>
    <p:sldId id="835" r:id="rId470"/>
    <p:sldId id="836" r:id="rId471"/>
    <p:sldId id="837" r:id="rId472"/>
    <p:sldId id="838" r:id="rId473"/>
    <p:sldId id="839" r:id="rId474"/>
    <p:sldId id="840" r:id="rId475"/>
    <p:sldId id="841" r:id="rId476"/>
    <p:sldId id="842" r:id="rId477"/>
    <p:sldId id="870" r:id="rId478"/>
    <p:sldId id="5559" r:id="rId479"/>
    <p:sldId id="4990" r:id="rId480"/>
    <p:sldId id="4931" r:id="rId481"/>
    <p:sldId id="5004" r:id="rId482"/>
    <p:sldId id="5003" r:id="rId483"/>
    <p:sldId id="5002" r:id="rId484"/>
    <p:sldId id="5009" r:id="rId485"/>
    <p:sldId id="5010" r:id="rId486"/>
    <p:sldId id="5007" r:id="rId487"/>
    <p:sldId id="5006" r:id="rId488"/>
    <p:sldId id="5020" r:id="rId489"/>
    <p:sldId id="4971" r:id="rId490"/>
    <p:sldId id="4958" r:id="rId491"/>
    <p:sldId id="5024" r:id="rId492"/>
    <p:sldId id="5025" r:id="rId493"/>
    <p:sldId id="5026" r:id="rId494"/>
    <p:sldId id="5027" r:id="rId495"/>
    <p:sldId id="5022" r:id="rId496"/>
    <p:sldId id="4941" r:id="rId497"/>
    <p:sldId id="548" r:id="rId498"/>
    <p:sldId id="391" r:id="rId499"/>
    <p:sldId id="5369" r:id="rId500"/>
    <p:sldId id="396" r:id="rId501"/>
    <p:sldId id="5127" r:id="rId502"/>
    <p:sldId id="5128" r:id="rId503"/>
    <p:sldId id="5145" r:id="rId504"/>
    <p:sldId id="5151" r:id="rId505"/>
    <p:sldId id="5153" r:id="rId506"/>
    <p:sldId id="5146" r:id="rId507"/>
    <p:sldId id="426" r:id="rId508"/>
    <p:sldId id="4204" r:id="rId509"/>
    <p:sldId id="4202" r:id="rId510"/>
    <p:sldId id="427" r:id="rId511"/>
    <p:sldId id="5371" r:id="rId512"/>
    <p:sldId id="549" r:id="rId513"/>
    <p:sldId id="286" r:id="rId514"/>
    <p:sldId id="857" r:id="rId515"/>
    <p:sldId id="858" r:id="rId516"/>
    <p:sldId id="859" r:id="rId517"/>
    <p:sldId id="860" r:id="rId518"/>
    <p:sldId id="861" r:id="rId519"/>
    <p:sldId id="862" r:id="rId520"/>
    <p:sldId id="863" r:id="rId521"/>
    <p:sldId id="864" r:id="rId522"/>
    <p:sldId id="865" r:id="rId523"/>
    <p:sldId id="866" r:id="rId524"/>
    <p:sldId id="867" r:id="rId525"/>
    <p:sldId id="868" r:id="rId526"/>
    <p:sldId id="869" r:id="rId527"/>
    <p:sldId id="390" r:id="rId528"/>
    <p:sldId id="550" r:id="rId529"/>
    <p:sldId id="879" r:id="rId530"/>
    <p:sldId id="3801" r:id="rId531"/>
    <p:sldId id="399" r:id="rId532"/>
    <p:sldId id="300" r:id="rId533"/>
    <p:sldId id="528" r:id="rId534"/>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042"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085"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124"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17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5205" algn="l" defTabSz="457042" rtl="0" eaLnBrk="1" latinLnBrk="0" hangingPunct="1">
      <a:defRPr sz="2400" kern="1200">
        <a:solidFill>
          <a:schemeClr val="tx1"/>
        </a:solidFill>
        <a:latin typeface="Arial" charset="0"/>
        <a:ea typeface="ＭＳ Ｐゴシック" charset="0"/>
        <a:cs typeface="ＭＳ Ｐゴシック" charset="0"/>
      </a:defRPr>
    </a:lvl6pPr>
    <a:lvl7pPr marL="2742248" algn="l" defTabSz="457042" rtl="0" eaLnBrk="1" latinLnBrk="0" hangingPunct="1">
      <a:defRPr sz="2400" kern="1200">
        <a:solidFill>
          <a:schemeClr val="tx1"/>
        </a:solidFill>
        <a:latin typeface="Arial" charset="0"/>
        <a:ea typeface="ＭＳ Ｐゴシック" charset="0"/>
        <a:cs typeface="ＭＳ Ｐゴシック" charset="0"/>
      </a:defRPr>
    </a:lvl7pPr>
    <a:lvl8pPr marL="3199289" algn="l" defTabSz="457042" rtl="0" eaLnBrk="1" latinLnBrk="0" hangingPunct="1">
      <a:defRPr sz="2400" kern="1200">
        <a:solidFill>
          <a:schemeClr val="tx1"/>
        </a:solidFill>
        <a:latin typeface="Arial" charset="0"/>
        <a:ea typeface="ＭＳ Ｐゴシック" charset="0"/>
        <a:cs typeface="ＭＳ Ｐゴシック" charset="0"/>
      </a:defRPr>
    </a:lvl8pPr>
    <a:lvl9pPr marL="3656328" algn="l" defTabSz="457042"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D6D5B2DF-ACCD-0546-A650-D2D4E0F3BED0}">
          <p14:sldIdLst>
            <p14:sldId id="714"/>
            <p14:sldId id="715"/>
            <p14:sldId id="3856"/>
            <p14:sldId id="716"/>
            <p14:sldId id="717"/>
            <p14:sldId id="718"/>
            <p14:sldId id="719"/>
            <p14:sldId id="720"/>
            <p14:sldId id="721"/>
            <p14:sldId id="722"/>
            <p14:sldId id="723"/>
            <p14:sldId id="3354"/>
            <p14:sldId id="3361"/>
            <p14:sldId id="3362"/>
            <p14:sldId id="3355"/>
            <p14:sldId id="3359"/>
            <p14:sldId id="3356"/>
            <p14:sldId id="1203"/>
            <p14:sldId id="1202"/>
            <p14:sldId id="3358"/>
          </p14:sldIdLst>
        </p14:section>
        <p14:section name="Introduction" id="{F3FFED1E-0EB3-2345-8099-B8535082A95A}">
          <p14:sldIdLst>
            <p14:sldId id="5370"/>
            <p14:sldId id="310"/>
            <p14:sldId id="311"/>
            <p14:sldId id="312"/>
            <p14:sldId id="313"/>
            <p14:sldId id="261"/>
            <p14:sldId id="262"/>
            <p14:sldId id="263"/>
            <p14:sldId id="398"/>
            <p14:sldId id="374"/>
            <p14:sldId id="375"/>
            <p14:sldId id="376"/>
            <p14:sldId id="265"/>
            <p14:sldId id="267"/>
            <p14:sldId id="309"/>
            <p14:sldId id="713"/>
            <p14:sldId id="573"/>
            <p14:sldId id="269"/>
            <p14:sldId id="270"/>
            <p14:sldId id="271"/>
            <p14:sldId id="397"/>
            <p14:sldId id="272"/>
            <p14:sldId id="273"/>
            <p14:sldId id="5157"/>
            <p14:sldId id="5158"/>
            <p14:sldId id="5159"/>
            <p14:sldId id="5160"/>
            <p14:sldId id="5161"/>
            <p14:sldId id="5162"/>
            <p14:sldId id="5163"/>
            <p14:sldId id="5164"/>
            <p14:sldId id="5165"/>
            <p14:sldId id="5166"/>
            <p14:sldId id="5167"/>
          </p14:sldIdLst>
        </p14:section>
        <p14:section name="Sermon" id="{C394F4CC-D3B7-6642-B5D5-732B6E6EDD8A}">
          <p14:sldIdLst>
            <p14:sldId id="443"/>
            <p14:sldId id="433"/>
            <p14:sldId id="1186"/>
            <p14:sldId id="1188"/>
            <p14:sldId id="1190"/>
            <p14:sldId id="1191"/>
            <p14:sldId id="432"/>
            <p14:sldId id="434"/>
            <p14:sldId id="1189"/>
            <p14:sldId id="1187"/>
            <p14:sldId id="354"/>
            <p14:sldId id="551"/>
            <p14:sldId id="552"/>
            <p14:sldId id="531"/>
            <p14:sldId id="450"/>
            <p14:sldId id="1184"/>
            <p14:sldId id="448"/>
            <p14:sldId id="321"/>
            <p14:sldId id="323"/>
            <p14:sldId id="322"/>
            <p14:sldId id="1183"/>
            <p14:sldId id="1192"/>
            <p14:sldId id="724"/>
            <p14:sldId id="3363"/>
          </p14:sldIdLst>
        </p14:section>
        <p14:section name="Chapters" id="{1C32C851-4254-444F-B344-4937F9C59C31}">
          <p14:sldIdLst>
            <p14:sldId id="539"/>
            <p14:sldId id="3350"/>
            <p14:sldId id="1728"/>
            <p14:sldId id="3349"/>
            <p14:sldId id="3366"/>
            <p14:sldId id="603"/>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97"/>
            <p14:sldId id="598"/>
            <p14:sldId id="599"/>
            <p14:sldId id="600"/>
            <p14:sldId id="797"/>
            <p14:sldId id="877"/>
            <p14:sldId id="3364"/>
            <p14:sldId id="700"/>
            <p14:sldId id="701"/>
            <p14:sldId id="702"/>
            <p14:sldId id="703"/>
            <p14:sldId id="704"/>
            <p14:sldId id="705"/>
            <p14:sldId id="706"/>
            <p14:sldId id="707"/>
            <p14:sldId id="708"/>
            <p14:sldId id="796"/>
            <p14:sldId id="876"/>
            <p14:sldId id="281"/>
            <p14:sldId id="5572"/>
            <p14:sldId id="5560"/>
            <p14:sldId id="5561"/>
            <p14:sldId id="5562"/>
            <p14:sldId id="5563"/>
            <p14:sldId id="5564"/>
            <p14:sldId id="5565"/>
            <p14:sldId id="5566"/>
            <p14:sldId id="5567"/>
            <p14:sldId id="5568"/>
            <p14:sldId id="5569"/>
            <p14:sldId id="5571"/>
            <p14:sldId id="489"/>
            <p14:sldId id="490"/>
            <p14:sldId id="491"/>
            <p14:sldId id="492"/>
            <p14:sldId id="493"/>
            <p14:sldId id="844"/>
            <p14:sldId id="845"/>
            <p14:sldId id="846"/>
            <p14:sldId id="847"/>
            <p14:sldId id="848"/>
            <p14:sldId id="849"/>
            <p14:sldId id="850"/>
            <p14:sldId id="851"/>
            <p14:sldId id="852"/>
            <p14:sldId id="853"/>
            <p14:sldId id="854"/>
            <p14:sldId id="855"/>
            <p14:sldId id="856"/>
            <p14:sldId id="540"/>
            <p14:sldId id="494"/>
            <p14:sldId id="495"/>
            <p14:sldId id="496"/>
            <p14:sldId id="497"/>
            <p14:sldId id="498"/>
            <p14:sldId id="499"/>
            <p14:sldId id="500"/>
            <p14:sldId id="501"/>
            <p14:sldId id="502"/>
            <p14:sldId id="503"/>
            <p14:sldId id="504"/>
            <p14:sldId id="505"/>
            <p14:sldId id="282"/>
            <p14:sldId id="457"/>
            <p14:sldId id="506"/>
            <p14:sldId id="507"/>
            <p14:sldId id="456"/>
            <p14:sldId id="3353"/>
            <p14:sldId id="283"/>
            <p14:sldId id="343"/>
            <p14:sldId id="5558"/>
            <p14:sldId id="541"/>
            <p14:sldId id="5156"/>
            <p14:sldId id="294"/>
            <p14:sldId id="453"/>
            <p14:sldId id="5155"/>
            <p14:sldId id="5154"/>
            <p14:sldId id="305"/>
            <p14:sldId id="454"/>
            <p14:sldId id="455"/>
            <p14:sldId id="725"/>
            <p14:sldId id="5364"/>
            <p14:sldId id="5365"/>
            <p14:sldId id="5366"/>
            <p14:sldId id="5367"/>
            <p14:sldId id="5368"/>
            <p14:sldId id="802"/>
            <p14:sldId id="803"/>
            <p14:sldId id="804"/>
            <p14:sldId id="805"/>
            <p14:sldId id="806"/>
            <p14:sldId id="807"/>
            <p14:sldId id="808"/>
            <p14:sldId id="809"/>
            <p14:sldId id="810"/>
            <p14:sldId id="811"/>
            <p14:sldId id="812"/>
            <p14:sldId id="813"/>
            <p14:sldId id="814"/>
            <p14:sldId id="815"/>
            <p14:sldId id="816"/>
            <p14:sldId id="817"/>
            <p14:sldId id="818"/>
            <p14:sldId id="819"/>
            <p14:sldId id="875"/>
            <p14:sldId id="5554"/>
            <p14:sldId id="5555"/>
            <p14:sldId id="5556"/>
            <p14:sldId id="5557"/>
            <p14:sldId id="458"/>
            <p14:sldId id="459"/>
            <p14:sldId id="460"/>
            <p14:sldId id="461"/>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486"/>
            <p14:sldId id="532"/>
            <p14:sldId id="488"/>
            <p14:sldId id="542"/>
            <p14:sldId id="1265"/>
            <p14:sldId id="1255"/>
            <p14:sldId id="1256"/>
            <p14:sldId id="1257"/>
            <p14:sldId id="1258"/>
            <p14:sldId id="1259"/>
            <p14:sldId id="1260"/>
            <p14:sldId id="1261"/>
            <p14:sldId id="1262"/>
            <p14:sldId id="1263"/>
            <p14:sldId id="266"/>
            <p14:sldId id="1266"/>
            <p14:sldId id="792"/>
            <p14:sldId id="3352"/>
            <p14:sldId id="3367"/>
            <p14:sldId id="683"/>
            <p14:sldId id="684"/>
            <p14:sldId id="685"/>
            <p14:sldId id="686"/>
            <p14:sldId id="687"/>
            <p14:sldId id="688"/>
            <p14:sldId id="689"/>
            <p14:sldId id="690"/>
            <p14:sldId id="691"/>
            <p14:sldId id="692"/>
            <p14:sldId id="693"/>
            <p14:sldId id="694"/>
            <p14:sldId id="695"/>
            <p14:sldId id="696"/>
            <p14:sldId id="697"/>
            <p14:sldId id="874"/>
            <p14:sldId id="543"/>
            <p14:sldId id="4436"/>
            <p14:sldId id="4423"/>
            <p14:sldId id="4424"/>
            <p14:sldId id="4425"/>
            <p14:sldId id="4426"/>
            <p14:sldId id="4427"/>
            <p14:sldId id="4428"/>
            <p14:sldId id="4429"/>
            <p14:sldId id="4430"/>
            <p14:sldId id="4431"/>
            <p14:sldId id="4432"/>
            <p14:sldId id="4433"/>
            <p14:sldId id="4434"/>
            <p14:sldId id="4437"/>
            <p14:sldId id="655"/>
            <p14:sldId id="656"/>
            <p14:sldId id="657"/>
            <p14:sldId id="658"/>
            <p14:sldId id="659"/>
            <p14:sldId id="660"/>
            <p14:sldId id="661"/>
            <p14:sldId id="662"/>
            <p14:sldId id="663"/>
            <p14:sldId id="664"/>
            <p14:sldId id="665"/>
            <p14:sldId id="666"/>
            <p14:sldId id="667"/>
            <p14:sldId id="668"/>
            <p14:sldId id="669"/>
            <p14:sldId id="670"/>
            <p14:sldId id="671"/>
            <p14:sldId id="672"/>
            <p14:sldId id="673"/>
            <p14:sldId id="674"/>
            <p14:sldId id="675"/>
            <p14:sldId id="676"/>
            <p14:sldId id="873"/>
            <p14:sldId id="544"/>
            <p14:sldId id="545"/>
            <p14:sldId id="441"/>
            <p14:sldId id="438"/>
            <p14:sldId id="439"/>
            <p14:sldId id="440"/>
            <p14:sldId id="546"/>
            <p14:sldId id="634"/>
            <p14:sldId id="635"/>
            <p14:sldId id="636"/>
            <p14:sldId id="637"/>
            <p14:sldId id="638"/>
            <p14:sldId id="639"/>
            <p14:sldId id="640"/>
            <p14:sldId id="641"/>
            <p14:sldId id="642"/>
            <p14:sldId id="643"/>
            <p14:sldId id="644"/>
            <p14:sldId id="645"/>
            <p14:sldId id="646"/>
            <p14:sldId id="647"/>
            <p14:sldId id="648"/>
            <p14:sldId id="649"/>
            <p14:sldId id="650"/>
            <p14:sldId id="794"/>
            <p14:sldId id="872"/>
            <p14:sldId id="604"/>
            <p14:sldId id="605"/>
            <p14:sldId id="606"/>
            <p14:sldId id="607"/>
            <p14:sldId id="608"/>
            <p14:sldId id="609"/>
            <p14:sldId id="610"/>
            <p14:sldId id="611"/>
            <p14:sldId id="612"/>
            <p14:sldId id="613"/>
            <p14:sldId id="614"/>
            <p14:sldId id="615"/>
            <p14:sldId id="616"/>
            <p14:sldId id="871"/>
            <p14:sldId id="1359"/>
            <p14:sldId id="257"/>
            <p14:sldId id="258"/>
            <p14:sldId id="259"/>
            <p14:sldId id="260"/>
            <p14:sldId id="3369"/>
            <p14:sldId id="3370"/>
            <p14:sldId id="3371"/>
            <p14:sldId id="264"/>
            <p14:sldId id="1353"/>
            <p14:sldId id="1354"/>
            <p14:sldId id="1355"/>
            <p14:sldId id="1356"/>
            <p14:sldId id="3372"/>
            <p14:sldId id="3373"/>
            <p14:sldId id="1357"/>
            <p14:sldId id="3374"/>
            <p14:sldId id="3375"/>
            <p14:sldId id="3376"/>
            <p14:sldId id="275"/>
            <p14:sldId id="1358"/>
            <p14:sldId id="3368"/>
            <p14:sldId id="821"/>
            <p14:sldId id="822"/>
            <p14:sldId id="823"/>
            <p14:sldId id="824"/>
            <p14:sldId id="825"/>
            <p14:sldId id="826"/>
            <p14:sldId id="827"/>
            <p14:sldId id="828"/>
            <p14:sldId id="829"/>
            <p14:sldId id="830"/>
            <p14:sldId id="831"/>
            <p14:sldId id="832"/>
            <p14:sldId id="833"/>
            <p14:sldId id="834"/>
            <p14:sldId id="835"/>
            <p14:sldId id="836"/>
            <p14:sldId id="837"/>
            <p14:sldId id="838"/>
            <p14:sldId id="839"/>
            <p14:sldId id="840"/>
            <p14:sldId id="841"/>
            <p14:sldId id="842"/>
            <p14:sldId id="870"/>
            <p14:sldId id="5559"/>
            <p14:sldId id="4990"/>
            <p14:sldId id="4931"/>
            <p14:sldId id="5004"/>
            <p14:sldId id="5003"/>
            <p14:sldId id="5002"/>
            <p14:sldId id="5009"/>
            <p14:sldId id="5010"/>
            <p14:sldId id="5007"/>
            <p14:sldId id="5006"/>
            <p14:sldId id="5020"/>
            <p14:sldId id="4971"/>
            <p14:sldId id="4958"/>
            <p14:sldId id="5024"/>
            <p14:sldId id="5025"/>
            <p14:sldId id="5026"/>
            <p14:sldId id="5027"/>
            <p14:sldId id="5022"/>
            <p14:sldId id="4941"/>
            <p14:sldId id="548"/>
            <p14:sldId id="391"/>
            <p14:sldId id="5369"/>
            <p14:sldId id="396"/>
            <p14:sldId id="5127"/>
            <p14:sldId id="5128"/>
            <p14:sldId id="5145"/>
            <p14:sldId id="5151"/>
            <p14:sldId id="5153"/>
            <p14:sldId id="5146"/>
            <p14:sldId id="426"/>
            <p14:sldId id="4204"/>
            <p14:sldId id="4202"/>
            <p14:sldId id="427"/>
            <p14:sldId id="5371"/>
            <p14:sldId id="549"/>
            <p14:sldId id="286"/>
            <p14:sldId id="857"/>
            <p14:sldId id="858"/>
            <p14:sldId id="859"/>
            <p14:sldId id="860"/>
            <p14:sldId id="861"/>
            <p14:sldId id="862"/>
            <p14:sldId id="863"/>
            <p14:sldId id="864"/>
            <p14:sldId id="865"/>
            <p14:sldId id="866"/>
            <p14:sldId id="867"/>
            <p14:sldId id="868"/>
            <p14:sldId id="869"/>
            <p14:sldId id="390"/>
            <p14:sldId id="550"/>
            <p14:sldId id="879"/>
            <p14:sldId id="3801"/>
            <p14:sldId id="399"/>
            <p14:sldId id="300"/>
            <p14:sldId id="52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1FF80"/>
    <a:srgbClr val="FFFFFF"/>
    <a:srgbClr val="005722"/>
    <a:srgbClr val="B7CF5A"/>
    <a:srgbClr val="C2DA5E"/>
    <a:srgbClr val="93DA4D"/>
    <a:srgbClr val="6BCBF4"/>
    <a:srgbClr val="62B8DB"/>
    <a:srgbClr val="F5D8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0530" autoAdjust="0"/>
    <p:restoredTop sz="47702" autoAdjust="0"/>
  </p:normalViewPr>
  <p:slideViewPr>
    <p:cSldViewPr>
      <p:cViewPr varScale="1">
        <p:scale>
          <a:sx n="73" d="100"/>
          <a:sy n="73" d="100"/>
        </p:scale>
        <p:origin x="496" y="184"/>
      </p:cViewPr>
      <p:guideLst>
        <p:guide orient="horz" pos="2160"/>
        <p:guide pos="2880"/>
      </p:guideLst>
    </p:cSldViewPr>
  </p:slideViewPr>
  <p:outlineViewPr>
    <p:cViewPr>
      <p:scale>
        <a:sx n="33" d="100"/>
        <a:sy n="33" d="100"/>
      </p:scale>
      <p:origin x="0" y="18344"/>
    </p:cViewPr>
  </p:outlineViewPr>
  <p:notesTextViewPr>
    <p:cViewPr>
      <p:scale>
        <a:sx n="185" d="100"/>
        <a:sy n="185" d="100"/>
      </p:scale>
      <p:origin x="0" y="0"/>
    </p:cViewPr>
  </p:notesTextViewPr>
  <p:sorterViewPr>
    <p:cViewPr varScale="1">
      <p:scale>
        <a:sx n="50" d="100"/>
        <a:sy n="50" d="100"/>
      </p:scale>
      <p:origin x="0" y="21992"/>
    </p:cViewPr>
  </p:sorterViewPr>
  <p:notesViewPr>
    <p:cSldViewPr>
      <p:cViewPr>
        <p:scale>
          <a:sx n="111" d="100"/>
          <a:sy n="111" d="100"/>
        </p:scale>
        <p:origin x="4032" y="144"/>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7.xml"/><Relationship Id="rId21" Type="http://schemas.openxmlformats.org/officeDocument/2006/relationships/slideMaster" Target="slideMasters/slideMaster21.xml"/><Relationship Id="rId324" Type="http://schemas.openxmlformats.org/officeDocument/2006/relationships/slide" Target="slides/slide244.xml"/><Relationship Id="rId531" Type="http://schemas.openxmlformats.org/officeDocument/2006/relationships/slide" Target="slides/slide451.xml"/><Relationship Id="rId170" Type="http://schemas.openxmlformats.org/officeDocument/2006/relationships/slide" Target="slides/slide90.xml"/><Relationship Id="rId268" Type="http://schemas.openxmlformats.org/officeDocument/2006/relationships/slide" Target="slides/slide188.xml"/><Relationship Id="rId475" Type="http://schemas.openxmlformats.org/officeDocument/2006/relationships/slide" Target="slides/slide395.xml"/><Relationship Id="rId32" Type="http://schemas.openxmlformats.org/officeDocument/2006/relationships/slideMaster" Target="slideMasters/slideMaster32.xml"/><Relationship Id="rId128" Type="http://schemas.openxmlformats.org/officeDocument/2006/relationships/slide" Target="slides/slide48.xml"/><Relationship Id="rId335" Type="http://schemas.openxmlformats.org/officeDocument/2006/relationships/slide" Target="slides/slide255.xml"/><Relationship Id="rId181" Type="http://schemas.openxmlformats.org/officeDocument/2006/relationships/slide" Target="slides/slide101.xml"/><Relationship Id="rId402" Type="http://schemas.openxmlformats.org/officeDocument/2006/relationships/slide" Target="slides/slide322.xml"/><Relationship Id="rId279" Type="http://schemas.openxmlformats.org/officeDocument/2006/relationships/slide" Target="slides/slide199.xml"/><Relationship Id="rId486" Type="http://schemas.openxmlformats.org/officeDocument/2006/relationships/slide" Target="slides/slide406.xml"/><Relationship Id="rId43" Type="http://schemas.openxmlformats.org/officeDocument/2006/relationships/slideMaster" Target="slideMasters/slideMaster43.xml"/><Relationship Id="rId139" Type="http://schemas.openxmlformats.org/officeDocument/2006/relationships/slide" Target="slides/slide59.xml"/><Relationship Id="rId290" Type="http://schemas.openxmlformats.org/officeDocument/2006/relationships/slide" Target="slides/slide210.xml"/><Relationship Id="rId304" Type="http://schemas.openxmlformats.org/officeDocument/2006/relationships/slide" Target="slides/slide224.xml"/><Relationship Id="rId346" Type="http://schemas.openxmlformats.org/officeDocument/2006/relationships/slide" Target="slides/slide266.xml"/><Relationship Id="rId388" Type="http://schemas.openxmlformats.org/officeDocument/2006/relationships/slide" Target="slides/slide308.xml"/><Relationship Id="rId511" Type="http://schemas.openxmlformats.org/officeDocument/2006/relationships/slide" Target="slides/slide431.xml"/><Relationship Id="rId85" Type="http://schemas.openxmlformats.org/officeDocument/2006/relationships/slide" Target="slides/slide5.xml"/><Relationship Id="rId150" Type="http://schemas.openxmlformats.org/officeDocument/2006/relationships/slide" Target="slides/slide70.xml"/><Relationship Id="rId192" Type="http://schemas.openxmlformats.org/officeDocument/2006/relationships/slide" Target="slides/slide112.xml"/><Relationship Id="rId206" Type="http://schemas.openxmlformats.org/officeDocument/2006/relationships/slide" Target="slides/slide126.xml"/><Relationship Id="rId413" Type="http://schemas.openxmlformats.org/officeDocument/2006/relationships/slide" Target="slides/slide333.xml"/><Relationship Id="rId248" Type="http://schemas.openxmlformats.org/officeDocument/2006/relationships/slide" Target="slides/slide168.xml"/><Relationship Id="rId455" Type="http://schemas.openxmlformats.org/officeDocument/2006/relationships/slide" Target="slides/slide375.xml"/><Relationship Id="rId497" Type="http://schemas.openxmlformats.org/officeDocument/2006/relationships/slide" Target="slides/slide417.xml"/><Relationship Id="rId12" Type="http://schemas.openxmlformats.org/officeDocument/2006/relationships/slideMaster" Target="slideMasters/slideMaster12.xml"/><Relationship Id="rId108" Type="http://schemas.openxmlformats.org/officeDocument/2006/relationships/slide" Target="slides/slide28.xml"/><Relationship Id="rId315" Type="http://schemas.openxmlformats.org/officeDocument/2006/relationships/slide" Target="slides/slide235.xml"/><Relationship Id="rId357" Type="http://schemas.openxmlformats.org/officeDocument/2006/relationships/slide" Target="slides/slide277.xml"/><Relationship Id="rId522" Type="http://schemas.openxmlformats.org/officeDocument/2006/relationships/slide" Target="slides/slide442.xml"/><Relationship Id="rId54" Type="http://schemas.openxmlformats.org/officeDocument/2006/relationships/slideMaster" Target="slideMasters/slideMaster54.xml"/><Relationship Id="rId96" Type="http://schemas.openxmlformats.org/officeDocument/2006/relationships/slide" Target="slides/slide16.xml"/><Relationship Id="rId161" Type="http://schemas.openxmlformats.org/officeDocument/2006/relationships/slide" Target="slides/slide81.xml"/><Relationship Id="rId217" Type="http://schemas.openxmlformats.org/officeDocument/2006/relationships/slide" Target="slides/slide137.xml"/><Relationship Id="rId399" Type="http://schemas.openxmlformats.org/officeDocument/2006/relationships/slide" Target="slides/slide319.xml"/><Relationship Id="rId259" Type="http://schemas.openxmlformats.org/officeDocument/2006/relationships/slide" Target="slides/slide179.xml"/><Relationship Id="rId424" Type="http://schemas.openxmlformats.org/officeDocument/2006/relationships/slide" Target="slides/slide344.xml"/><Relationship Id="rId466" Type="http://schemas.openxmlformats.org/officeDocument/2006/relationships/slide" Target="slides/slide386.xml"/><Relationship Id="rId23" Type="http://schemas.openxmlformats.org/officeDocument/2006/relationships/slideMaster" Target="slideMasters/slideMaster23.xml"/><Relationship Id="rId119" Type="http://schemas.openxmlformats.org/officeDocument/2006/relationships/slide" Target="slides/slide39.xml"/><Relationship Id="rId270" Type="http://schemas.openxmlformats.org/officeDocument/2006/relationships/slide" Target="slides/slide190.xml"/><Relationship Id="rId326" Type="http://schemas.openxmlformats.org/officeDocument/2006/relationships/slide" Target="slides/slide246.xml"/><Relationship Id="rId533" Type="http://schemas.openxmlformats.org/officeDocument/2006/relationships/slide" Target="slides/slide453.xml"/><Relationship Id="rId65" Type="http://schemas.openxmlformats.org/officeDocument/2006/relationships/slideMaster" Target="slideMasters/slideMaster65.xml"/><Relationship Id="rId130" Type="http://schemas.openxmlformats.org/officeDocument/2006/relationships/slide" Target="slides/slide50.xml"/><Relationship Id="rId368" Type="http://schemas.openxmlformats.org/officeDocument/2006/relationships/slide" Target="slides/slide288.xml"/><Relationship Id="rId172" Type="http://schemas.openxmlformats.org/officeDocument/2006/relationships/slide" Target="slides/slide92.xml"/><Relationship Id="rId228" Type="http://schemas.openxmlformats.org/officeDocument/2006/relationships/slide" Target="slides/slide148.xml"/><Relationship Id="rId435" Type="http://schemas.openxmlformats.org/officeDocument/2006/relationships/slide" Target="slides/slide355.xml"/><Relationship Id="rId477" Type="http://schemas.openxmlformats.org/officeDocument/2006/relationships/slide" Target="slides/slide397.xml"/><Relationship Id="rId281" Type="http://schemas.openxmlformats.org/officeDocument/2006/relationships/slide" Target="slides/slide201.xml"/><Relationship Id="rId337" Type="http://schemas.openxmlformats.org/officeDocument/2006/relationships/slide" Target="slides/slide257.xml"/><Relationship Id="rId502" Type="http://schemas.openxmlformats.org/officeDocument/2006/relationships/slide" Target="slides/slide422.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1.xml"/><Relationship Id="rId379" Type="http://schemas.openxmlformats.org/officeDocument/2006/relationships/slide" Target="slides/slide299.xml"/><Relationship Id="rId7" Type="http://schemas.openxmlformats.org/officeDocument/2006/relationships/slideMaster" Target="slideMasters/slideMaster7.xml"/><Relationship Id="rId183" Type="http://schemas.openxmlformats.org/officeDocument/2006/relationships/slide" Target="slides/slide103.xml"/><Relationship Id="rId239" Type="http://schemas.openxmlformats.org/officeDocument/2006/relationships/slide" Target="slides/slide159.xml"/><Relationship Id="rId390" Type="http://schemas.openxmlformats.org/officeDocument/2006/relationships/slide" Target="slides/slide310.xml"/><Relationship Id="rId404" Type="http://schemas.openxmlformats.org/officeDocument/2006/relationships/slide" Target="slides/slide324.xml"/><Relationship Id="rId446" Type="http://schemas.openxmlformats.org/officeDocument/2006/relationships/slide" Target="slides/slide366.xml"/><Relationship Id="rId250" Type="http://schemas.openxmlformats.org/officeDocument/2006/relationships/slide" Target="slides/slide170.xml"/><Relationship Id="rId292" Type="http://schemas.openxmlformats.org/officeDocument/2006/relationships/slide" Target="slides/slide212.xml"/><Relationship Id="rId306" Type="http://schemas.openxmlformats.org/officeDocument/2006/relationships/slide" Target="slides/slide226.xml"/><Relationship Id="rId488" Type="http://schemas.openxmlformats.org/officeDocument/2006/relationships/slide" Target="slides/slide408.xml"/><Relationship Id="rId45" Type="http://schemas.openxmlformats.org/officeDocument/2006/relationships/slideMaster" Target="slideMasters/slideMaster45.xml"/><Relationship Id="rId87" Type="http://schemas.openxmlformats.org/officeDocument/2006/relationships/slide" Target="slides/slide7.xml"/><Relationship Id="rId110" Type="http://schemas.openxmlformats.org/officeDocument/2006/relationships/slide" Target="slides/slide30.xml"/><Relationship Id="rId348" Type="http://schemas.openxmlformats.org/officeDocument/2006/relationships/slide" Target="slides/slide268.xml"/><Relationship Id="rId513" Type="http://schemas.openxmlformats.org/officeDocument/2006/relationships/slide" Target="slides/slide433.xml"/><Relationship Id="rId152" Type="http://schemas.openxmlformats.org/officeDocument/2006/relationships/slide" Target="slides/slide72.xml"/><Relationship Id="rId194" Type="http://schemas.openxmlformats.org/officeDocument/2006/relationships/slide" Target="slides/slide114.xml"/><Relationship Id="rId208" Type="http://schemas.openxmlformats.org/officeDocument/2006/relationships/slide" Target="slides/slide128.xml"/><Relationship Id="rId415" Type="http://schemas.openxmlformats.org/officeDocument/2006/relationships/slide" Target="slides/slide335.xml"/><Relationship Id="rId457" Type="http://schemas.openxmlformats.org/officeDocument/2006/relationships/slide" Target="slides/slide377.xml"/><Relationship Id="rId261" Type="http://schemas.openxmlformats.org/officeDocument/2006/relationships/slide" Target="slides/slide181.xml"/><Relationship Id="rId499" Type="http://schemas.openxmlformats.org/officeDocument/2006/relationships/slide" Target="slides/slide41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7.xml"/><Relationship Id="rId359" Type="http://schemas.openxmlformats.org/officeDocument/2006/relationships/slide" Target="slides/slide279.xml"/><Relationship Id="rId524" Type="http://schemas.openxmlformats.org/officeDocument/2006/relationships/slide" Target="slides/slide444.xml"/><Relationship Id="rId98" Type="http://schemas.openxmlformats.org/officeDocument/2006/relationships/slide" Target="slides/slide18.xml"/><Relationship Id="rId121" Type="http://schemas.openxmlformats.org/officeDocument/2006/relationships/slide" Target="slides/slide41.xml"/><Relationship Id="rId163" Type="http://schemas.openxmlformats.org/officeDocument/2006/relationships/slide" Target="slides/slide83.xml"/><Relationship Id="rId219" Type="http://schemas.openxmlformats.org/officeDocument/2006/relationships/slide" Target="slides/slide139.xml"/><Relationship Id="rId370" Type="http://schemas.openxmlformats.org/officeDocument/2006/relationships/slide" Target="slides/slide290.xml"/><Relationship Id="rId426" Type="http://schemas.openxmlformats.org/officeDocument/2006/relationships/slide" Target="slides/slide346.xml"/><Relationship Id="rId230" Type="http://schemas.openxmlformats.org/officeDocument/2006/relationships/slide" Target="slides/slide150.xml"/><Relationship Id="rId468" Type="http://schemas.openxmlformats.org/officeDocument/2006/relationships/slide" Target="slides/slide38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2.xml"/><Relationship Id="rId328" Type="http://schemas.openxmlformats.org/officeDocument/2006/relationships/slide" Target="slides/slide248.xml"/><Relationship Id="rId535" Type="http://schemas.openxmlformats.org/officeDocument/2006/relationships/notesMaster" Target="notesMasters/notesMaster1.xml"/><Relationship Id="rId132" Type="http://schemas.openxmlformats.org/officeDocument/2006/relationships/slide" Target="slides/slide52.xml"/><Relationship Id="rId174" Type="http://schemas.openxmlformats.org/officeDocument/2006/relationships/slide" Target="slides/slide94.xml"/><Relationship Id="rId381" Type="http://schemas.openxmlformats.org/officeDocument/2006/relationships/slide" Target="slides/slide301.xml"/><Relationship Id="rId241" Type="http://schemas.openxmlformats.org/officeDocument/2006/relationships/slide" Target="slides/slide161.xml"/><Relationship Id="rId437" Type="http://schemas.openxmlformats.org/officeDocument/2006/relationships/slide" Target="slides/slide357.xml"/><Relationship Id="rId479" Type="http://schemas.openxmlformats.org/officeDocument/2006/relationships/slide" Target="slides/slide399.xml"/><Relationship Id="rId36" Type="http://schemas.openxmlformats.org/officeDocument/2006/relationships/slideMaster" Target="slideMasters/slideMaster36.xml"/><Relationship Id="rId283" Type="http://schemas.openxmlformats.org/officeDocument/2006/relationships/slide" Target="slides/slide203.xml"/><Relationship Id="rId339" Type="http://schemas.openxmlformats.org/officeDocument/2006/relationships/slide" Target="slides/slide259.xml"/><Relationship Id="rId490" Type="http://schemas.openxmlformats.org/officeDocument/2006/relationships/slide" Target="slides/slide410.xml"/><Relationship Id="rId504" Type="http://schemas.openxmlformats.org/officeDocument/2006/relationships/slide" Target="slides/slide424.xml"/><Relationship Id="rId78" Type="http://schemas.openxmlformats.org/officeDocument/2006/relationships/slideMaster" Target="slideMasters/slideMaster78.xml"/><Relationship Id="rId101" Type="http://schemas.openxmlformats.org/officeDocument/2006/relationships/slide" Target="slides/slide21.xml"/><Relationship Id="rId143" Type="http://schemas.openxmlformats.org/officeDocument/2006/relationships/slide" Target="slides/slide63.xml"/><Relationship Id="rId185" Type="http://schemas.openxmlformats.org/officeDocument/2006/relationships/slide" Target="slides/slide105.xml"/><Relationship Id="rId350" Type="http://schemas.openxmlformats.org/officeDocument/2006/relationships/slide" Target="slides/slide270.xml"/><Relationship Id="rId406" Type="http://schemas.openxmlformats.org/officeDocument/2006/relationships/slide" Target="slides/slide326.xml"/><Relationship Id="rId9" Type="http://schemas.openxmlformats.org/officeDocument/2006/relationships/slideMaster" Target="slideMasters/slideMaster9.xml"/><Relationship Id="rId210" Type="http://schemas.openxmlformats.org/officeDocument/2006/relationships/slide" Target="slides/slide130.xml"/><Relationship Id="rId392" Type="http://schemas.openxmlformats.org/officeDocument/2006/relationships/slide" Target="slides/slide312.xml"/><Relationship Id="rId448" Type="http://schemas.openxmlformats.org/officeDocument/2006/relationships/slide" Target="slides/slide368.xml"/><Relationship Id="rId252" Type="http://schemas.openxmlformats.org/officeDocument/2006/relationships/slide" Target="slides/slide172.xml"/><Relationship Id="rId294" Type="http://schemas.openxmlformats.org/officeDocument/2006/relationships/slide" Target="slides/slide214.xml"/><Relationship Id="rId308" Type="http://schemas.openxmlformats.org/officeDocument/2006/relationships/slide" Target="slides/slide228.xml"/><Relationship Id="rId515" Type="http://schemas.openxmlformats.org/officeDocument/2006/relationships/slide" Target="slides/slide435.xml"/><Relationship Id="rId47" Type="http://schemas.openxmlformats.org/officeDocument/2006/relationships/slideMaster" Target="slideMasters/slideMaster47.xml"/><Relationship Id="rId89" Type="http://schemas.openxmlformats.org/officeDocument/2006/relationships/slide" Target="slides/slide9.xml"/><Relationship Id="rId112" Type="http://schemas.openxmlformats.org/officeDocument/2006/relationships/slide" Target="slides/slide32.xml"/><Relationship Id="rId154" Type="http://schemas.openxmlformats.org/officeDocument/2006/relationships/slide" Target="slides/slide74.xml"/><Relationship Id="rId361" Type="http://schemas.openxmlformats.org/officeDocument/2006/relationships/slide" Target="slides/slide281.xml"/><Relationship Id="rId196" Type="http://schemas.openxmlformats.org/officeDocument/2006/relationships/slide" Target="slides/slide116.xml"/><Relationship Id="rId417" Type="http://schemas.openxmlformats.org/officeDocument/2006/relationships/slide" Target="slides/slide337.xml"/><Relationship Id="rId459" Type="http://schemas.openxmlformats.org/officeDocument/2006/relationships/slide" Target="slides/slide379.xml"/><Relationship Id="rId16" Type="http://schemas.openxmlformats.org/officeDocument/2006/relationships/slideMaster" Target="slideMasters/slideMaster16.xml"/><Relationship Id="rId221" Type="http://schemas.openxmlformats.org/officeDocument/2006/relationships/slide" Target="slides/slide141.xml"/><Relationship Id="rId263" Type="http://schemas.openxmlformats.org/officeDocument/2006/relationships/slide" Target="slides/slide183.xml"/><Relationship Id="rId319" Type="http://schemas.openxmlformats.org/officeDocument/2006/relationships/slide" Target="slides/slide239.xml"/><Relationship Id="rId470" Type="http://schemas.openxmlformats.org/officeDocument/2006/relationships/slide" Target="slides/slide390.xml"/><Relationship Id="rId526" Type="http://schemas.openxmlformats.org/officeDocument/2006/relationships/slide" Target="slides/slide446.xml"/><Relationship Id="rId58" Type="http://schemas.openxmlformats.org/officeDocument/2006/relationships/slideMaster" Target="slideMasters/slideMaster58.xml"/><Relationship Id="rId123" Type="http://schemas.openxmlformats.org/officeDocument/2006/relationships/slide" Target="slides/slide43.xml"/><Relationship Id="rId330" Type="http://schemas.openxmlformats.org/officeDocument/2006/relationships/slide" Target="slides/slide250.xml"/><Relationship Id="rId165" Type="http://schemas.openxmlformats.org/officeDocument/2006/relationships/slide" Target="slides/slide85.xml"/><Relationship Id="rId372" Type="http://schemas.openxmlformats.org/officeDocument/2006/relationships/slide" Target="slides/slide292.xml"/><Relationship Id="rId428" Type="http://schemas.openxmlformats.org/officeDocument/2006/relationships/slide" Target="slides/slide348.xml"/><Relationship Id="rId232" Type="http://schemas.openxmlformats.org/officeDocument/2006/relationships/slide" Target="slides/slide152.xml"/><Relationship Id="rId274" Type="http://schemas.openxmlformats.org/officeDocument/2006/relationships/slide" Target="slides/slide194.xml"/><Relationship Id="rId481" Type="http://schemas.openxmlformats.org/officeDocument/2006/relationships/slide" Target="slides/slide40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4.xml"/><Relationship Id="rId537" Type="http://schemas.openxmlformats.org/officeDocument/2006/relationships/viewProps" Target="viewProps.xml"/><Relationship Id="rId80" Type="http://schemas.openxmlformats.org/officeDocument/2006/relationships/slideMaster" Target="slideMasters/slideMaster80.xml"/><Relationship Id="rId176" Type="http://schemas.openxmlformats.org/officeDocument/2006/relationships/slide" Target="slides/slide96.xml"/><Relationship Id="rId341" Type="http://schemas.openxmlformats.org/officeDocument/2006/relationships/slide" Target="slides/slide261.xml"/><Relationship Id="rId383" Type="http://schemas.openxmlformats.org/officeDocument/2006/relationships/slide" Target="slides/slide303.xml"/><Relationship Id="rId439" Type="http://schemas.openxmlformats.org/officeDocument/2006/relationships/slide" Target="slides/slide359.xml"/><Relationship Id="rId201" Type="http://schemas.openxmlformats.org/officeDocument/2006/relationships/slide" Target="slides/slide121.xml"/><Relationship Id="rId243" Type="http://schemas.openxmlformats.org/officeDocument/2006/relationships/slide" Target="slides/slide163.xml"/><Relationship Id="rId285" Type="http://schemas.openxmlformats.org/officeDocument/2006/relationships/slide" Target="slides/slide205.xml"/><Relationship Id="rId450" Type="http://schemas.openxmlformats.org/officeDocument/2006/relationships/slide" Target="slides/slide370.xml"/><Relationship Id="rId506" Type="http://schemas.openxmlformats.org/officeDocument/2006/relationships/slide" Target="slides/slide426.xml"/><Relationship Id="rId38" Type="http://schemas.openxmlformats.org/officeDocument/2006/relationships/slideMaster" Target="slideMasters/slideMaster38.xml"/><Relationship Id="rId103" Type="http://schemas.openxmlformats.org/officeDocument/2006/relationships/slide" Target="slides/slide23.xml"/><Relationship Id="rId310" Type="http://schemas.openxmlformats.org/officeDocument/2006/relationships/slide" Target="slides/slide230.xml"/><Relationship Id="rId492" Type="http://schemas.openxmlformats.org/officeDocument/2006/relationships/slide" Target="slides/slide412.xml"/><Relationship Id="rId91" Type="http://schemas.openxmlformats.org/officeDocument/2006/relationships/slide" Target="slides/slide11.xml"/><Relationship Id="rId145" Type="http://schemas.openxmlformats.org/officeDocument/2006/relationships/slide" Target="slides/slide65.xml"/><Relationship Id="rId187" Type="http://schemas.openxmlformats.org/officeDocument/2006/relationships/slide" Target="slides/slide107.xml"/><Relationship Id="rId352" Type="http://schemas.openxmlformats.org/officeDocument/2006/relationships/slide" Target="slides/slide272.xml"/><Relationship Id="rId394" Type="http://schemas.openxmlformats.org/officeDocument/2006/relationships/slide" Target="slides/slide314.xml"/><Relationship Id="rId408" Type="http://schemas.openxmlformats.org/officeDocument/2006/relationships/slide" Target="slides/slide328.xml"/><Relationship Id="rId212" Type="http://schemas.openxmlformats.org/officeDocument/2006/relationships/slide" Target="slides/slide132.xml"/><Relationship Id="rId254" Type="http://schemas.openxmlformats.org/officeDocument/2006/relationships/slide" Target="slides/slide174.xml"/><Relationship Id="rId49" Type="http://schemas.openxmlformats.org/officeDocument/2006/relationships/slideMaster" Target="slideMasters/slideMaster49.xml"/><Relationship Id="rId114" Type="http://schemas.openxmlformats.org/officeDocument/2006/relationships/slide" Target="slides/slide34.xml"/><Relationship Id="rId296" Type="http://schemas.openxmlformats.org/officeDocument/2006/relationships/slide" Target="slides/slide216.xml"/><Relationship Id="rId461" Type="http://schemas.openxmlformats.org/officeDocument/2006/relationships/slide" Target="slides/slide381.xml"/><Relationship Id="rId517" Type="http://schemas.openxmlformats.org/officeDocument/2006/relationships/slide" Target="slides/slide437.xml"/><Relationship Id="rId60" Type="http://schemas.openxmlformats.org/officeDocument/2006/relationships/slideMaster" Target="slideMasters/slideMaster60.xml"/><Relationship Id="rId156" Type="http://schemas.openxmlformats.org/officeDocument/2006/relationships/slide" Target="slides/slide76.xml"/><Relationship Id="rId198" Type="http://schemas.openxmlformats.org/officeDocument/2006/relationships/slide" Target="slides/slide118.xml"/><Relationship Id="rId321" Type="http://schemas.openxmlformats.org/officeDocument/2006/relationships/slide" Target="slides/slide241.xml"/><Relationship Id="rId363" Type="http://schemas.openxmlformats.org/officeDocument/2006/relationships/slide" Target="slides/slide283.xml"/><Relationship Id="rId419" Type="http://schemas.openxmlformats.org/officeDocument/2006/relationships/slide" Target="slides/slide339.xml"/><Relationship Id="rId223" Type="http://schemas.openxmlformats.org/officeDocument/2006/relationships/slide" Target="slides/slide143.xml"/><Relationship Id="rId430" Type="http://schemas.openxmlformats.org/officeDocument/2006/relationships/slide" Target="slides/slide350.xml"/><Relationship Id="rId18" Type="http://schemas.openxmlformats.org/officeDocument/2006/relationships/slideMaster" Target="slideMasters/slideMaster18.xml"/><Relationship Id="rId265" Type="http://schemas.openxmlformats.org/officeDocument/2006/relationships/slide" Target="slides/slide185.xml"/><Relationship Id="rId472" Type="http://schemas.openxmlformats.org/officeDocument/2006/relationships/slide" Target="slides/slide392.xml"/><Relationship Id="rId528" Type="http://schemas.openxmlformats.org/officeDocument/2006/relationships/slide" Target="slides/slide448.xml"/><Relationship Id="rId125" Type="http://schemas.openxmlformats.org/officeDocument/2006/relationships/slide" Target="slides/slide45.xml"/><Relationship Id="rId167" Type="http://schemas.openxmlformats.org/officeDocument/2006/relationships/slide" Target="slides/slide87.xml"/><Relationship Id="rId332" Type="http://schemas.openxmlformats.org/officeDocument/2006/relationships/slide" Target="slides/slide252.xml"/><Relationship Id="rId374" Type="http://schemas.openxmlformats.org/officeDocument/2006/relationships/slide" Target="slides/slide294.xml"/><Relationship Id="rId71" Type="http://schemas.openxmlformats.org/officeDocument/2006/relationships/slideMaster" Target="slideMasters/slideMaster71.xml"/><Relationship Id="rId234" Type="http://schemas.openxmlformats.org/officeDocument/2006/relationships/slide" Target="slides/slide15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6.xml"/><Relationship Id="rId441" Type="http://schemas.openxmlformats.org/officeDocument/2006/relationships/slide" Target="slides/slide361.xml"/><Relationship Id="rId483" Type="http://schemas.openxmlformats.org/officeDocument/2006/relationships/slide" Target="slides/slide403.xml"/><Relationship Id="rId539" Type="http://schemas.openxmlformats.org/officeDocument/2006/relationships/tableStyles" Target="tableStyles.xml"/><Relationship Id="rId40" Type="http://schemas.openxmlformats.org/officeDocument/2006/relationships/slideMaster" Target="slideMasters/slideMaster40.xml"/><Relationship Id="rId136" Type="http://schemas.openxmlformats.org/officeDocument/2006/relationships/slide" Target="slides/slide56.xml"/><Relationship Id="rId178" Type="http://schemas.openxmlformats.org/officeDocument/2006/relationships/slide" Target="slides/slide98.xml"/><Relationship Id="rId301" Type="http://schemas.openxmlformats.org/officeDocument/2006/relationships/slide" Target="slides/slide221.xml"/><Relationship Id="rId343" Type="http://schemas.openxmlformats.org/officeDocument/2006/relationships/slide" Target="slides/slide263.xml"/><Relationship Id="rId82" Type="http://schemas.openxmlformats.org/officeDocument/2006/relationships/slide" Target="slides/slide2.xml"/><Relationship Id="rId203" Type="http://schemas.openxmlformats.org/officeDocument/2006/relationships/slide" Target="slides/slide123.xml"/><Relationship Id="rId385" Type="http://schemas.openxmlformats.org/officeDocument/2006/relationships/slide" Target="slides/slide305.xml"/><Relationship Id="rId245" Type="http://schemas.openxmlformats.org/officeDocument/2006/relationships/slide" Target="slides/slide165.xml"/><Relationship Id="rId287" Type="http://schemas.openxmlformats.org/officeDocument/2006/relationships/slide" Target="slides/slide207.xml"/><Relationship Id="rId410" Type="http://schemas.openxmlformats.org/officeDocument/2006/relationships/slide" Target="slides/slide330.xml"/><Relationship Id="rId452" Type="http://schemas.openxmlformats.org/officeDocument/2006/relationships/slide" Target="slides/slide372.xml"/><Relationship Id="rId494" Type="http://schemas.openxmlformats.org/officeDocument/2006/relationships/slide" Target="slides/slide414.xml"/><Relationship Id="rId508" Type="http://schemas.openxmlformats.org/officeDocument/2006/relationships/slide" Target="slides/slide428.xml"/><Relationship Id="rId105" Type="http://schemas.openxmlformats.org/officeDocument/2006/relationships/slide" Target="slides/slide25.xml"/><Relationship Id="rId147" Type="http://schemas.openxmlformats.org/officeDocument/2006/relationships/slide" Target="slides/slide67.xml"/><Relationship Id="rId312" Type="http://schemas.openxmlformats.org/officeDocument/2006/relationships/slide" Target="slides/slide232.xml"/><Relationship Id="rId354" Type="http://schemas.openxmlformats.org/officeDocument/2006/relationships/slide" Target="slides/slide274.xml"/><Relationship Id="rId51" Type="http://schemas.openxmlformats.org/officeDocument/2006/relationships/slideMaster" Target="slideMasters/slideMaster51.xml"/><Relationship Id="rId93" Type="http://schemas.openxmlformats.org/officeDocument/2006/relationships/slide" Target="slides/slide13.xml"/><Relationship Id="rId189" Type="http://schemas.openxmlformats.org/officeDocument/2006/relationships/slide" Target="slides/slide109.xml"/><Relationship Id="rId396" Type="http://schemas.openxmlformats.org/officeDocument/2006/relationships/slide" Target="slides/slide316.xml"/><Relationship Id="rId214" Type="http://schemas.openxmlformats.org/officeDocument/2006/relationships/slide" Target="slides/slide134.xml"/><Relationship Id="rId256" Type="http://schemas.openxmlformats.org/officeDocument/2006/relationships/slide" Target="slides/slide176.xml"/><Relationship Id="rId298" Type="http://schemas.openxmlformats.org/officeDocument/2006/relationships/slide" Target="slides/slide218.xml"/><Relationship Id="rId421" Type="http://schemas.openxmlformats.org/officeDocument/2006/relationships/slide" Target="slides/slide341.xml"/><Relationship Id="rId463" Type="http://schemas.openxmlformats.org/officeDocument/2006/relationships/slide" Target="slides/slide383.xml"/><Relationship Id="rId519" Type="http://schemas.openxmlformats.org/officeDocument/2006/relationships/slide" Target="slides/slide439.xml"/><Relationship Id="rId116" Type="http://schemas.openxmlformats.org/officeDocument/2006/relationships/slide" Target="slides/slide36.xml"/><Relationship Id="rId158" Type="http://schemas.openxmlformats.org/officeDocument/2006/relationships/slide" Target="slides/slide78.xml"/><Relationship Id="rId323" Type="http://schemas.openxmlformats.org/officeDocument/2006/relationships/slide" Target="slides/slide243.xml"/><Relationship Id="rId530" Type="http://schemas.openxmlformats.org/officeDocument/2006/relationships/slide" Target="slides/slide450.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5.xml"/><Relationship Id="rId225" Type="http://schemas.openxmlformats.org/officeDocument/2006/relationships/slide" Target="slides/slide145.xml"/><Relationship Id="rId267" Type="http://schemas.openxmlformats.org/officeDocument/2006/relationships/slide" Target="slides/slide187.xml"/><Relationship Id="rId432" Type="http://schemas.openxmlformats.org/officeDocument/2006/relationships/slide" Target="slides/slide352.xml"/><Relationship Id="rId474" Type="http://schemas.openxmlformats.org/officeDocument/2006/relationships/slide" Target="slides/slide394.xml"/><Relationship Id="rId127" Type="http://schemas.openxmlformats.org/officeDocument/2006/relationships/slide" Target="slides/slide4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89.xml"/><Relationship Id="rId334" Type="http://schemas.openxmlformats.org/officeDocument/2006/relationships/slide" Target="slides/slide254.xml"/><Relationship Id="rId376" Type="http://schemas.openxmlformats.org/officeDocument/2006/relationships/slide" Target="slides/slide296.xml"/><Relationship Id="rId4" Type="http://schemas.openxmlformats.org/officeDocument/2006/relationships/slideMaster" Target="slideMasters/slideMaster4.xml"/><Relationship Id="rId180" Type="http://schemas.openxmlformats.org/officeDocument/2006/relationships/slide" Target="slides/slide100.xml"/><Relationship Id="rId236" Type="http://schemas.openxmlformats.org/officeDocument/2006/relationships/slide" Target="slides/slide156.xml"/><Relationship Id="rId278" Type="http://schemas.openxmlformats.org/officeDocument/2006/relationships/slide" Target="slides/slide198.xml"/><Relationship Id="rId401" Type="http://schemas.openxmlformats.org/officeDocument/2006/relationships/slide" Target="slides/slide321.xml"/><Relationship Id="rId443" Type="http://schemas.openxmlformats.org/officeDocument/2006/relationships/slide" Target="slides/slide363.xml"/><Relationship Id="rId303" Type="http://schemas.openxmlformats.org/officeDocument/2006/relationships/slide" Target="slides/slide223.xml"/><Relationship Id="rId485" Type="http://schemas.openxmlformats.org/officeDocument/2006/relationships/slide" Target="slides/slide405.xml"/><Relationship Id="rId42" Type="http://schemas.openxmlformats.org/officeDocument/2006/relationships/slideMaster" Target="slideMasters/slideMaster42.xml"/><Relationship Id="rId84" Type="http://schemas.openxmlformats.org/officeDocument/2006/relationships/slide" Target="slides/slide4.xml"/><Relationship Id="rId138" Type="http://schemas.openxmlformats.org/officeDocument/2006/relationships/slide" Target="slides/slide58.xml"/><Relationship Id="rId345" Type="http://schemas.openxmlformats.org/officeDocument/2006/relationships/slide" Target="slides/slide265.xml"/><Relationship Id="rId387" Type="http://schemas.openxmlformats.org/officeDocument/2006/relationships/slide" Target="slides/slide307.xml"/><Relationship Id="rId510" Type="http://schemas.openxmlformats.org/officeDocument/2006/relationships/slide" Target="slides/slide430.xml"/><Relationship Id="rId191" Type="http://schemas.openxmlformats.org/officeDocument/2006/relationships/slide" Target="slides/slide111.xml"/><Relationship Id="rId205" Type="http://schemas.openxmlformats.org/officeDocument/2006/relationships/slide" Target="slides/slide125.xml"/><Relationship Id="rId247" Type="http://schemas.openxmlformats.org/officeDocument/2006/relationships/slide" Target="slides/slide167.xml"/><Relationship Id="rId412" Type="http://schemas.openxmlformats.org/officeDocument/2006/relationships/slide" Target="slides/slide332.xml"/><Relationship Id="rId107" Type="http://schemas.openxmlformats.org/officeDocument/2006/relationships/slide" Target="slides/slide27.xml"/><Relationship Id="rId289" Type="http://schemas.openxmlformats.org/officeDocument/2006/relationships/slide" Target="slides/slide209.xml"/><Relationship Id="rId454" Type="http://schemas.openxmlformats.org/officeDocument/2006/relationships/slide" Target="slides/slide374.xml"/><Relationship Id="rId496" Type="http://schemas.openxmlformats.org/officeDocument/2006/relationships/slide" Target="slides/slide41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69.xml"/><Relationship Id="rId314" Type="http://schemas.openxmlformats.org/officeDocument/2006/relationships/slide" Target="slides/slide234.xml"/><Relationship Id="rId356" Type="http://schemas.openxmlformats.org/officeDocument/2006/relationships/slide" Target="slides/slide276.xml"/><Relationship Id="rId398" Type="http://schemas.openxmlformats.org/officeDocument/2006/relationships/slide" Target="slides/slide318.xml"/><Relationship Id="rId521" Type="http://schemas.openxmlformats.org/officeDocument/2006/relationships/slide" Target="slides/slide441.xml"/><Relationship Id="rId95" Type="http://schemas.openxmlformats.org/officeDocument/2006/relationships/slide" Target="slides/slide15.xml"/><Relationship Id="rId160" Type="http://schemas.openxmlformats.org/officeDocument/2006/relationships/slide" Target="slides/slide80.xml"/><Relationship Id="rId216" Type="http://schemas.openxmlformats.org/officeDocument/2006/relationships/slide" Target="slides/slide136.xml"/><Relationship Id="rId423" Type="http://schemas.openxmlformats.org/officeDocument/2006/relationships/slide" Target="slides/slide343.xml"/><Relationship Id="rId258" Type="http://schemas.openxmlformats.org/officeDocument/2006/relationships/slide" Target="slides/slide178.xml"/><Relationship Id="rId465" Type="http://schemas.openxmlformats.org/officeDocument/2006/relationships/slide" Target="slides/slide38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8.xml"/><Relationship Id="rId325" Type="http://schemas.openxmlformats.org/officeDocument/2006/relationships/slide" Target="slides/slide245.xml"/><Relationship Id="rId367" Type="http://schemas.openxmlformats.org/officeDocument/2006/relationships/slide" Target="slides/slide287.xml"/><Relationship Id="rId532" Type="http://schemas.openxmlformats.org/officeDocument/2006/relationships/slide" Target="slides/slide452.xml"/><Relationship Id="rId171" Type="http://schemas.openxmlformats.org/officeDocument/2006/relationships/slide" Target="slides/slide91.xml"/><Relationship Id="rId227" Type="http://schemas.openxmlformats.org/officeDocument/2006/relationships/slide" Target="slides/slide147.xml"/><Relationship Id="rId269" Type="http://schemas.openxmlformats.org/officeDocument/2006/relationships/slide" Target="slides/slide189.xml"/><Relationship Id="rId434" Type="http://schemas.openxmlformats.org/officeDocument/2006/relationships/slide" Target="slides/slide354.xml"/><Relationship Id="rId476" Type="http://schemas.openxmlformats.org/officeDocument/2006/relationships/slide" Target="slides/slide396.xml"/><Relationship Id="rId33" Type="http://schemas.openxmlformats.org/officeDocument/2006/relationships/slideMaster" Target="slideMasters/slideMaster33.xml"/><Relationship Id="rId129" Type="http://schemas.openxmlformats.org/officeDocument/2006/relationships/slide" Target="slides/slide49.xml"/><Relationship Id="rId280" Type="http://schemas.openxmlformats.org/officeDocument/2006/relationships/slide" Target="slides/slide200.xml"/><Relationship Id="rId336" Type="http://schemas.openxmlformats.org/officeDocument/2006/relationships/slide" Target="slides/slide256.xml"/><Relationship Id="rId501" Type="http://schemas.openxmlformats.org/officeDocument/2006/relationships/slide" Target="slides/slide421.xml"/><Relationship Id="rId75" Type="http://schemas.openxmlformats.org/officeDocument/2006/relationships/slideMaster" Target="slideMasters/slideMaster75.xml"/><Relationship Id="rId140" Type="http://schemas.openxmlformats.org/officeDocument/2006/relationships/slide" Target="slides/slide60.xml"/><Relationship Id="rId182" Type="http://schemas.openxmlformats.org/officeDocument/2006/relationships/slide" Target="slides/slide102.xml"/><Relationship Id="rId378" Type="http://schemas.openxmlformats.org/officeDocument/2006/relationships/slide" Target="slides/slide298.xml"/><Relationship Id="rId403" Type="http://schemas.openxmlformats.org/officeDocument/2006/relationships/slide" Target="slides/slide323.xml"/><Relationship Id="rId6" Type="http://schemas.openxmlformats.org/officeDocument/2006/relationships/slideMaster" Target="slideMasters/slideMaster6.xml"/><Relationship Id="rId238" Type="http://schemas.openxmlformats.org/officeDocument/2006/relationships/slide" Target="slides/slide158.xml"/><Relationship Id="rId445" Type="http://schemas.openxmlformats.org/officeDocument/2006/relationships/slide" Target="slides/slide365.xml"/><Relationship Id="rId487" Type="http://schemas.openxmlformats.org/officeDocument/2006/relationships/slide" Target="slides/slide407.xml"/><Relationship Id="rId291" Type="http://schemas.openxmlformats.org/officeDocument/2006/relationships/slide" Target="slides/slide211.xml"/><Relationship Id="rId305" Type="http://schemas.openxmlformats.org/officeDocument/2006/relationships/slide" Target="slides/slide225.xml"/><Relationship Id="rId347" Type="http://schemas.openxmlformats.org/officeDocument/2006/relationships/slide" Target="slides/slide267.xml"/><Relationship Id="rId512" Type="http://schemas.openxmlformats.org/officeDocument/2006/relationships/slide" Target="slides/slide432.xml"/><Relationship Id="rId44" Type="http://schemas.openxmlformats.org/officeDocument/2006/relationships/slideMaster" Target="slideMasters/slideMaster44.xml"/><Relationship Id="rId86" Type="http://schemas.openxmlformats.org/officeDocument/2006/relationships/slide" Target="slides/slide6.xml"/><Relationship Id="rId151" Type="http://schemas.openxmlformats.org/officeDocument/2006/relationships/slide" Target="slides/slide71.xml"/><Relationship Id="rId389" Type="http://schemas.openxmlformats.org/officeDocument/2006/relationships/slide" Target="slides/slide309.xml"/><Relationship Id="rId193" Type="http://schemas.openxmlformats.org/officeDocument/2006/relationships/slide" Target="slides/slide113.xml"/><Relationship Id="rId207" Type="http://schemas.openxmlformats.org/officeDocument/2006/relationships/slide" Target="slides/slide127.xml"/><Relationship Id="rId249" Type="http://schemas.openxmlformats.org/officeDocument/2006/relationships/slide" Target="slides/slide169.xml"/><Relationship Id="rId414" Type="http://schemas.openxmlformats.org/officeDocument/2006/relationships/slide" Target="slides/slide334.xml"/><Relationship Id="rId456" Type="http://schemas.openxmlformats.org/officeDocument/2006/relationships/slide" Target="slides/slide376.xml"/><Relationship Id="rId498" Type="http://schemas.openxmlformats.org/officeDocument/2006/relationships/slide" Target="slides/slide418.xml"/><Relationship Id="rId13" Type="http://schemas.openxmlformats.org/officeDocument/2006/relationships/slideMaster" Target="slideMasters/slideMaster13.xml"/><Relationship Id="rId109" Type="http://schemas.openxmlformats.org/officeDocument/2006/relationships/slide" Target="slides/slide29.xml"/><Relationship Id="rId260" Type="http://schemas.openxmlformats.org/officeDocument/2006/relationships/slide" Target="slides/slide180.xml"/><Relationship Id="rId316" Type="http://schemas.openxmlformats.org/officeDocument/2006/relationships/slide" Target="slides/slide236.xml"/><Relationship Id="rId523" Type="http://schemas.openxmlformats.org/officeDocument/2006/relationships/slide" Target="slides/slide443.xml"/><Relationship Id="rId55" Type="http://schemas.openxmlformats.org/officeDocument/2006/relationships/slideMaster" Target="slideMasters/slideMaster55.xml"/><Relationship Id="rId97" Type="http://schemas.openxmlformats.org/officeDocument/2006/relationships/slide" Target="slides/slide17.xml"/><Relationship Id="rId120" Type="http://schemas.openxmlformats.org/officeDocument/2006/relationships/slide" Target="slides/slide40.xml"/><Relationship Id="rId358" Type="http://schemas.openxmlformats.org/officeDocument/2006/relationships/slide" Target="slides/slide278.xml"/><Relationship Id="rId162" Type="http://schemas.openxmlformats.org/officeDocument/2006/relationships/slide" Target="slides/slide82.xml"/><Relationship Id="rId218" Type="http://schemas.openxmlformats.org/officeDocument/2006/relationships/slide" Target="slides/slide138.xml"/><Relationship Id="rId425" Type="http://schemas.openxmlformats.org/officeDocument/2006/relationships/slide" Target="slides/slide345.xml"/><Relationship Id="rId467" Type="http://schemas.openxmlformats.org/officeDocument/2006/relationships/slide" Target="slides/slide387.xml"/><Relationship Id="rId271" Type="http://schemas.openxmlformats.org/officeDocument/2006/relationships/slide" Target="slides/slide19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1.xml"/><Relationship Id="rId327" Type="http://schemas.openxmlformats.org/officeDocument/2006/relationships/slide" Target="slides/slide247.xml"/><Relationship Id="rId369" Type="http://schemas.openxmlformats.org/officeDocument/2006/relationships/slide" Target="slides/slide289.xml"/><Relationship Id="rId534" Type="http://schemas.openxmlformats.org/officeDocument/2006/relationships/slide" Target="slides/slide454.xml"/><Relationship Id="rId173" Type="http://schemas.openxmlformats.org/officeDocument/2006/relationships/slide" Target="slides/slide93.xml"/><Relationship Id="rId229" Type="http://schemas.openxmlformats.org/officeDocument/2006/relationships/slide" Target="slides/slide149.xml"/><Relationship Id="rId380" Type="http://schemas.openxmlformats.org/officeDocument/2006/relationships/slide" Target="slides/slide300.xml"/><Relationship Id="rId436" Type="http://schemas.openxmlformats.org/officeDocument/2006/relationships/slide" Target="slides/slide356.xml"/><Relationship Id="rId240" Type="http://schemas.openxmlformats.org/officeDocument/2006/relationships/slide" Target="slides/slide160.xml"/><Relationship Id="rId478" Type="http://schemas.openxmlformats.org/officeDocument/2006/relationships/slide" Target="slides/slide39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0.xml"/><Relationship Id="rId282" Type="http://schemas.openxmlformats.org/officeDocument/2006/relationships/slide" Target="slides/slide202.xml"/><Relationship Id="rId338" Type="http://schemas.openxmlformats.org/officeDocument/2006/relationships/slide" Target="slides/slide258.xml"/><Relationship Id="rId503" Type="http://schemas.openxmlformats.org/officeDocument/2006/relationships/slide" Target="slides/slide423.xml"/><Relationship Id="rId8" Type="http://schemas.openxmlformats.org/officeDocument/2006/relationships/slideMaster" Target="slideMasters/slideMaster8.xml"/><Relationship Id="rId142" Type="http://schemas.openxmlformats.org/officeDocument/2006/relationships/slide" Target="slides/slide62.xml"/><Relationship Id="rId184" Type="http://schemas.openxmlformats.org/officeDocument/2006/relationships/slide" Target="slides/slide104.xml"/><Relationship Id="rId391" Type="http://schemas.openxmlformats.org/officeDocument/2006/relationships/slide" Target="slides/slide311.xml"/><Relationship Id="rId405" Type="http://schemas.openxmlformats.org/officeDocument/2006/relationships/slide" Target="slides/slide325.xml"/><Relationship Id="rId447" Type="http://schemas.openxmlformats.org/officeDocument/2006/relationships/slide" Target="slides/slide367.xml"/><Relationship Id="rId251" Type="http://schemas.openxmlformats.org/officeDocument/2006/relationships/slide" Target="slides/slide171.xml"/><Relationship Id="rId489" Type="http://schemas.openxmlformats.org/officeDocument/2006/relationships/slide" Target="slides/slide409.xml"/><Relationship Id="rId46" Type="http://schemas.openxmlformats.org/officeDocument/2006/relationships/slideMaster" Target="slideMasters/slideMaster46.xml"/><Relationship Id="rId293" Type="http://schemas.openxmlformats.org/officeDocument/2006/relationships/slide" Target="slides/slide213.xml"/><Relationship Id="rId307" Type="http://schemas.openxmlformats.org/officeDocument/2006/relationships/slide" Target="slides/slide227.xml"/><Relationship Id="rId349" Type="http://schemas.openxmlformats.org/officeDocument/2006/relationships/slide" Target="slides/slide269.xml"/><Relationship Id="rId514" Type="http://schemas.openxmlformats.org/officeDocument/2006/relationships/slide" Target="slides/slide434.xml"/><Relationship Id="rId88" Type="http://schemas.openxmlformats.org/officeDocument/2006/relationships/slide" Target="slides/slide8.xml"/><Relationship Id="rId111" Type="http://schemas.openxmlformats.org/officeDocument/2006/relationships/slide" Target="slides/slide31.xml"/><Relationship Id="rId153" Type="http://schemas.openxmlformats.org/officeDocument/2006/relationships/slide" Target="slides/slide73.xml"/><Relationship Id="rId195" Type="http://schemas.openxmlformats.org/officeDocument/2006/relationships/slide" Target="slides/slide115.xml"/><Relationship Id="rId209" Type="http://schemas.openxmlformats.org/officeDocument/2006/relationships/slide" Target="slides/slide129.xml"/><Relationship Id="rId360" Type="http://schemas.openxmlformats.org/officeDocument/2006/relationships/slide" Target="slides/slide280.xml"/><Relationship Id="rId416" Type="http://schemas.openxmlformats.org/officeDocument/2006/relationships/slide" Target="slides/slide336.xml"/><Relationship Id="rId220" Type="http://schemas.openxmlformats.org/officeDocument/2006/relationships/slide" Target="slides/slide140.xml"/><Relationship Id="rId458" Type="http://schemas.openxmlformats.org/officeDocument/2006/relationships/slide" Target="slides/slide37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2.xml"/><Relationship Id="rId318" Type="http://schemas.openxmlformats.org/officeDocument/2006/relationships/slide" Target="slides/slide238.xml"/><Relationship Id="rId525" Type="http://schemas.openxmlformats.org/officeDocument/2006/relationships/slide" Target="slides/slide445.xml"/><Relationship Id="rId99" Type="http://schemas.openxmlformats.org/officeDocument/2006/relationships/slide" Target="slides/slide19.xml"/><Relationship Id="rId122" Type="http://schemas.openxmlformats.org/officeDocument/2006/relationships/slide" Target="slides/slide42.xml"/><Relationship Id="rId164" Type="http://schemas.openxmlformats.org/officeDocument/2006/relationships/slide" Target="slides/slide84.xml"/><Relationship Id="rId371" Type="http://schemas.openxmlformats.org/officeDocument/2006/relationships/slide" Target="slides/slide291.xml"/><Relationship Id="rId427" Type="http://schemas.openxmlformats.org/officeDocument/2006/relationships/slide" Target="slides/slide347.xml"/><Relationship Id="rId469" Type="http://schemas.openxmlformats.org/officeDocument/2006/relationships/slide" Target="slides/slide389.xml"/><Relationship Id="rId26" Type="http://schemas.openxmlformats.org/officeDocument/2006/relationships/slideMaster" Target="slideMasters/slideMaster26.xml"/><Relationship Id="rId231" Type="http://schemas.openxmlformats.org/officeDocument/2006/relationships/slide" Target="slides/slide151.xml"/><Relationship Id="rId273" Type="http://schemas.openxmlformats.org/officeDocument/2006/relationships/slide" Target="slides/slide193.xml"/><Relationship Id="rId329" Type="http://schemas.openxmlformats.org/officeDocument/2006/relationships/slide" Target="slides/slide249.xml"/><Relationship Id="rId480" Type="http://schemas.openxmlformats.org/officeDocument/2006/relationships/slide" Target="slides/slide400.xml"/><Relationship Id="rId536" Type="http://schemas.openxmlformats.org/officeDocument/2006/relationships/presProps" Target="presProps.xml"/><Relationship Id="rId68" Type="http://schemas.openxmlformats.org/officeDocument/2006/relationships/slideMaster" Target="slideMasters/slideMaster68.xml"/><Relationship Id="rId133" Type="http://schemas.openxmlformats.org/officeDocument/2006/relationships/slide" Target="slides/slide53.xml"/><Relationship Id="rId175" Type="http://schemas.openxmlformats.org/officeDocument/2006/relationships/slide" Target="slides/slide95.xml"/><Relationship Id="rId340" Type="http://schemas.openxmlformats.org/officeDocument/2006/relationships/slide" Target="slides/slide260.xml"/><Relationship Id="rId200" Type="http://schemas.openxmlformats.org/officeDocument/2006/relationships/slide" Target="slides/slide120.xml"/><Relationship Id="rId382" Type="http://schemas.openxmlformats.org/officeDocument/2006/relationships/slide" Target="slides/slide302.xml"/><Relationship Id="rId438" Type="http://schemas.openxmlformats.org/officeDocument/2006/relationships/slide" Target="slides/slide358.xml"/><Relationship Id="rId242" Type="http://schemas.openxmlformats.org/officeDocument/2006/relationships/slide" Target="slides/slide162.xml"/><Relationship Id="rId284" Type="http://schemas.openxmlformats.org/officeDocument/2006/relationships/slide" Target="slides/slide204.xml"/><Relationship Id="rId491" Type="http://schemas.openxmlformats.org/officeDocument/2006/relationships/slide" Target="slides/slide411.xml"/><Relationship Id="rId505" Type="http://schemas.openxmlformats.org/officeDocument/2006/relationships/slide" Target="slides/slide42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2.xml"/><Relationship Id="rId144" Type="http://schemas.openxmlformats.org/officeDocument/2006/relationships/slide" Target="slides/slide64.xml"/><Relationship Id="rId90" Type="http://schemas.openxmlformats.org/officeDocument/2006/relationships/slide" Target="slides/slide10.xml"/><Relationship Id="rId186" Type="http://schemas.openxmlformats.org/officeDocument/2006/relationships/slide" Target="slides/slide106.xml"/><Relationship Id="rId351" Type="http://schemas.openxmlformats.org/officeDocument/2006/relationships/slide" Target="slides/slide271.xml"/><Relationship Id="rId393" Type="http://schemas.openxmlformats.org/officeDocument/2006/relationships/slide" Target="slides/slide313.xml"/><Relationship Id="rId407" Type="http://schemas.openxmlformats.org/officeDocument/2006/relationships/slide" Target="slides/slide327.xml"/><Relationship Id="rId449" Type="http://schemas.openxmlformats.org/officeDocument/2006/relationships/slide" Target="slides/slide369.xml"/><Relationship Id="rId211" Type="http://schemas.openxmlformats.org/officeDocument/2006/relationships/slide" Target="slides/slide131.xml"/><Relationship Id="rId253" Type="http://schemas.openxmlformats.org/officeDocument/2006/relationships/slide" Target="slides/slide173.xml"/><Relationship Id="rId295" Type="http://schemas.openxmlformats.org/officeDocument/2006/relationships/slide" Target="slides/slide215.xml"/><Relationship Id="rId309" Type="http://schemas.openxmlformats.org/officeDocument/2006/relationships/slide" Target="slides/slide229.xml"/><Relationship Id="rId460" Type="http://schemas.openxmlformats.org/officeDocument/2006/relationships/slide" Target="slides/slide380.xml"/><Relationship Id="rId516" Type="http://schemas.openxmlformats.org/officeDocument/2006/relationships/slide" Target="slides/slide436.xml"/><Relationship Id="rId48" Type="http://schemas.openxmlformats.org/officeDocument/2006/relationships/slideMaster" Target="slideMasters/slideMaster48.xml"/><Relationship Id="rId113" Type="http://schemas.openxmlformats.org/officeDocument/2006/relationships/slide" Target="slides/slide33.xml"/><Relationship Id="rId320" Type="http://schemas.openxmlformats.org/officeDocument/2006/relationships/slide" Target="slides/slide240.xml"/><Relationship Id="rId155" Type="http://schemas.openxmlformats.org/officeDocument/2006/relationships/slide" Target="slides/slide75.xml"/><Relationship Id="rId197" Type="http://schemas.openxmlformats.org/officeDocument/2006/relationships/slide" Target="slides/slide117.xml"/><Relationship Id="rId362" Type="http://schemas.openxmlformats.org/officeDocument/2006/relationships/slide" Target="slides/slide282.xml"/><Relationship Id="rId418" Type="http://schemas.openxmlformats.org/officeDocument/2006/relationships/slide" Target="slides/slide338.xml"/><Relationship Id="rId222" Type="http://schemas.openxmlformats.org/officeDocument/2006/relationships/slide" Target="slides/slide142.xml"/><Relationship Id="rId264" Type="http://schemas.openxmlformats.org/officeDocument/2006/relationships/slide" Target="slides/slide184.xml"/><Relationship Id="rId471" Type="http://schemas.openxmlformats.org/officeDocument/2006/relationships/slide" Target="slides/slide39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4.xml"/><Relationship Id="rId527" Type="http://schemas.openxmlformats.org/officeDocument/2006/relationships/slide" Target="slides/slide447.xml"/><Relationship Id="rId70" Type="http://schemas.openxmlformats.org/officeDocument/2006/relationships/slideMaster" Target="slideMasters/slideMaster70.xml"/><Relationship Id="rId166" Type="http://schemas.openxmlformats.org/officeDocument/2006/relationships/slide" Target="slides/slide86.xml"/><Relationship Id="rId331" Type="http://schemas.openxmlformats.org/officeDocument/2006/relationships/slide" Target="slides/slide251.xml"/><Relationship Id="rId373" Type="http://schemas.openxmlformats.org/officeDocument/2006/relationships/slide" Target="slides/slide293.xml"/><Relationship Id="rId429" Type="http://schemas.openxmlformats.org/officeDocument/2006/relationships/slide" Target="slides/slide349.xml"/><Relationship Id="rId1" Type="http://schemas.openxmlformats.org/officeDocument/2006/relationships/slideMaster" Target="slideMasters/slideMaster1.xml"/><Relationship Id="rId233" Type="http://schemas.openxmlformats.org/officeDocument/2006/relationships/slide" Target="slides/slide153.xml"/><Relationship Id="rId440" Type="http://schemas.openxmlformats.org/officeDocument/2006/relationships/slide" Target="slides/slide360.xml"/><Relationship Id="rId28" Type="http://schemas.openxmlformats.org/officeDocument/2006/relationships/slideMaster" Target="slideMasters/slideMaster28.xml"/><Relationship Id="rId275" Type="http://schemas.openxmlformats.org/officeDocument/2006/relationships/slide" Target="slides/slide195.xml"/><Relationship Id="rId300" Type="http://schemas.openxmlformats.org/officeDocument/2006/relationships/slide" Target="slides/slide220.xml"/><Relationship Id="rId482" Type="http://schemas.openxmlformats.org/officeDocument/2006/relationships/slide" Target="slides/slide402.xml"/><Relationship Id="rId538" Type="http://schemas.openxmlformats.org/officeDocument/2006/relationships/theme" Target="theme/theme1.xml"/><Relationship Id="rId81" Type="http://schemas.openxmlformats.org/officeDocument/2006/relationships/slide" Target="slides/slide1.xml"/><Relationship Id="rId135" Type="http://schemas.openxmlformats.org/officeDocument/2006/relationships/slide" Target="slides/slide55.xml"/><Relationship Id="rId177" Type="http://schemas.openxmlformats.org/officeDocument/2006/relationships/slide" Target="slides/slide97.xml"/><Relationship Id="rId342" Type="http://schemas.openxmlformats.org/officeDocument/2006/relationships/slide" Target="slides/slide262.xml"/><Relationship Id="rId384" Type="http://schemas.openxmlformats.org/officeDocument/2006/relationships/slide" Target="slides/slide304.xml"/><Relationship Id="rId202" Type="http://schemas.openxmlformats.org/officeDocument/2006/relationships/slide" Target="slides/slide122.xml"/><Relationship Id="rId244" Type="http://schemas.openxmlformats.org/officeDocument/2006/relationships/slide" Target="slides/slide164.xml"/><Relationship Id="rId39" Type="http://schemas.openxmlformats.org/officeDocument/2006/relationships/slideMaster" Target="slideMasters/slideMaster39.xml"/><Relationship Id="rId286" Type="http://schemas.openxmlformats.org/officeDocument/2006/relationships/slide" Target="slides/slide206.xml"/><Relationship Id="rId451" Type="http://schemas.openxmlformats.org/officeDocument/2006/relationships/slide" Target="slides/slide371.xml"/><Relationship Id="rId493" Type="http://schemas.openxmlformats.org/officeDocument/2006/relationships/slide" Target="slides/slide413.xml"/><Relationship Id="rId507" Type="http://schemas.openxmlformats.org/officeDocument/2006/relationships/slide" Target="slides/slide427.xml"/><Relationship Id="rId50" Type="http://schemas.openxmlformats.org/officeDocument/2006/relationships/slideMaster" Target="slideMasters/slideMaster50.xml"/><Relationship Id="rId104" Type="http://schemas.openxmlformats.org/officeDocument/2006/relationships/slide" Target="slides/slide24.xml"/><Relationship Id="rId146" Type="http://schemas.openxmlformats.org/officeDocument/2006/relationships/slide" Target="slides/slide66.xml"/><Relationship Id="rId188" Type="http://schemas.openxmlformats.org/officeDocument/2006/relationships/slide" Target="slides/slide108.xml"/><Relationship Id="rId311" Type="http://schemas.openxmlformats.org/officeDocument/2006/relationships/slide" Target="slides/slide231.xml"/><Relationship Id="rId353" Type="http://schemas.openxmlformats.org/officeDocument/2006/relationships/slide" Target="slides/slide273.xml"/><Relationship Id="rId395" Type="http://schemas.openxmlformats.org/officeDocument/2006/relationships/slide" Target="slides/slide315.xml"/><Relationship Id="rId409" Type="http://schemas.openxmlformats.org/officeDocument/2006/relationships/slide" Target="slides/slide329.xml"/><Relationship Id="rId92" Type="http://schemas.openxmlformats.org/officeDocument/2006/relationships/slide" Target="slides/slide12.xml"/><Relationship Id="rId213" Type="http://schemas.openxmlformats.org/officeDocument/2006/relationships/slide" Target="slides/slide133.xml"/><Relationship Id="rId420" Type="http://schemas.openxmlformats.org/officeDocument/2006/relationships/slide" Target="slides/slide340.xml"/><Relationship Id="rId255" Type="http://schemas.openxmlformats.org/officeDocument/2006/relationships/slide" Target="slides/slide175.xml"/><Relationship Id="rId297" Type="http://schemas.openxmlformats.org/officeDocument/2006/relationships/slide" Target="slides/slide217.xml"/><Relationship Id="rId462" Type="http://schemas.openxmlformats.org/officeDocument/2006/relationships/slide" Target="slides/slide382.xml"/><Relationship Id="rId518" Type="http://schemas.openxmlformats.org/officeDocument/2006/relationships/slide" Target="slides/slide438.xml"/><Relationship Id="rId115" Type="http://schemas.openxmlformats.org/officeDocument/2006/relationships/slide" Target="slides/slide35.xml"/><Relationship Id="rId157" Type="http://schemas.openxmlformats.org/officeDocument/2006/relationships/slide" Target="slides/slide77.xml"/><Relationship Id="rId322" Type="http://schemas.openxmlformats.org/officeDocument/2006/relationships/slide" Target="slides/slide242.xml"/><Relationship Id="rId364" Type="http://schemas.openxmlformats.org/officeDocument/2006/relationships/slide" Target="slides/slide284.xml"/><Relationship Id="rId61" Type="http://schemas.openxmlformats.org/officeDocument/2006/relationships/slideMaster" Target="slideMasters/slideMaster61.xml"/><Relationship Id="rId199" Type="http://schemas.openxmlformats.org/officeDocument/2006/relationships/slide" Target="slides/slide119.xml"/><Relationship Id="rId19" Type="http://schemas.openxmlformats.org/officeDocument/2006/relationships/slideMaster" Target="slideMasters/slideMaster19.xml"/><Relationship Id="rId224" Type="http://schemas.openxmlformats.org/officeDocument/2006/relationships/slide" Target="slides/slide144.xml"/><Relationship Id="rId266" Type="http://schemas.openxmlformats.org/officeDocument/2006/relationships/slide" Target="slides/slide186.xml"/><Relationship Id="rId431" Type="http://schemas.openxmlformats.org/officeDocument/2006/relationships/slide" Target="slides/slide351.xml"/><Relationship Id="rId473" Type="http://schemas.openxmlformats.org/officeDocument/2006/relationships/slide" Target="slides/slide393.xml"/><Relationship Id="rId529" Type="http://schemas.openxmlformats.org/officeDocument/2006/relationships/slide" Target="slides/slide449.xml"/><Relationship Id="rId30" Type="http://schemas.openxmlformats.org/officeDocument/2006/relationships/slideMaster" Target="slideMasters/slideMaster30.xml"/><Relationship Id="rId126" Type="http://schemas.openxmlformats.org/officeDocument/2006/relationships/slide" Target="slides/slide46.xml"/><Relationship Id="rId168" Type="http://schemas.openxmlformats.org/officeDocument/2006/relationships/slide" Target="slides/slide88.xml"/><Relationship Id="rId333" Type="http://schemas.openxmlformats.org/officeDocument/2006/relationships/slide" Target="slides/slide253.xml"/><Relationship Id="rId72" Type="http://schemas.openxmlformats.org/officeDocument/2006/relationships/slideMaster" Target="slideMasters/slideMaster72.xml"/><Relationship Id="rId375" Type="http://schemas.openxmlformats.org/officeDocument/2006/relationships/slide" Target="slides/slide295.xml"/><Relationship Id="rId3" Type="http://schemas.openxmlformats.org/officeDocument/2006/relationships/slideMaster" Target="slideMasters/slideMaster3.xml"/><Relationship Id="rId235" Type="http://schemas.openxmlformats.org/officeDocument/2006/relationships/slide" Target="slides/slide155.xml"/><Relationship Id="rId277" Type="http://schemas.openxmlformats.org/officeDocument/2006/relationships/slide" Target="slides/slide197.xml"/><Relationship Id="rId400" Type="http://schemas.openxmlformats.org/officeDocument/2006/relationships/slide" Target="slides/slide320.xml"/><Relationship Id="rId442" Type="http://schemas.openxmlformats.org/officeDocument/2006/relationships/slide" Target="slides/slide362.xml"/><Relationship Id="rId484" Type="http://schemas.openxmlformats.org/officeDocument/2006/relationships/slide" Target="slides/slide404.xml"/><Relationship Id="rId137" Type="http://schemas.openxmlformats.org/officeDocument/2006/relationships/slide" Target="slides/slide57.xml"/><Relationship Id="rId302" Type="http://schemas.openxmlformats.org/officeDocument/2006/relationships/slide" Target="slides/slide222.xml"/><Relationship Id="rId344" Type="http://schemas.openxmlformats.org/officeDocument/2006/relationships/slide" Target="slides/slide264.xml"/><Relationship Id="rId41" Type="http://schemas.openxmlformats.org/officeDocument/2006/relationships/slideMaster" Target="slideMasters/slideMaster41.xml"/><Relationship Id="rId83" Type="http://schemas.openxmlformats.org/officeDocument/2006/relationships/slide" Target="slides/slide3.xml"/><Relationship Id="rId179" Type="http://schemas.openxmlformats.org/officeDocument/2006/relationships/slide" Target="slides/slide99.xml"/><Relationship Id="rId386" Type="http://schemas.openxmlformats.org/officeDocument/2006/relationships/slide" Target="slides/slide306.xml"/><Relationship Id="rId190" Type="http://schemas.openxmlformats.org/officeDocument/2006/relationships/slide" Target="slides/slide110.xml"/><Relationship Id="rId204" Type="http://schemas.openxmlformats.org/officeDocument/2006/relationships/slide" Target="slides/slide124.xml"/><Relationship Id="rId246" Type="http://schemas.openxmlformats.org/officeDocument/2006/relationships/slide" Target="slides/slide166.xml"/><Relationship Id="rId288" Type="http://schemas.openxmlformats.org/officeDocument/2006/relationships/slide" Target="slides/slide208.xml"/><Relationship Id="rId411" Type="http://schemas.openxmlformats.org/officeDocument/2006/relationships/slide" Target="slides/slide331.xml"/><Relationship Id="rId453" Type="http://schemas.openxmlformats.org/officeDocument/2006/relationships/slide" Target="slides/slide373.xml"/><Relationship Id="rId509" Type="http://schemas.openxmlformats.org/officeDocument/2006/relationships/slide" Target="slides/slide429.xml"/><Relationship Id="rId106" Type="http://schemas.openxmlformats.org/officeDocument/2006/relationships/slide" Target="slides/slide26.xml"/><Relationship Id="rId313" Type="http://schemas.openxmlformats.org/officeDocument/2006/relationships/slide" Target="slides/slide233.xml"/><Relationship Id="rId495" Type="http://schemas.openxmlformats.org/officeDocument/2006/relationships/slide" Target="slides/slide41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4.xml"/><Relationship Id="rId148" Type="http://schemas.openxmlformats.org/officeDocument/2006/relationships/slide" Target="slides/slide68.xml"/><Relationship Id="rId355" Type="http://schemas.openxmlformats.org/officeDocument/2006/relationships/slide" Target="slides/slide275.xml"/><Relationship Id="rId397" Type="http://schemas.openxmlformats.org/officeDocument/2006/relationships/slide" Target="slides/slide317.xml"/><Relationship Id="rId520" Type="http://schemas.openxmlformats.org/officeDocument/2006/relationships/slide" Target="slides/slide440.xml"/><Relationship Id="rId215" Type="http://schemas.openxmlformats.org/officeDocument/2006/relationships/slide" Target="slides/slide135.xml"/><Relationship Id="rId257" Type="http://schemas.openxmlformats.org/officeDocument/2006/relationships/slide" Target="slides/slide177.xml"/><Relationship Id="rId422" Type="http://schemas.openxmlformats.org/officeDocument/2006/relationships/slide" Target="slides/slide342.xml"/><Relationship Id="rId464" Type="http://schemas.openxmlformats.org/officeDocument/2006/relationships/slide" Target="slides/slide384.xml"/><Relationship Id="rId299" Type="http://schemas.openxmlformats.org/officeDocument/2006/relationships/slide" Target="slides/slide219.xml"/><Relationship Id="rId63" Type="http://schemas.openxmlformats.org/officeDocument/2006/relationships/slideMaster" Target="slideMasters/slideMaster63.xml"/><Relationship Id="rId159" Type="http://schemas.openxmlformats.org/officeDocument/2006/relationships/slide" Target="slides/slide79.xml"/><Relationship Id="rId366" Type="http://schemas.openxmlformats.org/officeDocument/2006/relationships/slide" Target="slides/slide286.xml"/><Relationship Id="rId226" Type="http://schemas.openxmlformats.org/officeDocument/2006/relationships/slide" Target="slides/slide146.xml"/><Relationship Id="rId433" Type="http://schemas.openxmlformats.org/officeDocument/2006/relationships/slide" Target="slides/slide353.xml"/><Relationship Id="rId74" Type="http://schemas.openxmlformats.org/officeDocument/2006/relationships/slideMaster" Target="slideMasters/slideMaster74.xml"/><Relationship Id="rId377" Type="http://schemas.openxmlformats.org/officeDocument/2006/relationships/slide" Target="slides/slide297.xml"/><Relationship Id="rId500" Type="http://schemas.openxmlformats.org/officeDocument/2006/relationships/slide" Target="slides/slide420.xml"/><Relationship Id="rId5" Type="http://schemas.openxmlformats.org/officeDocument/2006/relationships/slideMaster" Target="slideMasters/slideMaster5.xml"/><Relationship Id="rId237" Type="http://schemas.openxmlformats.org/officeDocument/2006/relationships/slide" Target="slides/slide157.xml"/><Relationship Id="rId444" Type="http://schemas.openxmlformats.org/officeDocument/2006/relationships/slide" Target="slides/slide36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6214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64817AE6-2AD1-6342-9A47-5FCA98C94FA0}" type="slidenum">
              <a:rPr lang="en-US" smtClean="0"/>
              <a:pPr>
                <a:defRPr/>
              </a:pPr>
              <a:t>‹#›</a:t>
            </a:fld>
            <a:endParaRPr lang="en-US" dirty="0"/>
          </a:p>
        </p:txBody>
      </p:sp>
    </p:spTree>
    <p:extLst>
      <p:ext uri="{BB962C8B-B14F-4D97-AF65-F5344CB8AC3E}">
        <p14:creationId xmlns:p14="http://schemas.microsoft.com/office/powerpoint/2010/main" val="229484381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ＭＳ Ｐゴシック" charset="-128"/>
      </a:defRPr>
    </a:lvl1pPr>
    <a:lvl2pPr marL="457042"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2pPr>
    <a:lvl3pPr marL="914085"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3pPr>
    <a:lvl4pPr marL="1371124"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4pPr>
    <a:lvl5pPr marL="182817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5pPr>
    <a:lvl6pPr marL="2285205" algn="l" defTabSz="457042" rtl="0" eaLnBrk="1" latinLnBrk="0" hangingPunct="1">
      <a:defRPr sz="1200" kern="1200">
        <a:solidFill>
          <a:schemeClr val="tx1"/>
        </a:solidFill>
        <a:latin typeface="+mn-lt"/>
        <a:ea typeface="+mn-ea"/>
        <a:cs typeface="+mn-cs"/>
      </a:defRPr>
    </a:lvl6pPr>
    <a:lvl7pPr marL="2742248" algn="l" defTabSz="457042" rtl="0" eaLnBrk="1" latinLnBrk="0" hangingPunct="1">
      <a:defRPr sz="1200" kern="1200">
        <a:solidFill>
          <a:schemeClr val="tx1"/>
        </a:solidFill>
        <a:latin typeface="+mn-lt"/>
        <a:ea typeface="+mn-ea"/>
        <a:cs typeface="+mn-cs"/>
      </a:defRPr>
    </a:lvl7pPr>
    <a:lvl8pPr marL="3199289" algn="l" defTabSz="457042" rtl="0" eaLnBrk="1" latinLnBrk="0" hangingPunct="1">
      <a:defRPr sz="1200" kern="1200">
        <a:solidFill>
          <a:schemeClr val="tx1"/>
        </a:solidFill>
        <a:latin typeface="+mn-lt"/>
        <a:ea typeface="+mn-ea"/>
        <a:cs typeface="+mn-cs"/>
      </a:defRPr>
    </a:lvl8pPr>
    <a:lvl9pPr marL="3656328" algn="l" defTabSz="4570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63.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165.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176.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178.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1861538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What ways can we consider to help us be confident about what we have been taught?</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22708821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46F9CE6-3DE7-2342-B7AD-D1647A7487BC}" type="slidenum">
              <a:rPr lang="en-US" sz="1200">
                <a:latin typeface="Arial" panose="020B0604020202020204" pitchFamily="34" charset="0"/>
              </a:rPr>
              <a:pPr/>
              <a:t>122</a:t>
            </a:fld>
            <a:endParaRPr lang="en-US" sz="1200" dirty="0">
              <a:latin typeface="Arial" panose="020B0604020202020204" pitchFamily="34"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1617266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travelled from Nazareth to visit her relative Elizabeth.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and her husband Zachariah lived in the hill country of Judea near to Jerusalem.</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Jerusalem to Illyricum represented the eastern part of the Empire. No wonder many Gentiles thought that Christians were easterners following an eastern, Jewish Jesus!</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156411929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expecting a child that God had promised to her and her husband Zachariah. (Her baby would later grow up to be John the Baptist).</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The two women greeted each other.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filled with the Holy Spirit and in a loud voice exclaimed to Mary, ‘Blessed are you among women and blessed is the child you bear.. Why am I so </a:t>
            </a:r>
            <a:r>
              <a:rPr lang="en-US" dirty="0" err="1"/>
              <a:t>favoured</a:t>
            </a:r>
            <a:r>
              <a:rPr lang="en-US" dirty="0"/>
              <a:t> that the mother of my Lord should visit me? Happy is she who believes the Lord will keep His promises to 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then burst out into song, praising God her Saviour. ‘My soul glorifies the Lord and my spirit rejoices in God my Saviour.’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continued to praise God in song. Luke 1 v 46-55</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praising God.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stayed with Elizabeth for three months, before returning back to Nazareth.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128"/>
                <a:cs typeface="ＭＳ Ｐゴシック" charset="-128"/>
              </a:rPr>
              <a:t>Christ is a Jew; however, that doesn't mean he cannot redeem Gentiles like those reading Luke's gospel.</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2021165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001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DD33B7-7CB2-7C4E-A3D1-DF23DD4471FE}" type="slidenum">
              <a:rPr lang="en-US" sz="1200">
                <a:solidFill>
                  <a:prstClr val="black"/>
                </a:solidFill>
                <a:latin typeface="Calibri" charset="0"/>
              </a:rPr>
              <a:pPr eaLnBrk="1" hangingPunct="1"/>
              <a:t>163</a:t>
            </a:fld>
            <a:endParaRPr lang="en-US" sz="1200">
              <a:solidFill>
                <a:prstClr val="black"/>
              </a:solidFill>
              <a:latin typeface="Calibri"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Arial" panose="020B0604020202020204" pitchFamily="34" charset="0"/>
              </a:rPr>
              <a:t>By contrast, the Bible claims to be the very “Word of God.” The fact that millions of people the world over have found that claim to be credible for 3500 years proves that the truths that matter the most are not nullified by the passing of time or rendered passé by better information.  There is no half-life to the truth that God loves us or that Jesus came into this world to die for the sins of mankind.  These truths are grounded in God’s unfailing nature and will never be overturned or replaced. </a:t>
            </a:r>
            <a:r>
              <a:rPr lang="en-SG" dirty="0">
                <a:effectLst/>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dirty="0">
                <a:effectLst/>
                <a:cs typeface="Arial" panose="020B0604020202020204" pitchFamily="34" charset="0"/>
              </a:rPr>
              <a:t>• </a:t>
            </a:r>
            <a:r>
              <a:rPr kumimoji="0" lang="en-SG" sz="1200" u="none" strike="noStrike" kern="0" cap="none" spc="0" normalizeH="0" baseline="0" noProof="0" dirty="0">
                <a:ln>
                  <a:noFill/>
                </a:ln>
                <a:solidFill>
                  <a:srgbClr val="000000"/>
                </a:solidFill>
                <a:effectLst/>
                <a:uLnTx/>
                <a:uFillTx/>
                <a:ea typeface="Osaka"/>
                <a:cs typeface="Arial" panose="020B0604020202020204" pitchFamily="34" charset="0"/>
              </a:rPr>
              <a:t>Jesus is the </a:t>
            </a:r>
            <a:r>
              <a:rPr kumimoji="0" lang="en-SG" sz="1200" u="none" strike="noStrike" kern="0" cap="none" spc="0" normalizeH="0" baseline="0" noProof="0" dirty="0">
                <a:ln>
                  <a:noFill/>
                </a:ln>
                <a:solidFill>
                  <a:srgbClr val="FF0000"/>
                </a:solidFill>
                <a:effectLst/>
                <a:uLnTx/>
                <a:uFillTx/>
                <a:ea typeface="Osaka"/>
                <a:cs typeface="Arial" panose="020B0604020202020204" pitchFamily="34" charset="0"/>
              </a:rPr>
              <a:t>Universal</a:t>
            </a:r>
            <a:r>
              <a:rPr kumimoji="0" lang="en-SG" sz="1200" u="none" strike="noStrike" kern="0" cap="none" spc="0" normalizeH="0" baseline="0" noProof="0" dirty="0">
                <a:ln>
                  <a:noFill/>
                </a:ln>
                <a:solidFill>
                  <a:srgbClr val="000000"/>
                </a:solidFill>
                <a:effectLst/>
                <a:uLnTx/>
                <a:uFillTx/>
                <a:ea typeface="Osaka"/>
                <a:cs typeface="Arial" panose="020B0604020202020204" pitchFamily="34" charset="0"/>
              </a:rPr>
              <a:t> Saviour—but do you need to be confirmed that he is </a:t>
            </a:r>
            <a:r>
              <a:rPr kumimoji="0" lang="en-SG" sz="1200" u="sng" strike="noStrike" kern="0" cap="none" spc="0" normalizeH="0" baseline="0" noProof="0" dirty="0">
                <a:ln>
                  <a:noFill/>
                </a:ln>
                <a:solidFill>
                  <a:srgbClr val="000000"/>
                </a:solidFill>
                <a:effectLst/>
                <a:uLnTx/>
                <a:uFillTx/>
                <a:ea typeface="Osaka"/>
                <a:cs typeface="Arial" panose="020B0604020202020204" pitchFamily="34" charset="0"/>
              </a:rPr>
              <a:t>your</a:t>
            </a:r>
            <a:r>
              <a:rPr kumimoji="0" lang="en-SG" sz="1200" u="none" strike="noStrike" kern="0" cap="none" spc="0" normalizeH="0" baseline="0" noProof="0" dirty="0">
                <a:ln>
                  <a:noFill/>
                </a:ln>
                <a:solidFill>
                  <a:srgbClr val="000000"/>
                </a:solidFill>
                <a:effectLst/>
                <a:uLnTx/>
                <a:uFillTx/>
                <a:ea typeface="Osaka"/>
                <a:cs typeface="Arial" panose="020B0604020202020204" pitchFamily="34" charset="0"/>
              </a:rPr>
              <a:t> Saviour?</a:t>
            </a:r>
            <a:endParaRPr kumimoji="0" lang="en-US" sz="1200" u="none" strike="noStrike" kern="0" cap="none" spc="0" normalizeH="0" baseline="0" noProof="0" dirty="0">
              <a:ln>
                <a:noFill/>
              </a:ln>
              <a:solidFill>
                <a:srgbClr val="000000"/>
              </a:solidFill>
              <a:effectLst/>
              <a:uLnTx/>
              <a:uFillTx/>
              <a:ea typeface="Osaka"/>
              <a:cs typeface="Arial" panose="020B0604020202020204" pitchFamily="34" charset="0"/>
            </a:endParaRPr>
          </a:p>
        </p:txBody>
      </p:sp>
    </p:spTree>
    <p:extLst>
      <p:ext uri="{BB962C8B-B14F-4D97-AF65-F5344CB8AC3E}">
        <p14:creationId xmlns:p14="http://schemas.microsoft.com/office/powerpoint/2010/main" val="272963750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30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70000" lnSpcReduction="2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854BF8-E6CE-AE46-88D8-1790CBD4646F}" type="slidenum">
              <a:rPr lang="en-US" sz="1200">
                <a:solidFill>
                  <a:prstClr val="black"/>
                </a:solidFill>
                <a:latin typeface="Calibri" charset="0"/>
              </a:rPr>
              <a:pPr eaLnBrk="1" hangingPunct="1"/>
              <a:t>165</a:t>
            </a:fld>
            <a:endParaRPr lang="en-US" sz="1200">
              <a:solidFill>
                <a:prstClr val="black"/>
              </a:solidFill>
              <a:latin typeface="Calibri"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EE7AA4C-C010-904D-8F07-C04916D4198A}" type="slidenum">
              <a:rPr lang="en-US" sz="1200">
                <a:latin typeface="Arial" panose="020B0604020202020204" pitchFamily="34" charset="0"/>
              </a:rPr>
              <a:pPr/>
              <a:t>166</a:t>
            </a:fld>
            <a:endParaRPr lang="en-US" sz="1200" dirty="0">
              <a:latin typeface="Arial" panose="020B0604020202020204" pitchFamily="34"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8163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we see the universal appeal of the gospel in Luke. </a:t>
            </a:r>
            <a:r>
              <a:rPr lang="en-US" sz="1200" kern="1200" dirty="0">
                <a:solidFill>
                  <a:schemeClr val="tx1"/>
                </a:solidFill>
                <a:effectLst/>
                <a:ea typeface="ＭＳ Ｐゴシック" charset="-128"/>
                <a:cs typeface="ＭＳ Ｐゴシック" charset="-128"/>
              </a:rPr>
              <a:t>Luke clearly has Gentiles in mind, for he translates Aramaic terms, traces Christ's genealogy back to Adam, refers to Roman rulers for dating, avoids mentioning fulfillment of prophecies, quotes the Septuagint, and explains Jewish customs and Israel’s geography. </a:t>
            </a:r>
            <a:endParaRPr lang="en-US" dirty="0"/>
          </a:p>
        </p:txBody>
      </p:sp>
    </p:spTree>
    <p:extLst>
      <p:ext uri="{BB962C8B-B14F-4D97-AF65-F5344CB8AC3E}">
        <p14:creationId xmlns:p14="http://schemas.microsoft.com/office/powerpoint/2010/main" val="245134347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44D94C-2236-3A4C-9308-17D7C10845E5}" type="slidenum">
              <a:rPr lang="en-US" sz="1200">
                <a:latin typeface="Arial" panose="020B0604020202020204" pitchFamily="34" charset="0"/>
              </a:rPr>
              <a:pPr/>
              <a:t>172</a:t>
            </a:fld>
            <a:endParaRPr lang="en-US" sz="1200" dirty="0">
              <a:latin typeface="Arial" panose="020B0604020202020204" pitchFamily="34"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historian Josephus records an eclipse of the moon in association with Herod's death, placing it between the above two dates.</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512901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176</a:t>
            </a:fld>
            <a:endParaRPr lang="en-US" dirty="0"/>
          </a:p>
        </p:txBody>
      </p:sp>
    </p:spTree>
    <p:extLst>
      <p:ext uri="{BB962C8B-B14F-4D97-AF65-F5344CB8AC3E}">
        <p14:creationId xmlns:p14="http://schemas.microsoft.com/office/powerpoint/2010/main" val="392434198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Luke 3:1 reads, "In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 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Schurer, H J, the Priestly Code (P), div I, volume II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BCE. There was, however, possibly another, unknown, Lysanias in the fifteenth year of the reign of Tiberius (28 or 29 CE) to which Luke is referring, since an inscription bearing the name Lysanias was found at Abila, the city in Abilene, and dated between 14 and 29 CE.</a:t>
            </a:r>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178</a:t>
            </a:fld>
            <a:endParaRPr lang="en-US" dirty="0"/>
          </a:p>
        </p:txBody>
      </p:sp>
    </p:spTree>
    <p:extLst>
      <p:ext uri="{BB962C8B-B14F-4D97-AF65-F5344CB8AC3E}">
        <p14:creationId xmlns:p14="http://schemas.microsoft.com/office/powerpoint/2010/main" val="638161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l" rtl="0" eaLnBrk="1" fontAlgn="base" hangingPunct="1">
              <a:spcBef>
                <a:spcPct val="30000"/>
              </a:spcBef>
              <a:spcAft>
                <a:spcPct val="0"/>
              </a:spcAft>
            </a:pPr>
            <a:r>
              <a:rPr lang="en-US" dirty="0">
                <a:ea typeface="ＭＳ Ｐゴシック" charset="0"/>
                <a:cs typeface="ＭＳ Ｐゴシック" charset="0"/>
              </a:rPr>
              <a:t>These charts beginning on page 29 of the notes are for students to fill in during the course on their own.</a:t>
            </a:r>
          </a:p>
          <a:p>
            <a:pPr algn="l" rtl="0" eaLnBrk="1" fontAlgn="base" hangingPunct="1">
              <a:spcBef>
                <a:spcPct val="30000"/>
              </a:spcBef>
              <a:spcAft>
                <a:spcPct val="0"/>
              </a:spcAft>
            </a:pPr>
            <a:r>
              <a:rPr lang="en-US" dirty="0">
                <a:ea typeface="ＭＳ Ｐゴシック" charset="0"/>
                <a:cs typeface="ＭＳ Ｐゴシック" charset="0"/>
              </a:rPr>
              <a:t>——————</a:t>
            </a:r>
          </a:p>
          <a:p>
            <a:pPr algn="l" rtl="0" eaLnBrk="1" fontAlgn="base" hangingPunct="1">
              <a:spcBef>
                <a:spcPct val="30000"/>
              </a:spcBef>
              <a:spcAft>
                <a:spcPct val="0"/>
              </a:spcAft>
            </a:pPr>
            <a:r>
              <a:rPr lang="en-US" dirty="0">
                <a:ea typeface="ＭＳ Ｐゴシック" charset="0"/>
                <a:cs typeface="ＭＳ Ｐゴシック" charset="0"/>
              </a:rPr>
              <a:t>NS-01-Mat1-14-slide 21</a:t>
            </a:r>
          </a:p>
          <a:p>
            <a:pPr algn="l" rtl="0" eaLnBrk="1" fontAlgn="base" hangingPunct="1">
              <a:spcBef>
                <a:spcPct val="30000"/>
              </a:spcBef>
              <a:spcAft>
                <a:spcPct val="0"/>
              </a:spcAft>
            </a:pPr>
            <a:r>
              <a:rPr lang="en-US" dirty="0">
                <a:ea typeface="ＭＳ Ｐゴシック" charset="0"/>
                <a:cs typeface="ＭＳ Ｐゴシック" charset="0"/>
              </a:rPr>
              <a:t>NS-03-Luke1-12-slide 21</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CB1E58-C9F4-3B47-BDC1-32B878E4F59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34850" name="Rectangle 2"/>
          <p:cNvSpPr>
            <a:spLocks noGrp="1" noRot="1" noChangeAspect="1" noChangeArrowheads="1"/>
          </p:cNvSpPr>
          <p:nvPr>
            <p:ph type="sldImg"/>
          </p:nvPr>
        </p:nvSpPr>
        <p:spPr>
          <a:solidFill>
            <a:srgbClr val="FFFFFF"/>
          </a:solidFill>
          <a:ln/>
        </p:spPr>
      </p:sp>
      <p:sp>
        <p:nvSpPr>
          <p:cNvPr id="334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2032135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564349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189</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9C953B-20AD-B24D-B3D8-DA554586FBDD}" type="slidenum">
              <a:rPr lang="en-US" sz="1200">
                <a:solidFill>
                  <a:srgbClr val="000000"/>
                </a:solidFill>
                <a:latin typeface="Arial" panose="020B0604020202020204" pitchFamily="34" charset="0"/>
              </a:rPr>
              <a:pPr eaLnBrk="1" hangingPunct="1"/>
              <a:t>22</a:t>
            </a:fld>
            <a:endParaRPr lang="en-US" sz="1200" dirty="0">
              <a:solidFill>
                <a:srgbClr val="000000"/>
              </a:solidFill>
              <a:latin typeface="Arial" panose="020B0604020202020204" pitchFamily="34" charset="0"/>
            </a:endParaRPr>
          </a:p>
        </p:txBody>
      </p:sp>
      <p:sp>
        <p:nvSpPr>
          <p:cNvPr id="271362" name="Rectangle 2"/>
          <p:cNvSpPr>
            <a:spLocks noGrp="1" noRot="1" noChangeAspect="1" noChangeArrowheads="1" noTextEdit="1"/>
          </p:cNvSpPr>
          <p:nvPr>
            <p:ph type="sldImg"/>
          </p:nvPr>
        </p:nvSpPr>
        <p:spPr>
          <a:ln/>
        </p:spPr>
      </p:sp>
      <p:sp>
        <p:nvSpPr>
          <p:cNvPr id="2713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9FA1F2-4555-D44D-A796-161CE23FF137}" type="slidenum">
              <a:rPr lang="en-US" sz="1200">
                <a:solidFill>
                  <a:srgbClr val="000000"/>
                </a:solidFill>
                <a:latin typeface="Arial" panose="020B0604020202020204" pitchFamily="34" charset="0"/>
              </a:rPr>
              <a:pPr eaLnBrk="1" hangingPunct="1"/>
              <a:t>23</a:t>
            </a:fld>
            <a:endParaRPr lang="en-US" sz="1200" dirty="0">
              <a:solidFill>
                <a:srgbClr val="000000"/>
              </a:solidFill>
              <a:latin typeface="Arial" panose="020B0604020202020204" pitchFamily="34" charset="0"/>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emperor Tiberius succeeded the emperor Augustus upon the latter's death in AD 14. Luke adds 15 years to AD 14 to reveal a 1.5-year window of time for John to commence his ministry in the Judean wilderness.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Common-422</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197</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209</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26848960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DE62A9-5141-8B44-9BB6-57A60F95D443}"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32802" name="AutoShape 2"/>
          <p:cNvSpPr>
            <a:spLocks noGrp="1" noRot="1" noChangeAspect="1" noChangeArrowheads="1" noTextEdit="1"/>
          </p:cNvSpPr>
          <p:nvPr>
            <p:ph type="sldImg"/>
          </p:nvPr>
        </p:nvSpPr>
        <p:spPr>
          <a:xfrm>
            <a:off x="841375" y="241300"/>
            <a:ext cx="5233988" cy="3925888"/>
          </a:xfrm>
          <a:ln/>
        </p:spPr>
      </p:sp>
      <p:sp>
        <p:nvSpPr>
          <p:cNvPr id="332803"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spcBef>
                <a:spcPct val="0"/>
              </a:spcBef>
            </a:pPr>
            <a:r>
              <a:rPr lang="en-US" dirty="0">
                <a:ea typeface="ＭＳ Ｐゴシック" charset="0"/>
                <a:cs typeface="ＭＳ Ｐゴシック" charset="0"/>
              </a:rPr>
              <a:t>Christ</a:t>
            </a:r>
            <a:r>
              <a:rPr lang="fr-FR" altLang="ja-JP" dirty="0">
                <a:ea typeface="ＭＳ Ｐゴシック" charset="0"/>
                <a:cs typeface="ＭＳ Ｐゴシック" charset="0"/>
              </a:rPr>
              <a:t>'</a:t>
            </a:r>
            <a:r>
              <a:rPr lang="en-US" dirty="0">
                <a:ea typeface="ＭＳ Ｐゴシック" charset="0"/>
                <a:cs typeface="ＭＳ Ｐゴシック" charset="0"/>
              </a:rPr>
              <a:t>s 3½-year-ministry spanned four Passovers.  However, the Synoptics mention only one Passover (#2 on this timeline), which could give the impression of only a year-old ministry.  John fills in the details, though, by showing three other Passovers not mentioned by Matthew, Mark, or Luke.</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Common-423</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198</a:t>
            </a:r>
          </a:p>
          <a:p>
            <a:pPr marL="112713" indent="-112713" defTabSz="1020763" eaLnBrk="1" hangingPunct="1">
              <a:spcBef>
                <a:spcPct val="0"/>
              </a:spcBef>
            </a:pPr>
            <a:endParaRPr lang="en-US" dirty="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CB1E58-C9F4-3B47-BDC1-32B878E4F59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34850" name="Rectangle 2"/>
          <p:cNvSpPr>
            <a:spLocks noGrp="1" noRot="1" noChangeAspect="1" noChangeArrowheads="1"/>
          </p:cNvSpPr>
          <p:nvPr>
            <p:ph type="sldImg"/>
          </p:nvPr>
        </p:nvSpPr>
        <p:spPr>
          <a:solidFill>
            <a:srgbClr val="FFFFFF"/>
          </a:solidFill>
          <a:ln/>
        </p:spPr>
      </p:sp>
      <p:sp>
        <p:nvSpPr>
          <p:cNvPr id="334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Scholars debate whether Jesus died in AD 30 or AD 33. Both years had Passover on a Friday, but John's ministry had to begin in AD 29 as this was the 15</a:t>
            </a:r>
            <a:r>
              <a:rPr lang="en-US" b="0" baseline="30000" dirty="0">
                <a:latin typeface="Times" charset="0"/>
                <a:ea typeface="ＭＳ Ｐゴシック" charset="0"/>
                <a:cs typeface="ＭＳ Ｐゴシック" charset="0"/>
              </a:rPr>
              <a:t>th</a:t>
            </a:r>
            <a:r>
              <a:rPr lang="en-US" b="0" dirty="0">
                <a:latin typeface="Times" charset="0"/>
                <a:ea typeface="ＭＳ Ｐゴシック" charset="0"/>
                <a:cs typeface="ＭＳ Ｐゴシック" charset="0"/>
              </a:rPr>
              <a:t> year of Tiberius in Rome (Luke 3:1). John's gospel has three Passovers in the ministry of Jesus, putting his crucifixion in AD 33. </a:t>
            </a: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But two questions arise:</a:t>
            </a:r>
          </a:p>
          <a:p>
            <a:pPr marL="228600" indent="-228600" eaLnBrk="1" hangingPunct="1">
              <a:buAutoNum type="arabicParenBoth"/>
            </a:pPr>
            <a:r>
              <a:rPr lang="en-US" b="0" dirty="0">
                <a:latin typeface="Times" charset="0"/>
                <a:ea typeface="ＭＳ Ｐゴシック" charset="0"/>
                <a:cs typeface="ＭＳ Ｐゴシック" charset="0"/>
              </a:rPr>
              <a:t>Didn't Jesus begin his ministry at age 30? His birth in 4 BC would then favor a crucifixion in AD 30. Yet note that Luke wrote that Jesus was </a:t>
            </a:r>
            <a:r>
              <a:rPr lang="en-US" b="1" i="1" dirty="0">
                <a:latin typeface="Times" charset="0"/>
                <a:ea typeface="ＭＳ Ｐゴシック" charset="0"/>
                <a:cs typeface="ＭＳ Ｐゴシック" charset="0"/>
              </a:rPr>
              <a:t>about</a:t>
            </a:r>
            <a:r>
              <a:rPr lang="en-US" b="0" i="0" dirty="0">
                <a:latin typeface="Times" charset="0"/>
                <a:ea typeface="ＭＳ Ｐゴシック" charset="0"/>
                <a:cs typeface="ＭＳ Ｐゴシック" charset="0"/>
              </a:rPr>
              <a:t> age 30. This type of general wording is unusual in Luke's gospel which records many exact dates. Perhaps Luke is saying that Jesus was like the normal man of the time who began work on his own at age 30, yet with a twist in that Jesus was "about" 30 instead exactly 30, so an age of 32 would do. </a:t>
            </a:r>
          </a:p>
          <a:p>
            <a:pPr marL="228600" indent="-228600" eaLnBrk="1" hangingPunct="1">
              <a:buAutoNum type="arabicParenBoth"/>
            </a:pPr>
            <a:r>
              <a:rPr lang="en-US" b="0" dirty="0">
                <a:latin typeface="Times" charset="0"/>
                <a:ea typeface="ＭＳ Ｐゴシック" charset="0"/>
                <a:cs typeface="ＭＳ Ｐゴシック" charset="0"/>
              </a:rPr>
              <a:t>Didn't Jesus die at age 33? This has been often taught but no verse of Scripture supports it. Rather, it is a deduction assuming a 4 BC birth and an AD 30 death. Instead, Luke 3:1 leads us to the conclusion that Jesus was more around age 36 or 37.</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Common-424</a:t>
            </a:r>
          </a:p>
          <a:p>
            <a:pPr eaLnBrk="1" hangingPunct="1">
              <a:spcBef>
                <a:spcPct val="0"/>
              </a:spcBef>
            </a:pPr>
            <a:r>
              <a:rPr lang="en-US" dirty="0">
                <a:ea typeface="ＭＳ Ｐゴシック" charset="0"/>
                <a:cs typeface="ＭＳ Ｐゴシック" charset="0"/>
              </a:rPr>
              <a:t>BE-42-Luke-41</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167, 199</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176425-591C-AC48-B0C7-A64D434D4846}"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36898" name="Rectangle 1026"/>
          <p:cNvSpPr>
            <a:spLocks noGrp="1" noRot="1" noChangeAspect="1" noChangeArrowheads="1"/>
          </p:cNvSpPr>
          <p:nvPr>
            <p:ph type="sldImg"/>
          </p:nvPr>
        </p:nvSpPr>
        <p:spPr>
          <a:solidFill>
            <a:srgbClr val="FFFFFF"/>
          </a:solidFill>
          <a:ln/>
        </p:spPr>
      </p:sp>
      <p:sp>
        <p:nvSpPr>
          <p:cNvPr id="33689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Common-425</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200</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F5A3473-0283-8943-AB56-0536C4818124}" type="slidenum">
              <a:rPr lang="en-US" sz="1200">
                <a:solidFill>
                  <a:prstClr val="black"/>
                </a:solidFill>
                <a:latin typeface="Arial" panose="020B0604020202020204" pitchFamily="34" charset="0"/>
              </a:rPr>
              <a:pPr/>
              <a:t>213</a:t>
            </a:fld>
            <a:endParaRPr lang="en-US" sz="1200" dirty="0">
              <a:solidFill>
                <a:prstClr val="black"/>
              </a:solidFill>
              <a:latin typeface="Arial" panose="020B0604020202020204" pitchFamily="34"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AEC7CA-F4B9-2E45-BBA2-D1E3FA9EFAD0}" type="slidenum">
              <a:rPr lang="en-US" sz="1200">
                <a:solidFill>
                  <a:srgbClr val="000000"/>
                </a:solidFill>
                <a:latin typeface="Arial" panose="020B0604020202020204" pitchFamily="34" charset="0"/>
              </a:rPr>
              <a:pPr eaLnBrk="1" hangingPunct="1"/>
              <a:t>24</a:t>
            </a:fld>
            <a:endParaRPr lang="en-US" sz="1200" dirty="0">
              <a:solidFill>
                <a:srgbClr val="000000"/>
              </a:solidFill>
              <a:latin typeface="Arial" panose="020B0604020202020204" pitchFamily="34" charset="0"/>
            </a:endParaRPr>
          </a:p>
        </p:txBody>
      </p:sp>
      <p:sp>
        <p:nvSpPr>
          <p:cNvPr id="275458" name="Rectangle 2"/>
          <p:cNvSpPr>
            <a:spLocks noGrp="1" noRot="1" noChangeAspect="1" noChangeArrowheads="1" noTextEdit="1"/>
          </p:cNvSpPr>
          <p:nvPr>
            <p:ph type="sldImg"/>
          </p:nvPr>
        </p:nvSpPr>
        <p:spPr>
          <a:ln/>
        </p:spPr>
      </p:sp>
      <p:sp>
        <p:nvSpPr>
          <p:cNvPr id="2754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769FE6-7EBC-C04E-B217-EF09735DE875}" type="slidenum">
              <a:rPr lang="en-US" sz="1200">
                <a:solidFill>
                  <a:prstClr val="black"/>
                </a:solidFill>
                <a:latin typeface="Arial" panose="020B0604020202020204" pitchFamily="34" charset="0"/>
              </a:rPr>
              <a:pPr/>
              <a:t>215</a:t>
            </a:fld>
            <a:endParaRPr lang="en-US" sz="1200" dirty="0">
              <a:solidFill>
                <a:prstClr val="black"/>
              </a:solidFill>
              <a:latin typeface="Arial" panose="020B0604020202020204" pitchFamily="34"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49D4C59-F36E-9A4C-8594-FE864DCE232C}" type="slidenum">
              <a:rPr lang="en-US" sz="1200">
                <a:solidFill>
                  <a:prstClr val="black"/>
                </a:solidFill>
                <a:latin typeface="Arial" panose="020B0604020202020204" pitchFamily="34" charset="0"/>
              </a:rPr>
              <a:pPr/>
              <a:t>216</a:t>
            </a:fld>
            <a:endParaRPr lang="en-US" sz="1200" dirty="0">
              <a:solidFill>
                <a:prstClr val="black"/>
              </a:solidFill>
              <a:latin typeface="Arial" panose="020B0604020202020204" pitchFamily="34" charset="0"/>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2129924-111A-334D-9545-C1FA41C0DCAE}" type="slidenum">
              <a:rPr lang="en-US" sz="1200">
                <a:solidFill>
                  <a:prstClr val="black"/>
                </a:solidFill>
                <a:latin typeface="Arial" panose="020B0604020202020204" pitchFamily="34" charset="0"/>
              </a:rPr>
              <a:pPr/>
              <a:t>217</a:t>
            </a:fld>
            <a:endParaRPr lang="en-US" sz="1200" dirty="0">
              <a:solidFill>
                <a:prstClr val="black"/>
              </a:solidFill>
              <a:latin typeface="Arial" panose="020B0604020202020204" pitchFamily="34"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9F913310-A449-3C4C-8050-359CA73AE3FD}" type="slidenum">
              <a:rPr lang="en-US" sz="1200" b="0">
                <a:solidFill>
                  <a:prstClr val="black"/>
                </a:solidFill>
                <a:latin typeface="Times" charset="0"/>
              </a:rPr>
              <a:pPr/>
              <a:t>218</a:t>
            </a:fld>
            <a:endParaRPr lang="en-US" sz="1200" b="0">
              <a:solidFill>
                <a:prstClr val="black"/>
              </a:solidFill>
              <a:latin typeface="Times"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about the genealogy of the Lord Jesus Christ, out of that line of David, according to Scripture?  What do the scriptures have to say about all that?  We are given a long and complex genealogy...</a:t>
            </a:r>
          </a:p>
          <a:p>
            <a:r>
              <a:rPr lang="en-US" b="1">
                <a:solidFill>
                  <a:srgbClr val="000000"/>
                </a:solidFill>
                <a:latin typeface="Times New Roman" charset="0"/>
                <a:ea typeface="ＭＳ Ｐゴシック" charset="0"/>
                <a:cs typeface="ＭＳ Ｐゴシック" charset="0"/>
              </a:rPr>
              <a:t>///  so this one will be vastly abbreviated.</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68484AA9-DD1B-754A-8449-88C67ECC10E4}" type="slidenum">
              <a:rPr lang="en-US" sz="1200" b="0">
                <a:solidFill>
                  <a:prstClr val="black"/>
                </a:solidFill>
                <a:latin typeface="Times" charset="0"/>
              </a:rPr>
              <a:pPr/>
              <a:t>219</a:t>
            </a:fld>
            <a:endParaRPr lang="en-US" sz="1200" b="0">
              <a:solidFill>
                <a:prstClr val="black"/>
              </a:solidFill>
              <a:latin typeface="Times"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We begin with Adam and Eve, first recounted in Genesis 3:20...</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02FB6A29-ED0A-C24B-A001-FDCA107DB588}" type="slidenum">
              <a:rPr lang="en-US" sz="1200" b="0">
                <a:solidFill>
                  <a:prstClr val="black"/>
                </a:solidFill>
                <a:latin typeface="Times" charset="0"/>
              </a:rPr>
              <a:pPr/>
              <a:t>220</a:t>
            </a:fld>
            <a:endParaRPr lang="en-US" sz="1200" b="0">
              <a:solidFill>
                <a:prstClr val="black"/>
              </a:solidFill>
              <a:latin typeface="Times"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From their union came the brothers Cain and Abel.</a:t>
            </a:r>
          </a:p>
          <a:p>
            <a:r>
              <a:rPr lang="en-US" b="1" dirty="0">
                <a:solidFill>
                  <a:srgbClr val="000000"/>
                </a:solidFill>
                <a:latin typeface="Times New Roman" charset="0"/>
                <a:ea typeface="ＭＳ Ｐゴシック" charset="0"/>
                <a:cs typeface="ＭＳ Ｐゴシック" charset="0"/>
              </a:rPr>
              <a:t>////	And we know that Cain slew Abel because of Cain</a:t>
            </a:r>
            <a:r>
              <a:rPr lang="fr-FR"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jealousy of the gifts Abel made in sacrifice to the Lord. As a replacement for that murdered brother who was more favored by God, another son was born to Adam and Eve...</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4283A5A3-FBFA-BF4D-AFEA-57FAE9DCA4F9}" type="slidenum">
              <a:rPr lang="en-US" sz="1200" b="0">
                <a:solidFill>
                  <a:prstClr val="black"/>
                </a:solidFill>
                <a:latin typeface="Times" charset="0"/>
              </a:rPr>
              <a:pPr/>
              <a:t>221</a:t>
            </a:fld>
            <a:endParaRPr lang="en-US" sz="1200" b="0">
              <a:solidFill>
                <a:prstClr val="black"/>
              </a:solidFill>
              <a:latin typeface="Times"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He was Seth, the beginning of a godly line of men.  AND RIGHT HERE is where the royal genealogy of Jesus Christ gets underway.</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D8E47659-D963-FA4E-BEE2-18E18E322A16}" type="slidenum">
              <a:rPr lang="en-US" sz="1200" b="0">
                <a:solidFill>
                  <a:prstClr val="black"/>
                </a:solidFill>
                <a:latin typeface="Times" charset="0"/>
              </a:rPr>
              <a:pPr/>
              <a:t>222</a:t>
            </a:fld>
            <a:endParaRPr lang="en-US" sz="1200" b="0">
              <a:solidFill>
                <a:prstClr val="black"/>
              </a:solidFill>
              <a:latin typeface="Times" charset="0"/>
            </a:endParaRPr>
          </a:p>
        </p:txBody>
      </p:sp>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From Seth...followed Noah.  By the way...dotted lines represent an abbreviation of all the Biblical names that actually occur during the long lines of descent.  Scripture tells us the names of each one.</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1A972074-8B21-A548-B611-49D143D2ACC8}" type="slidenum">
              <a:rPr lang="en-US" sz="1200" b="0">
                <a:solidFill>
                  <a:prstClr val="black"/>
                </a:solidFill>
                <a:latin typeface="Times" charset="0"/>
              </a:rPr>
              <a:pPr/>
              <a:t>223</a:t>
            </a:fld>
            <a:endParaRPr lang="en-US" sz="1200" b="0">
              <a:solidFill>
                <a:prstClr val="black"/>
              </a:solidFill>
              <a:latin typeface="Times" charset="0"/>
            </a:endParaRPr>
          </a:p>
        </p:txBody>
      </p:sp>
      <p:sp>
        <p:nvSpPr>
          <p:cNvPr id="68610" name="Rectangle 2"/>
          <p:cNvSpPr>
            <a:spLocks noGrp="1" noRot="1" noChangeAspect="1" noChangeArrowheads="1" noTextEdit="1"/>
          </p:cNvSpPr>
          <p:nvPr>
            <p:ph type="sldImg"/>
          </p:nvPr>
        </p:nvSpPr>
        <p:spPr>
          <a:ln/>
        </p:spPr>
      </p:sp>
      <p:sp>
        <p:nvSpPr>
          <p:cNvPr id="686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Eventually through this line...we arrive at Abraham.</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CDA82AD3-8E54-D54B-AF0A-C2A97A8A780C}" type="slidenum">
              <a:rPr lang="en-US" sz="1200" b="0">
                <a:solidFill>
                  <a:prstClr val="black"/>
                </a:solidFill>
                <a:latin typeface="Times" charset="0"/>
              </a:rPr>
              <a:pPr/>
              <a:t>224</a:t>
            </a:fld>
            <a:endParaRPr lang="en-US" sz="1200" b="0">
              <a:solidFill>
                <a:prstClr val="black"/>
              </a:solidFill>
              <a:latin typeface="Times" charset="0"/>
            </a:endParaRPr>
          </a:p>
        </p:txBody>
      </p:sp>
      <p:sp>
        <p:nvSpPr>
          <p:cNvPr id="70658" name="Rectangle 2"/>
          <p:cNvSpPr>
            <a:spLocks noGrp="1" noRot="1" noChangeAspect="1" noChangeArrowheads="1" noTextEdit="1"/>
          </p:cNvSpPr>
          <p:nvPr>
            <p:ph type="sldImg"/>
          </p:nvPr>
        </p:nvSpPr>
        <p:spPr>
          <a:ln/>
        </p:spPr>
      </p:sp>
      <p:sp>
        <p:nvSpPr>
          <p:cNvPr id="70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Abraham, a thousand years later, appears David..</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CBEDEF7-69B9-7D4A-AAAD-1D7DD01C229C}" type="slidenum">
              <a:rPr lang="en-US" sz="1200">
                <a:solidFill>
                  <a:srgbClr val="000000"/>
                </a:solidFill>
                <a:latin typeface="Arial" panose="020B0604020202020204" pitchFamily="34" charset="0"/>
              </a:rPr>
              <a:pPr eaLnBrk="1" hangingPunct="1"/>
              <a:t>25</a:t>
            </a:fld>
            <a:endParaRPr lang="en-US" sz="1200" dirty="0">
              <a:solidFill>
                <a:srgbClr val="000000"/>
              </a:solidFill>
              <a:latin typeface="Arial" panose="020B0604020202020204" pitchFamily="34" charset="0"/>
            </a:endParaRPr>
          </a:p>
        </p:txBody>
      </p:sp>
      <p:sp>
        <p:nvSpPr>
          <p:cNvPr id="277506" name="Rectangle 2"/>
          <p:cNvSpPr>
            <a:spLocks noGrp="1" noRot="1" noChangeAspect="1" noChangeArrowheads="1" noTextEdit="1"/>
          </p:cNvSpPr>
          <p:nvPr>
            <p:ph type="sldImg"/>
          </p:nvPr>
        </p:nvSpPr>
        <p:spPr>
          <a:ln/>
        </p:spPr>
      </p:sp>
      <p:sp>
        <p:nvSpPr>
          <p:cNvPr id="2775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FEEF4D7C-2404-DF4D-A183-86084EAB3D69}" type="slidenum">
              <a:rPr lang="en-US" sz="1200" b="0">
                <a:solidFill>
                  <a:prstClr val="black"/>
                </a:solidFill>
                <a:latin typeface="Times" charset="0"/>
              </a:rPr>
              <a:pPr/>
              <a:t>225</a:t>
            </a:fld>
            <a:endParaRPr lang="en-US" sz="1200" b="0">
              <a:solidFill>
                <a:prstClr val="black"/>
              </a:solidFill>
              <a:latin typeface="Times" charset="0"/>
            </a:endParaRPr>
          </a:p>
        </p:txBody>
      </p:sp>
      <p:sp>
        <p:nvSpPr>
          <p:cNvPr id="72706" name="Rectangle 2"/>
          <p:cNvSpPr>
            <a:spLocks noGrp="1" noRot="1" noChangeAspect="1" noChangeArrowheads="1" noTextEdit="1"/>
          </p:cNvSpPr>
          <p:nvPr>
            <p:ph type="sldImg"/>
          </p:nvPr>
        </p:nvSpPr>
        <p:spPr>
          <a:ln/>
        </p:spPr>
      </p:sp>
      <p:sp>
        <p:nvSpPr>
          <p:cNvPr id="72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And...among other of David</a:t>
            </a:r>
            <a:r>
              <a:rPr lang="fr-FR"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several wives...appears Bathsheba. </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2202BEF0-09C4-9046-BB62-809E1F91C6A0}" type="slidenum">
              <a:rPr lang="en-US" sz="1200" b="0">
                <a:solidFill>
                  <a:prstClr val="black"/>
                </a:solidFill>
                <a:latin typeface="Times" charset="0"/>
              </a:rPr>
              <a:pPr/>
              <a:t>226</a:t>
            </a:fld>
            <a:endParaRPr lang="en-US" sz="1200" b="0">
              <a:solidFill>
                <a:prstClr val="black"/>
              </a:solidFill>
              <a:latin typeface="Times" charset="0"/>
            </a:endParaRPr>
          </a:p>
        </p:txBody>
      </p:sp>
      <p:sp>
        <p:nvSpPr>
          <p:cNvPr id="74754" name="Rectangle 2"/>
          <p:cNvSpPr>
            <a:spLocks noGrp="1" noRot="1" noChangeAspect="1" noChangeArrowheads="1" noTextEdit="1"/>
          </p:cNvSpPr>
          <p:nvPr>
            <p:ph type="sldImg"/>
          </p:nvPr>
        </p:nvSpPr>
        <p:spPr>
          <a:ln/>
        </p:spPr>
      </p:sp>
      <p:sp>
        <p:nvSpPr>
          <p:cNvPr id="74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Among the children of David and Bathsheba are these two sons: Nathan and Solomon.  And here the line splits.  Note that.  It</a:t>
            </a:r>
            <a:r>
              <a:rPr lang="fr-FR"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a crucial place.</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23028056-42A8-5443-8731-B2FDCD63E948}" type="slidenum">
              <a:rPr lang="en-US" sz="1200" b="0">
                <a:solidFill>
                  <a:prstClr val="black"/>
                </a:solidFill>
                <a:latin typeface="Times" charset="0"/>
              </a:rPr>
              <a:pPr/>
              <a:t>227</a:t>
            </a:fld>
            <a:endParaRPr lang="en-US" sz="1200" b="0">
              <a:solidFill>
                <a:prstClr val="black"/>
              </a:solidFill>
              <a:latin typeface="Times" charset="0"/>
            </a:endParaRPr>
          </a:p>
        </p:txBody>
      </p:sp>
      <p:sp>
        <p:nvSpPr>
          <p:cNvPr id="76802" name="Rectangle 2"/>
          <p:cNvSpPr>
            <a:spLocks noGrp="1" noRot="1" noChangeAspect="1" noChangeArrowheads="1" noTextEdit="1"/>
          </p:cNvSpPr>
          <p:nvPr>
            <p:ph type="sldImg"/>
          </p:nvPr>
        </p:nvSpPr>
        <p:spPr>
          <a:ln/>
        </p:spPr>
      </p:sp>
      <p:sp>
        <p:nvSpPr>
          <p:cNvPr id="76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From the line of son Nathan, eventually appears Mary, the mother of Jesus.</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17CC549A-F7A1-7E4A-91BB-10A1E7E27423}" type="slidenum">
              <a:rPr lang="en-US" sz="1200" b="0">
                <a:solidFill>
                  <a:prstClr val="black"/>
                </a:solidFill>
                <a:latin typeface="Times" charset="0"/>
              </a:rPr>
              <a:pPr/>
              <a:t>228</a:t>
            </a:fld>
            <a:endParaRPr lang="en-US" sz="1200" b="0">
              <a:solidFill>
                <a:prstClr val="black"/>
              </a:solidFill>
              <a:latin typeface="Times"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Luke wrote about this in his Gospel.  In his third chapter, verse 23: </a:t>
            </a:r>
            <a:r>
              <a:rPr lang="en-US" altLang="ja-JP" b="1" dirty="0">
                <a:solidFill>
                  <a:srgbClr val="000000"/>
                </a:solidFill>
                <a:latin typeface="Times New Roman" charset="0"/>
                <a:ea typeface="ＭＳ Ｐゴシック" charset="0"/>
                <a:cs typeface="ＭＳ Ｐゴシック" charset="0"/>
              </a:rPr>
              <a:t>"Now Jesus himself was about 30 years old when He began His ministry.  He was the son, SO IT WAS THOUGHT, of Joseph."</a:t>
            </a:r>
          </a:p>
          <a:p>
            <a:r>
              <a:rPr lang="en-US" b="1" dirty="0">
                <a:solidFill>
                  <a:srgbClr val="000000"/>
                </a:solidFill>
                <a:latin typeface="Times New Roman" charset="0"/>
                <a:ea typeface="ＭＳ Ｐゴシック" charset="0"/>
                <a:cs typeface="ＭＳ Ｐゴシック" charset="0"/>
              </a:rPr>
              <a:t>////	This further explanation from two eminent Bible scholars: </a:t>
            </a:r>
            <a:r>
              <a:rPr lang="en-US" altLang="ja-JP" b="1" dirty="0">
                <a:solidFill>
                  <a:srgbClr val="000000"/>
                </a:solidFill>
                <a:latin typeface="Times New Roman" charset="0"/>
                <a:ea typeface="ＭＳ Ｐゴシック" charset="0"/>
                <a:cs typeface="ＭＳ Ｐゴシック" charset="0"/>
              </a:rPr>
              <a:t>"Luke was tracing the line of Mary.  Many interpreters [among varied other positions…] argue that Luke was giving the genealogy of Mary, showing that she also was in the line of David and that therefore Jesus was qualified as the Messiah, not only through Joseph (since he was the oldest legal heir) but also through Mary."</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1973C7F7-7787-254D-8373-81621F6A44D7}" type="slidenum">
              <a:rPr lang="en-US" sz="1200" b="0">
                <a:solidFill>
                  <a:prstClr val="black"/>
                </a:solidFill>
                <a:latin typeface="Times" charset="0"/>
              </a:rPr>
              <a:pPr/>
              <a:t>229</a:t>
            </a:fld>
            <a:endParaRPr lang="en-US" sz="1200" b="0">
              <a:solidFill>
                <a:prstClr val="black"/>
              </a:solidFill>
              <a:latin typeface="Times"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And from Solomon</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side...the line of descent leads directly to Joseph, Jesus</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womb…</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DF66540F-E062-0647-A4B2-9B674B90C584}" type="slidenum">
              <a:rPr lang="en-US" sz="1200" b="0">
                <a:solidFill>
                  <a:prstClr val="black"/>
                </a:solidFill>
                <a:latin typeface="Times" charset="0"/>
              </a:rPr>
              <a:pPr/>
              <a:t>230</a:t>
            </a:fld>
            <a:endParaRPr lang="en-US" sz="1200" b="0">
              <a:solidFill>
                <a:prstClr val="black"/>
              </a:solidFill>
              <a:latin typeface="Times"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…the Lord Jesus Christ enters the earth.  And, you might say, </a:t>
            </a:r>
            <a:r>
              <a:rPr lang="en-US" altLang="ja-JP" b="1" dirty="0">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68E601CB-49EA-7747-96CA-1E91B3224259}" type="slidenum">
              <a:rPr lang="en-US" sz="1200" b="0">
                <a:solidFill>
                  <a:prstClr val="black"/>
                </a:solidFill>
                <a:latin typeface="Times" charset="0"/>
              </a:rPr>
              <a:pPr/>
              <a:t>231</a:t>
            </a:fld>
            <a:endParaRPr lang="en-US" sz="1200" b="0">
              <a:solidFill>
                <a:prstClr val="black"/>
              </a:solidFill>
              <a:latin typeface="Times"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FIRST…a family qualification by right of a </a:t>
            </a:r>
            <a:r>
              <a:rPr lang="en-US" b="1" u="sng" dirty="0">
                <a:solidFill>
                  <a:srgbClr val="000000"/>
                </a:solidFill>
                <a:latin typeface="Times New Roman" charset="0"/>
                <a:ea typeface="ＭＳ Ｐゴシック" charset="0"/>
                <a:cs typeface="ＭＳ Ｐゴシック" charset="0"/>
              </a:rPr>
              <a:t>bloodline</a:t>
            </a:r>
            <a:r>
              <a:rPr lang="en-US" b="1" dirty="0">
                <a:solidFill>
                  <a:srgbClr val="000000"/>
                </a:solidFill>
                <a:latin typeface="Times New Roman" charset="0"/>
                <a:ea typeface="ＭＳ Ｐゴシック" charset="0"/>
                <a:cs typeface="ＭＳ Ｐゴシック" charset="0"/>
              </a:rPr>
              <a:t> succession. </a:t>
            </a:r>
          </a:p>
          <a:p>
            <a:r>
              <a:rPr lang="en-US" b="1" dirty="0">
                <a:solidFill>
                  <a:srgbClr val="000000"/>
                </a:solidFill>
                <a:latin typeface="Times New Roman" charset="0"/>
                <a:ea typeface="ＭＳ Ｐゴシック" charset="0"/>
                <a:cs typeface="ＭＳ Ｐゴシック" charset="0"/>
              </a:rPr>
              <a:t>////	SECOND…there must also be a legal qualification </a:t>
            </a:r>
            <a:r>
              <a:rPr lang="en-US" b="1" u="sng" dirty="0">
                <a:solidFill>
                  <a:srgbClr val="000000"/>
                </a:solidFill>
                <a:latin typeface="Times New Roman" charset="0"/>
                <a:ea typeface="ＭＳ Ｐゴシック" charset="0"/>
                <a:cs typeface="ＭＳ Ｐゴシック" charset="0"/>
              </a:rPr>
              <a:t>by right of traditional succession.</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gospel, third chapter, verses 23-38, </a:t>
            </a:r>
          </a:p>
          <a:p>
            <a:r>
              <a:rPr lang="en-US" b="1" dirty="0">
                <a:solidFill>
                  <a:srgbClr val="000000"/>
                </a:solidFill>
                <a:latin typeface="Times New Roman" charset="0"/>
                <a:ea typeface="ＭＳ Ｐゴシック" charset="0"/>
                <a:cs typeface="ＭＳ Ｐゴシック" charset="0"/>
              </a:rPr>
              <a:t>////	While the legal line of Jesus</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father – Joseph -- appears in detail in Matthew</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Gospel, chapter 1, verses 1-17.</a:t>
            </a:r>
          </a:p>
          <a:p>
            <a:r>
              <a:rPr lang="en-US" b="1" dirty="0">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place in the great Plan of the Ages.</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C7F8260F-3C32-CF4F-B8CF-10B2D5C1F2EA}" type="slidenum">
              <a:rPr lang="en-US" sz="1200" b="0">
                <a:solidFill>
                  <a:prstClr val="black"/>
                </a:solidFill>
                <a:latin typeface="Times" charset="0"/>
              </a:rPr>
              <a:pPr/>
              <a:t>232</a:t>
            </a:fld>
            <a:endParaRPr lang="en-US" sz="1200" b="0">
              <a:solidFill>
                <a:prstClr val="black"/>
              </a:solidFill>
              <a:latin typeface="Times"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So...to sum up...</a:t>
            </a:r>
          </a:p>
          <a:p>
            <a:r>
              <a:rPr lang="en-US" b="1" dirty="0">
                <a:solidFill>
                  <a:srgbClr val="000000"/>
                </a:solidFill>
                <a:latin typeface="Times New Roman" charset="0"/>
                <a:ea typeface="ＭＳ Ｐゴシック" charset="0"/>
                <a:cs typeface="ＭＳ Ｐゴシック" charset="0"/>
              </a:rPr>
              <a:t>Mary, Jesus</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birth mother, supplies his bloodline directly back to the throne of David...and beyond.</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20D38038-005D-BC4E-9359-3B677DBBF935}" type="slidenum">
              <a:rPr lang="en-US" sz="1200" b="0">
                <a:solidFill>
                  <a:prstClr val="black"/>
                </a:solidFill>
                <a:latin typeface="Times" charset="0"/>
              </a:rPr>
              <a:pPr/>
              <a:t>233</a:t>
            </a:fld>
            <a:endParaRPr lang="en-US" sz="1200" b="0">
              <a:solidFill>
                <a:prstClr val="black"/>
              </a:solidFill>
              <a:latin typeface="Times"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Joseph…as the foster-father and a descendant of King Solomon… has the right of legal succession to bestow upon his foster son, Jesus.   A remarkable evidence of the credibility and reliability of the Scriptural record.</a:t>
            </a: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EC2FA85D-D491-9B48-B024-0B5C3A133D50}" type="slidenum">
              <a:rPr lang="en-US" sz="1200" b="0">
                <a:solidFill>
                  <a:prstClr val="black"/>
                </a:solidFill>
                <a:latin typeface="Times" charset="0"/>
              </a:rPr>
              <a:pPr/>
              <a:t>234</a:t>
            </a:fld>
            <a:endParaRPr lang="en-US" sz="1200" b="0">
              <a:solidFill>
                <a:prstClr val="black"/>
              </a:solidFill>
              <a:latin typeface="Times"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C67892-2906-9B41-BCDE-66B4635C8BB9}" type="slidenum">
              <a:rPr lang="en-US" sz="1200">
                <a:latin typeface="Arial" panose="020B0604020202020204" pitchFamily="34" charset="0"/>
              </a:rPr>
              <a:pPr/>
              <a:t>26</a:t>
            </a:fld>
            <a:endParaRPr lang="en-US" sz="1200" dirty="0">
              <a:latin typeface="Arial" panose="020B0604020202020204" pitchFamily="34"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16EB2C2C-1DE0-1F4B-9C1B-7A3FE0E3F063}" type="slidenum">
              <a:rPr lang="en-US" sz="1200" b="0">
                <a:solidFill>
                  <a:prstClr val="black"/>
                </a:solidFill>
                <a:latin typeface="Times" charset="0"/>
              </a:rPr>
              <a:pPr/>
              <a:t>235</a:t>
            </a:fld>
            <a:endParaRPr lang="en-US" sz="1200" b="0">
              <a:solidFill>
                <a:prstClr val="black"/>
              </a:solidFill>
              <a:latin typeface="Times"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8761B9C1-C2EF-2645-A70B-F311B420FC97}" type="slidenum">
              <a:rPr lang="en-US" sz="1200" b="0">
                <a:solidFill>
                  <a:prstClr val="black"/>
                </a:solidFill>
                <a:latin typeface="Times" charset="0"/>
              </a:rPr>
              <a:pPr/>
              <a:t>236</a:t>
            </a:fld>
            <a:endParaRPr lang="en-US" sz="1200" b="0">
              <a:solidFill>
                <a:prstClr val="black"/>
              </a:solidFill>
              <a:latin typeface="Times"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F868AE5E-7750-754C-BDC0-EC44625A9425}" type="slidenum">
              <a:rPr lang="en-US" sz="1200" b="0">
                <a:solidFill>
                  <a:prstClr val="black"/>
                </a:solidFill>
                <a:latin typeface="Times" charset="0"/>
              </a:rPr>
              <a:pPr/>
              <a:t>237</a:t>
            </a:fld>
            <a:endParaRPr lang="en-US" sz="1200" b="0">
              <a:solidFill>
                <a:prstClr val="black"/>
              </a:solidFill>
              <a:latin typeface="Times"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125048-39A9-1D49-97F4-412BED084CA3}" type="slidenum">
              <a:rPr lang="en-US" sz="1200">
                <a:solidFill>
                  <a:prstClr val="black"/>
                </a:solidFill>
                <a:latin typeface="Arial" panose="020B0604020202020204" pitchFamily="34" charset="0"/>
              </a:rPr>
              <a:pPr/>
              <a:t>238</a:t>
            </a:fld>
            <a:endParaRPr lang="en-US" sz="1200" dirty="0">
              <a:solidFill>
                <a:prstClr val="black"/>
              </a:solidFill>
              <a:latin typeface="Arial" panose="020B0604020202020204" pitchFamily="34"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xfrm>
            <a:off x="3884613" y="8685213"/>
            <a:ext cx="29718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90C5D16-EF46-204E-A7D7-62BACE339D0C}" type="slidenum">
              <a:rPr lang="en-US" sz="1200">
                <a:solidFill>
                  <a:srgbClr val="000000"/>
                </a:solidFill>
                <a:latin typeface="Comic Sans MS" charset="0"/>
              </a:rPr>
              <a:pPr eaLnBrk="1" hangingPunct="1"/>
              <a:t>240</a:t>
            </a:fld>
            <a:endParaRPr lang="en-US" sz="1200">
              <a:solidFill>
                <a:srgbClr val="000000"/>
              </a:solidFill>
              <a:latin typeface="Comic Sans MS" charset="0"/>
            </a:endParaRPr>
          </a:p>
        </p:txBody>
      </p:sp>
      <p:sp>
        <p:nvSpPr>
          <p:cNvPr id="64514" name="Rectangle 2"/>
          <p:cNvSpPr>
            <a:spLocks noGrp="1" noRot="1" noChangeAspect="1" noChangeArrowheads="1"/>
          </p:cNvSpPr>
          <p:nvPr>
            <p:ph type="sldImg"/>
          </p:nvPr>
        </p:nvSpPr>
        <p:spPr>
          <a:xfrm>
            <a:off x="1150938" y="692150"/>
            <a:ext cx="4556125" cy="3416300"/>
          </a:xfrm>
          <a:solidFill>
            <a:srgbClr val="FFFFFF"/>
          </a:solidFill>
          <a:ln/>
        </p:spPr>
      </p:sp>
      <p:sp>
        <p:nvSpPr>
          <p:cNvPr id="6451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Slides 13 and 127 repeated</a:t>
            </a: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8340374-058B-3347-BF14-9EE40A27AB81}" type="slidenum">
              <a:rPr lang="en-US" sz="1200">
                <a:solidFill>
                  <a:prstClr val="black"/>
                </a:solidFill>
                <a:latin typeface="Arial" panose="020B0604020202020204" pitchFamily="34" charset="0"/>
              </a:rPr>
              <a:pPr/>
              <a:t>243</a:t>
            </a:fld>
            <a:endParaRPr lang="en-US" sz="1200" dirty="0">
              <a:solidFill>
                <a:prstClr val="black"/>
              </a:solidFill>
              <a:latin typeface="Arial" panose="020B0604020202020204" pitchFamily="34"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91B69E00-2E0D-B944-9FE4-512083BA47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A203FFB3-381B-2842-A2C2-1D8B6E5CA44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59765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A2183D91-94A3-0B43-B7BE-F80162411F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03805C8E-B940-374D-A1CA-15BC7697E32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9973132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C8E51B36-DC31-EC48-A7CA-D1654B3FF9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EAF0D0A4-9198-3B44-99C3-CC820BE946D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79474905"/>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DBE16EBF-693D-1540-BB46-5BC84577F8D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F3B12EAF-099C-A344-BEA0-09F95470764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76552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583819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887277F-2C45-1541-BD03-743E9C8BF89E}" type="slidenum">
              <a:rPr lang="en-US" sz="1200">
                <a:latin typeface="Arial" panose="020B0604020202020204" pitchFamily="34" charset="0"/>
              </a:rPr>
              <a:pPr/>
              <a:t>27</a:t>
            </a:fld>
            <a:endParaRPr lang="en-US" sz="1200" dirty="0">
              <a:latin typeface="Arial" panose="020B0604020202020204" pitchFamily="34" charset="0"/>
            </a:endParaRPr>
          </a:p>
        </p:txBody>
      </p:sp>
      <p:sp>
        <p:nvSpPr>
          <p:cNvPr id="281602" name="Rectangle 2"/>
          <p:cNvSpPr>
            <a:spLocks noGrp="1" noRot="1" noChangeAspect="1" noChangeArrowheads="1"/>
          </p:cNvSpPr>
          <p:nvPr>
            <p:ph type="sldImg"/>
          </p:nvPr>
        </p:nvSpPr>
        <p:spPr>
          <a:solidFill>
            <a:srgbClr val="FFFFFF"/>
          </a:solidFill>
          <a:ln/>
        </p:spPr>
      </p:sp>
      <p:sp>
        <p:nvSpPr>
          <p:cNvPr id="28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09AD992C-29A9-DA49-A849-110B3D8D4C7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E42B543E-F5C9-3049-BC38-7F8181191AC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5147239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65D1788C-1A16-8640-9BDD-95BDE1E0D62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561C3D7A-DFF6-244B-82B8-5E54ED931E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7677921"/>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1E6176F7-CBE2-2743-A3FC-24618832560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974318F-BD0C-D048-92A8-7E4A70506B8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130821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DCB8DE07-9896-9247-8299-14255D57A76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D44857F1-2684-E643-A286-3A41121948F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497772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742DEC3C-028A-7140-BEEA-5D800451E4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CBF965EE-0ED7-EB41-9AAE-18C87151DBF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6297342"/>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8BCAEB02-0B0E-734D-9BAA-20D588FFC22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E1BE74E5-3BB1-EE47-B10F-E90621F9264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6205869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0417150-13FB-1A46-BD5B-D6E85ACDAE16}" type="slidenum">
              <a:rPr lang="zh-CN" altLang="en-US" sz="1200">
                <a:solidFill>
                  <a:prstClr val="black"/>
                </a:solidFill>
                <a:latin typeface="Arial" panose="020B0604020202020204" pitchFamily="34" charset="0"/>
              </a:rPr>
              <a:pPr/>
              <a:t>257</a:t>
            </a:fld>
            <a:endParaRPr lang="en-US" altLang="zh-CN" sz="1200" dirty="0">
              <a:solidFill>
                <a:prstClr val="black"/>
              </a:solidFill>
              <a:latin typeface="Arial" panose="020B0604020202020204" pitchFamily="34"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128"/>
                <a:cs typeface="ＭＳ Ｐゴシック" charset="-128"/>
              </a:rPr>
              <a:t>The Galilean ministry and route to Jerusalem show Israel rejecting Jesus as Messiah and his judgment by turning to Gentiles in the times of the Gentiles.</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9802362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r>
              <a:rPr lang="en-SG" dirty="0"/>
              <a:t>Christ's ministry in Galilee is the first stage of Jewish rejection despite his miracles to prove he is Messiah in contrast to reception by Gentiles and his disciples (4:14–9:50).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SG" dirty="0"/>
              <a:t>Gentiles accepting Jesus in Galilee contrasts with Jewish rejection in Nazareth to foretell Jewish unbelief and Gentile reception to fulfill OT prophecy (4:14-30).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259</a:t>
            </a:fld>
            <a:endParaRPr lang="en-US" dirty="0"/>
          </a:p>
        </p:txBody>
      </p:sp>
    </p:spTree>
    <p:extLst>
      <p:ext uri="{BB962C8B-B14F-4D97-AF65-F5344CB8AC3E}">
        <p14:creationId xmlns:p14="http://schemas.microsoft.com/office/powerpoint/2010/main" val="135557469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E6522DB-AE41-2949-9A50-E03C9BFB616D}" type="slidenum">
              <a:rPr lang="en-US" sz="1200">
                <a:latin typeface="Arial" panose="020B0604020202020204" pitchFamily="34" charset="0"/>
              </a:rPr>
              <a:pPr/>
              <a:t>28</a:t>
            </a:fld>
            <a:endParaRPr lang="en-US" sz="1200" dirty="0">
              <a:latin typeface="Arial" panose="020B0604020202020204" pitchFamily="34"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F625A3D-004A-CB46-BF5E-A015D56C7060}" type="slidenum">
              <a:rPr lang="en-US" sz="1200">
                <a:solidFill>
                  <a:srgbClr val="000000"/>
                </a:solidFill>
                <a:latin typeface="Arial" panose="020B0604020202020204" pitchFamily="34" charset="0"/>
              </a:rPr>
              <a:pPr/>
              <a:t>29</a:t>
            </a:fld>
            <a:endParaRPr lang="en-US" sz="1200" dirty="0">
              <a:solidFill>
                <a:srgbClr val="000000"/>
              </a:solidFill>
              <a:latin typeface="Arial" panose="020B0604020202020204" pitchFamily="34"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Jesus came down from the mountainside </a:t>
            </a:r>
            <a:endParaRPr lang="en-US" dirty="0">
              <a:effectLst/>
            </a:endParaRPr>
          </a:p>
          <a:p>
            <a:r>
              <a:rPr lang="en-US" sz="1200" kern="1200" dirty="0">
                <a:solidFill>
                  <a:schemeClr val="tx1"/>
                </a:solidFill>
                <a:effectLst/>
                <a:ea typeface="ＭＳ Ｐゴシック" charset="-128"/>
                <a:cs typeface="ＭＳ Ｐゴシック" charset="-128"/>
              </a:rPr>
              <a:t>large crowds followed Him.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عندما نزل الرب يسوع من الجبل تبعه جمع كثير.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257124369"/>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Jesus was moving in and around the local towns.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وكان يتنقل بين مدن المنطقة وما حولها.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437717659"/>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There was a man suffering from leprosy all </a:t>
            </a:r>
            <a:endParaRPr lang="en-US" dirty="0">
              <a:effectLst/>
            </a:endParaRPr>
          </a:p>
          <a:p>
            <a:r>
              <a:rPr lang="en-US" sz="1200" kern="1200" dirty="0">
                <a:solidFill>
                  <a:schemeClr val="tx1"/>
                </a:solidFill>
                <a:effectLst/>
                <a:ea typeface="ＭＳ Ｐゴシック" charset="-128"/>
                <a:cs typeface="ＭＳ Ｐゴシック" charset="-128"/>
              </a:rPr>
              <a:t>over his body. Those with leprosy had to keep away from everyone, even their family, so as not to pass on this terrible disease to them. </a:t>
            </a:r>
            <a:endParaRPr lang="en-US" dirty="0">
              <a:effectLst/>
            </a:endParaRPr>
          </a:p>
          <a:p>
            <a:r>
              <a:rPr lang="en-US" dirty="0"/>
              <a:t>___________</a:t>
            </a:r>
          </a:p>
          <a:p>
            <a:pPr algn="r" rtl="1"/>
            <a:r>
              <a:rPr lang="ar-SA" sz="1200" kern="1200" dirty="0">
                <a:solidFill>
                  <a:schemeClr val="tx1"/>
                </a:solidFill>
                <a:effectLst/>
                <a:ea typeface="ＭＳ Ｐゴシック" charset="-128"/>
                <a:cs typeface="ＭＳ Ｐゴシック" charset="-128"/>
              </a:rPr>
              <a:t>وكان يوجد رجل مصاب بالبرص. وكان يجب على </a:t>
            </a:r>
            <a:endParaRPr lang="ar-SA" dirty="0"/>
          </a:p>
          <a:p>
            <a:pPr algn="r" rtl="1"/>
            <a:r>
              <a:rPr lang="ar-SA" sz="1200" kern="1200" dirty="0">
                <a:solidFill>
                  <a:schemeClr val="tx1"/>
                </a:solidFill>
                <a:effectLst/>
                <a:ea typeface="ＭＳ Ｐゴシック" charset="-128"/>
                <a:cs typeface="ＭＳ Ｐゴシック" charset="-128"/>
              </a:rPr>
              <a:t>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يبتعدوا عن الجميع حتى عن عائلتهم حتى لا تنتقل عدوى المرض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855805555"/>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No one wanted to touch a person with leprosy. It </a:t>
            </a:r>
            <a:endParaRPr lang="en-US" dirty="0">
              <a:effectLst/>
            </a:endParaRPr>
          </a:p>
          <a:p>
            <a:r>
              <a:rPr lang="en-US" sz="1200" kern="1200" dirty="0">
                <a:solidFill>
                  <a:schemeClr val="tx1"/>
                </a:solidFill>
                <a:effectLst/>
                <a:ea typeface="ＭＳ Ｐゴシック" charset="-128"/>
                <a:cs typeface="ＭＳ Ｐゴシック" charset="-128"/>
              </a:rPr>
              <a:t>was a contagious disease that caused discoloration and lumps on the skin and, in severe cases, disfigurement and deformities. </a:t>
            </a:r>
            <a:endParaRPr lang="en-US" dirty="0">
              <a:effectLst/>
            </a:endParaRPr>
          </a:p>
          <a:p>
            <a:pPr algn="r" rtl="1" eaLnBrk="0" fontAlgn="base" hangingPunct="0">
              <a:spcBef>
                <a:spcPct val="30000"/>
              </a:spcBef>
              <a:spcAft>
                <a:spcPct val="0"/>
              </a:spcAft>
            </a:pPr>
            <a:r>
              <a:rPr lang="ar-SA" dirty="0"/>
              <a:t>ـــــــــ</a:t>
            </a:r>
          </a:p>
          <a:p>
            <a:pPr algn="r" rtl="1"/>
            <a:r>
              <a:rPr lang="ar-SA" sz="1200" kern="1200" dirty="0">
                <a:solidFill>
                  <a:schemeClr val="tx1"/>
                </a:solidFill>
                <a:effectLst/>
                <a:ea typeface="ＭＳ Ｐゴシック" charset="-128"/>
                <a:cs typeface="ＭＳ Ｐゴシック" charset="-128"/>
              </a:rPr>
              <a:t>ولا يريد </a:t>
            </a:r>
            <a:r>
              <a:rPr lang="ar-SA" sz="1200" kern="1200" dirty="0" err="1">
                <a:solidFill>
                  <a:schemeClr val="tx1"/>
                </a:solidFill>
                <a:effectLst/>
                <a:ea typeface="ＭＳ Ｐゴシック" charset="-128"/>
                <a:cs typeface="ＭＳ Ｐゴシック" charset="-128"/>
              </a:rPr>
              <a:t>أحدًا</a:t>
            </a:r>
            <a:r>
              <a:rPr lang="ar-SA" sz="1200" kern="1200" dirty="0">
                <a:solidFill>
                  <a:schemeClr val="tx1"/>
                </a:solidFill>
                <a:effectLst/>
                <a:ea typeface="ＭＳ Ｐゴシック" charset="-128"/>
                <a:cs typeface="ＭＳ Ｐゴシック" charset="-128"/>
              </a:rPr>
              <a:t>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يلمس شخصًا مصاب بالبرص. لأنه كان </a:t>
            </a:r>
            <a:endParaRPr lang="ar-SA" dirty="0"/>
          </a:p>
          <a:p>
            <a:pPr algn="r" rtl="1"/>
            <a:r>
              <a:rPr lang="ar-SA" sz="1200" kern="1200" dirty="0">
                <a:solidFill>
                  <a:schemeClr val="tx1"/>
                </a:solidFill>
                <a:effectLst/>
                <a:ea typeface="ＭＳ Ｐゴシック" charset="-128"/>
                <a:cs typeface="ＭＳ Ｐゴシック" charset="-128"/>
              </a:rPr>
              <a:t>مرضًا معديًا يتسبب في تغير لون الجلد وتورمه، ويسبب تشوه الجلد في حالات المرض الشديدة.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3022752"/>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this man heard that Jesus was nearby, he made his way to see Him. People with leprosy were meant to shout that they were ‘unclean’ to warn others to keep away. </a:t>
            </a:r>
            <a:endParaRPr lang="en-US" dirty="0">
              <a:effectLst/>
            </a:endParaRPr>
          </a:p>
          <a:p>
            <a:pPr algn="r" rtl="1" eaLnBrk="0" fontAlgn="base" hangingPunct="0">
              <a:spcBef>
                <a:spcPct val="30000"/>
              </a:spcBef>
              <a:spcAft>
                <a:spcPct val="0"/>
              </a:spcAft>
            </a:pPr>
            <a:r>
              <a:rPr lang="ar-SA" dirty="0"/>
              <a:t>ــــــــــ</a:t>
            </a:r>
          </a:p>
          <a:p>
            <a:pPr algn="r" rtl="1"/>
            <a:r>
              <a:rPr lang="ar-SA" sz="1200" kern="1200" dirty="0">
                <a:solidFill>
                  <a:schemeClr val="tx1"/>
                </a:solidFill>
                <a:effectLst/>
                <a:ea typeface="ＭＳ Ｐゴシック" charset="-128"/>
                <a:cs typeface="ＭＳ Ｐゴシック" charset="-128"/>
              </a:rPr>
              <a:t>.وعندما سمع هذا الرجل بأن الرب يسوع في مكان قريب </a:t>
            </a:r>
            <a:endParaRPr lang="ar-SA" dirty="0"/>
          </a:p>
          <a:p>
            <a:pPr algn="r" rtl="1"/>
            <a:r>
              <a:rPr lang="ar-SA" sz="1200" kern="1200" dirty="0">
                <a:solidFill>
                  <a:schemeClr val="tx1"/>
                </a:solidFill>
                <a:effectLst/>
                <a:ea typeface="ＭＳ Ｐゴシック" charset="-128"/>
                <a:cs typeface="ＭＳ Ｐゴシック" charset="-128"/>
              </a:rPr>
              <a:t>ذهب </a:t>
            </a:r>
            <a:r>
              <a:rPr lang="ar-SA" sz="1200" kern="1200" dirty="0" err="1">
                <a:solidFill>
                  <a:schemeClr val="tx1"/>
                </a:solidFill>
                <a:effectLst/>
                <a:ea typeface="ＭＳ Ｐゴシック" charset="-128"/>
                <a:cs typeface="ＭＳ Ｐゴシック" charset="-128"/>
              </a:rPr>
              <a:t>إليه</a:t>
            </a:r>
            <a:r>
              <a:rPr lang="ar-SA" sz="1200" kern="1200" dirty="0">
                <a:solidFill>
                  <a:schemeClr val="tx1"/>
                </a:solidFill>
                <a:effectLst/>
                <a:ea typeface="ＭＳ Ｐゴシック" charset="-128"/>
                <a:cs typeface="ＭＳ Ｐゴシック" charset="-128"/>
              </a:rPr>
              <a:t>. وكان يجب على 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يصيحوا "نجس" لكي يحذروا الناس من الاقتراب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635342788"/>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 man went up to Jesus and knelt down before Him. Jesus did not move away. He begged Jesus, ‘Lord, if you are willing, you can make me clean.’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ولكنه ذهب </a:t>
            </a:r>
            <a:r>
              <a:rPr lang="ar-SA" sz="1200" kern="1200" dirty="0" err="1">
                <a:solidFill>
                  <a:schemeClr val="tx1"/>
                </a:solidFill>
                <a:effectLst/>
                <a:ea typeface="ＭＳ Ｐゴシック" charset="-128"/>
                <a:cs typeface="ＭＳ Ｐゴシック" charset="-128"/>
              </a:rPr>
              <a:t>إلى</a:t>
            </a:r>
            <a:r>
              <a:rPr lang="ar-SA" sz="1200" kern="1200" dirty="0">
                <a:solidFill>
                  <a:schemeClr val="tx1"/>
                </a:solidFill>
                <a:effectLst/>
                <a:ea typeface="ＭＳ Ｐゴシック" charset="-128"/>
                <a:cs typeface="ＭＳ Ｐゴシック" charset="-128"/>
              </a:rPr>
              <a:t> الرب يسوع </a:t>
            </a:r>
            <a:endParaRPr lang="ar-SA" dirty="0"/>
          </a:p>
          <a:p>
            <a:pPr algn="r" rtl="1"/>
            <a:r>
              <a:rPr lang="ar-SA" sz="1200" kern="1200" dirty="0">
                <a:solidFill>
                  <a:schemeClr val="tx1"/>
                </a:solidFill>
                <a:effectLst/>
                <a:ea typeface="ＭＳ Ｐゴシック" charset="-128"/>
                <a:cs typeface="ＭＳ Ｐゴシック" charset="-128"/>
              </a:rPr>
              <a:t>وركع </a:t>
            </a:r>
            <a:r>
              <a:rPr lang="ar-SA" sz="1200" kern="1200" dirty="0" err="1">
                <a:solidFill>
                  <a:schemeClr val="tx1"/>
                </a:solidFill>
                <a:effectLst/>
                <a:ea typeface="ＭＳ Ｐゴシック" charset="-128"/>
                <a:cs typeface="ＭＳ Ｐゴシック" charset="-128"/>
              </a:rPr>
              <a:t>أمامه</a:t>
            </a:r>
            <a:r>
              <a:rPr lang="ar-SA" sz="1200" kern="1200" dirty="0">
                <a:solidFill>
                  <a:schemeClr val="tx1"/>
                </a:solidFill>
                <a:effectLst/>
                <a:ea typeface="ＭＳ Ｐゴシック" charset="-128"/>
                <a:cs typeface="ＭＳ Ｐゴシック" charset="-128"/>
              </a:rPr>
              <a:t> ولم يبتعد الرب يسوع عنه. وترجي الرب يسوع قائلاً «يَا سَيَّدُ، إن كُنْتَ تُرِيدُ، فَأَنْتَ قَادِرِ أَنْ تُطَهَّرَنَي!«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2892468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Introduction-40</a:t>
            </a:r>
          </a:p>
          <a:p>
            <a:pPr eaLnBrk="1" hangingPunct="1">
              <a:spcBef>
                <a:spcPct val="0"/>
              </a:spcBef>
            </a:pPr>
            <a:r>
              <a:rPr lang="en-US" dirty="0">
                <a:ea typeface="ＭＳ Ｐゴシック" charset="0"/>
                <a:cs typeface="ＭＳ Ｐゴシック" charset="0"/>
              </a:rPr>
              <a:t>NS-01-Matt1-14-slide 56</a:t>
            </a:r>
          </a:p>
          <a:p>
            <a:pPr eaLnBrk="1" hangingPunct="1">
              <a:spcBef>
                <a:spcPct val="0"/>
              </a:spcBef>
            </a:pPr>
            <a:r>
              <a:rPr lang="en-US" dirty="0">
                <a:ea typeface="ＭＳ Ｐゴシック" charset="0"/>
                <a:cs typeface="ＭＳ Ｐゴシック" charset="0"/>
              </a:rPr>
              <a:t>NS-02-Mark1-8-slide 40</a:t>
            </a:r>
          </a:p>
          <a:p>
            <a:pPr eaLnBrk="1" hangingPunct="1">
              <a:spcBef>
                <a:spcPct val="0"/>
              </a:spcBef>
            </a:pPr>
            <a:r>
              <a:rPr lang="en-US" dirty="0">
                <a:ea typeface="ＭＳ Ｐゴシック" charset="0"/>
                <a:cs typeface="ＭＳ Ｐゴシック" charset="0"/>
              </a:rPr>
              <a:t>NS-03-Luke1-12-slide 30</a:t>
            </a:r>
          </a:p>
          <a:p>
            <a:pPr eaLnBrk="1" hangingPunct="1">
              <a:spcBef>
                <a:spcPct val="0"/>
              </a:spcBef>
            </a:pPr>
            <a:r>
              <a:rPr lang="en-US" dirty="0">
                <a:ea typeface="ＭＳ Ｐゴシック" charset="0"/>
                <a:cs typeface="ＭＳ Ｐゴシック" charset="0"/>
              </a:rPr>
              <a:t>NS-04-John1-12-slide 72</a:t>
            </a: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did something no- one was expecting Him to do. He reached out and touched the man with leprosy.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وفعل الرب يسوع </a:t>
            </a:r>
            <a:r>
              <a:rPr lang="ar-SA" sz="1200" kern="1200" dirty="0" err="1">
                <a:solidFill>
                  <a:schemeClr val="tx1"/>
                </a:solidFill>
                <a:effectLst/>
                <a:ea typeface="ＭＳ Ｐゴシック" charset="-128"/>
                <a:cs typeface="ＭＳ Ｐゴシック" charset="-128"/>
              </a:rPr>
              <a:t>شيىًا</a:t>
            </a:r>
            <a:r>
              <a:rPr lang="ar-SA" sz="1200" kern="1200" dirty="0">
                <a:solidFill>
                  <a:schemeClr val="tx1"/>
                </a:solidFill>
                <a:effectLst/>
                <a:ea typeface="ＭＳ Ｐゴシック" charset="-128"/>
                <a:cs typeface="ＭＳ Ｐゴシック" charset="-128"/>
              </a:rPr>
              <a:t> لا يتوقعه </a:t>
            </a:r>
            <a:r>
              <a:rPr lang="ar-SA" sz="1200" kern="1200" dirty="0" err="1">
                <a:solidFill>
                  <a:schemeClr val="tx1"/>
                </a:solidFill>
                <a:effectLst/>
                <a:ea typeface="ＭＳ Ｐゴシック" charset="-128"/>
                <a:cs typeface="ＭＳ Ｐゴシック" charset="-128"/>
              </a:rPr>
              <a:t>أحد</a:t>
            </a:r>
            <a:r>
              <a:rPr lang="ar-SA" sz="1200" kern="1200" dirty="0">
                <a:solidFill>
                  <a:schemeClr val="tx1"/>
                </a:solidFill>
                <a:effectLst/>
                <a:ea typeface="ＭＳ Ｐゴシック" charset="-128"/>
                <a:cs typeface="ＭＳ Ｐゴシック" charset="-128"/>
              </a:rPr>
              <a:t> فقد اقترب من </a:t>
            </a:r>
            <a:endParaRPr lang="ar-SA" dirty="0"/>
          </a:p>
          <a:p>
            <a:pPr algn="r" rtl="1"/>
            <a:r>
              <a:rPr lang="ar-SA" sz="1200" kern="1200" dirty="0">
                <a:solidFill>
                  <a:schemeClr val="tx1"/>
                </a:solidFill>
                <a:effectLst/>
                <a:ea typeface="ＭＳ Ｐゴシック" charset="-128"/>
                <a:cs typeface="ＭＳ Ｐゴシック" charset="-128"/>
              </a:rPr>
              <a:t>الرجل الأبرص ولمسه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497630140"/>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‘I am willing,’ Jesus said. ‘Be clean!’ </a:t>
            </a:r>
            <a:endParaRPr lang="en-US" dirty="0">
              <a:effectLst/>
            </a:endParaRPr>
          </a:p>
          <a:p>
            <a:pPr algn="l" rtl="0" eaLnBrk="0" fontAlgn="base" hangingPunct="0">
              <a:spcBef>
                <a:spcPct val="30000"/>
              </a:spcBef>
              <a:spcAft>
                <a:spcPct val="0"/>
              </a:spcAft>
            </a:pPr>
            <a:r>
              <a:rPr lang="ar-SA" dirty="0"/>
              <a:t>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وَقَالَ: «أُرِيدُ، فَاطْهُرْ!» </a:t>
            </a:r>
            <a:endParaRPr lang="ar-SA" dirty="0"/>
          </a:p>
          <a:p>
            <a:pPr algn="l"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982019638"/>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Immediately the leprosy left the man. He was healed.</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cs typeface="ＭＳ Ｐゴシック" charset="-128"/>
              </a:rPr>
              <a:t>ــــــــــ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 </a:t>
            </a:r>
            <a:r>
              <a:rPr lang="ar-SA" sz="1200" kern="1200" dirty="0">
                <a:solidFill>
                  <a:schemeClr val="tx1"/>
                </a:solidFill>
                <a:effectLst/>
                <a:ea typeface="ＭＳ Ｐゴシック" charset="-128"/>
                <a:cs typeface="ＭＳ Ｐゴシック" charset="-128"/>
              </a:rPr>
              <a:t>وفورًا ترك البرص الرجل. وشفى. </a:t>
            </a:r>
            <a:endParaRPr lang="ar-SA" dirty="0"/>
          </a:p>
          <a:p>
            <a:pPr algn="r" rtl="1"/>
            <a:endParaRPr lang="en-US" dirty="0">
              <a:effectLst/>
            </a:endParaRPr>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41686710"/>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told him not to tell anyone what had happened but go and be examined by a Jewish priest. ‘Offer the sacrifice Moses’ law requires for lepers who are healed,’ he said. ‘This will prove to everyone that you are well.’ </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rPr>
              <a:t>ــــــــ</a:t>
            </a:r>
          </a:p>
          <a:p>
            <a:pPr algn="r"/>
            <a:r>
              <a:rPr lang="ar-SA" dirty="0"/>
              <a:t>فَقَالَ لَهُ يَسُوعُ: «انْظُرْ أَنْ لاَ تَقُولَ لأَحَدٍ. بَلِ اذْهَبْ أَرِ نَفْسَكَ لِلْكَاهِنِ وَقَدَّمِ الْقُرْبَانَ الَّذِي أَمَرَ بِهِ مُوسَى شَهَادَةً لَهُمْ».</a:t>
            </a:r>
            <a:endParaRPr lang="en-US" dirty="0">
              <a:effectLst/>
            </a:endParaRPr>
          </a:p>
          <a:p>
            <a:pPr algn="r" rtl="0"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05070654"/>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However the report of Jesus’ power spread even faster and vast crowds came to hear Him preach and to be healed of their diseases (Luke 5:15). </a:t>
            </a:r>
            <a:endParaRPr lang="en-US" dirty="0">
              <a:effectLst/>
            </a:endParaRPr>
          </a:p>
          <a:p>
            <a:r>
              <a:rPr lang="en-US" dirty="0"/>
              <a:t>______</a:t>
            </a:r>
          </a:p>
          <a:p>
            <a:pPr algn="r" rtl="1"/>
            <a:r>
              <a:rPr lang="ar-SA" dirty="0"/>
              <a:t>لوقا ٥ : ١٥</a:t>
            </a:r>
          </a:p>
          <a:p>
            <a:pPr algn="r" rtl="1"/>
            <a:r>
              <a:rPr lang="ar-SA" dirty="0"/>
              <a:t>١٥ فَذَاعَ الْخَبَرُ عَنْهُ أَكْثَرَ. فَاجْتَمَعَ جُمُوعٌ كَثِيرَةٌ لِكَيْ يَسْمَعُوا وَيُشْفَوْا بِهِ مِنْ أَمْرَاضِهِمْ.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1687445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“So, Jesus often withdrew from the crowds and went into the wilderness to be alone and pray” (Luke 5:16). </a:t>
            </a:r>
          </a:p>
          <a:p>
            <a:r>
              <a:rPr lang="en-US" sz="1200" kern="1200" dirty="0">
                <a:solidFill>
                  <a:schemeClr val="tx1"/>
                </a:solidFill>
                <a:effectLst/>
                <a:ea typeface="ＭＳ Ｐゴシック" charset="-128"/>
              </a:rPr>
              <a:t>_____</a:t>
            </a:r>
          </a:p>
          <a:p>
            <a:pPr algn="r" rtl="1"/>
            <a:r>
              <a:rPr lang="ar-SA" dirty="0"/>
              <a:t>لوقا ٥ : ١٦</a:t>
            </a:r>
          </a:p>
          <a:p>
            <a:pPr algn="r" rtl="1"/>
            <a:r>
              <a:rPr lang="ar-SA" dirty="0"/>
              <a:t>١٦ وَأَمَّا هُوَ فَكَانَ يَعْتَزِلُ فِي الْبَرَارِي وَيُصَلِّي. </a:t>
            </a:r>
          </a:p>
          <a:p>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378894825"/>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Introduction-41</a:t>
            </a:r>
          </a:p>
          <a:p>
            <a:pPr eaLnBrk="1" hangingPunct="1">
              <a:spcBef>
                <a:spcPct val="0"/>
              </a:spcBef>
            </a:pPr>
            <a:r>
              <a:rPr lang="en-US" dirty="0">
                <a:ea typeface="ＭＳ Ｐゴシック" charset="0"/>
                <a:cs typeface="ＭＳ Ｐゴシック" charset="0"/>
              </a:rPr>
              <a:t>NS-01-Matt1-14-slide 57</a:t>
            </a:r>
          </a:p>
          <a:p>
            <a:pPr eaLnBrk="1" hangingPunct="1">
              <a:spcBef>
                <a:spcPct val="0"/>
              </a:spcBef>
            </a:pPr>
            <a:r>
              <a:rPr lang="en-US" dirty="0">
                <a:ea typeface="ＭＳ Ｐゴシック" charset="0"/>
                <a:cs typeface="ＭＳ Ｐゴシック" charset="0"/>
              </a:rPr>
              <a:t>NS-02-Mark1-8-slide 41</a:t>
            </a:r>
          </a:p>
          <a:p>
            <a:pPr eaLnBrk="1" hangingPunct="1">
              <a:spcBef>
                <a:spcPct val="0"/>
              </a:spcBef>
            </a:pPr>
            <a:r>
              <a:rPr lang="en-US" dirty="0">
                <a:ea typeface="ＭＳ Ｐゴシック" charset="0"/>
                <a:cs typeface="ＭＳ Ｐゴシック" charset="0"/>
              </a:rPr>
              <a:t>NS-03-Luke1-12-slide 31</a:t>
            </a:r>
          </a:p>
          <a:p>
            <a:pPr eaLnBrk="1" hangingPunct="1">
              <a:spcBef>
                <a:spcPct val="0"/>
              </a:spcBef>
            </a:pPr>
            <a:r>
              <a:rPr lang="en-US" dirty="0">
                <a:ea typeface="ＭＳ Ｐゴシック" charset="0"/>
                <a:cs typeface="ＭＳ Ｐゴシック" charset="0"/>
              </a:rPr>
              <a:t>NS-04-John1-12-slide 73</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Introduction-42</a:t>
            </a:r>
          </a:p>
          <a:p>
            <a:pPr eaLnBrk="1" hangingPunct="1">
              <a:spcBef>
                <a:spcPct val="0"/>
              </a:spcBef>
            </a:pPr>
            <a:r>
              <a:rPr lang="en-US" dirty="0">
                <a:ea typeface="ＭＳ Ｐゴシック" charset="0"/>
                <a:cs typeface="ＭＳ Ｐゴシック" charset="0"/>
              </a:rPr>
              <a:t>NS-01-Matt1-14-slide 58</a:t>
            </a:r>
          </a:p>
          <a:p>
            <a:pPr eaLnBrk="1" hangingPunct="1">
              <a:spcBef>
                <a:spcPct val="0"/>
              </a:spcBef>
            </a:pPr>
            <a:r>
              <a:rPr lang="en-US" dirty="0">
                <a:ea typeface="ＭＳ Ｐゴシック" charset="0"/>
                <a:cs typeface="ＭＳ Ｐゴシック" charset="0"/>
              </a:rPr>
              <a:t>NS-02-Mark1-8-slide 42</a:t>
            </a:r>
          </a:p>
          <a:p>
            <a:pPr eaLnBrk="1" hangingPunct="1">
              <a:spcBef>
                <a:spcPct val="0"/>
              </a:spcBef>
            </a:pPr>
            <a:r>
              <a:rPr lang="en-US" dirty="0">
                <a:ea typeface="ＭＳ Ｐゴシック" charset="0"/>
                <a:cs typeface="ＭＳ Ｐゴシック" charset="0"/>
              </a:rPr>
              <a:t>NS-03-Luke1-12-slide 32</a:t>
            </a:r>
          </a:p>
          <a:p>
            <a:pPr eaLnBrk="1" hangingPunct="1">
              <a:spcBef>
                <a:spcPct val="0"/>
              </a:spcBef>
            </a:pPr>
            <a:r>
              <a:rPr lang="en-US" dirty="0">
                <a:ea typeface="ＭＳ Ｐゴシック" charset="0"/>
                <a:cs typeface="ＭＳ Ｐゴシック" charset="0"/>
              </a:rPr>
              <a:t>NS-04-John1-12-slide 72</a:t>
            </a: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 1000 years ago, Pope Gregory preached a sermon that confused the two anointings of Jesus so that Mary Magdalene ended up being the illicit woman of Luke 7. This mixed her up with Mary of Bethany and also implied that she was a prostitute when in fact she had seven demons. </a:t>
            </a:r>
          </a:p>
          <a:p>
            <a:r>
              <a:rPr lang="en-US" dirty="0"/>
              <a:t>__________</a:t>
            </a:r>
          </a:p>
          <a:p>
            <a:r>
              <a:rPr lang="en-US" dirty="0"/>
              <a:t>Common-422</a:t>
            </a:r>
          </a:p>
          <a:p>
            <a:r>
              <a:rPr lang="en-US" dirty="0"/>
              <a:t>NS-01-Matt15-28-slide 182</a:t>
            </a:r>
          </a:p>
          <a:p>
            <a:r>
              <a:rPr lang="en-US" dirty="0"/>
              <a:t>NS-02-Mark9-16-slide 129</a:t>
            </a:r>
          </a:p>
          <a:p>
            <a:r>
              <a:rPr lang="en-US" dirty="0"/>
              <a:t>NS-03-Luke13-24-slide 304</a:t>
            </a:r>
          </a:p>
          <a:p>
            <a:r>
              <a:rPr lang="en-US" dirty="0"/>
              <a:t>NS-04-John12-21-slide 19</a:t>
            </a:r>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316</a:t>
            </a:fld>
            <a:endParaRPr lang="en-US" dirty="0"/>
          </a:p>
        </p:txBody>
      </p:sp>
    </p:spTree>
    <p:extLst>
      <p:ext uri="{BB962C8B-B14F-4D97-AF65-F5344CB8AC3E}">
        <p14:creationId xmlns:p14="http://schemas.microsoft.com/office/powerpoint/2010/main" val="3149331992"/>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7CBF2C-C978-6246-B7B6-C7D68BB496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192845-2FE1-704A-937F-F8A638AB6EA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4628F2-284B-374D-8CE8-F31001834FBE}" type="slidenum">
              <a:rPr lang="en-US" sz="1200">
                <a:latin typeface="Arial" panose="020B0604020202020204" pitchFamily="34" charset="0"/>
              </a:rPr>
              <a:pPr/>
              <a:t>33</a:t>
            </a:fld>
            <a:endParaRPr lang="en-US" sz="1200" dirty="0">
              <a:latin typeface="Arial" panose="020B0604020202020204" pitchFamily="34"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1FBC4-598A-E849-A7FB-2873D406B6B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Christ's ministry to needs in and near Capernaum chronicles the kingdom expansion through his miracles and teaching to further show his identity as Messiah (Luke 7–8).</a:t>
            </a:r>
            <a:r>
              <a:rPr lang="en-SG" dirty="0">
                <a:effectLst/>
              </a:rPr>
              <a:t>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320</a:t>
            </a:fld>
            <a:endParaRPr lang="en-US" dirty="0"/>
          </a:p>
        </p:txBody>
      </p:sp>
    </p:spTree>
    <p:extLst>
      <p:ext uri="{BB962C8B-B14F-4D97-AF65-F5344CB8AC3E}">
        <p14:creationId xmlns:p14="http://schemas.microsoft.com/office/powerpoint/2010/main" val="3756820227"/>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E33ADBF-85FC-E044-86BF-77663F6B4A78}" type="slidenum">
              <a:rPr lang="en-US" sz="1200">
                <a:latin typeface="Arial" panose="020B0604020202020204" pitchFamily="34" charset="0"/>
              </a:rPr>
              <a:pPr/>
              <a:t>34</a:t>
            </a:fld>
            <a:endParaRPr lang="en-US" sz="1200" dirty="0">
              <a:latin typeface="Arial" panose="020B0604020202020204" pitchFamily="34" charset="0"/>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7977CDD-3D9F-4A40-95FB-B4A7500D24ED}" type="slidenum">
              <a:rPr lang="en-US" sz="1200">
                <a:solidFill>
                  <a:prstClr val="black"/>
                </a:solidFill>
                <a:latin typeface="Arial" panose="020B0604020202020204" pitchFamily="34" charset="0"/>
              </a:rPr>
              <a:pPr/>
              <a:t>36</a:t>
            </a:fld>
            <a:endParaRPr lang="en-US" sz="1200" dirty="0">
              <a:solidFill>
                <a:prstClr val="black"/>
              </a:solidFill>
              <a:latin typeface="Arial" panose="020B0604020202020204" pitchFamily="34"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FFE7AB0-39D8-1C40-A13C-FCE2A07A1191}" type="slidenum">
              <a:rPr lang="en-US" sz="1200">
                <a:solidFill>
                  <a:prstClr val="black"/>
                </a:solidFill>
                <a:latin typeface="Arial" panose="020B0604020202020204" pitchFamily="34" charset="0"/>
              </a:rPr>
              <a:pPr/>
              <a:t>37</a:t>
            </a:fld>
            <a:endParaRPr lang="en-US" sz="1200" dirty="0">
              <a:solidFill>
                <a:prstClr val="black"/>
              </a:solidFill>
              <a:latin typeface="Arial" panose="020B0604020202020204" pitchFamily="34"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0C5C9EEC-1FDE-0240-96D0-41E98ACD2D0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91E50639-A793-174D-B9E7-6D4E1399790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63230401"/>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CC5A309D-3232-3D4A-A4D8-8D3FF93D7D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EE352607-97B8-3744-A33D-C8539C67C23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7343298"/>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204C3574-1296-934E-904E-559240E9E4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441A094E-4548-2448-8394-9E590B5B5E6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44350753"/>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FDCB68A2-E4D9-3A4E-8A5F-A68C403475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2DFE6E12-FB03-8E4D-AC30-DDB2B0B6E80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6390680"/>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19C9B35F-B82A-0E42-8C06-344A299ADAD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4C22B727-0614-F54C-BA13-D64CC04C9A6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32295767"/>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513487DE-8CA1-5545-905E-738A0552C6E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595E531D-2F71-174B-8819-4AD17AD0C1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67840055"/>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FBC185E5-4CAC-3845-9C75-E235779648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FBFF34A1-EE5F-7E46-8A06-C90B86FB980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9261839"/>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90246FB6-0C29-6C48-8BF3-1D89F318E87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53C0B001-A916-9A4D-9848-15429D1279A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8791552"/>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DCA57280-9070-F74C-8CE1-8B89A53D59C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66ED0A1A-9806-9145-819C-35F590F54A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7351903"/>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31D31447-AF1F-BD42-A59B-3C0E1AAE909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9EE994CD-CD28-1F47-BDE9-BC3025E1A38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736237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940979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B124A11-178C-924F-8017-DD3CF6D3FA53}" type="slidenum">
              <a:rPr lang="en-US" sz="1200">
                <a:latin typeface="Arial" panose="020B0604020202020204" pitchFamily="34" charset="0"/>
              </a:rPr>
              <a:pPr/>
              <a:t>38</a:t>
            </a:fld>
            <a:endParaRPr lang="en-US" sz="1200" dirty="0">
              <a:latin typeface="Arial" panose="020B0604020202020204" pitchFamily="34"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E6F48574-F2CC-4A44-AE07-07C69AEF234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B7A7D2BE-E29E-2D48-9F6B-FE29655872E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7819903"/>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BC1BE7F6-38F9-DF4E-89FC-61A5D19EB2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244B694E-13B9-904E-A9D0-3292111A9CA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4118666"/>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80386961-0D69-C845-AF8B-F2FEF34A3A3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B526562E-0CE4-F840-98F0-28EE9DC7933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65938659"/>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E8BC1202-1D44-F741-8F5B-A789FA8DA08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05FECB8E-AB8B-A846-90BD-FC4126437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02846836"/>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672E1AE3-77EF-0D49-8C01-43B6D2CAE4D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60F1931B-3BBB-1841-97B1-C39BF2CE3FB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716023"/>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E0E27BF4-AB1C-0D48-A17F-720981FCFA1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675AC0B6-29B2-DA4A-BE31-10C89490573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88208"/>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123AB294-E1B1-3145-84C1-6B36D02D1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DA96EB2C-708F-8F45-A7A6-C2933149661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4743432"/>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63A66B1E-3811-3F47-AB26-D45E7D1B4B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D56C7BAB-23BD-1A43-9EC3-EF80897CDF7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6691610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A19A2451-4725-E04F-B1E2-9729129547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750DE773-C8D1-AC48-A177-BA1DAB5F91A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2685366"/>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Christ's teaching dependence upon himself to his disciples climaxes his Galilean ministry before he begins to approach Jerusalem (9:1-50).</a:t>
            </a:r>
            <a:r>
              <a:rPr lang="en-SG" dirty="0">
                <a:effectLst/>
              </a:rPr>
              <a:t>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375</a:t>
            </a:fld>
            <a:endParaRPr lang="en-US" dirty="0"/>
          </a:p>
        </p:txBody>
      </p:sp>
    </p:spTree>
    <p:extLst>
      <p:ext uri="{BB962C8B-B14F-4D97-AF65-F5344CB8AC3E}">
        <p14:creationId xmlns:p14="http://schemas.microsoft.com/office/powerpoint/2010/main" val="137208618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7CC31D0-2340-D040-885F-6715D1150A85}" type="slidenum">
              <a:rPr lang="en-US" sz="1200">
                <a:latin typeface="Arial" panose="020B0604020202020204" pitchFamily="34" charset="0"/>
              </a:rPr>
              <a:pPr/>
              <a:t>39</a:t>
            </a:fld>
            <a:endParaRPr lang="en-US" sz="1200" dirty="0">
              <a:latin typeface="Arial" panose="020B0604020202020204" pitchFamily="34" charset="0"/>
            </a:endParaRPr>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62D657B-B826-3644-A405-CAF6DBB904C5}" type="slidenum">
              <a:rPr lang="en-US" sz="1200">
                <a:latin typeface="Arial" panose="020B0604020202020204" pitchFamily="34" charset="0"/>
              </a:rPr>
              <a:pPr/>
              <a:t>40</a:t>
            </a:fld>
            <a:endParaRPr lang="en-US" sz="1200" dirty="0">
              <a:latin typeface="Arial" panose="020B0604020202020204" pitchFamily="34" charset="0"/>
            </a:endParaRPr>
          </a:p>
        </p:txBody>
      </p:sp>
      <p:sp>
        <p:nvSpPr>
          <p:cNvPr id="300034" name="Rectangle 2"/>
          <p:cNvSpPr>
            <a:spLocks noGrp="1" noRot="1" noChangeAspect="1" noChangeArrowheads="1"/>
          </p:cNvSpPr>
          <p:nvPr>
            <p:ph type="sldImg"/>
          </p:nvPr>
        </p:nvSpPr>
        <p:spPr>
          <a:solidFill>
            <a:srgbClr val="FFFFFF"/>
          </a:solidFill>
          <a:ln/>
        </p:spPr>
      </p:sp>
      <p:sp>
        <p:nvSpPr>
          <p:cNvPr id="300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Lukan Travelogue begins in chapter 19 to show that Jesus purposely headed towards Jerusalem with full knowledge that death awaited him there according to God's plan.</a:t>
            </a: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NS-03-Luke1-12—slide 40</a:t>
            </a:r>
          </a:p>
          <a:p>
            <a:pPr eaLnBrk="1" hangingPunct="1"/>
            <a:r>
              <a:rPr lang="en-US" dirty="0">
                <a:latin typeface="Times New Roman" charset="0"/>
                <a:ea typeface="ＭＳ Ｐゴシック" charset="0"/>
                <a:cs typeface="ＭＳ Ｐゴシック" charset="0"/>
              </a:rPr>
              <a:t>NS-04-John1-11—slide 37</a:t>
            </a:r>
          </a:p>
          <a:p>
            <a:pPr eaLnBrk="1" hangingPunct="1"/>
            <a:r>
              <a:rPr lang="en-US" dirty="0">
                <a:latin typeface="Times New Roman" charset="0"/>
                <a:ea typeface="ＭＳ Ｐゴシック" charset="0"/>
                <a:cs typeface="ＭＳ Ｐゴシック" charset="0"/>
              </a:rPr>
              <a:t>NS-05-Acts1-2—slide 77</a:t>
            </a:r>
          </a:p>
          <a:p>
            <a:pPr eaLnBrk="1" hangingPunct="1"/>
            <a:endParaRPr lang="en-US" dirty="0">
              <a:latin typeface="Times New Roman" charset="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D6CA263-F96C-3944-BCF4-5EA96A65DD4F}" type="slidenum">
              <a:rPr lang="en-US" sz="1200">
                <a:solidFill>
                  <a:srgbClr val="000000"/>
                </a:solidFill>
                <a:latin typeface="Arial" panose="020B0604020202020204" pitchFamily="34" charset="0"/>
              </a:rPr>
              <a:pPr/>
              <a:t>41</a:t>
            </a:fld>
            <a:endParaRPr lang="en-US" sz="1200" dirty="0">
              <a:solidFill>
                <a:srgbClr val="000000"/>
              </a:solidFill>
              <a:latin typeface="Arial" panose="020B0604020202020204" pitchFamily="34" charset="0"/>
            </a:endParaRPr>
          </a:p>
        </p:txBody>
      </p:sp>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three Synoptic Gospels all record the Transfiguration of Jesus. Here is the only glimpse of the true nature of Christ that we find in the gospels as no one sees him in his full glory during his earthly life—and the Transfiguration was only for a few moments. God, in his mercy, did not let people view the glorified Christ lest they die in doing so! But this experience on the mountain (probably Mount Tabor) lifted the veil, as it were, so that at least Peter, James, and John could imagine the glory of Jesus when he reigns in the millennial kingdom.</a:t>
            </a:r>
          </a:p>
          <a:p>
            <a:r>
              <a:rPr lang="en-US" dirty="0"/>
              <a:t>_____________</a:t>
            </a:r>
          </a:p>
          <a:p>
            <a:r>
              <a:rPr lang="en-US" dirty="0"/>
              <a:t>LC-04-Instruction of the Twelve-106</a:t>
            </a:r>
          </a:p>
          <a:p>
            <a:r>
              <a:rPr lang="en-US" dirty="0"/>
              <a:t>NS-01-Matt15-18—slide 12</a:t>
            </a:r>
          </a:p>
          <a:p>
            <a:r>
              <a:rPr lang="en-US" dirty="0"/>
              <a:t>NS-02-Mark9-16—slide 3</a:t>
            </a:r>
          </a:p>
          <a:p>
            <a:r>
              <a:rPr lang="en-US" dirty="0"/>
              <a:t>NS-03-Luke1-12—slide 386</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22EC1E-BBDA-469C-A934-AB22BDD9F13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798134"/>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Today’s scripture, found in Mark chapter 9, vs 2-13 is also about a transformation.  This transformation is known as the Transfiguration of Jesus.</a:t>
            </a:r>
          </a:p>
          <a:p>
            <a:endParaRPr lang="en-US" dirty="0"/>
          </a:p>
          <a:p>
            <a:r>
              <a:rPr lang="en-US" dirty="0"/>
              <a:t>Transformation is an important theme in the Bible. The passage we read together earlier was from Paul’s letter to the Romans, </a:t>
            </a:r>
            <a:r>
              <a:rPr lang="en-US" dirty="0" err="1"/>
              <a:t>ch</a:t>
            </a:r>
            <a:r>
              <a:rPr lang="en-US" dirty="0"/>
              <a:t> 8 vs 19-30 was about transformation.  As we saw in Romans 8:30, reading now from the ESV, Paul writes that “and those whom he predestined he also called, and those whom he called he also justified, and those whom he justified he also glorified.” </a:t>
            </a:r>
          </a:p>
          <a:p>
            <a:endParaRPr lang="en-US" dirty="0"/>
          </a:p>
          <a:p>
            <a:r>
              <a:rPr lang="en-US" dirty="0"/>
              <a:t>To go from sin and suffering to being called, justified, and glorified is an extreme transformation.  So how do we get to that transformation?  We look to Jesus.  That is what we are going to do today.  We will look at Jesus and his “transfiguration” or “transformation.”</a:t>
            </a:r>
          </a:p>
          <a:p>
            <a:endParaRPr lang="en-US" dirty="0"/>
          </a:p>
          <a:p>
            <a:r>
              <a:rPr lang="en-US" dirty="0"/>
              <a:t>We will see how it affected the disciples and how it should affect 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4784473"/>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6912475"/>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141006"/>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88450"/>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3346441"/>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6033541"/>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do the disciples respond?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203787"/>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8603248"/>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11648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97943FF-F53B-6147-A733-63F063537092}" type="slidenum">
              <a:rPr lang="en-US" sz="1200">
                <a:latin typeface="Arial" panose="020B0604020202020204" pitchFamily="34" charset="0"/>
              </a:rPr>
              <a:pPr/>
              <a:t>42</a:t>
            </a:fld>
            <a:endParaRPr lang="en-US" sz="1200" dirty="0">
              <a:latin typeface="Arial" panose="020B0604020202020204" pitchFamily="34"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ea typeface="ＭＳ Ｐゴシック" panose="020B0600070205080204" pitchFamily="34" charset="-128"/>
                <a:cs typeface="Arial" panose="020B0604020202020204" pitchFamily="34" charset="0"/>
              </a:rPr>
              <a:t>What do you think is the most important thing we do as a church?  Worship? Evangelism? Fellowship? Bible study?  Prayer?  A few weeks ago a man inquiring about our church asked me, “So what is most important to your church?  What is unique?”  If he had asked you, what would you have said?  I told him one word: LOVE!</a:t>
            </a:r>
            <a:endParaRPr lang="en-US" altLang="en-US" dirty="0">
              <a:solidFill>
                <a:srgbClr val="FFFFFF"/>
              </a:solidFill>
              <a:ea typeface="ＭＳ Ｐゴシック" panose="020B0600070205080204" pitchFamily="34" charset="-128"/>
              <a:cs typeface="Arial" panose="020B0604020202020204" pitchFamily="34" charset="0"/>
            </a:endParaRPr>
          </a:p>
          <a:p>
            <a:pPr eaLnBrk="1" hangingPunct="1"/>
            <a:endParaRPr lang="en-US" altLang="en-US" dirty="0">
              <a:solidFill>
                <a:srgbClr val="FFFFFF"/>
              </a:solidFill>
              <a:ea typeface="ＭＳ Ｐゴシック" panose="020B0600070205080204" pitchFamily="34" charset="-128"/>
              <a:cs typeface="Arial" panose="020B0604020202020204" pitchFamily="34" charset="0"/>
            </a:endParaRPr>
          </a:p>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dirty="0">
                <a:ea typeface="ＭＳ Ｐゴシック" panose="020B0600070205080204" pitchFamily="34" charset="-128"/>
                <a:cs typeface="Arial" panose="020B0604020202020204" pitchFamily="34" charset="0"/>
              </a:rPr>
              <a:t>  Jesus answered…</a:t>
            </a:r>
            <a:endParaRPr lang="en-US" altLang="en-US" dirty="0">
              <a:solidFill>
                <a:srgbClr val="FFFFFF"/>
              </a:solidFill>
              <a:ea typeface="ＭＳ Ｐゴシック" panose="020B0600070205080204" pitchFamily="34" charset="-128"/>
              <a:cs typeface="Arial" panose="020B0604020202020204" pitchFamily="34" charset="0"/>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1269740816"/>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679807318"/>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dirty="0">
                <a:ea typeface="ＭＳ Ｐゴシック" panose="020B0600070205080204" pitchFamily="34" charset="-128"/>
              </a:rPr>
              <a:t>  Jesus answered…</a:t>
            </a:r>
            <a:endParaRPr lang="en-US" altLang="en-US" dirty="0">
              <a:solidFill>
                <a:srgbClr val="FFFFFF"/>
              </a:solidFill>
              <a:ea typeface="ＭＳ Ｐゴシック" panose="020B0600070205080204" pitchFamily="34" charset="-128"/>
              <a:cs typeface="Arial" panose="020B0604020202020204" pitchFamily="34" charset="0"/>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431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432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kern="1200" dirty="0">
                <a:solidFill>
                  <a:schemeClr val="tx1"/>
                </a:solidFill>
                <a:effectLst/>
                <a:ea typeface="ＭＳ Ｐゴシック" pitchFamily="-112" charset="-128"/>
                <a:cs typeface="Arial" panose="020B0604020202020204" pitchFamily="34" charset="0"/>
              </a:rPr>
              <a:t>Love is most important (1 Cor 13:13) and repentance will restore a church.</a:t>
            </a:r>
          </a:p>
          <a:p>
            <a:pPr eaLnBrk="1" hangingPunct="1"/>
            <a:r>
              <a:rPr kumimoji="1" lang="en-US" sz="1200" kern="1200" dirty="0">
                <a:solidFill>
                  <a:schemeClr val="tx1"/>
                </a:solidFill>
                <a:effectLst/>
                <a:ea typeface="ＭＳ Ｐゴシック" pitchFamily="-112" charset="-128"/>
                <a:cs typeface="Arial" panose="020B0604020202020204" pitchFamily="34" charset="0"/>
              </a:rPr>
              <a:t>LOVE GOD: God wants our church to trust him</a:t>
            </a:r>
            <a:r>
              <a:rPr kumimoji="1" lang="en-SG" sz="1200" kern="1200" dirty="0">
                <a:solidFill>
                  <a:schemeClr val="tx1"/>
                </a:solidFill>
                <a:effectLst/>
                <a:ea typeface="ＭＳ Ｐゴシック" pitchFamily="-112" charset="-128"/>
                <a:cs typeface="Arial" panose="020B0604020202020204" pitchFamily="34" charset="0"/>
              </a:rPr>
              <a:t>.</a:t>
            </a:r>
          </a:p>
          <a:p>
            <a:pPr eaLnBrk="1" hangingPunct="1"/>
            <a:r>
              <a:rPr lang="en-SG" dirty="0">
                <a:ea typeface="ＭＳ Ｐゴシック" charset="0"/>
                <a:cs typeface="Arial" panose="020B0604020202020204" pitchFamily="34" charset="0"/>
              </a:rPr>
              <a:t>We still don’t see our need for him as we don’t see our need to pray.</a:t>
            </a:r>
          </a:p>
          <a:p>
            <a:pPr eaLnBrk="1" hangingPunct="1"/>
            <a:r>
              <a:rPr lang="en-SG" dirty="0">
                <a:ea typeface="ＭＳ Ｐゴシック" charset="0"/>
                <a:cs typeface="Arial" panose="020B0604020202020204" pitchFamily="34" charset="0"/>
              </a:rPr>
              <a:t>LOVE THE CHURCH: We also need to be involved in his work: teaching, accountability groups, finances, etc. </a:t>
            </a:r>
          </a:p>
          <a:p>
            <a:pPr eaLnBrk="1" hangingPunct="1"/>
            <a:r>
              <a:rPr lang="en-US" dirty="0">
                <a:ea typeface="ＭＳ Ｐゴシック" charset="0"/>
                <a:cs typeface="Arial" panose="020B0604020202020204" pitchFamily="34" charset="0"/>
              </a:rPr>
              <a:t>LOVE THE NATIONS: T</a:t>
            </a:r>
            <a:r>
              <a:rPr lang="en-SG" dirty="0">
                <a:ea typeface="ＭＳ Ｐゴシック" charset="0"/>
                <a:cs typeface="Arial" panose="020B0604020202020204" pitchFamily="34" charset="0"/>
              </a:rPr>
              <a:t>he heart of the Great Commission to disciple all countries is based on love for God and his people.</a:t>
            </a:r>
            <a:endParaRPr lang="en-US" dirty="0">
              <a:ea typeface="ＭＳ Ｐゴシック" charset="0"/>
              <a:cs typeface="Arial" panose="020B0604020202020204" pitchFamily="34" charset="0"/>
            </a:endParaRPr>
          </a:p>
          <a:p>
            <a:pPr eaLnBrk="1" hangingPunct="1"/>
            <a:r>
              <a:rPr lang="en-US" dirty="0">
                <a:ea typeface="ＭＳ Ｐゴシック" charset="0"/>
                <a:cs typeface="Arial" panose="020B0604020202020204" pitchFamily="34" charset="0"/>
              </a:rPr>
              <a:t>——————————</a:t>
            </a:r>
          </a:p>
          <a:p>
            <a:pPr eaLnBrk="1" hangingPunct="1"/>
            <a:r>
              <a:rPr lang="en-US" dirty="0">
                <a:ea typeface="ＭＳ Ｐゴシック" charset="0"/>
                <a:cs typeface="Arial" panose="020B0604020202020204" pitchFamily="34" charset="0"/>
              </a:rPr>
              <a:t>Common-294</a:t>
            </a:r>
          </a:p>
          <a:p>
            <a:pPr eaLnBrk="1" hangingPunct="1"/>
            <a:r>
              <a:rPr lang="en-US" dirty="0">
                <a:ea typeface="ＭＳ Ｐゴシック" charset="0"/>
                <a:cs typeface="Arial" panose="020B0604020202020204" pitchFamily="34" charset="0"/>
              </a:rPr>
              <a:t>BE-05-Deut-82</a:t>
            </a:r>
          </a:p>
          <a:p>
            <a:pPr eaLnBrk="1" hangingPunct="1"/>
            <a:r>
              <a:rPr lang="en-US" dirty="0">
                <a:ea typeface="ＭＳ Ｐゴシック" charset="0"/>
                <a:cs typeface="ＭＳ Ｐゴシック" charset="0"/>
              </a:rPr>
              <a:t>OP-05-Deut-71</a:t>
            </a:r>
          </a:p>
          <a:p>
            <a:pPr eaLnBrk="1" hangingPunct="1"/>
            <a:r>
              <a:rPr lang="en-US" dirty="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a typeface="ＭＳ Ｐゴシック" charset="0"/>
                <a:cs typeface="Arial" panose="020B0604020202020204" pitchFamily="34" charset="0"/>
              </a:rPr>
              <a:t>OS-29-Joel-128</a:t>
            </a:r>
          </a:p>
          <a:p>
            <a:pPr eaLnBrk="1" hangingPunct="1"/>
            <a:r>
              <a:rPr lang="en-US" dirty="0">
                <a:ea typeface="ＭＳ Ｐゴシック" charset="0"/>
                <a:cs typeface="ＭＳ Ｐゴシック" charset="0"/>
              </a:rPr>
              <a:t>NS-02-Mark1-8-slide 111</a:t>
            </a:r>
          </a:p>
          <a:p>
            <a:pPr eaLnBrk="1" hangingPunct="1"/>
            <a:r>
              <a:rPr lang="en-US" dirty="0">
                <a:ea typeface="ＭＳ Ｐゴシック" charset="0"/>
                <a:cs typeface="ＭＳ Ｐゴシック" charset="0"/>
              </a:rPr>
              <a:t>NS-03-Luke1-12—slide 401</a:t>
            </a:r>
          </a:p>
        </p:txBody>
      </p:sp>
    </p:spTree>
    <p:extLst>
      <p:ext uri="{BB962C8B-B14F-4D97-AF65-F5344CB8AC3E}">
        <p14:creationId xmlns:p14="http://schemas.microsoft.com/office/powerpoint/2010/main" val="4281503331"/>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CADEFBB-5E9D-EF48-981E-9ABD5B4A65F9}" type="slidenum">
              <a:rPr lang="en-US" sz="1200">
                <a:latin typeface="Arial" panose="020B0604020202020204" pitchFamily="34" charset="0"/>
              </a:rPr>
              <a:pPr/>
              <a:t>434</a:t>
            </a:fld>
            <a:endParaRPr lang="en-US" sz="1200" dirty="0">
              <a:latin typeface="Arial" panose="020B0604020202020204" pitchFamily="34" charset="0"/>
            </a:endParaRPr>
          </a:p>
        </p:txBody>
      </p:sp>
      <p:sp>
        <p:nvSpPr>
          <p:cNvPr id="338946" name="Rectangle 2"/>
          <p:cNvSpPr>
            <a:spLocks noGrp="1" noRot="1" noChangeAspect="1" noChangeArrowheads="1"/>
          </p:cNvSpPr>
          <p:nvPr>
            <p:ph type="sldImg"/>
          </p:nvPr>
        </p:nvSpPr>
        <p:spPr>
          <a:solidFill>
            <a:srgbClr val="FFFFFF"/>
          </a:solidFill>
          <a:ln/>
        </p:spPr>
      </p:sp>
      <p:sp>
        <p:nvSpPr>
          <p:cNvPr id="338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D048FE-A156-ED40-A873-856498369DFA}" type="slidenum">
              <a:rPr lang="en-US" sz="1200">
                <a:latin typeface="Arial" panose="020B0604020202020204" pitchFamily="34" charset="0"/>
              </a:rPr>
              <a:pPr/>
              <a:t>43</a:t>
            </a:fld>
            <a:endParaRPr lang="en-US" sz="1200" dirty="0">
              <a:latin typeface="Arial" panose="020B0604020202020204" pitchFamily="34" charset="0"/>
            </a:endParaRPr>
          </a:p>
        </p:txBody>
      </p:sp>
      <p:sp>
        <p:nvSpPr>
          <p:cNvPr id="306178" name="Rectangle 2"/>
          <p:cNvSpPr>
            <a:spLocks noGrp="1" noRot="1" noChangeAspect="1" noChangeArrowheads="1"/>
          </p:cNvSpPr>
          <p:nvPr>
            <p:ph type="sldImg"/>
          </p:nvPr>
        </p:nvSpPr>
        <p:spPr>
          <a:solidFill>
            <a:srgbClr val="FFFFFF"/>
          </a:solidFill>
          <a:ln/>
        </p:spPr>
      </p:sp>
      <p:sp>
        <p:nvSpPr>
          <p:cNvPr id="306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940B011-6968-9347-BCF0-CAA6A14C9C2A}" type="slidenum">
              <a:rPr lang="en-US" sz="1200">
                <a:solidFill>
                  <a:srgbClr val="000000"/>
                </a:solidFill>
                <a:latin typeface="Arial" panose="020B0604020202020204" pitchFamily="34" charset="0"/>
              </a:rPr>
              <a:pPr/>
              <a:t>448</a:t>
            </a:fld>
            <a:endParaRPr lang="en-US" sz="1200" dirty="0">
              <a:solidFill>
                <a:srgbClr val="000000"/>
              </a:solidFill>
              <a:latin typeface="Arial" panose="020B0604020202020204" pitchFamily="34" charset="0"/>
            </a:endParaRPr>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12:21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“Yes, a person is a </a:t>
            </a:r>
            <a:r>
              <a:rPr lang="en-US" b="1" dirty="0">
                <a:solidFill>
                  <a:srgbClr val="FF2500"/>
                </a:solidFill>
                <a:effectLst/>
                <a:latin typeface="Lucida Grande" panose="020B0600040502020204" pitchFamily="34" charset="0"/>
              </a:rPr>
              <a:t>fool </a:t>
            </a:r>
            <a:r>
              <a:rPr lang="en-US" dirty="0">
                <a:solidFill>
                  <a:srgbClr val="FF2500"/>
                </a:solidFill>
                <a:effectLst/>
                <a:latin typeface="Lucida Grande" panose="020B0600040502020204" pitchFamily="34" charset="0"/>
              </a:rPr>
              <a:t>to store up earthly wealth but not have a </a:t>
            </a:r>
            <a:r>
              <a:rPr lang="en-US" b="1" dirty="0">
                <a:solidFill>
                  <a:srgbClr val="FF2500"/>
                </a:solidFill>
                <a:effectLst/>
                <a:latin typeface="Lucida Grande" panose="020B0600040502020204" pitchFamily="34" charset="0"/>
              </a:rPr>
              <a:t>rich </a:t>
            </a:r>
            <a:r>
              <a:rPr lang="en-US" dirty="0">
                <a:solidFill>
                  <a:srgbClr val="FF2500"/>
                </a:solidFill>
                <a:effectLst/>
                <a:latin typeface="Lucida Grande" panose="020B0600040502020204" pitchFamily="34" charset="0"/>
              </a:rPr>
              <a:t>relationship with God.”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451</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130945609"/>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A4084D3-237C-E84E-AD82-210D8D6F2F76}" type="slidenum">
              <a:rPr lang="en-US" sz="1200">
                <a:latin typeface="Arial" panose="020B0604020202020204" pitchFamily="34" charset="0"/>
              </a:rPr>
              <a:pPr/>
              <a:t>453</a:t>
            </a:fld>
            <a:endParaRPr lang="en-US" sz="1200" dirty="0">
              <a:latin typeface="Arial" panose="020B0604020202020204" pitchFamily="34"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454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30696862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6651483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781534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Tell me if you believe these claims: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Many conspiracy theories surround the US dollar bill. </a:t>
            </a:r>
            <a:endParaRPr lang="en-US" dirty="0">
              <a:cs typeface="ＭＳ Ｐゴシック" charset="0"/>
            </a:endParaRPr>
          </a:p>
        </p:txBody>
      </p:sp>
    </p:spTree>
    <p:extLst>
      <p:ext uri="{BB962C8B-B14F-4D97-AF65-F5344CB8AC3E}">
        <p14:creationId xmlns:p14="http://schemas.microsoft.com/office/powerpoint/2010/main" val="335531954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says this?</a:t>
            </a:r>
          </a:p>
          <a:p>
            <a:r>
              <a:rPr lang="en-US" dirty="0">
                <a:cs typeface="ＭＳ Ｐゴシック" charset="0"/>
              </a:rPr>
              <a:t>• Yes, Richard Dawkins!</a:t>
            </a:r>
          </a:p>
        </p:txBody>
      </p:sp>
    </p:spTree>
    <p:extLst>
      <p:ext uri="{BB962C8B-B14F-4D97-AF65-F5344CB8AC3E}">
        <p14:creationId xmlns:p14="http://schemas.microsoft.com/office/powerpoint/2010/main" val="40992787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916414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No wonder Jesus and Krishna hold hands!</a:t>
            </a:r>
          </a:p>
        </p:txBody>
      </p:sp>
    </p:spTree>
    <p:extLst>
      <p:ext uri="{BB962C8B-B14F-4D97-AF65-F5344CB8AC3E}">
        <p14:creationId xmlns:p14="http://schemas.microsoft.com/office/powerpoint/2010/main" val="409134644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Millions of people believe the above claims!</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6015752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But I am a skeptic. You should be too.</a:t>
            </a:r>
            <a:r>
              <a:rPr lang="en-SG" dirty="0">
                <a:effectLst/>
              </a:rPr>
              <a:t>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Do you believe most of what you are told?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you get information, do you consider the source?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people tell you something about Jesus, do you believe it? </a:t>
            </a:r>
            <a:endParaRPr lang="en-US" dirty="0">
              <a:cs typeface="ＭＳ Ｐゴシック" charset="0"/>
            </a:endParaRPr>
          </a:p>
        </p:txBody>
      </p:sp>
    </p:spTree>
    <p:extLst>
      <p:ext uri="{BB962C8B-B14F-4D97-AF65-F5344CB8AC3E}">
        <p14:creationId xmlns:p14="http://schemas.microsoft.com/office/powerpoint/2010/main" val="15735478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What ways can we consider to help us be confident about what we have been taught?</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67193033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Almost 2000 years ago a godly Gentile named Theophilus wanted research to help him see the reliability of the story of Jesus.</a:t>
            </a:r>
            <a:r>
              <a:rPr lang="en-SG" dirty="0">
                <a:effectLst/>
              </a:rPr>
              <a:t> We also should want to know the reasonableness of what we believe.</a:t>
            </a:r>
            <a:endParaRPr lang="en-US"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424888334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err="1">
                <a:cs typeface="ＭＳ Ｐゴシック" charset="0"/>
              </a:rPr>
              <a:t>Skepticism</a:t>
            </a:r>
            <a:r>
              <a:rPr lang="en-SG" dirty="0">
                <a:cs typeface="ＭＳ Ｐゴシック" charset="0"/>
              </a:rPr>
              <a:t> in the first century was due to </a:t>
            </a:r>
            <a:r>
              <a:rPr lang="en-SG" dirty="0" err="1">
                <a:cs typeface="ＭＳ Ｐゴシック" charset="0"/>
              </a:rPr>
              <a:t>rumors</a:t>
            </a:r>
            <a:r>
              <a:rPr lang="en-SG" dirty="0">
                <a:cs typeface="ＭＳ Ｐゴシック" charset="0"/>
              </a:rPr>
              <a:t>.</a:t>
            </a:r>
          </a:p>
          <a:p>
            <a:r>
              <a:rPr lang="en-SG" dirty="0">
                <a:cs typeface="ＭＳ Ｐゴシック" charset="0"/>
              </a:rPr>
              <a:t>One </a:t>
            </a:r>
            <a:r>
              <a:rPr lang="en-SG" dirty="0" err="1">
                <a:cs typeface="ＭＳ Ｐゴシック" charset="0"/>
              </a:rPr>
              <a:t>rumor</a:t>
            </a:r>
            <a:r>
              <a:rPr lang="en-SG" dirty="0">
                <a:cs typeface="ＭＳ Ｐゴシック" charset="0"/>
              </a:rPr>
              <a:t> was that the early church practiced incest. “After all,” people reasoned, “These Christians even call their spouses a brother or sister in Christ!”</a:t>
            </a:r>
          </a:p>
          <a:p>
            <a:endParaRPr lang="en-US" dirty="0">
              <a:cs typeface="ＭＳ Ｐゴシック" charset="0"/>
            </a:endParaRPr>
          </a:p>
        </p:txBody>
      </p:sp>
    </p:spTree>
    <p:extLst>
      <p:ext uri="{BB962C8B-B14F-4D97-AF65-F5344CB8AC3E}">
        <p14:creationId xmlns:p14="http://schemas.microsoft.com/office/powerpoint/2010/main" val="371840040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Others thought them cannibals. The uninformed watching world said, “Didn’t Jesus say to eat my body and drink my blood?”</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57074293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had planted churches throughout the whole eastern part of the Roman Empire. This left the impression with some westerners that Christianity was only an eastern religion.</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dirty="0"/>
              <a:t>Paul had written six inspired letters on his three mission trips from Antioch to Greece.</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dirty="0"/>
              <a:t>By this time, the Jews had the gospel of Matthew that was directed towards Jewish readers. Matthew gave evidences for Jesus as the long-awaited Messiah, or ruler promised in the OT.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65</a:t>
            </a:fld>
            <a:endParaRPr lang="en-US" dirty="0"/>
          </a:p>
        </p:txBody>
      </p:sp>
    </p:spTree>
    <p:extLst>
      <p:ext uri="{BB962C8B-B14F-4D97-AF65-F5344CB8AC3E}">
        <p14:creationId xmlns:p14="http://schemas.microsoft.com/office/powerpoint/2010/main" val="139251939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17635FD-A3D0-A544-B424-88E21819FE7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16835" name="Rectangle 1026"/>
          <p:cNvSpPr>
            <a:spLocks noGrp="1" noRot="1" noChangeAspect="1" noChangeArrowheads="1"/>
          </p:cNvSpPr>
          <p:nvPr>
            <p:ph type="sldImg"/>
          </p:nvPr>
        </p:nvSpPr>
        <p:spPr>
          <a:solidFill>
            <a:srgbClr val="FFFFFF"/>
          </a:solidFill>
          <a:ln/>
        </p:spPr>
      </p:sp>
      <p:sp>
        <p:nvSpPr>
          <p:cNvPr id="10168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3800150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Jerusalem to Illyricum represented the eastern part of the Empire. No wonder many Gentiles thought that Christians were easterners following an eastern, Jewish Jesus!</a:t>
            </a:r>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67</a:t>
            </a:fld>
            <a:endParaRPr lang="en-US" dirty="0"/>
          </a:p>
        </p:txBody>
      </p:sp>
    </p:spTree>
    <p:extLst>
      <p:ext uri="{BB962C8B-B14F-4D97-AF65-F5344CB8AC3E}">
        <p14:creationId xmlns:p14="http://schemas.microsoft.com/office/powerpoint/2010/main" val="24324114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202050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Today the opposite is claimed—that Christianity is a Western Religion</a:t>
            </a:r>
            <a:r>
              <a:rPr lang="en-SG" sz="1200" kern="1200" dirty="0">
                <a:solidFill>
                  <a:schemeClr val="tx1"/>
                </a:solidFill>
                <a:effectLst/>
                <a:ea typeface="ＭＳ Ｐゴシック" charset="-128"/>
                <a:cs typeface="ＭＳ Ｐゴシック" charset="-128"/>
              </a:rPr>
              <a:t>.</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68</a:t>
            </a:fld>
            <a:endParaRPr lang="en-US" dirty="0"/>
          </a:p>
        </p:txBody>
      </p:sp>
    </p:spTree>
    <p:extLst>
      <p:ext uri="{BB962C8B-B14F-4D97-AF65-F5344CB8AC3E}">
        <p14:creationId xmlns:p14="http://schemas.microsoft.com/office/powerpoint/2010/main" val="354221316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78800560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438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4387" name="Text Box 2"/>
          <p:cNvSpPr>
            <a:spLocks noGrp="1" noChangeArrowheads="1"/>
          </p:cNvSpPr>
          <p:nvPr>
            <p:ph type="body"/>
          </p:nvPr>
        </p:nvSpPr>
        <p:spPr bwMode="auto">
          <a:xfrm>
            <a:off x="914400" y="4343400"/>
            <a:ext cx="5029200" cy="411638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 anchorCtr="0" compatLnSpc="1">
            <a:prstTxWarp prst="textNoShape">
              <a:avLst/>
            </a:prstTxWarp>
          </a:bodyPr>
          <a:lstStyle/>
          <a:p>
            <a:pPr>
              <a:spcBef>
                <a:spcPct val="0"/>
              </a:spcBef>
            </a:pPr>
            <a:r>
              <a:rPr lang="en-US" b="0" dirty="0">
                <a:latin typeface="Times" charset="0"/>
                <a:cs typeface="ＭＳ Ｐゴシック" charset="0"/>
              </a:rPr>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ct val="0"/>
              </a:spcBef>
            </a:pPr>
            <a:r>
              <a:rPr lang="en-US" b="0" dirty="0">
                <a:latin typeface="Times" charset="0"/>
                <a:cs typeface="ＭＳ Ｐゴシック" charset="0"/>
              </a:rPr>
              <a:t>////	MATTHEW…composed sometime during the A.D. 40s…</a:t>
            </a:r>
          </a:p>
          <a:p>
            <a:pPr>
              <a:spcBef>
                <a:spcPct val="0"/>
              </a:spcBef>
            </a:pPr>
            <a:r>
              <a:rPr lang="en-US" b="0" dirty="0">
                <a:latin typeface="Times" charset="0"/>
                <a:cs typeface="ＭＳ Ｐゴシック" charset="0"/>
              </a:rPr>
              <a:t>////	LUKE is suggested as next, between the years A.D. 57 and 59 A.D…</a:t>
            </a:r>
          </a:p>
          <a:p>
            <a:pPr>
              <a:spcBef>
                <a:spcPct val="0"/>
              </a:spcBef>
            </a:pPr>
            <a:r>
              <a:rPr lang="en-US" b="0" dirty="0">
                <a:latin typeface="Times" charset="0"/>
                <a:cs typeface="ＭＳ Ｐゴシック" charset="0"/>
              </a:rPr>
              <a:t>////	Mark…in the next decade…between 64 and 68…</a:t>
            </a:r>
          </a:p>
          <a:p>
            <a:pPr>
              <a:spcBef>
                <a:spcPct val="0"/>
              </a:spcBef>
            </a:pPr>
            <a:r>
              <a:rPr lang="en-US" b="0" dirty="0">
                <a:latin typeface="Times" charset="0"/>
                <a:cs typeface="ＭＳ Ｐゴシック" charset="0"/>
              </a:rPr>
              <a:t>////	and finally…John</a:t>
            </a:r>
            <a:r>
              <a:rPr lang="ja-JP" altLang="en-US" b="0">
                <a:latin typeface="Times" charset="0"/>
                <a:cs typeface="ＭＳ Ｐゴシック" charset="0"/>
              </a:rPr>
              <a:t>’</a:t>
            </a:r>
            <a:r>
              <a:rPr lang="en-US" altLang="ja-JP" b="0" dirty="0">
                <a:latin typeface="Times" charset="0"/>
                <a:cs typeface="ＭＳ Ｐゴシック" charset="0"/>
              </a:rPr>
              <a:t>s Gospel…around A.D. 69….but certainly after the Synoptics were set down.  Again, you will always find disagreement on these dates.  However, these dates are from the research of well-known Christian scholars and teachers.</a:t>
            </a:r>
            <a:endParaRPr lang="en-US" b="0" dirty="0">
              <a:latin typeface="Times" charset="0"/>
              <a:cs typeface="ＭＳ Ｐゴシック" charset="0"/>
            </a:endParaRPr>
          </a:p>
        </p:txBody>
      </p:sp>
    </p:spTree>
    <p:extLst>
      <p:ext uri="{BB962C8B-B14F-4D97-AF65-F5344CB8AC3E}">
        <p14:creationId xmlns:p14="http://schemas.microsoft.com/office/powerpoint/2010/main" val="277607610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Yet there was no corresponding gospel written for a Gentile audience. Who could write an account of the life of Christ for this even larger group that had no OT background? Gentiles are less nationalistic, more philosophical, and especially needed evidence how this “eastern Savior” impacted them.</a:t>
            </a:r>
            <a:r>
              <a:rPr lang="en-SG" dirty="0">
                <a:effectLst/>
              </a:rPr>
              <a:t>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72</a:t>
            </a:fld>
            <a:endParaRPr lang="en-US" dirty="0"/>
          </a:p>
        </p:txBody>
      </p:sp>
    </p:spTree>
    <p:extLst>
      <p:ext uri="{BB962C8B-B14F-4D97-AF65-F5344CB8AC3E}">
        <p14:creationId xmlns:p14="http://schemas.microsoft.com/office/powerpoint/2010/main" val="321522665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4E2A4A-786C-C14F-870E-938011F9E8C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charset="0"/>
                <a:ea typeface="ＭＳ Ｐゴシック" charset="0"/>
                <a:cs typeface="ＭＳ Ｐゴシック" charset="0"/>
              </a:rPr>
              <a:t>Even today some ladies are waiting for the perfect man. Well, wait no longer!</a:t>
            </a:r>
          </a:p>
        </p:txBody>
      </p:sp>
    </p:spTree>
    <p:extLst>
      <p:ext uri="{BB962C8B-B14F-4D97-AF65-F5344CB8AC3E}">
        <p14:creationId xmlns:p14="http://schemas.microsoft.com/office/powerpoint/2010/main" val="42222808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B6044-525F-4345-8E5E-7440DA61C5B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9314" name="Rectangle 2"/>
          <p:cNvSpPr>
            <a:spLocks noGrp="1" noRot="1" noChangeAspect="1" noChangeArrowheads="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27481790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9BFF132-6C85-FB44-845C-71C568F81835}" type="slidenum">
              <a:rPr lang="en-US" sz="1200">
                <a:solidFill>
                  <a:srgbClr val="000000"/>
                </a:solidFill>
                <a:latin typeface="Times New Roman" charset="0"/>
              </a:rPr>
              <a:pPr eaLnBrk="1" hangingPunct="1"/>
              <a:t>75</a:t>
            </a:fld>
            <a:endParaRPr lang="en-US" sz="1200">
              <a:solidFill>
                <a:srgbClr val="000000"/>
              </a:solidFill>
              <a:latin typeface="Times New Roman"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128"/>
                <a:cs typeface="ＭＳ Ｐゴシック" charset="-128"/>
              </a:rPr>
              <a:t>Enter Dr Luke. A detailed man, medical doctor, and single man, Luke was ideally suited to write this account. He also had traveled with Paul on his journeys and, as a Gentile himself, he knew the Gentile mind.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391413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9BFF132-6C85-FB44-845C-71C568F81835}" type="slidenum">
              <a:rPr lang="en-US" sz="1200">
                <a:solidFill>
                  <a:srgbClr val="000000"/>
                </a:solidFill>
                <a:latin typeface="Times New Roman" charset="0"/>
              </a:rPr>
              <a:pPr eaLnBrk="1" hangingPunct="1"/>
              <a:t>76</a:t>
            </a:fld>
            <a:endParaRPr lang="en-US" sz="1200">
              <a:solidFill>
                <a:srgbClr val="000000"/>
              </a:solidFill>
              <a:latin typeface="Times New Roman"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33970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eaLnBrk="1" hangingPunct="1">
              <a:defRPr/>
            </a:pPr>
            <a:fld id="{A5007DF3-68B0-104C-A2F8-1D04BFF94CFB}" type="slidenum">
              <a:rPr lang="en-US" sz="1200" smtClean="0">
                <a:solidFill>
                  <a:srgbClr val="000000"/>
                </a:solidFill>
                <a:latin typeface="26" charset="0"/>
              </a:rPr>
              <a:pPr eaLnBrk="1" hangingPunct="1">
                <a:defRPr/>
              </a:pPr>
              <a:t>77</a:t>
            </a:fld>
            <a:endParaRPr lang="en-US" sz="1200">
              <a:solidFill>
                <a:srgbClr val="000000"/>
              </a:solidFill>
              <a:latin typeface="26"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SG" dirty="0">
                <a:ea typeface="ＭＳ Ｐゴシック" charset="0"/>
                <a:cs typeface="ＭＳ Ｐゴシック" charset="0"/>
              </a:rPr>
              <a:t>But how could Luke get the time to write when they were so busy traveling?</a:t>
            </a:r>
          </a:p>
          <a:p>
            <a:pPr eaLnBrk="1" hangingPunct="1"/>
            <a:r>
              <a:rPr lang="en-SG" dirty="0">
                <a:ea typeface="ＭＳ Ｐゴシック" charset="0"/>
                <a:cs typeface="ＭＳ Ｐゴシック" charset="0"/>
              </a:rPr>
              <a:t>Paul had just finished his third missionary journey with the plan to briefly return to Jerusalem with the Gentile offering for the Jewish saints (cf. Rom 15).</a:t>
            </a:r>
          </a:p>
          <a:p>
            <a:pPr eaLnBrk="1" hangingPunct="1"/>
            <a:r>
              <a:rPr lang="en-SG" dirty="0">
                <a:ea typeface="ＭＳ Ｐゴシック" charset="0"/>
                <a:cs typeface="ＭＳ Ｐゴシック" charset="0"/>
              </a:rPr>
              <a:t>However, a riot in Jerusalem led to his arrest and imprisonment in Caesarea for two years (Acts 21). Paul was in jail, but Luke was not during AD 57-59. Based from the Roman headquarters in Israel called Caesarea, it was the ideal time and place for Luke to travel around Israel for his research. Jesus had lived there only 25 years earlier, so many people would be available to interview—as would be the case if you were to write a book about events 25 years ago.</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What ways can we consider to help us be confident about what we have been taught?</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1242665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9BFF132-6C85-FB44-845C-71C568F81835}" type="slidenum">
              <a:rPr lang="en-US" sz="1200">
                <a:solidFill>
                  <a:srgbClr val="000000"/>
                </a:solidFill>
                <a:latin typeface="Times New Roman" charset="0"/>
              </a:rPr>
              <a:pPr eaLnBrk="1" hangingPunct="1"/>
              <a:t>80</a:t>
            </a:fld>
            <a:endParaRPr lang="en-US" sz="1200">
              <a:solidFill>
                <a:srgbClr val="000000"/>
              </a:solidFill>
              <a:latin typeface="Times New Roman"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128"/>
                <a:cs typeface="ＭＳ Ｐゴシック" charset="-128"/>
              </a:rPr>
              <a:t>Luke’s sources were credible for skeptical Gentiles and to achieve his purpose to confirm the faith of Theophilus</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0545301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ea typeface="ＭＳ Ｐゴシック" charset="-128"/>
                <a:cs typeface="ＭＳ Ｐゴシック" charset="-128"/>
              </a:rPr>
              <a:t>Christ’s pre-public life in his advent and ministry preparation shows God's orderly and sovereignly directed plan in a Semitic context but with universal overtones.</a:t>
            </a:r>
            <a:r>
              <a:rPr lang="en-SG" dirty="0">
                <a:effectLst/>
              </a:rPr>
              <a:t> </a:t>
            </a:r>
          </a:p>
          <a:p>
            <a:pPr eaLnBrk="1" hangingPunct="1"/>
            <a:r>
              <a:rPr lang="en-US" sz="1200" kern="1200" dirty="0">
                <a:solidFill>
                  <a:schemeClr val="tx1"/>
                </a:solidFill>
                <a:effectLst/>
                <a:ea typeface="ＭＳ Ｐゴシック" charset="-128"/>
                <a:cs typeface="ＭＳ Ｐゴシック" charset="-128"/>
              </a:rPr>
              <a:t>Christ’s advent in the infancy narratives of John and Jesus shows God sovereignly provided Jesus as Israel’s Messiah, the world’s Savior, and the Son of God (1:5–2:52).</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3112407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kern="1200" dirty="0">
                <a:solidFill>
                  <a:schemeClr val="tx1"/>
                </a:solidFill>
                <a:effectLst/>
                <a:ea typeface="ＭＳ Ｐゴシック" charset="-128"/>
                <a:cs typeface="ＭＳ Ｐゴシック" charset="-128"/>
              </a:rPr>
              <a:t>The announcements of the births of John and Jesus reveal in their Old Testament allusions that Jesus is truly Israel’s Messiah (1:5-56).</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31589281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says this?</a:t>
            </a:r>
          </a:p>
          <a:p>
            <a:r>
              <a:rPr lang="en-US" dirty="0">
                <a:cs typeface="ＭＳ Ｐゴシック" charset="0"/>
              </a:rPr>
              <a:t>• Yes, Richard Dawkins!</a:t>
            </a:r>
          </a:p>
          <a:p>
            <a:r>
              <a:rPr lang="en-US" dirty="0">
                <a:cs typeface="ＭＳ Ｐゴシック" charset="0"/>
              </a:rPr>
              <a:t>Do you believe it?</a:t>
            </a:r>
          </a:p>
        </p:txBody>
      </p:sp>
    </p:spTree>
    <p:extLst>
      <p:ext uri="{BB962C8B-B14F-4D97-AF65-F5344CB8AC3E}">
        <p14:creationId xmlns:p14="http://schemas.microsoft.com/office/powerpoint/2010/main" val="357762478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I am a skeptic. You should be too.</a:t>
            </a:r>
            <a:r>
              <a:rPr lang="en-SG" dirty="0">
                <a:effectLst/>
              </a:rPr>
              <a:t>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Do you believe most of what you are told?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you get information, do you consider the source?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people tell you something about Jesus, do you believe it? </a:t>
            </a:r>
            <a:endParaRPr lang="en-US" dirty="0">
              <a:cs typeface="ＭＳ Ｐゴシック" charset="0"/>
            </a:endParaRPr>
          </a:p>
        </p:txBody>
      </p:sp>
    </p:spTree>
    <p:extLst>
      <p:ext uri="{BB962C8B-B14F-4D97-AF65-F5344CB8AC3E}">
        <p14:creationId xmlns:p14="http://schemas.microsoft.com/office/powerpoint/2010/main" val="80162581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B2F6E5C-C91E-0749-ABD7-AFBB450BC950}" type="slidenum">
              <a:rPr lang="en-US" sz="1200">
                <a:solidFill>
                  <a:srgbClr val="000000"/>
                </a:solidFill>
                <a:latin typeface="Arial" panose="020B0604020202020204" pitchFamily="34" charset="0"/>
              </a:rPr>
              <a:pPr/>
              <a:t>110</a:t>
            </a:fld>
            <a:endParaRPr lang="en-US" sz="1200" dirty="0">
              <a:solidFill>
                <a:srgbClr val="000000"/>
              </a:solidFill>
              <a:latin typeface="Arial" panose="020B0604020202020204" pitchFamily="34"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kern="1200" dirty="0">
                <a:solidFill>
                  <a:schemeClr val="tx1"/>
                </a:solidFill>
                <a:effectLst/>
                <a:ea typeface="ＭＳ Ｐゴシック" charset="-128"/>
                <a:cs typeface="ＭＳ Ｐゴシック" charset="-128"/>
              </a:rPr>
              <a:t>Miraculous births of John and Jesus show that God controls all things—from barren women to the dictates of kings—to give Israel’s Messiah to the world (1:57–2:20).</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21453797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Master" Target="../slideMasters/slideMaster78.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8.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8.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8.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8.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8.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8.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78.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78.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78.xml"/><Relationship Id="rId4" Type="http://schemas.openxmlformats.org/officeDocument/2006/relationships/image" Target="../media/image23.jpeg"/></Relationships>
</file>

<file path=ppt/slideLayouts/_rels/slideLayout7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78.xml"/><Relationship Id="rId4" Type="http://schemas.openxmlformats.org/officeDocument/2006/relationships/image" Target="../media/image23.jpeg"/></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FA47A7-B5F9-1447-A770-82A9547AB5C9}" type="slidenum">
              <a:rPr lang="en-US" smtClean="0"/>
              <a:pPr>
                <a:defRPr/>
              </a:pPr>
              <a:t>‹#›</a:t>
            </a:fld>
            <a:endParaRPr lang="en-US" dirty="0"/>
          </a:p>
        </p:txBody>
      </p:sp>
    </p:spTree>
    <p:extLst>
      <p:ext uri="{BB962C8B-B14F-4D97-AF65-F5344CB8AC3E}">
        <p14:creationId xmlns:p14="http://schemas.microsoft.com/office/powerpoint/2010/main" val="32146734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BF7C9F-4E63-5E42-ACD9-757C183AD683}" type="slidenum">
              <a:rPr lang="en-US" smtClean="0"/>
              <a:pPr>
                <a:defRPr/>
              </a:pPr>
              <a:t>‹#›</a:t>
            </a:fld>
            <a:endParaRPr lang="en-US" dirty="0"/>
          </a:p>
        </p:txBody>
      </p:sp>
    </p:spTree>
    <p:extLst>
      <p:ext uri="{BB962C8B-B14F-4D97-AF65-F5344CB8AC3E}">
        <p14:creationId xmlns:p14="http://schemas.microsoft.com/office/powerpoint/2010/main" val="98045941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DB243D0-D997-4A45-A45D-9D15AEC818FF}" type="slidenum">
              <a:rPr lang="en-US"/>
              <a:pPr>
                <a:defRPr/>
              </a:pPr>
              <a:t>‹#›</a:t>
            </a:fld>
            <a:endParaRPr lang="en-US"/>
          </a:p>
        </p:txBody>
      </p:sp>
    </p:spTree>
    <p:extLst>
      <p:ext uri="{BB962C8B-B14F-4D97-AF65-F5344CB8AC3E}">
        <p14:creationId xmlns:p14="http://schemas.microsoft.com/office/powerpoint/2010/main" val="341915249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96E4F3D-FECE-834A-862C-E6FC82AFD474}" type="slidenum">
              <a:rPr lang="en-US" smtClean="0"/>
              <a:pPr>
                <a:defRPr/>
              </a:pPr>
              <a:t>‹#›</a:t>
            </a:fld>
            <a:endParaRPr lang="en-US" dirty="0"/>
          </a:p>
        </p:txBody>
      </p:sp>
    </p:spTree>
    <p:extLst>
      <p:ext uri="{BB962C8B-B14F-4D97-AF65-F5344CB8AC3E}">
        <p14:creationId xmlns:p14="http://schemas.microsoft.com/office/powerpoint/2010/main" val="171190953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B31592B-91ED-2346-B733-2A3F4E33A983}" type="slidenum">
              <a:rPr lang="en-US" smtClean="0"/>
              <a:pPr>
                <a:defRPr/>
              </a:pPr>
              <a:t>‹#›</a:t>
            </a:fld>
            <a:endParaRPr lang="en-US" dirty="0"/>
          </a:p>
        </p:txBody>
      </p:sp>
    </p:spTree>
    <p:extLst>
      <p:ext uri="{BB962C8B-B14F-4D97-AF65-F5344CB8AC3E}">
        <p14:creationId xmlns:p14="http://schemas.microsoft.com/office/powerpoint/2010/main" val="67997162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BC2A9EBE-469D-3146-B6C0-71EF18CA5B6C}" type="slidenum">
              <a:rPr lang="en-US" smtClean="0"/>
              <a:pPr>
                <a:defRPr/>
              </a:pPr>
              <a:t>‹#›</a:t>
            </a:fld>
            <a:endParaRPr lang="en-US" dirty="0"/>
          </a:p>
        </p:txBody>
      </p:sp>
    </p:spTree>
    <p:extLst>
      <p:ext uri="{BB962C8B-B14F-4D97-AF65-F5344CB8AC3E}">
        <p14:creationId xmlns:p14="http://schemas.microsoft.com/office/powerpoint/2010/main" val="2324051861"/>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EE3E64F-FA84-914B-9734-55FFADC8B834}" type="slidenum">
              <a:rPr lang="en-US" smtClean="0"/>
              <a:pPr>
                <a:defRPr/>
              </a:pPr>
              <a:t>‹#›</a:t>
            </a:fld>
            <a:endParaRPr lang="en-US" dirty="0"/>
          </a:p>
        </p:txBody>
      </p:sp>
    </p:spTree>
    <p:extLst>
      <p:ext uri="{BB962C8B-B14F-4D97-AF65-F5344CB8AC3E}">
        <p14:creationId xmlns:p14="http://schemas.microsoft.com/office/powerpoint/2010/main" val="1669259572"/>
      </p:ext>
    </p:extLst>
  </p:cSld>
  <p:clrMapOvr>
    <a:masterClrMapping/>
  </p:clrMapOvr>
  <p:transition spd="med">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17FF9348-0D64-2444-881E-79CEBC44CD07}" type="slidenum">
              <a:rPr lang="en-US" smtClean="0"/>
              <a:pPr>
                <a:defRPr/>
              </a:pPr>
              <a:t>‹#›</a:t>
            </a:fld>
            <a:endParaRPr lang="en-US" dirty="0"/>
          </a:p>
        </p:txBody>
      </p:sp>
    </p:spTree>
    <p:extLst>
      <p:ext uri="{BB962C8B-B14F-4D97-AF65-F5344CB8AC3E}">
        <p14:creationId xmlns:p14="http://schemas.microsoft.com/office/powerpoint/2010/main" val="1747642670"/>
      </p:ext>
    </p:extLst>
  </p:cSld>
  <p:clrMapOvr>
    <a:masterClrMapping/>
  </p:clrMapOvr>
  <p:transition spd="med">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B624EAE-E727-E444-9008-F3A789A02DD7}" type="slidenum">
              <a:rPr lang="en-US" smtClean="0"/>
              <a:pPr>
                <a:defRPr/>
              </a:pPr>
              <a:t>‹#›</a:t>
            </a:fld>
            <a:endParaRPr lang="en-US" dirty="0"/>
          </a:p>
        </p:txBody>
      </p:sp>
    </p:spTree>
    <p:extLst>
      <p:ext uri="{BB962C8B-B14F-4D97-AF65-F5344CB8AC3E}">
        <p14:creationId xmlns:p14="http://schemas.microsoft.com/office/powerpoint/2010/main" val="1858648646"/>
      </p:ext>
    </p:extLst>
  </p:cSld>
  <p:clrMapOvr>
    <a:masterClrMapping/>
  </p:clrMapOvr>
  <p:transition spd="med">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74F493E-5EA5-EA4F-81C9-AB6C0F5EF027}" type="slidenum">
              <a:rPr lang="en-US" smtClean="0"/>
              <a:pPr>
                <a:defRPr/>
              </a:pPr>
              <a:t>‹#›</a:t>
            </a:fld>
            <a:endParaRPr lang="en-US" dirty="0"/>
          </a:p>
        </p:txBody>
      </p:sp>
    </p:spTree>
    <p:extLst>
      <p:ext uri="{BB962C8B-B14F-4D97-AF65-F5344CB8AC3E}">
        <p14:creationId xmlns:p14="http://schemas.microsoft.com/office/powerpoint/2010/main" val="1689823198"/>
      </p:ext>
    </p:extLst>
  </p:cSld>
  <p:clrMapOvr>
    <a:masterClrMapping/>
  </p:clrMapOvr>
  <p:transition spd="med">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F618E0A2-0311-2F4A-ABE0-B7019BE7093D}" type="slidenum">
              <a:rPr lang="en-US" smtClean="0"/>
              <a:pPr>
                <a:defRPr/>
              </a:pPr>
              <a:t>‹#›</a:t>
            </a:fld>
            <a:endParaRPr lang="en-US" dirty="0"/>
          </a:p>
        </p:txBody>
      </p:sp>
    </p:spTree>
    <p:extLst>
      <p:ext uri="{BB962C8B-B14F-4D97-AF65-F5344CB8AC3E}">
        <p14:creationId xmlns:p14="http://schemas.microsoft.com/office/powerpoint/2010/main" val="3617881219"/>
      </p:ext>
    </p:extLst>
  </p:cSld>
  <p:clrMapOvr>
    <a:masterClrMapping/>
  </p:clrMapOvr>
  <p:transition spd="med">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AFA619A-7F3F-D144-ACFC-6856E4C1188C}" type="slidenum">
              <a:rPr lang="en-US" smtClean="0"/>
              <a:pPr>
                <a:defRPr/>
              </a:pPr>
              <a:t>‹#›</a:t>
            </a:fld>
            <a:endParaRPr lang="en-US" dirty="0"/>
          </a:p>
        </p:txBody>
      </p:sp>
    </p:spTree>
    <p:extLst>
      <p:ext uri="{BB962C8B-B14F-4D97-AF65-F5344CB8AC3E}">
        <p14:creationId xmlns:p14="http://schemas.microsoft.com/office/powerpoint/2010/main" val="426012149"/>
      </p:ext>
    </p:extLst>
  </p:cSld>
  <p:clrMapOvr>
    <a:masterClrMapping/>
  </p:clrMapOvr>
  <p:transition spd="med">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43AAEEF-4FBF-0448-87B9-D23FF78581EE}" type="slidenum">
              <a:rPr lang="en-US" smtClean="0"/>
              <a:pPr>
                <a:defRPr/>
              </a:pPr>
              <a:t>‹#›</a:t>
            </a:fld>
            <a:endParaRPr lang="en-US" dirty="0"/>
          </a:p>
        </p:txBody>
      </p:sp>
    </p:spTree>
    <p:extLst>
      <p:ext uri="{BB962C8B-B14F-4D97-AF65-F5344CB8AC3E}">
        <p14:creationId xmlns:p14="http://schemas.microsoft.com/office/powerpoint/2010/main" val="12227294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46288C-8E27-1F43-A4BD-9DBBE840398F}" type="slidenum">
              <a:rPr lang="en-US" smtClean="0"/>
              <a:pPr>
                <a:defRPr/>
              </a:pPr>
              <a:t>‹#›</a:t>
            </a:fld>
            <a:endParaRPr lang="en-US" dirty="0"/>
          </a:p>
        </p:txBody>
      </p:sp>
    </p:spTree>
    <p:extLst>
      <p:ext uri="{BB962C8B-B14F-4D97-AF65-F5344CB8AC3E}">
        <p14:creationId xmlns:p14="http://schemas.microsoft.com/office/powerpoint/2010/main" val="3244922022"/>
      </p:ext>
    </p:extLst>
  </p:cSld>
  <p:clrMapOvr>
    <a:masterClrMapping/>
  </p:clrMapOvr>
  <p:transition spd="med">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4D769E95-BFCC-DF45-97A7-E48396B26CD4}" type="slidenum">
              <a:rPr lang="en-US" smtClean="0"/>
              <a:pPr>
                <a:defRPr/>
              </a:pPr>
              <a:t>‹#›</a:t>
            </a:fld>
            <a:endParaRPr lang="en-US" dirty="0"/>
          </a:p>
        </p:txBody>
      </p:sp>
    </p:spTree>
    <p:extLst>
      <p:ext uri="{BB962C8B-B14F-4D97-AF65-F5344CB8AC3E}">
        <p14:creationId xmlns:p14="http://schemas.microsoft.com/office/powerpoint/2010/main" val="485105927"/>
      </p:ext>
    </p:extLst>
  </p:cSld>
  <p:clrMapOvr>
    <a:masterClrMapping/>
  </p:clrMapOvr>
  <p:transition spd="med">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0AC2F60-DEC4-A541-8B4B-2EEFA71D2635}" type="slidenum">
              <a:rPr lang="en-US" smtClean="0"/>
              <a:pPr>
                <a:defRPr/>
              </a:pPr>
              <a:t>‹#›</a:t>
            </a:fld>
            <a:endParaRPr lang="en-US" dirty="0"/>
          </a:p>
        </p:txBody>
      </p:sp>
    </p:spTree>
    <p:extLst>
      <p:ext uri="{BB962C8B-B14F-4D97-AF65-F5344CB8AC3E}">
        <p14:creationId xmlns:p14="http://schemas.microsoft.com/office/powerpoint/2010/main" val="1515885601"/>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DB0C8B-9758-D544-96F3-F719EC20BD3A}" type="slidenum">
              <a:rPr lang="en-US" smtClean="0"/>
              <a:pPr>
                <a:defRPr/>
              </a:pPr>
              <a:t>‹#›</a:t>
            </a:fld>
            <a:endParaRPr lang="en-US" dirty="0"/>
          </a:p>
        </p:txBody>
      </p:sp>
    </p:spTree>
    <p:extLst>
      <p:ext uri="{BB962C8B-B14F-4D97-AF65-F5344CB8AC3E}">
        <p14:creationId xmlns:p14="http://schemas.microsoft.com/office/powerpoint/2010/main" val="687018278"/>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42" indent="0" algn="ctr">
              <a:buNone/>
              <a:defRPr>
                <a:solidFill>
                  <a:schemeClr val="tx1">
                    <a:tint val="75000"/>
                  </a:schemeClr>
                </a:solidFill>
              </a:defRPr>
            </a:lvl2pPr>
            <a:lvl3pPr marL="914085" indent="0" algn="ctr">
              <a:buNone/>
              <a:defRPr>
                <a:solidFill>
                  <a:schemeClr val="tx1">
                    <a:tint val="75000"/>
                  </a:schemeClr>
                </a:solidFill>
              </a:defRPr>
            </a:lvl3pPr>
            <a:lvl4pPr marL="1371124" indent="0" algn="ctr">
              <a:buNone/>
              <a:defRPr>
                <a:solidFill>
                  <a:schemeClr val="tx1">
                    <a:tint val="75000"/>
                  </a:schemeClr>
                </a:solidFill>
              </a:defRPr>
            </a:lvl4pPr>
            <a:lvl5pPr marL="1828170" indent="0" algn="ctr">
              <a:buNone/>
              <a:defRPr>
                <a:solidFill>
                  <a:schemeClr val="tx1">
                    <a:tint val="75000"/>
                  </a:schemeClr>
                </a:solidFill>
              </a:defRPr>
            </a:lvl5pPr>
            <a:lvl6pPr marL="2285205" indent="0" algn="ctr">
              <a:buNone/>
              <a:defRPr>
                <a:solidFill>
                  <a:schemeClr val="tx1">
                    <a:tint val="75000"/>
                  </a:schemeClr>
                </a:solidFill>
              </a:defRPr>
            </a:lvl6pPr>
            <a:lvl7pPr marL="2742248" indent="0" algn="ctr">
              <a:buNone/>
              <a:defRPr>
                <a:solidFill>
                  <a:schemeClr val="tx1">
                    <a:tint val="75000"/>
                  </a:schemeClr>
                </a:solidFill>
              </a:defRPr>
            </a:lvl7pPr>
            <a:lvl8pPr marL="3199289" indent="0" algn="ctr">
              <a:buNone/>
              <a:defRPr>
                <a:solidFill>
                  <a:schemeClr val="tx1">
                    <a:tint val="75000"/>
                  </a:schemeClr>
                </a:solidFill>
              </a:defRPr>
            </a:lvl8pPr>
            <a:lvl9pPr marL="365632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4833E60D-FD66-EE4E-9301-7254FB30F032}"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109589-7281-D04A-8D04-08565642A25C}" type="slidenum">
              <a:rPr lang="en-US"/>
              <a:pPr>
                <a:defRPr/>
              </a:pPr>
              <a:t>‹#›</a:t>
            </a:fld>
            <a:endParaRPr lang="en-US"/>
          </a:p>
        </p:txBody>
      </p:sp>
    </p:spTree>
    <p:extLst>
      <p:ext uri="{BB962C8B-B14F-4D97-AF65-F5344CB8AC3E}">
        <p14:creationId xmlns:p14="http://schemas.microsoft.com/office/powerpoint/2010/main" val="426158749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21A7E21-4A28-804F-809B-741830DDBB2A}"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EC9190C-2BA8-2145-8AD2-0080B2A838EB}" type="slidenum">
              <a:rPr lang="en-US"/>
              <a:pPr>
                <a:defRPr/>
              </a:pPr>
              <a:t>‹#›</a:t>
            </a:fld>
            <a:endParaRPr lang="en-US"/>
          </a:p>
        </p:txBody>
      </p:sp>
    </p:spTree>
    <p:extLst>
      <p:ext uri="{BB962C8B-B14F-4D97-AF65-F5344CB8AC3E}">
        <p14:creationId xmlns:p14="http://schemas.microsoft.com/office/powerpoint/2010/main" val="328651498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42" indent="0">
              <a:buNone/>
              <a:defRPr sz="1800">
                <a:solidFill>
                  <a:schemeClr val="tx1">
                    <a:tint val="75000"/>
                  </a:schemeClr>
                </a:solidFill>
              </a:defRPr>
            </a:lvl2pPr>
            <a:lvl3pPr marL="914085" indent="0">
              <a:buNone/>
              <a:defRPr sz="1600">
                <a:solidFill>
                  <a:schemeClr val="tx1">
                    <a:tint val="75000"/>
                  </a:schemeClr>
                </a:solidFill>
              </a:defRPr>
            </a:lvl3pPr>
            <a:lvl4pPr marL="1371124" indent="0">
              <a:buNone/>
              <a:defRPr sz="1400">
                <a:solidFill>
                  <a:schemeClr val="tx1">
                    <a:tint val="75000"/>
                  </a:schemeClr>
                </a:solidFill>
              </a:defRPr>
            </a:lvl4pPr>
            <a:lvl5pPr marL="1828170" indent="0">
              <a:buNone/>
              <a:defRPr sz="1400">
                <a:solidFill>
                  <a:schemeClr val="tx1">
                    <a:tint val="75000"/>
                  </a:schemeClr>
                </a:solidFill>
              </a:defRPr>
            </a:lvl5pPr>
            <a:lvl6pPr marL="2285205" indent="0">
              <a:buNone/>
              <a:defRPr sz="1400">
                <a:solidFill>
                  <a:schemeClr val="tx1">
                    <a:tint val="75000"/>
                  </a:schemeClr>
                </a:solidFill>
              </a:defRPr>
            </a:lvl6pPr>
            <a:lvl7pPr marL="2742248" indent="0">
              <a:buNone/>
              <a:defRPr sz="1400">
                <a:solidFill>
                  <a:schemeClr val="tx1">
                    <a:tint val="75000"/>
                  </a:schemeClr>
                </a:solidFill>
              </a:defRPr>
            </a:lvl7pPr>
            <a:lvl8pPr marL="3199289" indent="0">
              <a:buNone/>
              <a:defRPr sz="1400">
                <a:solidFill>
                  <a:schemeClr val="tx1">
                    <a:tint val="75000"/>
                  </a:schemeClr>
                </a:solidFill>
              </a:defRPr>
            </a:lvl8pPr>
            <a:lvl9pPr marL="365632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A3FAF62-891C-CE49-B31C-87E10AB7FCA2}"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C193E1C1-6381-2145-B43C-B209C84F37C6}" type="slidenum">
              <a:rPr lang="en-US"/>
              <a:pPr>
                <a:defRPr/>
              </a:pPr>
              <a:t>‹#›</a:t>
            </a:fld>
            <a:endParaRPr lang="en-US"/>
          </a:p>
        </p:txBody>
      </p:sp>
    </p:spTree>
    <p:extLst>
      <p:ext uri="{BB962C8B-B14F-4D97-AF65-F5344CB8AC3E}">
        <p14:creationId xmlns:p14="http://schemas.microsoft.com/office/powerpoint/2010/main" val="11710982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D0351FE-A2C2-1143-BF06-77EC35DD87E3}" type="datetimeFigureOut">
              <a:rPr lang="en-US"/>
              <a:pPr>
                <a:defRPr/>
              </a:pPr>
              <a:t>3/10/24</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2CFF1095-6153-5943-A8CD-55A55C33A1B2}" type="slidenum">
              <a:rPr lang="en-US"/>
              <a:pPr>
                <a:defRPr/>
              </a:pPr>
              <a:t>‹#›</a:t>
            </a:fld>
            <a:endParaRPr lang="en-US"/>
          </a:p>
        </p:txBody>
      </p:sp>
    </p:spTree>
    <p:extLst>
      <p:ext uri="{BB962C8B-B14F-4D97-AF65-F5344CB8AC3E}">
        <p14:creationId xmlns:p14="http://schemas.microsoft.com/office/powerpoint/2010/main" val="117115211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7A7460-2FE1-1F45-A58B-9B58ED27BABC}" type="datetimeFigureOut">
              <a:rPr lang="en-US"/>
              <a:pPr>
                <a:defRPr/>
              </a:pPr>
              <a:t>3/10/24</a:t>
            </a:fld>
            <a:endParaRPr lang="en-US"/>
          </a:p>
        </p:txBody>
      </p:sp>
      <p:sp>
        <p:nvSpPr>
          <p:cNvPr id="8" name="Footer Placeholder 7"/>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350DFFE-8657-4644-AEB2-31EE13242DE1}" type="slidenum">
              <a:rPr lang="en-US"/>
              <a:pPr>
                <a:defRPr/>
              </a:pPr>
              <a:t>‹#›</a:t>
            </a:fld>
            <a:endParaRPr lang="en-US"/>
          </a:p>
        </p:txBody>
      </p:sp>
    </p:spTree>
    <p:extLst>
      <p:ext uri="{BB962C8B-B14F-4D97-AF65-F5344CB8AC3E}">
        <p14:creationId xmlns:p14="http://schemas.microsoft.com/office/powerpoint/2010/main" val="209651648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DEE59B57-C65D-F646-A1A7-9E8512D14C9F}" type="datetimeFigureOut">
              <a:rPr lang="en-US"/>
              <a:pPr>
                <a:defRPr/>
              </a:pPr>
              <a:t>3/10/24</a:t>
            </a:fld>
            <a:endParaRPr lang="en-US"/>
          </a:p>
        </p:txBody>
      </p:sp>
      <p:sp>
        <p:nvSpPr>
          <p:cNvPr id="4" name="Footer Placeholder 3"/>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344DBC5-5DDA-A04F-8F92-8DBDF7970E73}" type="slidenum">
              <a:rPr lang="en-US"/>
              <a:pPr>
                <a:defRPr/>
              </a:pPr>
              <a:t>‹#›</a:t>
            </a:fld>
            <a:endParaRPr lang="en-US"/>
          </a:p>
        </p:txBody>
      </p:sp>
    </p:spTree>
    <p:extLst>
      <p:ext uri="{BB962C8B-B14F-4D97-AF65-F5344CB8AC3E}">
        <p14:creationId xmlns:p14="http://schemas.microsoft.com/office/powerpoint/2010/main" val="28010165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5867400" cy="6858000"/>
            <a:chOff x="0" y="0"/>
            <a:chExt cx="3696" cy="4320"/>
          </a:xfrm>
        </p:grpSpPr>
        <p:sp>
          <p:nvSpPr>
            <p:cNvPr id="5" name="Rectangle 3"/>
            <p:cNvSpPr>
              <a:spLocks noChangeArrowheads="1"/>
            </p:cNvSpPr>
            <p:nvPr/>
          </p:nvSpPr>
          <p:spPr bwMode="auto">
            <a:xfrm>
              <a:off x="0" y="0"/>
              <a:ext cx="2880"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6" name="AutoShape 4"/>
            <p:cNvSpPr>
              <a:spLocks noChangeArrowheads="1"/>
            </p:cNvSpPr>
            <p:nvPr/>
          </p:nvSpPr>
          <p:spPr bwMode="white">
            <a:xfrm>
              <a:off x="432" y="624"/>
              <a:ext cx="3264" cy="12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kumimoji="1" lang="en-US">
                <a:latin typeface="Times New Roman" charset="0"/>
              </a:endParaRPr>
            </a:p>
          </p:txBody>
        </p:sp>
      </p:grpSp>
      <p:grpSp>
        <p:nvGrpSpPr>
          <p:cNvPr id="7" name="Group 5"/>
          <p:cNvGrpSpPr>
            <a:grpSpLocks/>
          </p:cNvGrpSpPr>
          <p:nvPr/>
        </p:nvGrpSpPr>
        <p:grpSpPr bwMode="auto">
          <a:xfrm>
            <a:off x="3632200" y="4889500"/>
            <a:ext cx="4876800" cy="319088"/>
            <a:chOff x="2288" y="3080"/>
            <a:chExt cx="3072" cy="201"/>
          </a:xfrm>
        </p:grpSpPr>
        <p:sp>
          <p:nvSpPr>
            <p:cNvPr id="8" name="AutoShape 6"/>
            <p:cNvSpPr>
              <a:spLocks noChangeArrowheads="1"/>
            </p:cNvSpPr>
            <p:nvPr/>
          </p:nvSpPr>
          <p:spPr bwMode="auto">
            <a:xfrm flipH="1">
              <a:off x="2288" y="3080"/>
              <a:ext cx="2914" cy="200"/>
            </a:xfrm>
            <a:prstGeom prst="roundRect">
              <a:avLst>
                <a:gd name="adj" fmla="val 0"/>
              </a:avLst>
            </a:pr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 name="AutoShape 7"/>
            <p:cNvSpPr>
              <a:spLocks noChangeArrowheads="1"/>
            </p:cNvSpPr>
            <p:nvPr/>
          </p:nvSpPr>
          <p:spPr bwMode="auto">
            <a:xfrm>
              <a:off x="5196" y="3080"/>
              <a:ext cx="164" cy="201"/>
            </a:xfrm>
            <a:prstGeom prst="flowChartDelay">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
        <p:nvSpPr>
          <p:cNvPr id="30728" name="Rectangle 8"/>
          <p:cNvSpPr>
            <a:spLocks noGrp="1" noChangeArrowheads="1"/>
          </p:cNvSpPr>
          <p:nvPr>
            <p:ph type="subTitle" idx="1"/>
          </p:nvPr>
        </p:nvSpPr>
        <p:spPr>
          <a:xfrm>
            <a:off x="4673600" y="2927350"/>
            <a:ext cx="40132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30732" name="AutoShape 12"/>
          <p:cNvSpPr>
            <a:spLocks noGrp="1" noChangeArrowheads="1"/>
          </p:cNvSpPr>
          <p:nvPr>
            <p:ph type="ctrTitle" sz="quarter"/>
          </p:nvPr>
        </p:nvSpPr>
        <p:spPr>
          <a:xfrm>
            <a:off x="685800" y="990600"/>
            <a:ext cx="8229600" cy="1905000"/>
          </a:xfrm>
          <a:prstGeom prst="roundRect">
            <a:avLst>
              <a:gd name="adj" fmla="val 50000"/>
            </a:avLst>
          </a:prstGeo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10" name="Rectangle 9"/>
          <p:cNvSpPr>
            <a:spLocks noGrp="1" noChangeArrowheads="1"/>
          </p:cNvSpPr>
          <p:nvPr>
            <p:ph type="dt" sz="quarter" idx="10"/>
          </p:nvPr>
        </p:nvSpPr>
        <p:spPr/>
        <p:txBody>
          <a:bodyPr/>
          <a:lstStyle>
            <a:lvl1pPr>
              <a:defRPr b="1" i="0">
                <a:solidFill>
                  <a:schemeClr val="bg1"/>
                </a:solidFill>
                <a:latin typeface="Arial" panose="020B0604020202020204" pitchFamily="34" charset="0"/>
              </a:defRPr>
            </a:lvl1pPr>
          </a:lstStyle>
          <a:p>
            <a:pPr>
              <a:defRPr/>
            </a:pPr>
            <a:endParaRPr lang="en-US" dirty="0"/>
          </a:p>
        </p:txBody>
      </p:sp>
      <p:sp>
        <p:nvSpPr>
          <p:cNvPr id="11" name="Rectangle 10"/>
          <p:cNvSpPr>
            <a:spLocks noGrp="1" noChangeArrowheads="1"/>
          </p:cNvSpPr>
          <p:nvPr>
            <p:ph type="ftr" sz="quarter" idx="11"/>
          </p:nvPr>
        </p:nvSpPr>
        <p:spPr/>
        <p:txBody>
          <a:bodyPr/>
          <a:lstStyle>
            <a:lvl1pPr algn="r">
              <a:defRPr b="1" i="0">
                <a:latin typeface="Arial" panose="020B0604020202020204" pitchFamily="34" charset="0"/>
              </a:defRPr>
            </a:lvl1pPr>
          </a:lstStyle>
          <a:p>
            <a:pPr>
              <a:defRPr/>
            </a:pPr>
            <a:endParaRPr lang="en-US" dirty="0"/>
          </a:p>
        </p:txBody>
      </p:sp>
      <p:sp>
        <p:nvSpPr>
          <p:cNvPr id="12" name="Rectangle 11"/>
          <p:cNvSpPr>
            <a:spLocks noGrp="1" noChangeArrowheads="1"/>
          </p:cNvSpPr>
          <p:nvPr>
            <p:ph type="sldNum" sz="quarter" idx="12"/>
          </p:nvPr>
        </p:nvSpPr>
        <p:spPr>
          <a:xfrm>
            <a:off x="76201" y="6248400"/>
            <a:ext cx="587375" cy="488950"/>
          </a:xfrm>
        </p:spPr>
        <p:txBody>
          <a:bodyPr anchorCtr="0"/>
          <a:lstStyle>
            <a:lvl1pPr>
              <a:defRPr b="1" i="0">
                <a:latin typeface="Arial" panose="020B0604020202020204" pitchFamily="34" charset="0"/>
              </a:defRPr>
            </a:lvl1pPr>
          </a:lstStyle>
          <a:p>
            <a:pPr>
              <a:defRPr/>
            </a:pPr>
            <a:fld id="{03BB8206-469D-3247-84A6-B4EF545EC11D}" type="slidenum">
              <a:rPr lang="en-US" smtClean="0"/>
              <a:pPr>
                <a:defRPr/>
              </a:pPr>
              <a:t>‹#›</a:t>
            </a:fld>
            <a:endParaRPr lang="en-US" dirty="0"/>
          </a:p>
        </p:txBody>
      </p:sp>
    </p:spTree>
    <p:extLst>
      <p:ext uri="{BB962C8B-B14F-4D97-AF65-F5344CB8AC3E}">
        <p14:creationId xmlns:p14="http://schemas.microsoft.com/office/powerpoint/2010/main" val="265835457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56D35E5-A6B2-1342-9BAA-A4550EA596B6}" type="datetimeFigureOut">
              <a:rPr lang="en-US"/>
              <a:pPr>
                <a:defRPr/>
              </a:pPr>
              <a:t>3/10/24</a:t>
            </a:fld>
            <a:endParaRPr lang="en-US"/>
          </a:p>
        </p:txBody>
      </p:sp>
      <p:sp>
        <p:nvSpPr>
          <p:cNvPr id="3" name="Footer Placeholder 2"/>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C3BB43F-E856-F342-88ED-A67D2903EFCF}" type="slidenum">
              <a:rPr lang="en-US"/>
              <a:pPr>
                <a:defRPr/>
              </a:pPr>
              <a:t>‹#›</a:t>
            </a:fld>
            <a:endParaRPr lang="en-US"/>
          </a:p>
        </p:txBody>
      </p:sp>
    </p:spTree>
    <p:extLst>
      <p:ext uri="{BB962C8B-B14F-4D97-AF65-F5344CB8AC3E}">
        <p14:creationId xmlns:p14="http://schemas.microsoft.com/office/powerpoint/2010/main" val="260060582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FAA0113-248B-3441-BA2A-B7FB1EB2E0EB}" type="datetimeFigureOut">
              <a:rPr lang="en-US"/>
              <a:pPr>
                <a:defRPr/>
              </a:pPr>
              <a:t>3/10/24</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04E9C19-E8D7-514D-9C79-0CC0DD1B350B}" type="slidenum">
              <a:rPr lang="en-US"/>
              <a:pPr>
                <a:defRPr/>
              </a:pPr>
              <a:t>‹#›</a:t>
            </a:fld>
            <a:endParaRPr lang="en-US"/>
          </a:p>
        </p:txBody>
      </p:sp>
    </p:spTree>
    <p:extLst>
      <p:ext uri="{BB962C8B-B14F-4D97-AF65-F5344CB8AC3E}">
        <p14:creationId xmlns:p14="http://schemas.microsoft.com/office/powerpoint/2010/main" val="224502817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B45C8DFF-DFB9-9940-A98E-96C1F271ECE7}" type="datetimeFigureOut">
              <a:rPr lang="en-US"/>
              <a:pPr>
                <a:defRPr/>
              </a:pPr>
              <a:t>3/10/24</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A94D528-9517-C345-84BE-B7852DA51F40}" type="slidenum">
              <a:rPr lang="en-US"/>
              <a:pPr>
                <a:defRPr/>
              </a:pPr>
              <a:t>‹#›</a:t>
            </a:fld>
            <a:endParaRPr lang="en-US"/>
          </a:p>
        </p:txBody>
      </p:sp>
    </p:spTree>
    <p:extLst>
      <p:ext uri="{BB962C8B-B14F-4D97-AF65-F5344CB8AC3E}">
        <p14:creationId xmlns:p14="http://schemas.microsoft.com/office/powerpoint/2010/main" val="301567966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FF251955-0189-FE47-8F01-2B43B1CE953C}"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16BE839-814C-E349-A8F1-58CFFE5DEC44}" type="slidenum">
              <a:rPr lang="en-US"/>
              <a:pPr>
                <a:defRPr/>
              </a:pPr>
              <a:t>‹#›</a:t>
            </a:fld>
            <a:endParaRPr lang="en-US"/>
          </a:p>
        </p:txBody>
      </p:sp>
    </p:spTree>
    <p:extLst>
      <p:ext uri="{BB962C8B-B14F-4D97-AF65-F5344CB8AC3E}">
        <p14:creationId xmlns:p14="http://schemas.microsoft.com/office/powerpoint/2010/main" val="396462002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9BEAFC57-6E36-304C-A3F8-5F310AC6F74A}"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25B336B-BB66-3E44-9D1F-45A8AF531D34}" type="slidenum">
              <a:rPr lang="en-US"/>
              <a:pPr>
                <a:defRPr/>
              </a:pPr>
              <a:t>‹#›</a:t>
            </a:fld>
            <a:endParaRPr lang="en-US"/>
          </a:p>
        </p:txBody>
      </p:sp>
    </p:spTree>
    <p:extLst>
      <p:ext uri="{BB962C8B-B14F-4D97-AF65-F5344CB8AC3E}">
        <p14:creationId xmlns:p14="http://schemas.microsoft.com/office/powerpoint/2010/main" val="323815286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sp>
        <p:nvSpPr>
          <p:cNvPr id="5122" name="Rectangle 2"/>
          <p:cNvSpPr>
            <a:spLocks noGrp="1" noChangeArrowheads="1"/>
          </p:cNvSpPr>
          <p:nvPr>
            <p:ph type="ctrTitle"/>
          </p:nvPr>
        </p:nvSpPr>
        <p:spPr>
          <a:xfrm>
            <a:off x="2895600" y="1371601"/>
            <a:ext cx="5867400" cy="2286000"/>
          </a:xfrm>
        </p:spPr>
        <p:txBody>
          <a:bodyPr/>
          <a:lstStyle>
            <a:lvl1pPr>
              <a:defRPr sz="4500" b="1" i="0">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2971800" y="4267200"/>
            <a:ext cx="5791200" cy="1447800"/>
          </a:xfrm>
        </p:spPr>
        <p:txBody>
          <a:bodyPr/>
          <a:lstStyle>
            <a:lvl1pPr marL="0" indent="0">
              <a:buFont typeface="Wingdings" pitchFamily="-105" charset="2"/>
              <a:buNone/>
              <a:defRPr sz="2600" b="1" i="0">
                <a:latin typeface="Arial" panose="020B0604020202020204" pitchFamily="34" charset="0"/>
              </a:defRPr>
            </a:lvl1pPr>
          </a:lstStyle>
          <a:p>
            <a:r>
              <a:rPr lang="en-US" dirty="0"/>
              <a:t>Click to edit Master subtitle style</a:t>
            </a:r>
          </a:p>
        </p:txBody>
      </p:sp>
      <p:sp>
        <p:nvSpPr>
          <p:cNvPr id="20" name="Rectangle 4"/>
          <p:cNvSpPr>
            <a:spLocks noGrp="1" noChangeArrowheads="1"/>
          </p:cNvSpPr>
          <p:nvPr>
            <p:ph type="dt" sz="half" idx="10"/>
          </p:nvPr>
        </p:nvSpPr>
        <p:spPr>
          <a:xfrm>
            <a:off x="457201" y="6248400"/>
            <a:ext cx="2133600" cy="457200"/>
          </a:xfrm>
        </p:spPr>
        <p:txBody>
          <a:bodyPr/>
          <a:lstStyle>
            <a:lvl1pPr>
              <a:defRPr b="1" i="0">
                <a:latin typeface="Arial" panose="020B0604020202020204" pitchFamily="34" charset="0"/>
              </a:defRPr>
            </a:lvl1pPr>
          </a:lstStyle>
          <a:p>
            <a:pPr>
              <a:defRPr/>
            </a:pPr>
            <a:endParaRPr lang="en-US" dirty="0"/>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284CD5-6139-114D-91D7-7DB491F4C687}" type="slidenum">
              <a:rPr lang="en-US" smtClean="0"/>
              <a:pPr>
                <a:defRPr/>
              </a:pPr>
              <a:t>‹#›</a:t>
            </a:fld>
            <a:endParaRPr lang="en-US" dirty="0"/>
          </a:p>
        </p:txBody>
      </p:sp>
    </p:spTree>
    <p:extLst>
      <p:ext uri="{BB962C8B-B14F-4D97-AF65-F5344CB8AC3E}">
        <p14:creationId xmlns:p14="http://schemas.microsoft.com/office/powerpoint/2010/main" val="190754172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5CE6B81-355C-9C4A-8B1A-B2D3D4A7EEBF}"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79487502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D3C5FDB-7C00-C34B-B478-34FF8681491E}"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1685702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4130588-EA34-6340-92AB-82B0CA958DAB}"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38404066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F6C6E9B-5DB8-3340-80DA-BA2B476F4FC5}" type="slidenum">
              <a:rPr lang="en-US" smtClean="0"/>
              <a:pPr>
                <a:defRPr/>
              </a:pPr>
              <a:t>‹#›</a:t>
            </a:fld>
            <a:endParaRPr lang="en-US" dirty="0"/>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24278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C4023E-EB67-4347-970E-BA61C0BB48F9}" type="slidenum">
              <a:rPr lang="en-US" smtClean="0"/>
              <a:pPr>
                <a:defRPr/>
              </a:pPr>
              <a:t>‹#›</a:t>
            </a:fld>
            <a:endParaRPr lang="en-US" dirty="0"/>
          </a:p>
        </p:txBody>
      </p:sp>
    </p:spTree>
    <p:extLst>
      <p:ext uri="{BB962C8B-B14F-4D97-AF65-F5344CB8AC3E}">
        <p14:creationId xmlns:p14="http://schemas.microsoft.com/office/powerpoint/2010/main" val="370947771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4FC7BC-B02D-8D44-91A2-868AD6D10CD7}" type="slidenum">
              <a:rPr lang="en-US" smtClean="0"/>
              <a:pPr>
                <a:defRPr/>
              </a:pPr>
              <a:t>‹#›</a:t>
            </a:fld>
            <a:endParaRPr lang="en-US" dirty="0"/>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979538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68B0832-6CD9-BE40-AF58-D06F4B0F4E3F}" type="slidenum">
              <a:rPr lang="en-US" smtClean="0"/>
              <a:pPr>
                <a:defRPr/>
              </a:pPr>
              <a:t>‹#›</a:t>
            </a:fld>
            <a:endParaRPr lang="en-US" dirty="0"/>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38109932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9082148-8CAA-9841-B8E8-8FBE9E67C63C}"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5379105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04328D1-B966-4740-A7F8-D2BC4CE22A30}"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0266227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C9FC9E4-B245-C445-9607-8CB8E8E89494}"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77723055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1"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FC9009A-FF43-A84A-8E78-9C368103C0C6}"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21491502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0BF3DF-4121-4A4C-870E-7DC2794CCCEF}" type="slidenum">
              <a:rPr lang="en-US" smtClean="0"/>
              <a:pPr>
                <a:defRPr/>
              </a:pPr>
              <a:t>‹#›</a:t>
            </a:fld>
            <a:endParaRPr lang="en-US" dirty="0"/>
          </a:p>
        </p:txBody>
      </p:sp>
    </p:spTree>
    <p:extLst>
      <p:ext uri="{BB962C8B-B14F-4D97-AF65-F5344CB8AC3E}">
        <p14:creationId xmlns:p14="http://schemas.microsoft.com/office/powerpoint/2010/main" val="24666434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666362-37AB-8945-BA71-536CEA8386AF}" type="slidenum">
              <a:rPr lang="en-US" smtClean="0"/>
              <a:pPr>
                <a:defRPr/>
              </a:pPr>
              <a:t>‹#›</a:t>
            </a:fld>
            <a:endParaRPr lang="en-US" dirty="0"/>
          </a:p>
        </p:txBody>
      </p:sp>
    </p:spTree>
    <p:extLst>
      <p:ext uri="{BB962C8B-B14F-4D97-AF65-F5344CB8AC3E}">
        <p14:creationId xmlns:p14="http://schemas.microsoft.com/office/powerpoint/2010/main" val="312010066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D5FEA6-CBC6-BE49-BC42-CFE393FB84CC}" type="slidenum">
              <a:rPr lang="en-US" smtClean="0"/>
              <a:pPr>
                <a:defRPr/>
              </a:pPr>
              <a:t>‹#›</a:t>
            </a:fld>
            <a:endParaRPr lang="en-US" dirty="0"/>
          </a:p>
        </p:txBody>
      </p:sp>
    </p:spTree>
    <p:extLst>
      <p:ext uri="{BB962C8B-B14F-4D97-AF65-F5344CB8AC3E}">
        <p14:creationId xmlns:p14="http://schemas.microsoft.com/office/powerpoint/2010/main" val="370156445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D1D934-8B4C-E642-9E9D-63A2110E924D}" type="slidenum">
              <a:rPr lang="en-US" smtClean="0"/>
              <a:pPr>
                <a:defRPr/>
              </a:pPr>
              <a:t>‹#›</a:t>
            </a:fld>
            <a:endParaRPr lang="en-US" dirty="0"/>
          </a:p>
        </p:txBody>
      </p:sp>
    </p:spTree>
    <p:extLst>
      <p:ext uri="{BB962C8B-B14F-4D97-AF65-F5344CB8AC3E}">
        <p14:creationId xmlns:p14="http://schemas.microsoft.com/office/powerpoint/2010/main" val="7938712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821B86-B984-BD40-A860-CB75D2AD46FD}" type="slidenum">
              <a:rPr lang="en-US" smtClean="0"/>
              <a:pPr>
                <a:defRPr/>
              </a:pPr>
              <a:t>‹#›</a:t>
            </a:fld>
            <a:endParaRPr lang="en-US" dirty="0"/>
          </a:p>
        </p:txBody>
      </p:sp>
    </p:spTree>
    <p:extLst>
      <p:ext uri="{BB962C8B-B14F-4D97-AF65-F5344CB8AC3E}">
        <p14:creationId xmlns:p14="http://schemas.microsoft.com/office/powerpoint/2010/main" val="400819479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00E4F29-C31F-2A48-A10B-9E686F2B37A2}" type="slidenum">
              <a:rPr lang="en-US" smtClean="0"/>
              <a:pPr>
                <a:defRPr/>
              </a:pPr>
              <a:t>‹#›</a:t>
            </a:fld>
            <a:endParaRPr lang="en-US" dirty="0"/>
          </a:p>
        </p:txBody>
      </p:sp>
    </p:spTree>
    <p:extLst>
      <p:ext uri="{BB962C8B-B14F-4D97-AF65-F5344CB8AC3E}">
        <p14:creationId xmlns:p14="http://schemas.microsoft.com/office/powerpoint/2010/main" val="380478708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CA926D-8C50-AD49-A8E3-043DB6F8F6B2}" type="slidenum">
              <a:rPr lang="en-US" smtClean="0"/>
              <a:pPr>
                <a:defRPr/>
              </a:pPr>
              <a:t>‹#›</a:t>
            </a:fld>
            <a:endParaRPr lang="en-US" dirty="0"/>
          </a:p>
        </p:txBody>
      </p:sp>
    </p:spTree>
    <p:extLst>
      <p:ext uri="{BB962C8B-B14F-4D97-AF65-F5344CB8AC3E}">
        <p14:creationId xmlns:p14="http://schemas.microsoft.com/office/powerpoint/2010/main" val="305409977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8E254F1-FF74-CE45-BC51-F4D98B6E3638}" type="slidenum">
              <a:rPr lang="en-US" smtClean="0"/>
              <a:pPr>
                <a:defRPr/>
              </a:pPr>
              <a:t>‹#›</a:t>
            </a:fld>
            <a:endParaRPr lang="en-US" dirty="0"/>
          </a:p>
        </p:txBody>
      </p:sp>
    </p:spTree>
    <p:extLst>
      <p:ext uri="{BB962C8B-B14F-4D97-AF65-F5344CB8AC3E}">
        <p14:creationId xmlns:p14="http://schemas.microsoft.com/office/powerpoint/2010/main" val="71663156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6B8B0A-0A94-C44B-8924-4F088FE3B356}" type="slidenum">
              <a:rPr lang="en-US" smtClean="0"/>
              <a:pPr>
                <a:defRPr/>
              </a:pPr>
              <a:t>‹#›</a:t>
            </a:fld>
            <a:endParaRPr lang="en-US" dirty="0"/>
          </a:p>
        </p:txBody>
      </p:sp>
    </p:spTree>
    <p:extLst>
      <p:ext uri="{BB962C8B-B14F-4D97-AF65-F5344CB8AC3E}">
        <p14:creationId xmlns:p14="http://schemas.microsoft.com/office/powerpoint/2010/main" val="36894317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F1350A-DEEB-BB49-80AC-6BA13FF28A63}" type="slidenum">
              <a:rPr lang="en-US" smtClean="0"/>
              <a:pPr>
                <a:defRPr/>
              </a:pPr>
              <a:t>‹#›</a:t>
            </a:fld>
            <a:endParaRPr lang="en-US" dirty="0"/>
          </a:p>
        </p:txBody>
      </p:sp>
    </p:spTree>
    <p:extLst>
      <p:ext uri="{BB962C8B-B14F-4D97-AF65-F5344CB8AC3E}">
        <p14:creationId xmlns:p14="http://schemas.microsoft.com/office/powerpoint/2010/main" val="151512401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EB862F-B98E-FB42-9C43-6C5E6832A9F7}" type="slidenum">
              <a:rPr lang="en-US" smtClean="0"/>
              <a:pPr>
                <a:defRPr/>
              </a:pPr>
              <a:t>‹#›</a:t>
            </a:fld>
            <a:endParaRPr lang="en-US" dirty="0"/>
          </a:p>
        </p:txBody>
      </p:sp>
    </p:spTree>
    <p:extLst>
      <p:ext uri="{BB962C8B-B14F-4D97-AF65-F5344CB8AC3E}">
        <p14:creationId xmlns:p14="http://schemas.microsoft.com/office/powerpoint/2010/main" val="234745691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D0C091-28FD-F646-B37E-ED072F6DEF36}" type="slidenum">
              <a:rPr lang="en-US" smtClean="0"/>
              <a:pPr>
                <a:defRPr/>
              </a:pPr>
              <a:t>‹#›</a:t>
            </a:fld>
            <a:endParaRPr lang="en-US" dirty="0"/>
          </a:p>
        </p:txBody>
      </p:sp>
    </p:spTree>
    <p:extLst>
      <p:ext uri="{BB962C8B-B14F-4D97-AF65-F5344CB8AC3E}">
        <p14:creationId xmlns:p14="http://schemas.microsoft.com/office/powerpoint/2010/main" val="162121319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F880454-6C2B-1243-8781-476A9D9D5AA4}" type="slidenum">
              <a:rPr lang="en-US" smtClean="0"/>
              <a:pPr>
                <a:defRPr/>
              </a:pPr>
              <a:t>‹#›</a:t>
            </a:fld>
            <a:endParaRPr lang="en-US" dirty="0"/>
          </a:p>
        </p:txBody>
      </p:sp>
    </p:spTree>
    <p:extLst>
      <p:ext uri="{BB962C8B-B14F-4D97-AF65-F5344CB8AC3E}">
        <p14:creationId xmlns:p14="http://schemas.microsoft.com/office/powerpoint/2010/main" val="135810402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19E35A5-A071-974A-BE06-A9A086EE5FA9}" type="slidenum">
              <a:rPr lang="en-US"/>
              <a:pPr>
                <a:defRPr/>
              </a:pPr>
              <a:t>‹#›</a:t>
            </a:fld>
            <a:endParaRPr lang="en-US"/>
          </a:p>
        </p:txBody>
      </p:sp>
    </p:spTree>
    <p:extLst>
      <p:ext uri="{BB962C8B-B14F-4D97-AF65-F5344CB8AC3E}">
        <p14:creationId xmlns:p14="http://schemas.microsoft.com/office/powerpoint/2010/main" val="164342642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D8A0D-F7C8-5647-9E42-C59C66EB3B0B}" type="slidenum">
              <a:rPr lang="en-US"/>
              <a:pPr>
                <a:defRPr/>
              </a:pPr>
              <a:t>‹#›</a:t>
            </a:fld>
            <a:endParaRPr lang="en-US"/>
          </a:p>
        </p:txBody>
      </p:sp>
    </p:spTree>
    <p:extLst>
      <p:ext uri="{BB962C8B-B14F-4D97-AF65-F5344CB8AC3E}">
        <p14:creationId xmlns:p14="http://schemas.microsoft.com/office/powerpoint/2010/main" val="28983340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7" y="2362207"/>
            <a:ext cx="3770313" cy="372427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760913" y="2362207"/>
            <a:ext cx="3770312" cy="372427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659CC2-CD35-1249-8CE9-C5FFE9B9A29E}" type="slidenum">
              <a:rPr lang="en-US" smtClean="0"/>
              <a:pPr>
                <a:defRPr/>
              </a:pPr>
              <a:t>‹#›</a:t>
            </a:fld>
            <a:endParaRPr lang="en-US" dirty="0"/>
          </a:p>
        </p:txBody>
      </p:sp>
    </p:spTree>
    <p:extLst>
      <p:ext uri="{BB962C8B-B14F-4D97-AF65-F5344CB8AC3E}">
        <p14:creationId xmlns:p14="http://schemas.microsoft.com/office/powerpoint/2010/main" val="246412492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55EA64-B140-5549-97FB-5621880D66C3}" type="slidenum">
              <a:rPr lang="en-US"/>
              <a:pPr>
                <a:defRPr/>
              </a:pPr>
              <a:t>‹#›</a:t>
            </a:fld>
            <a:endParaRPr lang="en-US"/>
          </a:p>
        </p:txBody>
      </p:sp>
    </p:spTree>
    <p:extLst>
      <p:ext uri="{BB962C8B-B14F-4D97-AF65-F5344CB8AC3E}">
        <p14:creationId xmlns:p14="http://schemas.microsoft.com/office/powerpoint/2010/main" val="277111722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6FFAC-1F4C-7244-84DA-9A27682E7AB3}" type="slidenum">
              <a:rPr lang="en-US"/>
              <a:pPr>
                <a:defRPr/>
              </a:pPr>
              <a:t>‹#›</a:t>
            </a:fld>
            <a:endParaRPr lang="en-US"/>
          </a:p>
        </p:txBody>
      </p:sp>
    </p:spTree>
    <p:extLst>
      <p:ext uri="{BB962C8B-B14F-4D97-AF65-F5344CB8AC3E}">
        <p14:creationId xmlns:p14="http://schemas.microsoft.com/office/powerpoint/2010/main" val="327555612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E7174E0-F8ED-8044-9A01-DC3646BF5F0A}" type="slidenum">
              <a:rPr lang="en-US"/>
              <a:pPr>
                <a:defRPr/>
              </a:pPr>
              <a:t>‹#›</a:t>
            </a:fld>
            <a:endParaRPr lang="en-US"/>
          </a:p>
        </p:txBody>
      </p:sp>
    </p:spTree>
    <p:extLst>
      <p:ext uri="{BB962C8B-B14F-4D97-AF65-F5344CB8AC3E}">
        <p14:creationId xmlns:p14="http://schemas.microsoft.com/office/powerpoint/2010/main" val="225496139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832FCFE-F3B8-4B40-826B-E59EC9163A1B}" type="slidenum">
              <a:rPr lang="en-US"/>
              <a:pPr>
                <a:defRPr/>
              </a:pPr>
              <a:t>‹#›</a:t>
            </a:fld>
            <a:endParaRPr lang="en-US"/>
          </a:p>
        </p:txBody>
      </p:sp>
    </p:spTree>
    <p:extLst>
      <p:ext uri="{BB962C8B-B14F-4D97-AF65-F5344CB8AC3E}">
        <p14:creationId xmlns:p14="http://schemas.microsoft.com/office/powerpoint/2010/main" val="94212794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913976-263F-AF4D-8722-8A55C0E25801}" type="slidenum">
              <a:rPr lang="en-US"/>
              <a:pPr>
                <a:defRPr/>
              </a:pPr>
              <a:t>‹#›</a:t>
            </a:fld>
            <a:endParaRPr lang="en-US"/>
          </a:p>
        </p:txBody>
      </p:sp>
    </p:spTree>
    <p:extLst>
      <p:ext uri="{BB962C8B-B14F-4D97-AF65-F5344CB8AC3E}">
        <p14:creationId xmlns:p14="http://schemas.microsoft.com/office/powerpoint/2010/main" val="35578904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332958-9F91-C84F-9A87-3FB29FCE01E5}" type="slidenum">
              <a:rPr lang="en-US"/>
              <a:pPr>
                <a:defRPr/>
              </a:pPr>
              <a:t>‹#›</a:t>
            </a:fld>
            <a:endParaRPr lang="en-US"/>
          </a:p>
        </p:txBody>
      </p:sp>
    </p:spTree>
    <p:extLst>
      <p:ext uri="{BB962C8B-B14F-4D97-AF65-F5344CB8AC3E}">
        <p14:creationId xmlns:p14="http://schemas.microsoft.com/office/powerpoint/2010/main" val="347989768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7A3F47-B075-DE45-B919-0D39680A8971}" type="slidenum">
              <a:rPr lang="en-US"/>
              <a:pPr>
                <a:defRPr/>
              </a:pPr>
              <a:t>‹#›</a:t>
            </a:fld>
            <a:endParaRPr lang="en-US"/>
          </a:p>
        </p:txBody>
      </p:sp>
    </p:spTree>
    <p:extLst>
      <p:ext uri="{BB962C8B-B14F-4D97-AF65-F5344CB8AC3E}">
        <p14:creationId xmlns:p14="http://schemas.microsoft.com/office/powerpoint/2010/main" val="240042965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585D56A-F2A5-4440-A3C9-ACE72A881688}" type="slidenum">
              <a:rPr lang="en-US"/>
              <a:pPr>
                <a:defRPr/>
              </a:pPr>
              <a:t>‹#›</a:t>
            </a:fld>
            <a:endParaRPr lang="en-US"/>
          </a:p>
        </p:txBody>
      </p:sp>
    </p:spTree>
    <p:extLst>
      <p:ext uri="{BB962C8B-B14F-4D97-AF65-F5344CB8AC3E}">
        <p14:creationId xmlns:p14="http://schemas.microsoft.com/office/powerpoint/2010/main" val="57626218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2266DB5-A0E7-F446-B098-6B4E28EEEEAC}" type="slidenum">
              <a:rPr lang="en-US"/>
              <a:pPr>
                <a:defRPr/>
              </a:pPr>
              <a:t>‹#›</a:t>
            </a:fld>
            <a:endParaRPr lang="en-US"/>
          </a:p>
        </p:txBody>
      </p:sp>
    </p:spTree>
    <p:extLst>
      <p:ext uri="{BB962C8B-B14F-4D97-AF65-F5344CB8AC3E}">
        <p14:creationId xmlns:p14="http://schemas.microsoft.com/office/powerpoint/2010/main" val="402854021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84E5ED-77F3-2B45-A667-19B7082641FB}" type="slidenum">
              <a:rPr lang="en-US" smtClean="0"/>
              <a:pPr>
                <a:defRPr/>
              </a:pPr>
              <a:t>‹#›</a:t>
            </a:fld>
            <a:endParaRPr lang="en-US" dirty="0"/>
          </a:p>
        </p:txBody>
      </p:sp>
    </p:spTree>
    <p:extLst>
      <p:ext uri="{BB962C8B-B14F-4D97-AF65-F5344CB8AC3E}">
        <p14:creationId xmlns:p14="http://schemas.microsoft.com/office/powerpoint/2010/main" val="333469759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FBD042C-7113-BE49-9145-E01EFC50BDD3}" type="slidenum">
              <a:rPr lang="en-US" smtClean="0"/>
              <a:pPr>
                <a:defRPr/>
              </a:pPr>
              <a:t>‹#›</a:t>
            </a:fld>
            <a:endParaRPr lang="en-US" dirty="0"/>
          </a:p>
        </p:txBody>
      </p:sp>
    </p:spTree>
    <p:extLst>
      <p:ext uri="{BB962C8B-B14F-4D97-AF65-F5344CB8AC3E}">
        <p14:creationId xmlns:p14="http://schemas.microsoft.com/office/powerpoint/2010/main" val="161741797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43AE126-4CB0-AA43-B0D7-BA48088E5541}" type="slidenum">
              <a:rPr lang="en-US" smtClean="0"/>
              <a:pPr>
                <a:defRPr/>
              </a:pPr>
              <a:t>‹#›</a:t>
            </a:fld>
            <a:endParaRPr lang="en-US" dirty="0"/>
          </a:p>
        </p:txBody>
      </p:sp>
    </p:spTree>
    <p:extLst>
      <p:ext uri="{BB962C8B-B14F-4D97-AF65-F5344CB8AC3E}">
        <p14:creationId xmlns:p14="http://schemas.microsoft.com/office/powerpoint/2010/main" val="154594654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138890-AFEF-9947-BA77-96B158CFD2B0}" type="slidenum">
              <a:rPr lang="en-US" smtClean="0"/>
              <a:pPr>
                <a:defRPr/>
              </a:pPr>
              <a:t>‹#›</a:t>
            </a:fld>
            <a:endParaRPr lang="en-US" dirty="0"/>
          </a:p>
        </p:txBody>
      </p:sp>
    </p:spTree>
    <p:extLst>
      <p:ext uri="{BB962C8B-B14F-4D97-AF65-F5344CB8AC3E}">
        <p14:creationId xmlns:p14="http://schemas.microsoft.com/office/powerpoint/2010/main" val="51013641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2651F1-7295-D042-A88B-6C72E41E9A90}" type="slidenum">
              <a:rPr lang="en-US" smtClean="0"/>
              <a:pPr>
                <a:defRPr/>
              </a:pPr>
              <a:t>‹#›</a:t>
            </a:fld>
            <a:endParaRPr lang="en-US" dirty="0"/>
          </a:p>
        </p:txBody>
      </p:sp>
    </p:spTree>
    <p:extLst>
      <p:ext uri="{BB962C8B-B14F-4D97-AF65-F5344CB8AC3E}">
        <p14:creationId xmlns:p14="http://schemas.microsoft.com/office/powerpoint/2010/main" val="208193287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3B5322-F117-3247-98C3-019C50B8FE60}" type="slidenum">
              <a:rPr lang="en-US" smtClean="0"/>
              <a:pPr>
                <a:defRPr/>
              </a:pPr>
              <a:t>‹#›</a:t>
            </a:fld>
            <a:endParaRPr lang="en-US" dirty="0"/>
          </a:p>
        </p:txBody>
      </p:sp>
    </p:spTree>
    <p:extLst>
      <p:ext uri="{BB962C8B-B14F-4D97-AF65-F5344CB8AC3E}">
        <p14:creationId xmlns:p14="http://schemas.microsoft.com/office/powerpoint/2010/main" val="25850692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8550105-B1EB-FF43-AF30-B1735216A78F}" type="slidenum">
              <a:rPr lang="en-US" smtClean="0"/>
              <a:pPr>
                <a:defRPr/>
              </a:pPr>
              <a:t>‹#›</a:t>
            </a:fld>
            <a:endParaRPr lang="en-US" dirty="0"/>
          </a:p>
        </p:txBody>
      </p:sp>
    </p:spTree>
    <p:extLst>
      <p:ext uri="{BB962C8B-B14F-4D97-AF65-F5344CB8AC3E}">
        <p14:creationId xmlns:p14="http://schemas.microsoft.com/office/powerpoint/2010/main" val="404262400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9E61C8-E872-024A-8F56-C4F8DE55EECC}" type="slidenum">
              <a:rPr lang="en-US" smtClean="0"/>
              <a:pPr>
                <a:defRPr/>
              </a:pPr>
              <a:t>‹#›</a:t>
            </a:fld>
            <a:endParaRPr lang="en-US" dirty="0"/>
          </a:p>
        </p:txBody>
      </p:sp>
    </p:spTree>
    <p:extLst>
      <p:ext uri="{BB962C8B-B14F-4D97-AF65-F5344CB8AC3E}">
        <p14:creationId xmlns:p14="http://schemas.microsoft.com/office/powerpoint/2010/main" val="1903816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910F3B3-6134-5549-8165-CF5C1D0F6A2D}" type="slidenum">
              <a:rPr lang="en-US" smtClean="0"/>
              <a:pPr>
                <a:defRPr/>
              </a:pPr>
              <a:t>‹#›</a:t>
            </a:fld>
            <a:endParaRPr lang="en-US" dirty="0"/>
          </a:p>
        </p:txBody>
      </p:sp>
    </p:spTree>
    <p:extLst>
      <p:ext uri="{BB962C8B-B14F-4D97-AF65-F5344CB8AC3E}">
        <p14:creationId xmlns:p14="http://schemas.microsoft.com/office/powerpoint/2010/main" val="22284512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72FE05-4135-0041-994F-E91DFF8DB49B}" type="slidenum">
              <a:rPr lang="en-US" smtClean="0"/>
              <a:pPr>
                <a:defRPr/>
              </a:pPr>
              <a:t>‹#›</a:t>
            </a:fld>
            <a:endParaRPr lang="en-US" dirty="0"/>
          </a:p>
        </p:txBody>
      </p:sp>
    </p:spTree>
    <p:extLst>
      <p:ext uri="{BB962C8B-B14F-4D97-AF65-F5344CB8AC3E}">
        <p14:creationId xmlns:p14="http://schemas.microsoft.com/office/powerpoint/2010/main" val="65930689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873E58B-E7A1-644C-9476-D544682AC9C7}" type="slidenum">
              <a:rPr lang="en-US" smtClean="0"/>
              <a:pPr>
                <a:defRPr/>
              </a:pPr>
              <a:t>‹#›</a:t>
            </a:fld>
            <a:endParaRPr lang="en-US" dirty="0"/>
          </a:p>
        </p:txBody>
      </p:sp>
    </p:spTree>
    <p:extLst>
      <p:ext uri="{BB962C8B-B14F-4D97-AF65-F5344CB8AC3E}">
        <p14:creationId xmlns:p14="http://schemas.microsoft.com/office/powerpoint/2010/main" val="398337285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B4CED4-8F9A-8140-A6EA-FAA63BED314F}" type="slidenum">
              <a:rPr lang="en-US" smtClean="0"/>
              <a:pPr>
                <a:defRPr/>
              </a:pPr>
              <a:t>‹#›</a:t>
            </a:fld>
            <a:endParaRPr lang="en-US" dirty="0"/>
          </a:p>
        </p:txBody>
      </p:sp>
    </p:spTree>
    <p:extLst>
      <p:ext uri="{BB962C8B-B14F-4D97-AF65-F5344CB8AC3E}">
        <p14:creationId xmlns:p14="http://schemas.microsoft.com/office/powerpoint/2010/main" val="19845955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08237E-37F6-264D-9DCE-C24B10172A97}" type="slidenum">
              <a:rPr lang="en-US" smtClean="0"/>
              <a:pPr>
                <a:defRPr/>
              </a:pPr>
              <a:t>‹#›</a:t>
            </a:fld>
            <a:endParaRPr lang="en-US" dirty="0"/>
          </a:p>
        </p:txBody>
      </p:sp>
    </p:spTree>
    <p:extLst>
      <p:ext uri="{BB962C8B-B14F-4D97-AF65-F5344CB8AC3E}">
        <p14:creationId xmlns:p14="http://schemas.microsoft.com/office/powerpoint/2010/main" val="193007377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3D37CC6-BD36-F04F-8B0C-E1D98B21BBA5}" type="slidenum">
              <a:rPr lang="en-US" smtClean="0"/>
              <a:pPr>
                <a:defRPr/>
              </a:pPr>
              <a:t>‹#›</a:t>
            </a:fld>
            <a:endParaRPr lang="en-US" dirty="0"/>
          </a:p>
        </p:txBody>
      </p:sp>
    </p:spTree>
    <p:extLst>
      <p:ext uri="{BB962C8B-B14F-4D97-AF65-F5344CB8AC3E}">
        <p14:creationId xmlns:p14="http://schemas.microsoft.com/office/powerpoint/2010/main" val="91243728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D193821-F571-3441-8B91-DE97F054B98D}" type="slidenum">
              <a:rPr lang="en-US" smtClean="0"/>
              <a:pPr>
                <a:defRPr/>
              </a:pPr>
              <a:t>‹#›</a:t>
            </a:fld>
            <a:endParaRPr lang="en-US" dirty="0"/>
          </a:p>
        </p:txBody>
      </p:sp>
    </p:spTree>
    <p:extLst>
      <p:ext uri="{BB962C8B-B14F-4D97-AF65-F5344CB8AC3E}">
        <p14:creationId xmlns:p14="http://schemas.microsoft.com/office/powerpoint/2010/main" val="68235513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2165484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98626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492671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3466085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38629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69002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0984296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572705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78D151-07F9-4B48-90D9-8CBCF4C6907F}" type="slidenum">
              <a:rPr lang="en-US" smtClean="0"/>
              <a:pPr>
                <a:defRPr/>
              </a:pPr>
              <a:t>‹#›</a:t>
            </a:fld>
            <a:endParaRPr lang="en-US" dirty="0"/>
          </a:p>
        </p:txBody>
      </p:sp>
    </p:spTree>
    <p:extLst>
      <p:ext uri="{BB962C8B-B14F-4D97-AF65-F5344CB8AC3E}">
        <p14:creationId xmlns:p14="http://schemas.microsoft.com/office/powerpoint/2010/main" val="86405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412434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205886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9714637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17480871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228324017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121965878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313727838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96706289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65183519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40157618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915031-7DC1-0C4C-A631-28A7370160E0}" type="slidenum">
              <a:rPr lang="en-US" smtClean="0"/>
              <a:pPr>
                <a:defRPr/>
              </a:pPr>
              <a:t>‹#›</a:t>
            </a:fld>
            <a:endParaRPr lang="en-US" dirty="0"/>
          </a:p>
        </p:txBody>
      </p:sp>
    </p:spTree>
    <p:extLst>
      <p:ext uri="{BB962C8B-B14F-4D97-AF65-F5344CB8AC3E}">
        <p14:creationId xmlns:p14="http://schemas.microsoft.com/office/powerpoint/2010/main" val="33163116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162314510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372668592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330398610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318735590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56B700B-1684-CB48-B8ED-ECA7403E6BA4}" type="slidenum">
              <a:rPr lang="en-US" smtClean="0"/>
              <a:pPr>
                <a:defRPr/>
              </a:pPr>
              <a:t>‹#›</a:t>
            </a:fld>
            <a:endParaRPr lang="en-US" dirty="0"/>
          </a:p>
        </p:txBody>
      </p:sp>
    </p:spTree>
    <p:extLst>
      <p:ext uri="{BB962C8B-B14F-4D97-AF65-F5344CB8AC3E}">
        <p14:creationId xmlns:p14="http://schemas.microsoft.com/office/powerpoint/2010/main" val="133744501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C92315D-627C-354D-AD1A-6DC0FE08AF22}" type="datetime1">
              <a:rPr lang="en-US" smtClean="0"/>
              <a:pPr>
                <a:defRPr/>
              </a:pPr>
              <a:t>3/10/24</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B19EA5B-7EF0-414C-B08C-F86FED63C7A5}" type="slidenum">
              <a:rPr lang="en-US" smtClean="0"/>
              <a:pPr>
                <a:defRPr/>
              </a:pPr>
              <a:t>‹#›</a:t>
            </a:fld>
            <a:endParaRPr lang="en-US" dirty="0"/>
          </a:p>
        </p:txBody>
      </p:sp>
    </p:spTree>
    <p:extLst>
      <p:ext uri="{BB962C8B-B14F-4D97-AF65-F5344CB8AC3E}">
        <p14:creationId xmlns:p14="http://schemas.microsoft.com/office/powerpoint/2010/main" val="397804484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3/10/24</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1089E493-F673-954C-ACF8-03BBA9345F08}" type="slidenum">
              <a:rPr lang="en-US" smtClean="0"/>
              <a:pPr>
                <a:defRPr/>
              </a:pPr>
              <a:t>‹#›</a:t>
            </a:fld>
            <a:endParaRPr lang="en-US" dirty="0"/>
          </a:p>
        </p:txBody>
      </p:sp>
    </p:spTree>
    <p:extLst>
      <p:ext uri="{BB962C8B-B14F-4D97-AF65-F5344CB8AC3E}">
        <p14:creationId xmlns:p14="http://schemas.microsoft.com/office/powerpoint/2010/main" val="16871321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408" tIns="45704" rIns="91408" bIns="45704" anchor="ct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miter lim="800000"/>
                <a:headEnd type="none" w="sm" len="sm"/>
                <a:tailEnd type="none" w="sm" len="sm"/>
              </a14:hiddenLine>
            </a:ext>
          </a:extLst>
        </p:spPr>
        <p:txBody>
          <a:bodyPr wrap="none" lIns="91408" tIns="45704" rIns="91408" bIns="45704" anchor="ctr"/>
          <a:lstStyle/>
          <a:p>
            <a:endParaRPr lang="en-US" b="1" i="0" dirty="0">
              <a:solidFill>
                <a:srgbClr val="FFFFFF"/>
              </a:solidFill>
              <a:latin typeface="Arial" panose="020B0604020202020204" pitchFamily="34" charset="0"/>
            </a:endParaRPr>
          </a:p>
        </p:txBody>
      </p:sp>
      <p:sp>
        <p:nvSpPr>
          <p:cNvPr id="6" name="Freeform 4"/>
          <p:cNvSpPr>
            <a:spLocks/>
          </p:cNvSpPr>
          <p:nvPr/>
        </p:nvSpPr>
        <p:spPr bwMode="white">
          <a:xfrm>
            <a:off x="7" y="3817945"/>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9" name="Freeform 7"/>
          <p:cNvSpPr>
            <a:spLocks/>
          </p:cNvSpPr>
          <p:nvPr/>
        </p:nvSpPr>
        <p:spPr bwMode="white">
          <a:xfrm>
            <a:off x="0" y="1793877"/>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10" name="Freeform 8"/>
          <p:cNvSpPr>
            <a:spLocks/>
          </p:cNvSpPr>
          <p:nvPr/>
        </p:nvSpPr>
        <p:spPr bwMode="white">
          <a:xfrm>
            <a:off x="0" y="-20637"/>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12" name="Freeform 10"/>
          <p:cNvSpPr>
            <a:spLocks/>
          </p:cNvSpPr>
          <p:nvPr/>
        </p:nvSpPr>
        <p:spPr bwMode="white">
          <a:xfrm>
            <a:off x="1"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55307"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08" tIns="45704" rIns="91408" bIns="45704" numCol="1" anchor="ctr" anchorCtr="0" compatLnSpc="1">
            <a:prstTxWarp prst="textNoShape">
              <a:avLst/>
            </a:prstTxWarp>
          </a:bodyPr>
          <a:lstStyle>
            <a:lvl1pPr>
              <a:defRPr/>
            </a:lvl1pPr>
          </a:lstStyle>
          <a:p>
            <a:r>
              <a:rPr lang="en-US"/>
              <a:t>Click to edit Master title style</a:t>
            </a:r>
          </a:p>
        </p:txBody>
      </p:sp>
      <p:sp>
        <p:nvSpPr>
          <p:cNvPr id="55308"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408" tIns="45704" rIns="91408" bIns="45704"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defRPr sz="1400">
                <a:latin typeface="Times New Roman" charset="0"/>
                <a:ea typeface="ＭＳ Ｐゴシック" charset="-128"/>
                <a:cs typeface="ＭＳ Ｐゴシック" charset="-128"/>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lgn="ctr">
              <a:defRPr sz="1400">
                <a:latin typeface="Times New Roman" charset="0"/>
                <a:ea typeface="ＭＳ Ｐゴシック" charset="-128"/>
                <a:cs typeface="ＭＳ Ｐゴシック" charset="-128"/>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lgn="r">
              <a:defRPr sz="1400">
                <a:latin typeface="Times New Roman" charset="0"/>
              </a:defRPr>
            </a:lvl1pPr>
          </a:lstStyle>
          <a:p>
            <a:pPr>
              <a:defRPr/>
            </a:pPr>
            <a:fld id="{CB1936AE-F3E0-F04D-966A-7B17869E42B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9525750"/>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3458046"/>
      </p:ext>
    </p:extLst>
  </p:cSld>
  <p:clrMapOvr>
    <a:masterClrMapping/>
  </p:clrMapOvr>
  <p:transition>
    <p:cu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408" tIns="45704" rIns="91408" bIns="45704"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408" tIns="45704" rIns="91408" bIns="45704"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Tree>
    <p:extLst>
      <p:ext uri="{BB962C8B-B14F-4D97-AF65-F5344CB8AC3E}">
        <p14:creationId xmlns:p14="http://schemas.microsoft.com/office/powerpoint/2010/main" val="1971052203"/>
      </p:ext>
    </p:extLst>
  </p:cSld>
  <p:clrMapOvr>
    <a:masterClrMapping/>
  </p:clrMapOvr>
  <p:transition>
    <p:cu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0275A0-BDA1-054B-9A53-DBFFF60E10AF}" type="slidenum">
              <a:rPr lang="en-US" smtClean="0"/>
              <a:pPr>
                <a:defRPr/>
              </a:pPr>
              <a:t>‹#›</a:t>
            </a:fld>
            <a:endParaRPr lang="en-US" dirty="0"/>
          </a:p>
        </p:txBody>
      </p:sp>
    </p:spTree>
    <p:extLst>
      <p:ext uri="{BB962C8B-B14F-4D97-AF65-F5344CB8AC3E}">
        <p14:creationId xmlns:p14="http://schemas.microsoft.com/office/powerpoint/2010/main" val="9097743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AEC6EA6-584D-ED44-BCED-E50AC7B0A845}" type="slidenum">
              <a:rPr lang="en-US" smtClean="0"/>
              <a:pPr>
                <a:defRPr/>
              </a:pPr>
              <a:t>‹#›</a:t>
            </a:fld>
            <a:endParaRPr lang="en-US" dirty="0"/>
          </a:p>
        </p:txBody>
      </p:sp>
    </p:spTree>
    <p:extLst>
      <p:ext uri="{BB962C8B-B14F-4D97-AF65-F5344CB8AC3E}">
        <p14:creationId xmlns:p14="http://schemas.microsoft.com/office/powerpoint/2010/main" val="405146213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408" tIns="45704" rIns="91408" bIns="4570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408" tIns="45704" rIns="91408" bIns="4570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423364"/>
      </p:ext>
    </p:extLst>
  </p:cSld>
  <p:clrMapOvr>
    <a:masterClrMapping/>
  </p:clrMapOvr>
  <p:transition>
    <p:cu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408" tIns="45704" rIns="91408" bIns="45704"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408" tIns="45704" rIns="91408" bIns="4570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a:prstGeom prst="rect">
            <a:avLst/>
          </a:prstGeom>
        </p:spPr>
        <p:txBody>
          <a:bodyPr vert="horz" lIns="91408" tIns="45704" rIns="91408" bIns="45704"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a:prstGeom prst="rect">
            <a:avLst/>
          </a:prstGeom>
        </p:spPr>
        <p:txBody>
          <a:bodyPr vert="horz" lIns="91408" tIns="45704" rIns="91408" bIns="4570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7937755"/>
      </p:ext>
    </p:extLst>
  </p:cSld>
  <p:clrMapOvr>
    <a:masterClrMapping/>
  </p:clrMapOvr>
  <p:transition>
    <p:cu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Tree>
    <p:extLst>
      <p:ext uri="{BB962C8B-B14F-4D97-AF65-F5344CB8AC3E}">
        <p14:creationId xmlns:p14="http://schemas.microsoft.com/office/powerpoint/2010/main" val="2964323905"/>
      </p:ext>
    </p:extLst>
  </p:cSld>
  <p:clrMapOvr>
    <a:masterClrMapping/>
  </p:clrMapOvr>
  <p:transition>
    <p:cu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6381590"/>
      </p:ext>
    </p:extLst>
  </p:cSld>
  <p:clrMapOvr>
    <a:masterClrMapping/>
  </p:clrMapOvr>
  <p:transition>
    <p:cu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a:prstGeom prst="rect">
            <a:avLst/>
          </a:prstGeom>
        </p:spPr>
        <p:txBody>
          <a:bodyPr vert="horz" lIns="91408" tIns="45704" rIns="91408" bIns="45704"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a:prstGeom prst="rect">
            <a:avLst/>
          </a:prstGeom>
        </p:spPr>
        <p:txBody>
          <a:bodyPr vert="horz" lIns="91408" tIns="45704" rIns="91408" bIns="45704"/>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a:prstGeom prst="rect">
            <a:avLst/>
          </a:prstGeom>
        </p:spPr>
        <p:txBody>
          <a:bodyPr vert="horz" lIns="91408" tIns="45704" rIns="91408" bIns="45704"/>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Tree>
    <p:extLst>
      <p:ext uri="{BB962C8B-B14F-4D97-AF65-F5344CB8AC3E}">
        <p14:creationId xmlns:p14="http://schemas.microsoft.com/office/powerpoint/2010/main" val="1368579794"/>
      </p:ext>
    </p:extLst>
  </p:cSld>
  <p:clrMapOvr>
    <a:masterClrMapping/>
  </p:clrMapOvr>
  <p:transition>
    <p:cu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408" tIns="45704" rIns="91408" bIns="45704"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408" tIns="45704" rIns="91408" bIns="45704"/>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408" tIns="45704" rIns="91408" bIns="45704"/>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Tree>
    <p:extLst>
      <p:ext uri="{BB962C8B-B14F-4D97-AF65-F5344CB8AC3E}">
        <p14:creationId xmlns:p14="http://schemas.microsoft.com/office/powerpoint/2010/main" val="736732147"/>
      </p:ext>
    </p:extLst>
  </p:cSld>
  <p:clrMapOvr>
    <a:masterClrMapping/>
  </p:clrMapOvr>
  <p:transition>
    <p:cu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0528936"/>
      </p:ext>
    </p:extLst>
  </p:cSld>
  <p:clrMapOvr>
    <a:masterClrMapping/>
  </p:clrMapOvr>
  <p:transition>
    <p:cu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a:prstGeom prst="rect">
            <a:avLst/>
          </a:prstGeom>
        </p:spPr>
        <p:txBody>
          <a:bodyPr vert="eaVert" lIns="91408" tIns="45704" rIns="91408" bIns="45704"/>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a:prstGeom prst="rect">
            <a:avLst/>
          </a:prstGeom>
        </p:spPr>
        <p:txBody>
          <a:bodyPr vert="eaVert"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8126267"/>
      </p:ext>
    </p:extLst>
  </p:cSld>
  <p:clrMapOvr>
    <a:masterClrMapping/>
  </p:clrMapOvr>
  <p:transition>
    <p:cut/>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F2BADFA-14AB-7D43-9DEC-FBDC8E01488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0772645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2990D8-6FB6-7F4B-BA93-C66B0DD1B8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054188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9EBB7D-2C03-DB42-9328-5D76EE069B37}" type="slidenum">
              <a:rPr lang="en-US" smtClean="0"/>
              <a:pPr>
                <a:defRPr/>
              </a:pPr>
              <a:t>‹#›</a:t>
            </a:fld>
            <a:endParaRPr lang="en-US" dirty="0"/>
          </a:p>
        </p:txBody>
      </p:sp>
    </p:spTree>
    <p:extLst>
      <p:ext uri="{BB962C8B-B14F-4D97-AF65-F5344CB8AC3E}">
        <p14:creationId xmlns:p14="http://schemas.microsoft.com/office/powerpoint/2010/main" val="219574008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C0E03E-4CB9-4046-90CB-81C3DEE4E8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085168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F59B9-9CB2-3B4A-AB04-B47990BE20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3379416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418287-4EB7-8B4B-B953-DF8614D14F2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007018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618754-9569-FE4A-A296-3EFCF1FD1C0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7946935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F90554-FC23-B641-972D-59DBC7F1D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223651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D87B5E-C093-FB4C-A46D-39BD18CACC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1212068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A6F57-F07B-6D47-9520-9A044C1CC2F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8039685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E85EEF-783A-3447-B412-D5B2B7D8C6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0103963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54615E-6C62-FF4B-8A67-53E7ADAEE19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111772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90EBF2-CAB3-B540-A4F4-2884CBFD46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754749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762007"/>
            <a:ext cx="1981200" cy="53244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762000" y="762007"/>
            <a:ext cx="5791200" cy="53244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A0028-335E-E448-A374-943E0D3C5E07}" type="slidenum">
              <a:rPr lang="en-US" smtClean="0"/>
              <a:pPr>
                <a:defRPr/>
              </a:pPr>
              <a:t>‹#›</a:t>
            </a:fld>
            <a:endParaRPr lang="en-US" dirty="0"/>
          </a:p>
        </p:txBody>
      </p:sp>
    </p:spTree>
    <p:extLst>
      <p:ext uri="{BB962C8B-B14F-4D97-AF65-F5344CB8AC3E}">
        <p14:creationId xmlns:p14="http://schemas.microsoft.com/office/powerpoint/2010/main" val="94720275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6" name="Freeform 4"/>
          <p:cNvSpPr>
            <a:spLocks/>
          </p:cNvSpPr>
          <p:nvPr/>
        </p:nvSpPr>
        <p:spPr bwMode="white">
          <a:xfrm>
            <a:off x="7" y="3817945"/>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 name="Freeform 7"/>
          <p:cNvSpPr>
            <a:spLocks/>
          </p:cNvSpPr>
          <p:nvPr/>
        </p:nvSpPr>
        <p:spPr bwMode="white">
          <a:xfrm>
            <a:off x="0" y="1793877"/>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0" name="Freeform 8"/>
          <p:cNvSpPr>
            <a:spLocks/>
          </p:cNvSpPr>
          <p:nvPr/>
        </p:nvSpPr>
        <p:spPr bwMode="white">
          <a:xfrm>
            <a:off x="0" y="-20637"/>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2" name="Freeform 10"/>
          <p:cNvSpPr>
            <a:spLocks/>
          </p:cNvSpPr>
          <p:nvPr/>
        </p:nvSpPr>
        <p:spPr bwMode="white">
          <a:xfrm>
            <a:off x="1"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08" tIns="45704" rIns="91408" bIns="45704"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408" tIns="45704" rIns="91408" bIns="45704"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defRPr sz="1400" b="0">
                <a:latin typeface="Times New Roman" charset="0"/>
                <a:ea typeface="+mn-ea"/>
                <a:cs typeface="+mn-cs"/>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68406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1941177"/>
      </p:ext>
    </p:extLst>
  </p:cSld>
  <p:clrMapOvr>
    <a:masterClrMapping/>
  </p:clrMapOvr>
  <p:transition>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722313" y="4406900"/>
            <a:ext cx="7772400" cy="1362075"/>
          </a:xfrm>
          <a:prstGeom prst="rect">
            <a:avLst/>
          </a:prstGeom>
        </p:spPr>
        <p:txBody>
          <a:bodyPr vert="horz" lIns="91408" tIns="45704" rIns="91408" bIns="45704"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408" tIns="45704" rIns="91408" bIns="45704"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Tree>
    <p:extLst>
      <p:ext uri="{BB962C8B-B14F-4D97-AF65-F5344CB8AC3E}">
        <p14:creationId xmlns:p14="http://schemas.microsoft.com/office/powerpoint/2010/main" val="170841141"/>
      </p:ext>
    </p:extLst>
  </p:cSld>
  <p:clrMapOvr>
    <a:masterClrMapping/>
  </p:clrMapOvr>
  <p:transition>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408" tIns="45704" rIns="91408" bIns="4570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408" tIns="45704" rIns="91408" bIns="4570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2639618"/>
      </p:ext>
    </p:extLst>
  </p:cSld>
  <p:clrMapOvr>
    <a:masterClrMapping/>
  </p:clrMapOvr>
  <p:transition>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8"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408" tIns="45704" rIns="91408" bIns="45704"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408" tIns="45704" rIns="91408" bIns="4570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a:prstGeom prst="rect">
            <a:avLst/>
          </a:prstGeom>
        </p:spPr>
        <p:txBody>
          <a:bodyPr vert="horz" lIns="91408" tIns="45704" rIns="91408" bIns="45704"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a:prstGeom prst="rect">
            <a:avLst/>
          </a:prstGeom>
        </p:spPr>
        <p:txBody>
          <a:bodyPr vert="horz" lIns="91408" tIns="45704" rIns="91408" bIns="4570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2743899"/>
      </p:ext>
    </p:extLst>
  </p:cSld>
  <p:clrMapOvr>
    <a:masterClrMapping/>
  </p:clrMapOvr>
  <p:transition>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4" name="Rectangle 22"/>
          <p:cNvSpPr>
            <a:spLocks noChangeArrowheads="1"/>
          </p:cNvSpPr>
          <p:nvPr userDrawn="1"/>
        </p:nvSpPr>
        <p:spPr bwMode="auto">
          <a:xfrm>
            <a:off x="7502527" y="6526220"/>
            <a:ext cx="817563"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Tree>
    <p:extLst>
      <p:ext uri="{BB962C8B-B14F-4D97-AF65-F5344CB8AC3E}">
        <p14:creationId xmlns:p14="http://schemas.microsoft.com/office/powerpoint/2010/main" val="1293166795"/>
      </p:ext>
    </p:extLst>
  </p:cSld>
  <p:clrMapOvr>
    <a:masterClrMapping/>
  </p:clrMapOvr>
  <p:transition>
    <p:fade/>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3" name="Rectangle 22"/>
          <p:cNvSpPr>
            <a:spLocks noChangeArrowheads="1"/>
          </p:cNvSpPr>
          <p:nvPr userDrawn="1"/>
        </p:nvSpPr>
        <p:spPr bwMode="auto">
          <a:xfrm>
            <a:off x="7542214" y="6526220"/>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9.7.05B.</a:t>
            </a:r>
          </a:p>
        </p:txBody>
      </p:sp>
    </p:spTree>
    <p:extLst>
      <p:ext uri="{BB962C8B-B14F-4D97-AF65-F5344CB8AC3E}">
        <p14:creationId xmlns:p14="http://schemas.microsoft.com/office/powerpoint/2010/main" val="470350660"/>
      </p:ext>
    </p:extLst>
  </p:cSld>
  <p:clrMapOvr>
    <a:masterClrMapping/>
  </p:clrMapOvr>
  <p:transition>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7" y="273050"/>
            <a:ext cx="3008313" cy="1162050"/>
          </a:xfrm>
          <a:prstGeom prst="rect">
            <a:avLst/>
          </a:prstGeom>
        </p:spPr>
        <p:txBody>
          <a:bodyPr vert="horz" lIns="91408" tIns="45704" rIns="91408" bIns="45704"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a:prstGeom prst="rect">
            <a:avLst/>
          </a:prstGeom>
        </p:spPr>
        <p:txBody>
          <a:bodyPr vert="horz" lIns="91408" tIns="45704" rIns="91408" bIns="45704"/>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a:prstGeom prst="rect">
            <a:avLst/>
          </a:prstGeom>
        </p:spPr>
        <p:txBody>
          <a:bodyPr vert="horz" lIns="91408" tIns="45704" rIns="91408" bIns="45704"/>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Tree>
    <p:extLst>
      <p:ext uri="{BB962C8B-B14F-4D97-AF65-F5344CB8AC3E}">
        <p14:creationId xmlns:p14="http://schemas.microsoft.com/office/powerpoint/2010/main" val="1409584242"/>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1792288" y="4800600"/>
            <a:ext cx="5486400" cy="566738"/>
          </a:xfrm>
          <a:prstGeom prst="rect">
            <a:avLst/>
          </a:prstGeom>
        </p:spPr>
        <p:txBody>
          <a:bodyPr vert="horz" lIns="91408" tIns="45704" rIns="91408" bIns="45704"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408" tIns="45704" rIns="91408" bIns="45704"/>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408" tIns="45704" rIns="91408" bIns="45704"/>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Tree>
    <p:extLst>
      <p:ext uri="{BB962C8B-B14F-4D97-AF65-F5344CB8AC3E}">
        <p14:creationId xmlns:p14="http://schemas.microsoft.com/office/powerpoint/2010/main" val="2893283959"/>
      </p:ext>
    </p:extLst>
  </p:cSld>
  <p:clrMapOvr>
    <a:masterClrMapping/>
  </p:clrMapOvr>
  <p:transition>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67614"/>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pPr>
                <a:defRPr/>
              </a:pPr>
              <a:t>‹#›</a:t>
            </a:fld>
            <a:endParaRPr lang="en-US" dirty="0"/>
          </a:p>
        </p:txBody>
      </p:sp>
    </p:spTree>
    <p:extLst>
      <p:ext uri="{BB962C8B-B14F-4D97-AF65-F5344CB8AC3E}">
        <p14:creationId xmlns:p14="http://schemas.microsoft.com/office/powerpoint/2010/main" val="207458632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Vertical Title 1"/>
          <p:cNvSpPr>
            <a:spLocks noGrp="1"/>
          </p:cNvSpPr>
          <p:nvPr>
            <p:ph type="title" orient="vert"/>
          </p:nvPr>
        </p:nvSpPr>
        <p:spPr>
          <a:xfrm>
            <a:off x="6629400" y="274645"/>
            <a:ext cx="2057400" cy="5851525"/>
          </a:xfrm>
          <a:prstGeom prst="rect">
            <a:avLst/>
          </a:prstGeom>
        </p:spPr>
        <p:txBody>
          <a:bodyPr vert="eaVert" lIns="91408" tIns="45704" rIns="91408" bIns="45704"/>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a:prstGeom prst="rect">
            <a:avLst/>
          </a:prstGeom>
        </p:spPr>
        <p:txBody>
          <a:bodyPr vert="eaVert"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5131490"/>
      </p:ext>
    </p:extLst>
  </p:cSld>
  <p:clrMapOvr>
    <a:masterClrMapping/>
  </p:clrMapOvr>
  <p:transition>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592233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8573283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429322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1754718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8844418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4876103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4498632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765721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241332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pPr>
                <a:defRPr/>
              </a:pPr>
              <a:t>‹#›</a:t>
            </a:fld>
            <a:endParaRPr lang="en-US" dirty="0"/>
          </a:p>
        </p:txBody>
      </p:sp>
    </p:spTree>
    <p:extLst>
      <p:ext uri="{BB962C8B-B14F-4D97-AF65-F5344CB8AC3E}">
        <p14:creationId xmlns:p14="http://schemas.microsoft.com/office/powerpoint/2010/main" val="273541108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414690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5554357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765975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261260232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65450939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3/10/24</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411558214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3/10/24</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8824432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95"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2 h 504"/>
                        <a:gd name="T2" fmla="*/ 14 w 2736"/>
                        <a:gd name="T3" fmla="*/ 3 h 504"/>
                        <a:gd name="T4" fmla="*/ 29 w 2736"/>
                        <a:gd name="T5" fmla="*/ 1 h 504"/>
                        <a:gd name="T6" fmla="*/ 44 w 2736"/>
                        <a:gd name="T7" fmla="*/ 1 h 504"/>
                        <a:gd name="T8" fmla="*/ 44 w 2736"/>
                        <a:gd name="T9" fmla="*/ 2 h 504"/>
                        <a:gd name="T10" fmla="*/ 29 w 2736"/>
                        <a:gd name="T11" fmla="*/ 2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3 w 1769"/>
                        <a:gd name="T5" fmla="*/ 5 h 791"/>
                        <a:gd name="T6" fmla="*/ 4 w 1769"/>
                        <a:gd name="T7" fmla="*/ 10 h 791"/>
                        <a:gd name="T8" fmla="*/ 4 w 1769"/>
                        <a:gd name="T9" fmla="*/ 15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2 h 791"/>
                        <a:gd name="T16" fmla="*/ 1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2 h 2368"/>
                      <a:gd name="T6" fmla="*/ 1 w 776"/>
                      <a:gd name="T7" fmla="*/ 2 h 2368"/>
                      <a:gd name="T8" fmla="*/ 1 w 776"/>
                      <a:gd name="T9" fmla="*/ 4 h 2368"/>
                      <a:gd name="T10" fmla="*/ 1 w 776"/>
                      <a:gd name="T11" fmla="*/ 4 h 2368"/>
                      <a:gd name="T12" fmla="*/ 1 w 776"/>
                      <a:gd name="T13" fmla="*/ 6 h 2368"/>
                      <a:gd name="T14" fmla="*/ 1 w 776"/>
                      <a:gd name="T15" fmla="*/ 6 h 2368"/>
                      <a:gd name="T16" fmla="*/ 1 w 776"/>
                      <a:gd name="T17" fmla="*/ 7 h 2368"/>
                      <a:gd name="T18" fmla="*/ 1 w 776"/>
                      <a:gd name="T19" fmla="*/ 8 h 2368"/>
                      <a:gd name="T20" fmla="*/ 1 w 776"/>
                      <a:gd name="T21" fmla="*/ 9 h 2368"/>
                      <a:gd name="T22" fmla="*/ 1 w 776"/>
                      <a:gd name="T23" fmla="*/ 10 h 2368"/>
                      <a:gd name="T24" fmla="*/ 1 w 776"/>
                      <a:gd name="T25" fmla="*/ 11 h 2368"/>
                      <a:gd name="T26" fmla="*/ 2 w 776"/>
                      <a:gd name="T27" fmla="*/ 14 h 2368"/>
                      <a:gd name="T28" fmla="*/ 1 w 776"/>
                      <a:gd name="T29" fmla="*/ 15 h 2368"/>
                      <a:gd name="T30" fmla="*/ 2 w 776"/>
                      <a:gd name="T31" fmla="*/ 16 h 2368"/>
                      <a:gd name="T32" fmla="*/ 2 w 776"/>
                      <a:gd name="T33" fmla="*/ 18 h 2368"/>
                      <a:gd name="T34" fmla="*/ 2 w 776"/>
                      <a:gd name="T35" fmla="*/ 19 h 2368"/>
                      <a:gd name="T36" fmla="*/ 2 w 776"/>
                      <a:gd name="T37" fmla="*/ 21 h 2368"/>
                      <a:gd name="T38" fmla="*/ 2 w 776"/>
                      <a:gd name="T39" fmla="*/ 23 h 2368"/>
                      <a:gd name="T40" fmla="*/ 2 w 776"/>
                      <a:gd name="T41" fmla="*/ 24 h 2368"/>
                      <a:gd name="T42" fmla="*/ 2 w 776"/>
                      <a:gd name="T43" fmla="*/ 26 h 2368"/>
                      <a:gd name="T44" fmla="*/ 2 w 776"/>
                      <a:gd name="T45" fmla="*/ 27 h 2368"/>
                      <a:gd name="T46" fmla="*/ 2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4" name="Freeform 127"/>
              <p:cNvSpPr>
                <a:spLocks/>
              </p:cNvSpPr>
              <p:nvPr/>
            </p:nvSpPr>
            <p:spPr bwMode="hidden">
              <a:xfrm>
                <a:off x="3300" y="2635"/>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6" name="Freeform 129"/>
              <p:cNvSpPr>
                <a:spLocks/>
              </p:cNvSpPr>
              <p:nvPr/>
            </p:nvSpPr>
            <p:spPr bwMode="hidden">
              <a:xfrm flipH="1">
                <a:off x="489" y="2503"/>
                <a:ext cx="1085" cy="1524"/>
              </a:xfrm>
              <a:custGeom>
                <a:avLst/>
                <a:gdLst>
                  <a:gd name="T0" fmla="*/ 0 w 776"/>
                  <a:gd name="T1" fmla="*/ 1 h 2368"/>
                  <a:gd name="T2" fmla="*/ 6869 w 776"/>
                  <a:gd name="T3" fmla="*/ 1 h 2368"/>
                  <a:gd name="T4" fmla="*/ 2725 w 776"/>
                  <a:gd name="T5" fmla="*/ 2 h 2368"/>
                  <a:gd name="T6" fmla="*/ 9604 w 776"/>
                  <a:gd name="T7" fmla="*/ 2 h 2368"/>
                  <a:gd name="T8" fmla="*/ 5478 w 776"/>
                  <a:gd name="T9" fmla="*/ 4 h 2368"/>
                  <a:gd name="T10" fmla="*/ 10969 w 776"/>
                  <a:gd name="T11" fmla="*/ 4 h 2368"/>
                  <a:gd name="T12" fmla="*/ 8217 w 776"/>
                  <a:gd name="T13" fmla="*/ 6 h 2368"/>
                  <a:gd name="T14" fmla="*/ 13702 w 776"/>
                  <a:gd name="T15" fmla="*/ 6 h 2368"/>
                  <a:gd name="T16" fmla="*/ 10969 w 776"/>
                  <a:gd name="T17" fmla="*/ 7 h 2368"/>
                  <a:gd name="T18" fmla="*/ 15081 w 776"/>
                  <a:gd name="T19" fmla="*/ 8 h 2368"/>
                  <a:gd name="T20" fmla="*/ 13702 w 776"/>
                  <a:gd name="T21" fmla="*/ 9 h 2368"/>
                  <a:gd name="T22" fmla="*/ 16441 w 776"/>
                  <a:gd name="T23" fmla="*/ 10 h 2368"/>
                  <a:gd name="T24" fmla="*/ 16441 w 776"/>
                  <a:gd name="T25" fmla="*/ 11 h 2368"/>
                  <a:gd name="T26" fmla="*/ 19187 w 776"/>
                  <a:gd name="T27" fmla="*/ 14 h 2368"/>
                  <a:gd name="T28" fmla="*/ 17806 w 776"/>
                  <a:gd name="T29" fmla="*/ 15 h 2368"/>
                  <a:gd name="T30" fmla="*/ 20567 w 776"/>
                  <a:gd name="T31" fmla="*/ 16 h 2368"/>
                  <a:gd name="T32" fmla="*/ 19187 w 776"/>
                  <a:gd name="T33" fmla="*/ 18 h 2368"/>
                  <a:gd name="T34" fmla="*/ 20567 w 776"/>
                  <a:gd name="T35" fmla="*/ 19 h 2368"/>
                  <a:gd name="T36" fmla="*/ 19187 w 776"/>
                  <a:gd name="T37" fmla="*/ 21 h 2368"/>
                  <a:gd name="T38" fmla="*/ 21939 w 776"/>
                  <a:gd name="T39" fmla="*/ 23 h 2368"/>
                  <a:gd name="T40" fmla="*/ 20567 w 776"/>
                  <a:gd name="T41" fmla="*/ 24 h 2368"/>
                  <a:gd name="T42" fmla="*/ 21939 w 776"/>
                  <a:gd name="T43" fmla="*/ 26 h 2368"/>
                  <a:gd name="T44" fmla="*/ 20567 w 776"/>
                  <a:gd name="T45" fmla="*/ 27 h 2368"/>
                  <a:gd name="T46" fmla="*/ 2193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7" name="Freeform 130"/>
              <p:cNvSpPr>
                <a:spLocks/>
              </p:cNvSpPr>
              <p:nvPr/>
            </p:nvSpPr>
            <p:spPr bwMode="hidden">
              <a:xfrm flipH="1">
                <a:off x="1000" y="893"/>
                <a:ext cx="696" cy="1524"/>
              </a:xfrm>
              <a:custGeom>
                <a:avLst/>
                <a:gdLst>
                  <a:gd name="T0" fmla="*/ 0 w 776"/>
                  <a:gd name="T1" fmla="*/ 1 h 2368"/>
                  <a:gd name="T2" fmla="*/ 81 w 776"/>
                  <a:gd name="T3" fmla="*/ 1 h 2368"/>
                  <a:gd name="T4" fmla="*/ 32 w 776"/>
                  <a:gd name="T5" fmla="*/ 2 h 2368"/>
                  <a:gd name="T6" fmla="*/ 113 w 776"/>
                  <a:gd name="T7" fmla="*/ 2 h 2368"/>
                  <a:gd name="T8" fmla="*/ 65 w 776"/>
                  <a:gd name="T9" fmla="*/ 4 h 2368"/>
                  <a:gd name="T10" fmla="*/ 129 w 776"/>
                  <a:gd name="T11" fmla="*/ 4 h 2368"/>
                  <a:gd name="T12" fmla="*/ 98 w 776"/>
                  <a:gd name="T13" fmla="*/ 6 h 2368"/>
                  <a:gd name="T14" fmla="*/ 161 w 776"/>
                  <a:gd name="T15" fmla="*/ 6 h 2368"/>
                  <a:gd name="T16" fmla="*/ 129 w 776"/>
                  <a:gd name="T17" fmla="*/ 7 h 2368"/>
                  <a:gd name="T18" fmla="*/ 178 w 776"/>
                  <a:gd name="T19" fmla="*/ 8 h 2368"/>
                  <a:gd name="T20" fmla="*/ 161 w 776"/>
                  <a:gd name="T21" fmla="*/ 9 h 2368"/>
                  <a:gd name="T22" fmla="*/ 194 w 776"/>
                  <a:gd name="T23" fmla="*/ 10 h 2368"/>
                  <a:gd name="T24" fmla="*/ 194 w 776"/>
                  <a:gd name="T25" fmla="*/ 11 h 2368"/>
                  <a:gd name="T26" fmla="*/ 227 w 776"/>
                  <a:gd name="T27" fmla="*/ 14 h 2368"/>
                  <a:gd name="T28" fmla="*/ 210 w 776"/>
                  <a:gd name="T29" fmla="*/ 15 h 2368"/>
                  <a:gd name="T30" fmla="*/ 241 w 776"/>
                  <a:gd name="T31" fmla="*/ 16 h 2368"/>
                  <a:gd name="T32" fmla="*/ 227 w 776"/>
                  <a:gd name="T33" fmla="*/ 18 h 2368"/>
                  <a:gd name="T34" fmla="*/ 241 w 776"/>
                  <a:gd name="T35" fmla="*/ 19 h 2368"/>
                  <a:gd name="T36" fmla="*/ 227 w 776"/>
                  <a:gd name="T37" fmla="*/ 21 h 2368"/>
                  <a:gd name="T38" fmla="*/ 259 w 776"/>
                  <a:gd name="T39" fmla="*/ 23 h 2368"/>
                  <a:gd name="T40" fmla="*/ 241 w 776"/>
                  <a:gd name="T41" fmla="*/ 24 h 2368"/>
                  <a:gd name="T42" fmla="*/ 259 w 776"/>
                  <a:gd name="T43" fmla="*/ 26 h 2368"/>
                  <a:gd name="T44" fmla="*/ 241 w 776"/>
                  <a:gd name="T45" fmla="*/ 27 h 2368"/>
                  <a:gd name="T46" fmla="*/ 25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8" name="Freeform 131"/>
              <p:cNvSpPr>
                <a:spLocks/>
              </p:cNvSpPr>
              <p:nvPr/>
            </p:nvSpPr>
            <p:spPr bwMode="hidden">
              <a:xfrm>
                <a:off x="4401" y="2279"/>
                <a:ext cx="1007" cy="1600"/>
              </a:xfrm>
              <a:custGeom>
                <a:avLst/>
                <a:gdLst>
                  <a:gd name="T0" fmla="*/ 0 w 776"/>
                  <a:gd name="T1" fmla="*/ 1 h 2368"/>
                  <a:gd name="T2" fmla="*/ 3247 w 776"/>
                  <a:gd name="T3" fmla="*/ 1 h 2368"/>
                  <a:gd name="T4" fmla="*/ 1302 w 776"/>
                  <a:gd name="T5" fmla="*/ 3 h 2368"/>
                  <a:gd name="T6" fmla="*/ 4544 w 776"/>
                  <a:gd name="T7" fmla="*/ 3 h 2368"/>
                  <a:gd name="T8" fmla="*/ 2598 w 776"/>
                  <a:gd name="T9" fmla="*/ 6 h 2368"/>
                  <a:gd name="T10" fmla="*/ 5192 w 776"/>
                  <a:gd name="T11" fmla="*/ 7 h 2368"/>
                  <a:gd name="T12" fmla="*/ 3897 w 776"/>
                  <a:gd name="T13" fmla="*/ 9 h 2368"/>
                  <a:gd name="T14" fmla="*/ 6499 w 776"/>
                  <a:gd name="T15" fmla="*/ 10 h 2368"/>
                  <a:gd name="T16" fmla="*/ 5192 w 776"/>
                  <a:gd name="T17" fmla="*/ 12 h 2368"/>
                  <a:gd name="T18" fmla="*/ 7155 w 776"/>
                  <a:gd name="T19" fmla="*/ 13 h 2368"/>
                  <a:gd name="T20" fmla="*/ 6499 w 776"/>
                  <a:gd name="T21" fmla="*/ 15 h 2368"/>
                  <a:gd name="T22" fmla="*/ 7790 w 776"/>
                  <a:gd name="T23" fmla="*/ 16 h 2368"/>
                  <a:gd name="T24" fmla="*/ 7790 w 776"/>
                  <a:gd name="T25" fmla="*/ 18 h 2368"/>
                  <a:gd name="T26" fmla="*/ 9101 w 776"/>
                  <a:gd name="T27" fmla="*/ 22 h 2368"/>
                  <a:gd name="T28" fmla="*/ 8452 w 776"/>
                  <a:gd name="T29" fmla="*/ 24 h 2368"/>
                  <a:gd name="T30" fmla="*/ 9748 w 776"/>
                  <a:gd name="T31" fmla="*/ 26 h 2368"/>
                  <a:gd name="T32" fmla="*/ 9101 w 776"/>
                  <a:gd name="T33" fmla="*/ 29 h 2368"/>
                  <a:gd name="T34" fmla="*/ 9748 w 776"/>
                  <a:gd name="T35" fmla="*/ 32 h 2368"/>
                  <a:gd name="T36" fmla="*/ 9101 w 776"/>
                  <a:gd name="T37" fmla="*/ 34 h 2368"/>
                  <a:gd name="T38" fmla="*/ 10407 w 776"/>
                  <a:gd name="T39" fmla="*/ 36 h 2368"/>
                  <a:gd name="T40" fmla="*/ 9748 w 776"/>
                  <a:gd name="T41" fmla="*/ 39 h 2368"/>
                  <a:gd name="T42" fmla="*/ 10407 w 776"/>
                  <a:gd name="T43" fmla="*/ 43 h 2368"/>
                  <a:gd name="T44" fmla="*/ 9748 w 776"/>
                  <a:gd name="T45" fmla="*/ 45 h 2368"/>
                  <a:gd name="T46" fmla="*/ 10407 w 776"/>
                  <a:gd name="T47" fmla="*/ 4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9" name="Freeform 132"/>
              <p:cNvSpPr>
                <a:spLocks/>
              </p:cNvSpPr>
              <p:nvPr/>
            </p:nvSpPr>
            <p:spPr bwMode="hidden">
              <a:xfrm>
                <a:off x="3878" y="1470"/>
                <a:ext cx="1518" cy="1067"/>
              </a:xfrm>
              <a:custGeom>
                <a:avLst/>
                <a:gdLst>
                  <a:gd name="T0" fmla="*/ 0 w 776"/>
                  <a:gd name="T1" fmla="*/ 0 h 2368"/>
                  <a:gd name="T2" fmla="*/ 196618 w 776"/>
                  <a:gd name="T3" fmla="*/ 0 h 2368"/>
                  <a:gd name="T4" fmla="*/ 78883 w 776"/>
                  <a:gd name="T5" fmla="*/ 0 h 2368"/>
                  <a:gd name="T6" fmla="*/ 275585 w 776"/>
                  <a:gd name="T7" fmla="*/ 0 h 2368"/>
                  <a:gd name="T8" fmla="*/ 157872 w 776"/>
                  <a:gd name="T9" fmla="*/ 0 h 2368"/>
                  <a:gd name="T10" fmla="*/ 315034 w 776"/>
                  <a:gd name="T11" fmla="*/ 0 h 2368"/>
                  <a:gd name="T12" fmla="*/ 236119 w 776"/>
                  <a:gd name="T13" fmla="*/ 0 h 2368"/>
                  <a:gd name="T14" fmla="*/ 393978 w 776"/>
                  <a:gd name="T15" fmla="*/ 0 h 2368"/>
                  <a:gd name="T16" fmla="*/ 315034 w 776"/>
                  <a:gd name="T17" fmla="*/ 0 h 2368"/>
                  <a:gd name="T18" fmla="*/ 433309 w 776"/>
                  <a:gd name="T19" fmla="*/ 0 h 2368"/>
                  <a:gd name="T20" fmla="*/ 393978 w 776"/>
                  <a:gd name="T21" fmla="*/ 0 h 2368"/>
                  <a:gd name="T22" fmla="*/ 472757 w 776"/>
                  <a:gd name="T23" fmla="*/ 0 h 2368"/>
                  <a:gd name="T24" fmla="*/ 472757 w 776"/>
                  <a:gd name="T25" fmla="*/ 0 h 2368"/>
                  <a:gd name="T26" fmla="*/ 551498 w 776"/>
                  <a:gd name="T27" fmla="*/ 0 h 2368"/>
                  <a:gd name="T28" fmla="*/ 512206 w 776"/>
                  <a:gd name="T29" fmla="*/ 0 h 2368"/>
                  <a:gd name="T30" fmla="*/ 590492 w 776"/>
                  <a:gd name="T31" fmla="*/ 0 h 2368"/>
                  <a:gd name="T32" fmla="*/ 551498 w 776"/>
                  <a:gd name="T33" fmla="*/ 0 h 2368"/>
                  <a:gd name="T34" fmla="*/ 590492 w 776"/>
                  <a:gd name="T35" fmla="*/ 0 h 2368"/>
                  <a:gd name="T36" fmla="*/ 551498 w 776"/>
                  <a:gd name="T37" fmla="*/ 0 h 2368"/>
                  <a:gd name="T38" fmla="*/ 629925 w 776"/>
                  <a:gd name="T39" fmla="*/ 0 h 2368"/>
                  <a:gd name="T40" fmla="*/ 590492 w 776"/>
                  <a:gd name="T41" fmla="*/ 1 h 2368"/>
                  <a:gd name="T42" fmla="*/ 629925 w 776"/>
                  <a:gd name="T43" fmla="*/ 1 h 2368"/>
                  <a:gd name="T44" fmla="*/ 590492 w 776"/>
                  <a:gd name="T45" fmla="*/ 1 h 2368"/>
                  <a:gd name="T46" fmla="*/ 62992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0" name="Freeform 133"/>
              <p:cNvSpPr>
                <a:spLocks/>
              </p:cNvSpPr>
              <p:nvPr/>
            </p:nvSpPr>
            <p:spPr bwMode="hidden">
              <a:xfrm>
                <a:off x="3934" y="337"/>
                <a:ext cx="664" cy="1434"/>
              </a:xfrm>
              <a:custGeom>
                <a:avLst/>
                <a:gdLst>
                  <a:gd name="T0" fmla="*/ 0 w 776"/>
                  <a:gd name="T1" fmla="*/ 1 h 2368"/>
                  <a:gd name="T2" fmla="*/ 50 w 776"/>
                  <a:gd name="T3" fmla="*/ 1 h 2368"/>
                  <a:gd name="T4" fmla="*/ 21 w 776"/>
                  <a:gd name="T5" fmla="*/ 1 h 2368"/>
                  <a:gd name="T6" fmla="*/ 71 w 776"/>
                  <a:gd name="T7" fmla="*/ 1 h 2368"/>
                  <a:gd name="T8" fmla="*/ 40 w 776"/>
                  <a:gd name="T9" fmla="*/ 2 h 2368"/>
                  <a:gd name="T10" fmla="*/ 80 w 776"/>
                  <a:gd name="T11" fmla="*/ 2 h 2368"/>
                  <a:gd name="T12" fmla="*/ 61 w 776"/>
                  <a:gd name="T13" fmla="*/ 3 h 2368"/>
                  <a:gd name="T14" fmla="*/ 102 w 776"/>
                  <a:gd name="T15" fmla="*/ 3 h 2368"/>
                  <a:gd name="T16" fmla="*/ 80 w 776"/>
                  <a:gd name="T17" fmla="*/ 4 h 2368"/>
                  <a:gd name="T18" fmla="*/ 110 w 776"/>
                  <a:gd name="T19" fmla="*/ 4 h 2368"/>
                  <a:gd name="T20" fmla="*/ 102 w 776"/>
                  <a:gd name="T21" fmla="*/ 5 h 2368"/>
                  <a:gd name="T22" fmla="*/ 121 w 776"/>
                  <a:gd name="T23" fmla="*/ 5 h 2368"/>
                  <a:gd name="T24" fmla="*/ 121 w 776"/>
                  <a:gd name="T25" fmla="*/ 6 h 2368"/>
                  <a:gd name="T26" fmla="*/ 141 w 776"/>
                  <a:gd name="T27" fmla="*/ 7 h 2368"/>
                  <a:gd name="T28" fmla="*/ 132 w 776"/>
                  <a:gd name="T29" fmla="*/ 8 h 2368"/>
                  <a:gd name="T30" fmla="*/ 151 w 776"/>
                  <a:gd name="T31" fmla="*/ 9 h 2368"/>
                  <a:gd name="T32" fmla="*/ 141 w 776"/>
                  <a:gd name="T33" fmla="*/ 10 h 2368"/>
                  <a:gd name="T34" fmla="*/ 151 w 776"/>
                  <a:gd name="T35" fmla="*/ 11 h 2368"/>
                  <a:gd name="T36" fmla="*/ 141 w 776"/>
                  <a:gd name="T37" fmla="*/ 12 h 2368"/>
                  <a:gd name="T38" fmla="*/ 162 w 776"/>
                  <a:gd name="T39" fmla="*/ 12 h 2368"/>
                  <a:gd name="T40" fmla="*/ 151 w 776"/>
                  <a:gd name="T41" fmla="*/ 13 h 2368"/>
                  <a:gd name="T42" fmla="*/ 162 w 776"/>
                  <a:gd name="T43" fmla="*/ 15 h 2368"/>
                  <a:gd name="T44" fmla="*/ 151 w 776"/>
                  <a:gd name="T45" fmla="*/ 15 h 2368"/>
                  <a:gd name="T46" fmla="*/ 162 w 776"/>
                  <a:gd name="T47" fmla="*/ 16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sp>
        <p:nvSpPr>
          <p:cNvPr id="116871" name="Rectangle 135"/>
          <p:cNvSpPr>
            <a:spLocks noGrp="1" noChangeArrowheads="1"/>
          </p:cNvSpPr>
          <p:nvPr>
            <p:ph type="ctrTitle" sz="quarter"/>
          </p:nvPr>
        </p:nvSpPr>
        <p:spPr>
          <a:xfrm>
            <a:off x="685800" y="1827220"/>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A5FEEA9-B40E-A743-B982-21FA2CFCD44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5475834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2D1BBB9-4BA0-8C46-971A-CF9349E2C38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4438770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6128C7B1-71AC-0543-AC6E-48219375D84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6583382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pPr>
                <a:defRPr/>
              </a:pPr>
              <a:t>‹#›</a:t>
            </a:fld>
            <a:endParaRPr lang="en-US" dirty="0"/>
          </a:p>
        </p:txBody>
      </p:sp>
    </p:spTree>
    <p:extLst>
      <p:ext uri="{BB962C8B-B14F-4D97-AF65-F5344CB8AC3E}">
        <p14:creationId xmlns:p14="http://schemas.microsoft.com/office/powerpoint/2010/main" val="353301482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E0FDD725-B72A-844E-B010-2CEAB9F3728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04729703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CEE5B9C6-E6C9-3649-9066-BC4546B3387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00309643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B8F1B245-789E-8545-9385-8D3FFB991BA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4077787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0954163A-F45A-0E45-A2F2-D26EAE3F2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1274419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95DD293B-82B5-C74D-A1AA-3747A15D9E7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1394447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627D151-3BC6-874D-99BC-BBB7B0F8C0C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4640348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324F7F8-6B8E-3449-886D-DFCDC6806592}"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8858875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11A6C3E-FD93-8446-9AC8-8BE1E3242F3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132839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362781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5121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pPr>
                <a:defRPr/>
              </a:pPr>
              <a:t>‹#›</a:t>
            </a:fld>
            <a:endParaRPr lang="en-US" dirty="0"/>
          </a:p>
        </p:txBody>
      </p:sp>
    </p:spTree>
    <p:extLst>
      <p:ext uri="{BB962C8B-B14F-4D97-AF65-F5344CB8AC3E}">
        <p14:creationId xmlns:p14="http://schemas.microsoft.com/office/powerpoint/2010/main" val="79939161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4646944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564402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741411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46348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302164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651576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9331081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041542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4994584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523211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pPr>
                <a:defRPr/>
              </a:pPr>
              <a:t>‹#›</a:t>
            </a:fld>
            <a:endParaRPr lang="en-US" dirty="0"/>
          </a:p>
        </p:txBody>
      </p:sp>
    </p:spTree>
    <p:extLst>
      <p:ext uri="{BB962C8B-B14F-4D97-AF65-F5344CB8AC3E}">
        <p14:creationId xmlns:p14="http://schemas.microsoft.com/office/powerpoint/2010/main" val="403403359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115250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913460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7650202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26655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684537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666108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602186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947341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292259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4008913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pPr>
                <a:defRPr/>
              </a:pPr>
              <a:t>‹#›</a:t>
            </a:fld>
            <a:endParaRPr lang="en-US" dirty="0"/>
          </a:p>
        </p:txBody>
      </p:sp>
    </p:spTree>
    <p:extLst>
      <p:ext uri="{BB962C8B-B14F-4D97-AF65-F5344CB8AC3E}">
        <p14:creationId xmlns:p14="http://schemas.microsoft.com/office/powerpoint/2010/main" val="102442255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7625872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319134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5651335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574525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281786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657862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3083114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258091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185727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3343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pPr>
                <a:defRPr/>
              </a:pPr>
              <a:t>‹#›</a:t>
            </a:fld>
            <a:endParaRPr lang="en-US" dirty="0"/>
          </a:p>
        </p:txBody>
      </p:sp>
    </p:spTree>
    <p:extLst>
      <p:ext uri="{BB962C8B-B14F-4D97-AF65-F5344CB8AC3E}">
        <p14:creationId xmlns:p14="http://schemas.microsoft.com/office/powerpoint/2010/main" val="386146023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201640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07865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627540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074166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5983236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84920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5388209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825704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538092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16140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222ABA-429C-084B-B8B1-7D065AB64070}" type="slidenum">
              <a:rPr lang="en-US" smtClean="0"/>
              <a:pPr>
                <a:defRPr/>
              </a:pPr>
              <a:t>‹#›</a:t>
            </a:fld>
            <a:endParaRPr lang="en-US" dirty="0"/>
          </a:p>
        </p:txBody>
      </p:sp>
    </p:spTree>
    <p:extLst>
      <p:ext uri="{BB962C8B-B14F-4D97-AF65-F5344CB8AC3E}">
        <p14:creationId xmlns:p14="http://schemas.microsoft.com/office/powerpoint/2010/main" val="11273861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pPr>
                <a:defRPr/>
              </a:pPr>
              <a:t>‹#›</a:t>
            </a:fld>
            <a:endParaRPr lang="en-US" dirty="0"/>
          </a:p>
        </p:txBody>
      </p:sp>
    </p:spTree>
    <p:extLst>
      <p:ext uri="{BB962C8B-B14F-4D97-AF65-F5344CB8AC3E}">
        <p14:creationId xmlns:p14="http://schemas.microsoft.com/office/powerpoint/2010/main" val="4797339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2141125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791874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8240517-BEF9-5B44-B83A-C7C4999FD4ED}" type="slidenum">
              <a:rPr lang="en-US" smtClean="0"/>
              <a:pPr/>
              <a:t>‹#›</a:t>
            </a:fld>
            <a:endParaRPr lang="en-US" dirty="0"/>
          </a:p>
        </p:txBody>
      </p:sp>
    </p:spTree>
    <p:extLst>
      <p:ext uri="{BB962C8B-B14F-4D97-AF65-F5344CB8AC3E}">
        <p14:creationId xmlns:p14="http://schemas.microsoft.com/office/powerpoint/2010/main" val="142329324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9B95138B-AAD4-6E48-B7A2-7CF55257014F}" type="slidenum">
              <a:rPr lang="en-US" smtClean="0"/>
              <a:pPr/>
              <a:t>‹#›</a:t>
            </a:fld>
            <a:endParaRPr lang="en-US" dirty="0"/>
          </a:p>
        </p:txBody>
      </p:sp>
    </p:spTree>
    <p:extLst>
      <p:ext uri="{BB962C8B-B14F-4D97-AF65-F5344CB8AC3E}">
        <p14:creationId xmlns:p14="http://schemas.microsoft.com/office/powerpoint/2010/main" val="322149121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b="1" i="0">
                <a:latin typeface="Arial" panose="020B0604020202020204" pitchFamily="34" charset="0"/>
              </a:defRPr>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E1985E9-6F85-9D41-9EA9-515E90BB0C5D}" type="slidenum">
              <a:rPr lang="en-US" smtClean="0"/>
              <a:pPr/>
              <a:t>‹#›</a:t>
            </a:fld>
            <a:endParaRPr lang="en-US" dirty="0"/>
          </a:p>
        </p:txBody>
      </p:sp>
    </p:spTree>
    <p:extLst>
      <p:ext uri="{BB962C8B-B14F-4D97-AF65-F5344CB8AC3E}">
        <p14:creationId xmlns:p14="http://schemas.microsoft.com/office/powerpoint/2010/main" val="30139380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7"/>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029B02F8-678A-B44B-AA03-7563B9CB025C}" type="slidenum">
              <a:rPr lang="en-US" smtClean="0"/>
              <a:pPr/>
              <a:t>‹#›</a:t>
            </a:fld>
            <a:endParaRPr lang="en-US" dirty="0"/>
          </a:p>
        </p:txBody>
      </p:sp>
    </p:spTree>
    <p:extLst>
      <p:ext uri="{BB962C8B-B14F-4D97-AF65-F5344CB8AC3E}">
        <p14:creationId xmlns:p14="http://schemas.microsoft.com/office/powerpoint/2010/main" val="373674809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6C43F3F-A073-264B-A2CD-9702F623EADF}" type="slidenum">
              <a:rPr lang="en-US" smtClean="0"/>
              <a:pPr/>
              <a:t>‹#›</a:t>
            </a:fld>
            <a:endParaRPr lang="en-US" dirty="0"/>
          </a:p>
        </p:txBody>
      </p:sp>
    </p:spTree>
    <p:extLst>
      <p:ext uri="{BB962C8B-B14F-4D97-AF65-F5344CB8AC3E}">
        <p14:creationId xmlns:p14="http://schemas.microsoft.com/office/powerpoint/2010/main" val="218087745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FB1E8082-CAD5-9B4F-A7A8-89FAD430E617}" type="slidenum">
              <a:rPr lang="en-US" smtClean="0"/>
              <a:pPr/>
              <a:t>‹#›</a:t>
            </a:fld>
            <a:endParaRPr lang="en-US" dirty="0"/>
          </a:p>
        </p:txBody>
      </p:sp>
    </p:spTree>
    <p:extLst>
      <p:ext uri="{BB962C8B-B14F-4D97-AF65-F5344CB8AC3E}">
        <p14:creationId xmlns:p14="http://schemas.microsoft.com/office/powerpoint/2010/main" val="363287443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96A03651-6E26-254B-816C-4AA53A2FAB39}" type="slidenum">
              <a:rPr lang="en-US" smtClean="0"/>
              <a:pPr/>
              <a:t>‹#›</a:t>
            </a:fld>
            <a:endParaRPr lang="en-US" dirty="0"/>
          </a:p>
        </p:txBody>
      </p:sp>
    </p:spTree>
    <p:extLst>
      <p:ext uri="{BB962C8B-B14F-4D97-AF65-F5344CB8AC3E}">
        <p14:creationId xmlns:p14="http://schemas.microsoft.com/office/powerpoint/2010/main" val="164669392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2B6F637-A453-E84F-94C4-6BF821E363DD}" type="slidenum">
              <a:rPr lang="en-US" smtClean="0"/>
              <a:pPr/>
              <a:t>‹#›</a:t>
            </a:fld>
            <a:endParaRPr lang="en-US" dirty="0"/>
          </a:p>
        </p:txBody>
      </p:sp>
    </p:spTree>
    <p:extLst>
      <p:ext uri="{BB962C8B-B14F-4D97-AF65-F5344CB8AC3E}">
        <p14:creationId xmlns:p14="http://schemas.microsoft.com/office/powerpoint/2010/main" val="375859301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pPr>
                <a:defRPr/>
              </a:pPr>
              <a:t>‹#›</a:t>
            </a:fld>
            <a:endParaRPr lang="en-US" dirty="0"/>
          </a:p>
        </p:txBody>
      </p:sp>
    </p:spTree>
    <p:extLst>
      <p:ext uri="{BB962C8B-B14F-4D97-AF65-F5344CB8AC3E}">
        <p14:creationId xmlns:p14="http://schemas.microsoft.com/office/powerpoint/2010/main" val="312350838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b="1" i="0">
                <a:latin typeface="Arial" panose="020B0604020202020204" pitchFamily="34" charset="0"/>
              </a:defRPr>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dirty="0"/>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E027091-AB02-7343-BD73-FDFF653865E2}" type="slidenum">
              <a:rPr lang="en-US" smtClean="0"/>
              <a:pPr/>
              <a:t>‹#›</a:t>
            </a:fld>
            <a:endParaRPr lang="en-US" dirty="0"/>
          </a:p>
        </p:txBody>
      </p:sp>
    </p:spTree>
    <p:extLst>
      <p:ext uri="{BB962C8B-B14F-4D97-AF65-F5344CB8AC3E}">
        <p14:creationId xmlns:p14="http://schemas.microsoft.com/office/powerpoint/2010/main" val="404612096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071B384-14F2-AD4E-BFD3-B7E781677FB5}" type="slidenum">
              <a:rPr lang="en-US" smtClean="0"/>
              <a:pPr/>
              <a:t>‹#›</a:t>
            </a:fld>
            <a:endParaRPr lang="en-US" dirty="0"/>
          </a:p>
        </p:txBody>
      </p:sp>
    </p:spTree>
    <p:extLst>
      <p:ext uri="{BB962C8B-B14F-4D97-AF65-F5344CB8AC3E}">
        <p14:creationId xmlns:p14="http://schemas.microsoft.com/office/powerpoint/2010/main" val="15276790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0236A21-0EA6-4342-B3C8-F90D815D66F4}" type="slidenum">
              <a:rPr lang="en-US" smtClean="0"/>
              <a:pPr/>
              <a:t>‹#›</a:t>
            </a:fld>
            <a:endParaRPr lang="en-US" dirty="0"/>
          </a:p>
        </p:txBody>
      </p:sp>
    </p:spTree>
    <p:extLst>
      <p:ext uri="{BB962C8B-B14F-4D97-AF65-F5344CB8AC3E}">
        <p14:creationId xmlns:p14="http://schemas.microsoft.com/office/powerpoint/2010/main" val="310206030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6258872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915215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9416450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304178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778400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7416941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627944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pPr>
                <a:defRPr/>
              </a:pPr>
              <a:t>‹#›</a:t>
            </a:fld>
            <a:endParaRPr lang="en-US" dirty="0"/>
          </a:p>
        </p:txBody>
      </p:sp>
    </p:spTree>
    <p:extLst>
      <p:ext uri="{BB962C8B-B14F-4D97-AF65-F5344CB8AC3E}">
        <p14:creationId xmlns:p14="http://schemas.microsoft.com/office/powerpoint/2010/main" val="304303924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930813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3683498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264988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45121400"/>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990224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278469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959931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425547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09591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177834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pPr>
                <a:defRPr/>
              </a:pPr>
              <a:t>‹#›</a:t>
            </a:fld>
            <a:endParaRPr lang="en-US" dirty="0"/>
          </a:p>
        </p:txBody>
      </p:sp>
    </p:spTree>
    <p:extLst>
      <p:ext uri="{BB962C8B-B14F-4D97-AF65-F5344CB8AC3E}">
        <p14:creationId xmlns:p14="http://schemas.microsoft.com/office/powerpoint/2010/main" val="344878091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61338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025038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480648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6889919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0016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20757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1010272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9161541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6462211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6725082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63342134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272669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9727975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3226253"/>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708267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2738857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4781927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62835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427284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2459463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101108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415601696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82820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6296449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35224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915217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498131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471174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903030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1"/>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279" indent="0" algn="ctr">
              <a:buNone/>
              <a:defRPr/>
            </a:lvl2pPr>
            <a:lvl3pPr marL="642558" indent="0" algn="ctr">
              <a:buNone/>
              <a:defRPr/>
            </a:lvl3pPr>
            <a:lvl4pPr marL="963838" indent="0" algn="ctr">
              <a:buNone/>
              <a:defRPr/>
            </a:lvl4pPr>
            <a:lvl5pPr marL="1285116" indent="0" algn="ctr">
              <a:buNone/>
              <a:defRPr/>
            </a:lvl5pPr>
            <a:lvl6pPr marL="1606399" indent="0" algn="ctr">
              <a:buNone/>
              <a:defRPr/>
            </a:lvl6pPr>
            <a:lvl7pPr marL="1927679" indent="0" algn="ctr">
              <a:buNone/>
              <a:defRPr/>
            </a:lvl7pPr>
            <a:lvl8pPr marL="2248962" indent="0" algn="ctr">
              <a:buNone/>
              <a:defRPr/>
            </a:lvl8pPr>
            <a:lvl9pPr marL="2570233"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7AA21C-6766-0547-A4F6-849357384D63}" type="slidenum">
              <a:rPr lang="en-US" smtClean="0"/>
              <a:pPr/>
              <a:t>‹#›</a:t>
            </a:fld>
            <a:endParaRPr lang="en-US" dirty="0"/>
          </a:p>
        </p:txBody>
      </p:sp>
    </p:spTree>
    <p:extLst>
      <p:ext uri="{BB962C8B-B14F-4D97-AF65-F5344CB8AC3E}">
        <p14:creationId xmlns:p14="http://schemas.microsoft.com/office/powerpoint/2010/main" val="62709630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4FAA6B8-F6A4-A343-8E71-E1AA462E2B9C}" type="slidenum">
              <a:rPr lang="en-US" smtClean="0"/>
              <a:pPr/>
              <a:t>‹#›</a:t>
            </a:fld>
            <a:endParaRPr lang="en-US" dirty="0"/>
          </a:p>
        </p:txBody>
      </p:sp>
    </p:spTree>
    <p:extLst>
      <p:ext uri="{BB962C8B-B14F-4D97-AF65-F5344CB8AC3E}">
        <p14:creationId xmlns:p14="http://schemas.microsoft.com/office/powerpoint/2010/main" val="315800860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1" y="4406416"/>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1" y="2907086"/>
            <a:ext cx="7772009" cy="1499316"/>
          </a:xfrm>
        </p:spPr>
        <p:txBody>
          <a:bodyPr anchor="b"/>
          <a:lstStyle>
            <a:lvl1pPr marL="0" indent="0">
              <a:buNone/>
              <a:defRPr sz="1400" b="1" i="0">
                <a:latin typeface="Arial" panose="020B0604020202020204" pitchFamily="34" charset="0"/>
              </a:defRPr>
            </a:lvl1pPr>
            <a:lvl2pPr marL="321279" indent="0">
              <a:buNone/>
              <a:defRPr sz="1300"/>
            </a:lvl2pPr>
            <a:lvl3pPr marL="642558" indent="0">
              <a:buNone/>
              <a:defRPr sz="1100"/>
            </a:lvl3pPr>
            <a:lvl4pPr marL="963838" indent="0">
              <a:buNone/>
              <a:defRPr sz="1000"/>
            </a:lvl4pPr>
            <a:lvl5pPr marL="1285116" indent="0">
              <a:buNone/>
              <a:defRPr sz="1000"/>
            </a:lvl5pPr>
            <a:lvl6pPr marL="1606399" indent="0">
              <a:buNone/>
              <a:defRPr sz="1000"/>
            </a:lvl6pPr>
            <a:lvl7pPr marL="1927679" indent="0">
              <a:buNone/>
              <a:defRPr sz="1000"/>
            </a:lvl7pPr>
            <a:lvl8pPr marL="2248962" indent="0">
              <a:buNone/>
              <a:defRPr sz="1000"/>
            </a:lvl8pPr>
            <a:lvl9pPr marL="2570233"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C880F1A-F011-E746-9B49-4C216A09F825}" type="slidenum">
              <a:rPr lang="en-US" smtClean="0"/>
              <a:pPr/>
              <a:t>‹#›</a:t>
            </a:fld>
            <a:endParaRPr lang="en-US" dirty="0"/>
          </a:p>
        </p:txBody>
      </p:sp>
    </p:spTree>
    <p:extLst>
      <p:ext uri="{BB962C8B-B14F-4D97-AF65-F5344CB8AC3E}">
        <p14:creationId xmlns:p14="http://schemas.microsoft.com/office/powerpoint/2010/main" val="369860426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32520438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2" y="1125338"/>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8"/>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38735B5-B149-A447-950C-547F21A40C1A}" type="slidenum">
              <a:rPr lang="en-US" smtClean="0"/>
              <a:pPr/>
              <a:t>‹#›</a:t>
            </a:fld>
            <a:endParaRPr lang="en-US" dirty="0"/>
          </a:p>
        </p:txBody>
      </p:sp>
    </p:spTree>
    <p:extLst>
      <p:ext uri="{BB962C8B-B14F-4D97-AF65-F5344CB8AC3E}">
        <p14:creationId xmlns:p14="http://schemas.microsoft.com/office/powerpoint/2010/main" val="394248561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7" y="1535040"/>
            <a:ext cx="4040061"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7"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4959E9AB-5B14-2848-B4A1-7CE2D9400850}" type="slidenum">
              <a:rPr lang="en-US" smtClean="0"/>
              <a:pPr/>
              <a:t>‹#›</a:t>
            </a:fld>
            <a:endParaRPr lang="en-US" dirty="0"/>
          </a:p>
        </p:txBody>
      </p:sp>
    </p:spTree>
    <p:extLst>
      <p:ext uri="{BB962C8B-B14F-4D97-AF65-F5344CB8AC3E}">
        <p14:creationId xmlns:p14="http://schemas.microsoft.com/office/powerpoint/2010/main" val="313270893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D346532D-2BFD-9A49-8943-585569EE06AE}" type="slidenum">
              <a:rPr lang="en-US" smtClean="0"/>
              <a:pPr/>
              <a:t>‹#›</a:t>
            </a:fld>
            <a:endParaRPr lang="en-US" dirty="0"/>
          </a:p>
        </p:txBody>
      </p:sp>
    </p:spTree>
    <p:extLst>
      <p:ext uri="{BB962C8B-B14F-4D97-AF65-F5344CB8AC3E}">
        <p14:creationId xmlns:p14="http://schemas.microsoft.com/office/powerpoint/2010/main" val="7224297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79C02F83-CD8E-1947-A698-149E49ABF198}" type="slidenum">
              <a:rPr lang="en-US" smtClean="0"/>
              <a:pPr/>
              <a:t>‹#›</a:t>
            </a:fld>
            <a:endParaRPr lang="en-US" dirty="0"/>
          </a:p>
        </p:txBody>
      </p:sp>
    </p:spTree>
    <p:extLst>
      <p:ext uri="{BB962C8B-B14F-4D97-AF65-F5344CB8AC3E}">
        <p14:creationId xmlns:p14="http://schemas.microsoft.com/office/powerpoint/2010/main" val="2205857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7" y="1434565"/>
            <a:ext cx="3007439" cy="4691082"/>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14361EE3-B040-C74A-8E1E-D5EB99B0B424}" type="slidenum">
              <a:rPr lang="en-US" smtClean="0"/>
              <a:pPr/>
              <a:t>‹#›</a:t>
            </a:fld>
            <a:endParaRPr lang="en-US" dirty="0"/>
          </a:p>
        </p:txBody>
      </p:sp>
    </p:spTree>
    <p:extLst>
      <p:ext uri="{BB962C8B-B14F-4D97-AF65-F5344CB8AC3E}">
        <p14:creationId xmlns:p14="http://schemas.microsoft.com/office/powerpoint/2010/main" val="975783204"/>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2"/>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4"/>
            <a:ext cx="5486846" cy="4115023"/>
          </a:xfrm>
        </p:spPr>
        <p:txBody>
          <a:bodyPr/>
          <a:lstStyle>
            <a:lvl1pPr marL="0" indent="0">
              <a:buNone/>
              <a:defRPr sz="2300" b="1" i="0">
                <a:latin typeface="Arial" panose="020B0604020202020204" pitchFamily="34" charset="0"/>
              </a:defRPr>
            </a:lvl1pPr>
            <a:lvl2pPr marL="321279" indent="0">
              <a:buNone/>
              <a:defRPr sz="2000"/>
            </a:lvl2pPr>
            <a:lvl3pPr marL="642558" indent="0">
              <a:buNone/>
              <a:defRPr sz="1700"/>
            </a:lvl3pPr>
            <a:lvl4pPr marL="963838" indent="0">
              <a:buNone/>
              <a:defRPr sz="1400"/>
            </a:lvl4pPr>
            <a:lvl5pPr marL="1285116" indent="0">
              <a:buNone/>
              <a:defRPr sz="1400"/>
            </a:lvl5pPr>
            <a:lvl6pPr marL="1606399" indent="0">
              <a:buNone/>
              <a:defRPr sz="1400"/>
            </a:lvl6pPr>
            <a:lvl7pPr marL="1927679" indent="0">
              <a:buNone/>
              <a:defRPr sz="1400"/>
            </a:lvl7pPr>
            <a:lvl8pPr marL="2248962" indent="0">
              <a:buNone/>
              <a:defRPr sz="1400"/>
            </a:lvl8pPr>
            <a:lvl9pPr marL="2570233" indent="0">
              <a:buNone/>
              <a:defRPr sz="1400"/>
            </a:lvl9pPr>
          </a:lstStyle>
          <a:p>
            <a:endParaRPr lang="en-US" dirty="0"/>
          </a:p>
        </p:txBody>
      </p:sp>
      <p:sp>
        <p:nvSpPr>
          <p:cNvPr id="4" name="Text Placeholder 3"/>
          <p:cNvSpPr>
            <a:spLocks noGrp="1"/>
          </p:cNvSpPr>
          <p:nvPr>
            <p:ph type="body" sz="half" idx="2"/>
          </p:nvPr>
        </p:nvSpPr>
        <p:spPr>
          <a:xfrm>
            <a:off x="1791738" y="5367630"/>
            <a:ext cx="5486846" cy="804919"/>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E1E4BC26-0E8A-2546-9116-FDC0641AAA31}" type="slidenum">
              <a:rPr lang="en-US" smtClean="0"/>
              <a:pPr/>
              <a:t>‹#›</a:t>
            </a:fld>
            <a:endParaRPr lang="en-US" dirty="0"/>
          </a:p>
        </p:txBody>
      </p:sp>
    </p:spTree>
    <p:extLst>
      <p:ext uri="{BB962C8B-B14F-4D97-AF65-F5344CB8AC3E}">
        <p14:creationId xmlns:p14="http://schemas.microsoft.com/office/powerpoint/2010/main" val="136260094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2992C8-BBFF-834A-B7A5-25F74DB9FF34}" type="slidenum">
              <a:rPr lang="en-US" smtClean="0"/>
              <a:pPr/>
              <a:t>‹#›</a:t>
            </a:fld>
            <a:endParaRPr lang="en-US" dirty="0"/>
          </a:p>
        </p:txBody>
      </p:sp>
    </p:spTree>
    <p:extLst>
      <p:ext uri="{BB962C8B-B14F-4D97-AF65-F5344CB8AC3E}">
        <p14:creationId xmlns:p14="http://schemas.microsoft.com/office/powerpoint/2010/main" val="98151719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38A5E3D-FF7F-7B43-9C47-B06954022CF2}" type="slidenum">
              <a:rPr lang="en-US" smtClean="0"/>
              <a:pPr/>
              <a:t>‹#›</a:t>
            </a:fld>
            <a:endParaRPr lang="en-US" dirty="0"/>
          </a:p>
        </p:txBody>
      </p:sp>
    </p:spTree>
    <p:extLst>
      <p:ext uri="{BB962C8B-B14F-4D97-AF65-F5344CB8AC3E}">
        <p14:creationId xmlns:p14="http://schemas.microsoft.com/office/powerpoint/2010/main" val="47766382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457200" y="2363788"/>
            <a:ext cx="8153400" cy="1600200"/>
            <a:chOff x="288" y="1489"/>
            <a:chExt cx="5136" cy="1008"/>
          </a:xfrm>
        </p:grpSpPr>
        <p:sp>
          <p:nvSpPr>
            <p:cNvPr id="5" name="Arc 1027"/>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6" name="Arc 1028"/>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7" name="Arc 1029"/>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8" name="AutoShape 1030"/>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163847" name="Rectangle 1031"/>
          <p:cNvSpPr>
            <a:spLocks noGrp="1" noChangeArrowheads="1"/>
          </p:cNvSpPr>
          <p:nvPr>
            <p:ph type="ctrTitle" sz="quarter"/>
          </p:nvPr>
        </p:nvSpPr>
        <p:spPr>
          <a:xfrm>
            <a:off x="685800" y="14478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63848" name="Rectangle 1032"/>
          <p:cNvSpPr>
            <a:spLocks noGrp="1" noChangeArrowheads="1"/>
          </p:cNvSpPr>
          <p:nvPr>
            <p:ph type="subTitle" sz="quarter" idx="1"/>
          </p:nvPr>
        </p:nvSpPr>
        <p:spPr>
          <a:xfrm>
            <a:off x="1371600" y="3733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1033"/>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0" name="Rectangle 1034"/>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1" name="Rectangle 1035"/>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370AAA9-F8AF-8944-9E26-918C7E45B05A}"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4018698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D8AF9-27D8-8144-AEE8-3914F1E1AAD7}"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100207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88634442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208A830-4156-FF4F-9790-D2B584918570}"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70254671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B31E6F-4A9A-A043-ACAB-7FD44EBF3815}"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0721788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8"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9"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5B48A9-A2BA-1F4A-9C68-B1910FE971FC}"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7093311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52B94F-D06F-C54C-855E-E051300CA84F}"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71043160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3"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952B7B-3D0B-E948-A28E-3607C58F4F7B}"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62782315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CFB5A7-4F7A-FB4E-A293-49154FBB6929}"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02173127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FF95F6-832E-4A4F-A939-EDE75784167A}"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23341470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824924-695F-B04A-805A-AC17F2D6C124}"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76673884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1"/>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81001"/>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40C770-DAF3-A143-9BCF-C22E4E3E5BB6}"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5484147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B7842C-7B2C-0B4B-81FB-03359F17F7E6}"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15944353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34483480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288538460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958477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240904466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9"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648030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130307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1542988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529512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213069419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270482969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569384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77047719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6"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91"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855116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3/10/24</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2373087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9599512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F5A7BC-9CF1-F34B-A58E-6CA85B77612F}" type="slidenum">
              <a:rPr lang="en-US" smtClean="0"/>
              <a:pPr>
                <a:defRPr/>
              </a:pPr>
              <a:t>‹#›</a:t>
            </a:fld>
            <a:endParaRPr lang="en-US" dirty="0"/>
          </a:p>
        </p:txBody>
      </p:sp>
    </p:spTree>
    <p:extLst>
      <p:ext uri="{BB962C8B-B14F-4D97-AF65-F5344CB8AC3E}">
        <p14:creationId xmlns:p14="http://schemas.microsoft.com/office/powerpoint/2010/main" val="289058493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51970013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71213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14923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81145730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117175259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400253507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181152394"/>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277116884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294330914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48778206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51839756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59489943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90091928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233149687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84240603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3/10/24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3/10/24</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3/10/24</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08197350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3/10/24</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3/10/24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3/10/24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349258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160858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3314567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98915171"/>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687425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79863096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961777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06218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546943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201810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4027074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9094802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113585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921309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3114583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28762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8921464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2640370"/>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252835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231658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2044047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6282361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498694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695174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8"/>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167" indent="0" algn="ctr">
              <a:buNone/>
              <a:defRPr/>
            </a:lvl2pPr>
            <a:lvl3pPr marL="642334" indent="0" algn="ctr">
              <a:buNone/>
              <a:defRPr/>
            </a:lvl3pPr>
            <a:lvl4pPr marL="963502" indent="0" algn="ctr">
              <a:buNone/>
              <a:defRPr/>
            </a:lvl4pPr>
            <a:lvl5pPr marL="1284668" indent="0" algn="ctr">
              <a:buNone/>
              <a:defRPr/>
            </a:lvl5pPr>
            <a:lvl6pPr marL="1605842" indent="0" algn="ctr">
              <a:buNone/>
              <a:defRPr/>
            </a:lvl6pPr>
            <a:lvl7pPr marL="1927008" indent="0" algn="ctr">
              <a:buNone/>
              <a:defRPr/>
            </a:lvl7pPr>
            <a:lvl8pPr marL="2248182" indent="0" algn="ctr">
              <a:buNone/>
              <a:defRPr/>
            </a:lvl8pPr>
            <a:lvl9pPr marL="2569337"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324277158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12240283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8" y="4406423"/>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8" y="2907086"/>
            <a:ext cx="7772009" cy="1499316"/>
          </a:xfrm>
        </p:spPr>
        <p:txBody>
          <a:bodyPr anchor="b"/>
          <a:lstStyle>
            <a:lvl1pPr marL="0" indent="0">
              <a:buNone/>
              <a:defRPr sz="1400" b="1" i="0">
                <a:latin typeface="Arial" panose="020B0604020202020204" pitchFamily="34" charset="0"/>
              </a:defRPr>
            </a:lvl1pPr>
            <a:lvl2pPr marL="321167" indent="0">
              <a:buNone/>
              <a:defRPr sz="1300"/>
            </a:lvl2pPr>
            <a:lvl3pPr marL="642334" indent="0">
              <a:buNone/>
              <a:defRPr sz="1100"/>
            </a:lvl3pPr>
            <a:lvl4pPr marL="963502" indent="0">
              <a:buNone/>
              <a:defRPr sz="1000"/>
            </a:lvl4pPr>
            <a:lvl5pPr marL="1284668" indent="0">
              <a:buNone/>
              <a:defRPr sz="1000"/>
            </a:lvl5pPr>
            <a:lvl6pPr marL="1605842" indent="0">
              <a:buNone/>
              <a:defRPr sz="1000"/>
            </a:lvl6pPr>
            <a:lvl7pPr marL="1927008" indent="0">
              <a:buNone/>
              <a:defRPr sz="1000"/>
            </a:lvl7pPr>
            <a:lvl8pPr marL="2248182" indent="0">
              <a:buNone/>
              <a:defRPr sz="1000"/>
            </a:lvl8pPr>
            <a:lvl9pPr marL="2569337"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352181592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38389221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9" y="1125345"/>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45"/>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88285656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24" y="1535040"/>
            <a:ext cx="4040061"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24"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246502626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331994012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3034736129"/>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24" y="1434565"/>
            <a:ext cx="3007439" cy="4691082"/>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409561159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9"/>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21"/>
            <a:ext cx="5486846" cy="4115023"/>
          </a:xfrm>
        </p:spPr>
        <p:txBody>
          <a:bodyPr/>
          <a:lstStyle>
            <a:lvl1pPr marL="0" indent="0">
              <a:buNone/>
              <a:defRPr sz="2300" b="1" i="0">
                <a:latin typeface="Arial" panose="020B0604020202020204" pitchFamily="34" charset="0"/>
              </a:defRPr>
            </a:lvl1pPr>
            <a:lvl2pPr marL="321167" indent="0">
              <a:buNone/>
              <a:defRPr sz="2000"/>
            </a:lvl2pPr>
            <a:lvl3pPr marL="642334" indent="0">
              <a:buNone/>
              <a:defRPr sz="1700"/>
            </a:lvl3pPr>
            <a:lvl4pPr marL="963502" indent="0">
              <a:buNone/>
              <a:defRPr sz="1400"/>
            </a:lvl4pPr>
            <a:lvl5pPr marL="1284668" indent="0">
              <a:buNone/>
              <a:defRPr sz="1400"/>
            </a:lvl5pPr>
            <a:lvl6pPr marL="1605842" indent="0">
              <a:buNone/>
              <a:defRPr sz="1400"/>
            </a:lvl6pPr>
            <a:lvl7pPr marL="1927008" indent="0">
              <a:buNone/>
              <a:defRPr sz="1400"/>
            </a:lvl7pPr>
            <a:lvl8pPr marL="2248182" indent="0">
              <a:buNone/>
              <a:defRPr sz="1400"/>
            </a:lvl8pPr>
            <a:lvl9pPr marL="2569337" indent="0">
              <a:buNone/>
              <a:defRPr sz="1400"/>
            </a:lvl9pPr>
          </a:lstStyle>
          <a:p>
            <a:endParaRPr lang="en-US" dirty="0"/>
          </a:p>
        </p:txBody>
      </p:sp>
      <p:sp>
        <p:nvSpPr>
          <p:cNvPr id="4" name="Text Placeholder 3"/>
          <p:cNvSpPr>
            <a:spLocks noGrp="1"/>
          </p:cNvSpPr>
          <p:nvPr>
            <p:ph type="body" sz="half" idx="2"/>
          </p:nvPr>
        </p:nvSpPr>
        <p:spPr>
          <a:xfrm>
            <a:off x="1791738" y="5367637"/>
            <a:ext cx="5486846" cy="804919"/>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66522863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382295975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2991236721"/>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8"/>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27" indent="0" algn="ctr">
              <a:buNone/>
              <a:defRPr/>
            </a:lvl2pPr>
            <a:lvl3pPr marL="642654" indent="0" algn="ctr">
              <a:buNone/>
              <a:defRPr/>
            </a:lvl3pPr>
            <a:lvl4pPr marL="963982" indent="0" algn="ctr">
              <a:buNone/>
              <a:defRPr/>
            </a:lvl4pPr>
            <a:lvl5pPr marL="1285308" indent="0" algn="ctr">
              <a:buNone/>
              <a:defRPr/>
            </a:lvl5pPr>
            <a:lvl6pPr marL="1606638" indent="0" algn="ctr">
              <a:buNone/>
              <a:defRPr/>
            </a:lvl6pPr>
            <a:lvl7pPr marL="1927964" indent="0" algn="ctr">
              <a:buNone/>
              <a:defRPr/>
            </a:lvl7pPr>
            <a:lvl8pPr marL="2249296" indent="0" algn="ctr">
              <a:buNone/>
              <a:defRPr/>
            </a:lvl8pPr>
            <a:lvl9pPr marL="2570617"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C532B22-70B3-5749-93E5-B7D7B42A0367}" type="slidenum">
              <a:rPr lang="en-US" smtClean="0"/>
              <a:pPr/>
              <a:t>‹#›</a:t>
            </a:fld>
            <a:endParaRPr lang="en-US" dirty="0"/>
          </a:p>
        </p:txBody>
      </p:sp>
    </p:spTree>
    <p:extLst>
      <p:ext uri="{BB962C8B-B14F-4D97-AF65-F5344CB8AC3E}">
        <p14:creationId xmlns:p14="http://schemas.microsoft.com/office/powerpoint/2010/main" val="380421507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2FA49C1E-4A9B-D741-AE01-3B53BE56E407}" type="slidenum">
              <a:rPr lang="en-US" smtClean="0"/>
              <a:pPr/>
              <a:t>‹#›</a:t>
            </a:fld>
            <a:endParaRPr lang="en-US" dirty="0"/>
          </a:p>
        </p:txBody>
      </p:sp>
    </p:spTree>
    <p:extLst>
      <p:ext uri="{BB962C8B-B14F-4D97-AF65-F5344CB8AC3E}">
        <p14:creationId xmlns:p14="http://schemas.microsoft.com/office/powerpoint/2010/main" val="344136086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183496914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8" y="4406413"/>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8" y="2907086"/>
            <a:ext cx="7772009" cy="1499316"/>
          </a:xfrm>
        </p:spPr>
        <p:txBody>
          <a:bodyPr anchor="b"/>
          <a:lstStyle>
            <a:lvl1pPr marL="0" indent="0">
              <a:buNone/>
              <a:defRPr sz="1400" b="1" i="0">
                <a:latin typeface="Arial" panose="020B0604020202020204" pitchFamily="34" charset="0"/>
              </a:defRPr>
            </a:lvl1pPr>
            <a:lvl2pPr marL="321327" indent="0">
              <a:buNone/>
              <a:defRPr sz="1300"/>
            </a:lvl2pPr>
            <a:lvl3pPr marL="642654" indent="0">
              <a:buNone/>
              <a:defRPr sz="1100"/>
            </a:lvl3pPr>
            <a:lvl4pPr marL="963982" indent="0">
              <a:buNone/>
              <a:defRPr sz="1000"/>
            </a:lvl4pPr>
            <a:lvl5pPr marL="1285308" indent="0">
              <a:buNone/>
              <a:defRPr sz="1000"/>
            </a:lvl5pPr>
            <a:lvl6pPr marL="1606638" indent="0">
              <a:buNone/>
              <a:defRPr sz="1000"/>
            </a:lvl6pPr>
            <a:lvl7pPr marL="1927964" indent="0">
              <a:buNone/>
              <a:defRPr sz="1000"/>
            </a:lvl7pPr>
            <a:lvl8pPr marL="2249296" indent="0">
              <a:buNone/>
              <a:defRPr sz="1000"/>
            </a:lvl8pPr>
            <a:lvl9pPr marL="2570617"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509ABBA-42D8-EF44-9F06-A7F3AC1C1B9C}" type="slidenum">
              <a:rPr lang="en-US" smtClean="0"/>
              <a:pPr/>
              <a:t>‹#›</a:t>
            </a:fld>
            <a:endParaRPr lang="en-US" dirty="0"/>
          </a:p>
        </p:txBody>
      </p:sp>
    </p:spTree>
    <p:extLst>
      <p:ext uri="{BB962C8B-B14F-4D97-AF65-F5344CB8AC3E}">
        <p14:creationId xmlns:p14="http://schemas.microsoft.com/office/powerpoint/2010/main" val="319115686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19" y="1125335"/>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5"/>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239F16D5-38DF-E84E-86F3-15D254F47B0E}" type="slidenum">
              <a:rPr lang="en-US" smtClean="0"/>
              <a:pPr/>
              <a:t>‹#›</a:t>
            </a:fld>
            <a:endParaRPr lang="en-US" dirty="0"/>
          </a:p>
        </p:txBody>
      </p:sp>
    </p:spTree>
    <p:extLst>
      <p:ext uri="{BB962C8B-B14F-4D97-AF65-F5344CB8AC3E}">
        <p14:creationId xmlns:p14="http://schemas.microsoft.com/office/powerpoint/2010/main" val="55191046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4" y="1535040"/>
            <a:ext cx="4040061" cy="639693"/>
          </a:xfrm>
        </p:spPr>
        <p:txBody>
          <a:bodyPr anchor="b"/>
          <a:lstStyle>
            <a:lvl1pPr marL="0" indent="0">
              <a:buNone/>
              <a:defRPr sz="1700" b="1" i="0">
                <a:latin typeface="Arial" panose="020B0604020202020204" pitchFamily="34" charset="0"/>
              </a:defRPr>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4"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A4B03C3C-9C5D-1447-8AAA-5A925A64D93F}" type="slidenum">
              <a:rPr lang="en-US" smtClean="0"/>
              <a:pPr/>
              <a:t>‹#›</a:t>
            </a:fld>
            <a:endParaRPr lang="en-US" dirty="0"/>
          </a:p>
        </p:txBody>
      </p:sp>
    </p:spTree>
    <p:extLst>
      <p:ext uri="{BB962C8B-B14F-4D97-AF65-F5344CB8AC3E}">
        <p14:creationId xmlns:p14="http://schemas.microsoft.com/office/powerpoint/2010/main" val="325103550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84A348D1-B7C9-B545-B24A-F52EA0BE2536}" type="slidenum">
              <a:rPr lang="en-US" smtClean="0"/>
              <a:pPr/>
              <a:t>‹#›</a:t>
            </a:fld>
            <a:endParaRPr lang="en-US" dirty="0"/>
          </a:p>
        </p:txBody>
      </p:sp>
    </p:spTree>
    <p:extLst>
      <p:ext uri="{BB962C8B-B14F-4D97-AF65-F5344CB8AC3E}">
        <p14:creationId xmlns:p14="http://schemas.microsoft.com/office/powerpoint/2010/main" val="349599796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AAB4C150-D8F6-F248-8FD7-3044D57E5E33}" type="slidenum">
              <a:rPr lang="en-US" smtClean="0"/>
              <a:pPr/>
              <a:t>‹#›</a:t>
            </a:fld>
            <a:endParaRPr lang="en-US" dirty="0"/>
          </a:p>
        </p:txBody>
      </p:sp>
    </p:spTree>
    <p:extLst>
      <p:ext uri="{BB962C8B-B14F-4D97-AF65-F5344CB8AC3E}">
        <p14:creationId xmlns:p14="http://schemas.microsoft.com/office/powerpoint/2010/main" val="108278418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4" y="1434565"/>
            <a:ext cx="3007439" cy="4691082"/>
          </a:xfrm>
        </p:spPr>
        <p:txBody>
          <a:bodyPr/>
          <a:lstStyle>
            <a:lvl1pPr marL="0" indent="0">
              <a:buNone/>
              <a:defRPr sz="1000" b="1" i="0">
                <a:latin typeface="Arial" panose="020B0604020202020204" pitchFamily="34" charset="0"/>
              </a:defRPr>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133D800A-8B45-0145-AC99-E6ACD9E5F9E7}" type="slidenum">
              <a:rPr lang="en-US" smtClean="0"/>
              <a:pPr/>
              <a:t>‹#›</a:t>
            </a:fld>
            <a:endParaRPr lang="en-US" dirty="0"/>
          </a:p>
        </p:txBody>
      </p:sp>
    </p:spTree>
    <p:extLst>
      <p:ext uri="{BB962C8B-B14F-4D97-AF65-F5344CB8AC3E}">
        <p14:creationId xmlns:p14="http://schemas.microsoft.com/office/powerpoint/2010/main" val="257813352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9"/>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1"/>
            <a:ext cx="5486846" cy="4115023"/>
          </a:xfrm>
        </p:spPr>
        <p:txBody>
          <a:bodyPr/>
          <a:lstStyle>
            <a:lvl1pPr marL="0" indent="0">
              <a:buNone/>
              <a:defRPr sz="2300" b="1" i="0">
                <a:latin typeface="Arial" panose="020B0604020202020204" pitchFamily="34" charset="0"/>
              </a:defRPr>
            </a:lvl1pPr>
            <a:lvl2pPr marL="321327" indent="0">
              <a:buNone/>
              <a:defRPr sz="2000"/>
            </a:lvl2pPr>
            <a:lvl3pPr marL="642654" indent="0">
              <a:buNone/>
              <a:defRPr sz="1700"/>
            </a:lvl3pPr>
            <a:lvl4pPr marL="963982" indent="0">
              <a:buNone/>
              <a:defRPr sz="1400"/>
            </a:lvl4pPr>
            <a:lvl5pPr marL="1285308" indent="0">
              <a:buNone/>
              <a:defRPr sz="1400"/>
            </a:lvl5pPr>
            <a:lvl6pPr marL="1606638" indent="0">
              <a:buNone/>
              <a:defRPr sz="1400"/>
            </a:lvl6pPr>
            <a:lvl7pPr marL="1927964" indent="0">
              <a:buNone/>
              <a:defRPr sz="1400"/>
            </a:lvl7pPr>
            <a:lvl8pPr marL="2249296" indent="0">
              <a:buNone/>
              <a:defRPr sz="1400"/>
            </a:lvl8pPr>
            <a:lvl9pPr marL="2570617" indent="0">
              <a:buNone/>
              <a:defRPr sz="1400"/>
            </a:lvl9pPr>
          </a:lstStyle>
          <a:p>
            <a:endParaRPr lang="en-US" dirty="0"/>
          </a:p>
        </p:txBody>
      </p:sp>
      <p:sp>
        <p:nvSpPr>
          <p:cNvPr id="4" name="Text Placeholder 3"/>
          <p:cNvSpPr>
            <a:spLocks noGrp="1"/>
          </p:cNvSpPr>
          <p:nvPr>
            <p:ph type="body" sz="half" idx="2"/>
          </p:nvPr>
        </p:nvSpPr>
        <p:spPr>
          <a:xfrm>
            <a:off x="1791738" y="5367627"/>
            <a:ext cx="5486846" cy="804919"/>
          </a:xfrm>
        </p:spPr>
        <p:txBody>
          <a:bodyPr/>
          <a:lstStyle>
            <a:lvl1pPr marL="0" indent="0">
              <a:buNone/>
              <a:defRPr sz="1000" b="1" i="0">
                <a:latin typeface="Arial" panose="020B0604020202020204" pitchFamily="34" charset="0"/>
              </a:defRPr>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2E3F06B5-073D-5945-B05B-4FA54773A3A4}" type="slidenum">
              <a:rPr lang="en-US" smtClean="0"/>
              <a:pPr/>
              <a:t>‹#›</a:t>
            </a:fld>
            <a:endParaRPr lang="en-US" dirty="0"/>
          </a:p>
        </p:txBody>
      </p:sp>
    </p:spTree>
    <p:extLst>
      <p:ext uri="{BB962C8B-B14F-4D97-AF65-F5344CB8AC3E}">
        <p14:creationId xmlns:p14="http://schemas.microsoft.com/office/powerpoint/2010/main" val="96725252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8B13585-36C1-9A49-8014-2A99A8CE6979}" type="slidenum">
              <a:rPr lang="en-US" smtClean="0"/>
              <a:pPr/>
              <a:t>‹#›</a:t>
            </a:fld>
            <a:endParaRPr lang="en-US" dirty="0"/>
          </a:p>
        </p:txBody>
      </p:sp>
    </p:spTree>
    <p:extLst>
      <p:ext uri="{BB962C8B-B14F-4D97-AF65-F5344CB8AC3E}">
        <p14:creationId xmlns:p14="http://schemas.microsoft.com/office/powerpoint/2010/main" val="275581408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B766BE5-16C4-EE46-A51E-D6F178020405}" type="slidenum">
              <a:rPr lang="en-US" smtClean="0"/>
              <a:pPr/>
              <a:t>‹#›</a:t>
            </a:fld>
            <a:endParaRPr lang="en-US" dirty="0"/>
          </a:p>
        </p:txBody>
      </p:sp>
    </p:spTree>
    <p:extLst>
      <p:ext uri="{BB962C8B-B14F-4D97-AF65-F5344CB8AC3E}">
        <p14:creationId xmlns:p14="http://schemas.microsoft.com/office/powerpoint/2010/main" val="11845684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34519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ea typeface="ＭＳ Ｐゴシック" charset="-128"/>
                <a:cs typeface="ＭＳ Ｐゴシック" charset="-128"/>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defRPr>
                <a:ea typeface="ＭＳ Ｐゴシック" charset="-128"/>
                <a:cs typeface="ＭＳ Ｐゴシック" charset="-128"/>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defRPr>
                <a:cs typeface="ＭＳ Ｐゴシック" charset="0"/>
              </a:defRPr>
            </a:lvl1pPr>
          </a:lstStyle>
          <a:p>
            <a:pPr>
              <a:defRPr/>
            </a:pPr>
            <a:fld id="{F92CC056-ED2A-6F47-BFF8-03374AF2A912}" type="slidenum">
              <a:rPr lang="en-GB"/>
              <a:pPr>
                <a:defRPr/>
              </a:pPr>
              <a:t>‹#›</a:t>
            </a:fld>
            <a:endParaRPr lang="en-GB"/>
          </a:p>
        </p:txBody>
      </p:sp>
    </p:spTree>
    <p:extLst>
      <p:ext uri="{BB962C8B-B14F-4D97-AF65-F5344CB8AC3E}">
        <p14:creationId xmlns:p14="http://schemas.microsoft.com/office/powerpoint/2010/main" val="84551059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5373021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62714412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51263516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8788087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684351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1433723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7446862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97615715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56446002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815072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2AF6449-0562-484C-BDDC-94FCC461F08E}" type="slidenum">
              <a:rPr lang="en-US" smtClean="0"/>
              <a:pPr>
                <a:defRPr/>
              </a:pPr>
              <a:t>‹#›</a:t>
            </a:fld>
            <a:endParaRPr lang="en-US" dirty="0"/>
          </a:p>
        </p:txBody>
      </p:sp>
    </p:spTree>
    <p:extLst>
      <p:ext uri="{BB962C8B-B14F-4D97-AF65-F5344CB8AC3E}">
        <p14:creationId xmlns:p14="http://schemas.microsoft.com/office/powerpoint/2010/main" val="452043638"/>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9915858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9600356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05179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335514-F3A9-CD43-B09B-A2C19BA4D565}" type="slidenum">
              <a:rPr lang="en-US" smtClean="0"/>
              <a:pPr>
                <a:defRPr/>
              </a:pPr>
              <a:t>‹#›</a:t>
            </a:fld>
            <a:endParaRPr lang="en-US" dirty="0"/>
          </a:p>
        </p:txBody>
      </p:sp>
    </p:spTree>
    <p:extLst>
      <p:ext uri="{BB962C8B-B14F-4D97-AF65-F5344CB8AC3E}">
        <p14:creationId xmlns:p14="http://schemas.microsoft.com/office/powerpoint/2010/main" val="919331078"/>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62F6CF-330E-AB49-99AB-B910C1068C64}" type="slidenum">
              <a:rPr lang="en-US" smtClean="0"/>
              <a:pPr>
                <a:defRPr/>
              </a:pPr>
              <a:t>‹#›</a:t>
            </a:fld>
            <a:endParaRPr lang="en-US" dirty="0"/>
          </a:p>
        </p:txBody>
      </p:sp>
    </p:spTree>
    <p:extLst>
      <p:ext uri="{BB962C8B-B14F-4D97-AF65-F5344CB8AC3E}">
        <p14:creationId xmlns:p14="http://schemas.microsoft.com/office/powerpoint/2010/main" val="2568381360"/>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solidFill>
                  <a:schemeClr val="tx1"/>
                </a:solidFill>
                <a:latin typeface="Arial" panose="020B0604020202020204" pitchFamily="34" charset="0"/>
              </a:defRPr>
            </a:lvl1pPr>
          </a:lstStyle>
          <a:p>
            <a:pPr>
              <a:defRPr/>
            </a:pPr>
            <a:fld id="{7B944A21-8DB2-824F-A98D-0A4B583100CF}" type="slidenum">
              <a:rPr lang="en-US" smtClean="0"/>
              <a:pPr>
                <a:defRPr/>
              </a:pPr>
              <a:t>‹#›</a:t>
            </a:fld>
            <a:endParaRPr lang="en-US" dirty="0"/>
          </a:p>
        </p:txBody>
      </p:sp>
    </p:spTree>
    <p:extLst>
      <p:ext uri="{BB962C8B-B14F-4D97-AF65-F5344CB8AC3E}">
        <p14:creationId xmlns:p14="http://schemas.microsoft.com/office/powerpoint/2010/main" val="3301412966"/>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C81F60-D393-E14D-B98F-9DC971BC3DB5}" type="slidenum">
              <a:rPr lang="en-US" smtClean="0"/>
              <a:pPr>
                <a:defRPr/>
              </a:pPr>
              <a:t>‹#›</a:t>
            </a:fld>
            <a:endParaRPr lang="en-US" dirty="0"/>
          </a:p>
        </p:txBody>
      </p:sp>
    </p:spTree>
    <p:extLst>
      <p:ext uri="{BB962C8B-B14F-4D97-AF65-F5344CB8AC3E}">
        <p14:creationId xmlns:p14="http://schemas.microsoft.com/office/powerpoint/2010/main" val="2851336473"/>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B5094FA-9830-6343-9353-BB9206A8E729}" type="slidenum">
              <a:rPr lang="en-US" smtClean="0"/>
              <a:pPr>
                <a:defRPr/>
              </a:pPr>
              <a:t>‹#›</a:t>
            </a:fld>
            <a:endParaRPr lang="en-US" dirty="0"/>
          </a:p>
        </p:txBody>
      </p:sp>
    </p:spTree>
    <p:extLst>
      <p:ext uri="{BB962C8B-B14F-4D97-AF65-F5344CB8AC3E}">
        <p14:creationId xmlns:p14="http://schemas.microsoft.com/office/powerpoint/2010/main" val="684861730"/>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C74C029-22D8-F041-9332-660DDBEB016E}" type="slidenum">
              <a:rPr lang="en-US" smtClean="0"/>
              <a:pPr>
                <a:defRPr/>
              </a:pPr>
              <a:t>‹#›</a:t>
            </a:fld>
            <a:endParaRPr lang="en-US" dirty="0"/>
          </a:p>
        </p:txBody>
      </p:sp>
    </p:spTree>
    <p:extLst>
      <p:ext uri="{BB962C8B-B14F-4D97-AF65-F5344CB8AC3E}">
        <p14:creationId xmlns:p14="http://schemas.microsoft.com/office/powerpoint/2010/main" val="2248122906"/>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924599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9C7A814-42FE-584D-BB20-311B5843455E}" type="slidenum">
              <a:rPr lang="en-US" smtClean="0"/>
              <a:pPr>
                <a:defRPr/>
              </a:pPr>
              <a:t>‹#›</a:t>
            </a:fld>
            <a:endParaRPr lang="en-US" dirty="0"/>
          </a:p>
        </p:txBody>
      </p:sp>
    </p:spTree>
    <p:extLst>
      <p:ext uri="{BB962C8B-B14F-4D97-AF65-F5344CB8AC3E}">
        <p14:creationId xmlns:p14="http://schemas.microsoft.com/office/powerpoint/2010/main" val="50645037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398109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8727186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82699570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392281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0956563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7298271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9791872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60416666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1881203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263855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2A8052-1A02-7746-A752-0E77E9AEDC03}" type="slidenum">
              <a:rPr lang="en-US" smtClean="0"/>
              <a:pPr>
                <a:defRPr/>
              </a:pPr>
              <a:t>‹#›</a:t>
            </a:fld>
            <a:endParaRPr lang="en-US" dirty="0"/>
          </a:p>
        </p:txBody>
      </p:sp>
    </p:spTree>
    <p:extLst>
      <p:ext uri="{BB962C8B-B14F-4D97-AF65-F5344CB8AC3E}">
        <p14:creationId xmlns:p14="http://schemas.microsoft.com/office/powerpoint/2010/main" val="6225058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14B94BB-22DD-FF44-A7A2-99F476EC800D}" type="slidenum">
              <a:rPr lang="en-US" smtClean="0"/>
              <a:pPr>
                <a:defRPr/>
              </a:pPr>
              <a:t>‹#›</a:t>
            </a:fld>
            <a:endParaRPr lang="en-US" dirty="0"/>
          </a:p>
        </p:txBody>
      </p:sp>
    </p:spTree>
    <p:extLst>
      <p:ext uri="{BB962C8B-B14F-4D97-AF65-F5344CB8AC3E}">
        <p14:creationId xmlns:p14="http://schemas.microsoft.com/office/powerpoint/2010/main" val="408598724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6396988"/>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51351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91687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85919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407936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560891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8607919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913483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8776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15540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886BC8D-0F7B-8448-90FF-94AB55C59B78}" type="slidenum">
              <a:rPr lang="en-US" smtClean="0"/>
              <a:pPr>
                <a:defRPr/>
              </a:pPr>
              <a:t>‹#›</a:t>
            </a:fld>
            <a:endParaRPr lang="en-US" dirty="0"/>
          </a:p>
        </p:txBody>
      </p:sp>
    </p:spTree>
    <p:extLst>
      <p:ext uri="{BB962C8B-B14F-4D97-AF65-F5344CB8AC3E}">
        <p14:creationId xmlns:p14="http://schemas.microsoft.com/office/powerpoint/2010/main" val="2455232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7118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b="1" i="0">
                <a:latin typeface="Arial" panose="020B0604020202020204" pitchFamily="34" charset="0"/>
              </a:defRPr>
            </a:lvl1pPr>
          </a:lstStyle>
          <a:p>
            <a:fld id="{A71AF947-B3C1-6C43-8787-58E80396F172}" type="slidenum">
              <a:rPr lang="en-US" altLang="en-US" smtClean="0"/>
              <a:pPr/>
              <a:t>‹#›</a:t>
            </a:fld>
            <a:endParaRPr lang="en-US" altLang="en-US" dirty="0"/>
          </a:p>
        </p:txBody>
      </p:sp>
    </p:spTree>
    <p:extLst>
      <p:ext uri="{BB962C8B-B14F-4D97-AF65-F5344CB8AC3E}">
        <p14:creationId xmlns:p14="http://schemas.microsoft.com/office/powerpoint/2010/main" val="298900353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b="1" i="0">
                <a:latin typeface="Arial" panose="020B0604020202020204" pitchFamily="34" charset="0"/>
              </a:defRPr>
            </a:lvl1pPr>
          </a:lstStyle>
          <a:p>
            <a:fld id="{E57AC659-A568-3E44-A586-C6EB024EDA17}" type="slidenum">
              <a:rPr lang="en-US" altLang="en-US" smtClean="0"/>
              <a:pPr/>
              <a:t>‹#›</a:t>
            </a:fld>
            <a:endParaRPr lang="en-US" altLang="en-US" dirty="0"/>
          </a:p>
        </p:txBody>
      </p:sp>
    </p:spTree>
    <p:extLst>
      <p:ext uri="{BB962C8B-B14F-4D97-AF65-F5344CB8AC3E}">
        <p14:creationId xmlns:p14="http://schemas.microsoft.com/office/powerpoint/2010/main" val="280134362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b="1" i="0">
                <a:latin typeface="Arial" panose="020B0604020202020204" pitchFamily="34" charset="0"/>
              </a:defRPr>
            </a:lvl1pPr>
          </a:lstStyle>
          <a:p>
            <a:fld id="{29340424-841A-7747-B3CF-1129B2903B6F}" type="slidenum">
              <a:rPr lang="en-US" altLang="en-US" smtClean="0"/>
              <a:pPr/>
              <a:t>‹#›</a:t>
            </a:fld>
            <a:endParaRPr lang="en-US" altLang="en-US" dirty="0"/>
          </a:p>
        </p:txBody>
      </p:sp>
    </p:spTree>
    <p:extLst>
      <p:ext uri="{BB962C8B-B14F-4D97-AF65-F5344CB8AC3E}">
        <p14:creationId xmlns:p14="http://schemas.microsoft.com/office/powerpoint/2010/main" val="250441140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b="1" i="0">
                <a:latin typeface="Arial" panose="020B0604020202020204" pitchFamily="34" charset="0"/>
              </a:defRPr>
            </a:lvl1pPr>
          </a:lstStyle>
          <a:p>
            <a:fld id="{561E4196-182B-FA43-BC99-2144CEEE4194}" type="slidenum">
              <a:rPr lang="en-US" altLang="en-US" smtClean="0"/>
              <a:pPr/>
              <a:t>‹#›</a:t>
            </a:fld>
            <a:endParaRPr lang="en-US" altLang="en-US" dirty="0"/>
          </a:p>
        </p:txBody>
      </p:sp>
    </p:spTree>
    <p:extLst>
      <p:ext uri="{BB962C8B-B14F-4D97-AF65-F5344CB8AC3E}">
        <p14:creationId xmlns:p14="http://schemas.microsoft.com/office/powerpoint/2010/main" val="368785681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b="1" i="0">
                <a:latin typeface="Arial" panose="020B0604020202020204" pitchFamily="34" charset="0"/>
              </a:defRPr>
            </a:lvl1pPr>
          </a:lstStyle>
          <a:p>
            <a:fld id="{77F80C5A-AE53-BB4F-8A48-544D8846D642}" type="slidenum">
              <a:rPr lang="en-US" altLang="en-US" smtClean="0"/>
              <a:pPr/>
              <a:t>‹#›</a:t>
            </a:fld>
            <a:endParaRPr lang="en-US" altLang="en-US" dirty="0"/>
          </a:p>
        </p:txBody>
      </p:sp>
    </p:spTree>
    <p:extLst>
      <p:ext uri="{BB962C8B-B14F-4D97-AF65-F5344CB8AC3E}">
        <p14:creationId xmlns:p14="http://schemas.microsoft.com/office/powerpoint/2010/main" val="151421317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b="1" i="0">
                <a:latin typeface="Arial" panose="020B0604020202020204" pitchFamily="34" charset="0"/>
              </a:defRPr>
            </a:lvl1pPr>
          </a:lstStyle>
          <a:p>
            <a:fld id="{49C89174-C7B9-2340-9D3B-79077A36E77A}" type="slidenum">
              <a:rPr lang="en-US" altLang="en-US" smtClean="0"/>
              <a:pPr/>
              <a:t>‹#›</a:t>
            </a:fld>
            <a:endParaRPr lang="en-US" altLang="en-US" dirty="0"/>
          </a:p>
        </p:txBody>
      </p:sp>
    </p:spTree>
    <p:extLst>
      <p:ext uri="{BB962C8B-B14F-4D97-AF65-F5344CB8AC3E}">
        <p14:creationId xmlns:p14="http://schemas.microsoft.com/office/powerpoint/2010/main" val="129175998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b="1" i="0">
                <a:latin typeface="Arial" panose="020B0604020202020204" pitchFamily="34" charset="0"/>
              </a:defRPr>
            </a:lvl1pPr>
          </a:lstStyle>
          <a:p>
            <a:fld id="{E36BB1B1-B69D-A640-AA70-8AC8887C5CA2}" type="slidenum">
              <a:rPr lang="en-US" altLang="en-US" smtClean="0"/>
              <a:pPr/>
              <a:t>‹#›</a:t>
            </a:fld>
            <a:endParaRPr lang="en-US" altLang="en-US" dirty="0"/>
          </a:p>
        </p:txBody>
      </p:sp>
    </p:spTree>
    <p:extLst>
      <p:ext uri="{BB962C8B-B14F-4D97-AF65-F5344CB8AC3E}">
        <p14:creationId xmlns:p14="http://schemas.microsoft.com/office/powerpoint/2010/main" val="320331311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b="1" i="0">
                <a:latin typeface="Arial" panose="020B0604020202020204" pitchFamily="34" charset="0"/>
              </a:defRPr>
            </a:lvl1pPr>
          </a:lstStyle>
          <a:p>
            <a:fld id="{ABBC526B-52E2-254E-9005-2DF53AA11C1C}" type="slidenum">
              <a:rPr lang="en-US" altLang="en-US" smtClean="0"/>
              <a:pPr/>
              <a:t>‹#›</a:t>
            </a:fld>
            <a:endParaRPr lang="en-US" altLang="en-US" dirty="0"/>
          </a:p>
        </p:txBody>
      </p:sp>
    </p:spTree>
    <p:extLst>
      <p:ext uri="{BB962C8B-B14F-4D97-AF65-F5344CB8AC3E}">
        <p14:creationId xmlns:p14="http://schemas.microsoft.com/office/powerpoint/2010/main" val="50222775"/>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dirty="0"/>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b="1" i="0">
                <a:latin typeface="Arial" panose="020B0604020202020204" pitchFamily="34" charset="0"/>
              </a:defRPr>
            </a:lvl1pPr>
          </a:lstStyle>
          <a:p>
            <a:fld id="{050763E6-EC64-AE47-AFFA-F73BC88DFE0D}" type="slidenum">
              <a:rPr lang="en-US" altLang="en-US" smtClean="0"/>
              <a:pPr/>
              <a:t>‹#›</a:t>
            </a:fld>
            <a:endParaRPr lang="en-US" altLang="en-US" dirty="0"/>
          </a:p>
        </p:txBody>
      </p:sp>
    </p:spTree>
    <p:extLst>
      <p:ext uri="{BB962C8B-B14F-4D97-AF65-F5344CB8AC3E}">
        <p14:creationId xmlns:p14="http://schemas.microsoft.com/office/powerpoint/2010/main" val="27046078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A1DF96D-C2DF-AB4F-801A-526837FFC66C}" type="slidenum">
              <a:rPr lang="en-US" smtClean="0"/>
              <a:pPr>
                <a:defRPr/>
              </a:pPr>
              <a:t>‹#›</a:t>
            </a:fld>
            <a:endParaRPr lang="en-US" dirty="0"/>
          </a:p>
        </p:txBody>
      </p:sp>
    </p:spTree>
    <p:extLst>
      <p:ext uri="{BB962C8B-B14F-4D97-AF65-F5344CB8AC3E}">
        <p14:creationId xmlns:p14="http://schemas.microsoft.com/office/powerpoint/2010/main" val="171597964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b="1" i="0">
                <a:latin typeface="Arial" panose="020B0604020202020204" pitchFamily="34" charset="0"/>
              </a:defRPr>
            </a:lvl1pPr>
          </a:lstStyle>
          <a:p>
            <a:fld id="{D802599F-6AEF-1F4F-AF54-A75637DAF436}" type="slidenum">
              <a:rPr lang="en-US" altLang="en-US" smtClean="0"/>
              <a:pPr/>
              <a:t>‹#›</a:t>
            </a:fld>
            <a:endParaRPr lang="en-US" altLang="en-US" dirty="0"/>
          </a:p>
        </p:txBody>
      </p:sp>
    </p:spTree>
    <p:extLst>
      <p:ext uri="{BB962C8B-B14F-4D97-AF65-F5344CB8AC3E}">
        <p14:creationId xmlns:p14="http://schemas.microsoft.com/office/powerpoint/2010/main" val="40850879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b="1" i="0">
                <a:latin typeface="Arial" panose="020B0604020202020204" pitchFamily="34" charset="0"/>
              </a:defRPr>
            </a:lvl1pPr>
          </a:lstStyle>
          <a:p>
            <a:fld id="{682256BB-E769-3545-9431-26972762E9FB}" type="slidenum">
              <a:rPr lang="en-US" altLang="en-US" smtClean="0"/>
              <a:pPr/>
              <a:t>‹#›</a:t>
            </a:fld>
            <a:endParaRPr lang="en-US" altLang="en-US" dirty="0"/>
          </a:p>
        </p:txBody>
      </p:sp>
    </p:spTree>
    <p:extLst>
      <p:ext uri="{BB962C8B-B14F-4D97-AF65-F5344CB8AC3E}">
        <p14:creationId xmlns:p14="http://schemas.microsoft.com/office/powerpoint/2010/main" val="187239617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10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023" indent="0" algn="ctr">
              <a:buNone/>
              <a:defRPr/>
            </a:lvl2pPr>
            <a:lvl3pPr marL="642046" indent="0" algn="ctr">
              <a:buNone/>
              <a:defRPr/>
            </a:lvl3pPr>
            <a:lvl4pPr marL="963071" indent="0" algn="ctr">
              <a:buNone/>
              <a:defRPr/>
            </a:lvl4pPr>
            <a:lvl5pPr marL="1284092" indent="0" algn="ctr">
              <a:buNone/>
              <a:defRPr/>
            </a:lvl5pPr>
            <a:lvl6pPr marL="1605126" indent="0" algn="ctr">
              <a:buNone/>
              <a:defRPr/>
            </a:lvl6pPr>
            <a:lvl7pPr marL="1926151" indent="0" algn="ctr">
              <a:buNone/>
              <a:defRPr/>
            </a:lvl7pPr>
            <a:lvl8pPr marL="2247180" indent="0" algn="ctr">
              <a:buNone/>
              <a:defRPr/>
            </a:lvl8pPr>
            <a:lvl9pPr marL="2568188"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94512514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61430931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7" y="440643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07" y="2907086"/>
            <a:ext cx="7772009" cy="1499316"/>
          </a:xfrm>
        </p:spPr>
        <p:txBody>
          <a:bodyPr anchor="b"/>
          <a:lstStyle>
            <a:lvl1pPr marL="0" indent="0">
              <a:buNone/>
              <a:defRPr sz="1400" b="1" i="0">
                <a:latin typeface="Arial" panose="020B0604020202020204" pitchFamily="34" charset="0"/>
              </a:defRPr>
            </a:lvl1pPr>
            <a:lvl2pPr marL="321023" indent="0">
              <a:buNone/>
              <a:defRPr sz="1300"/>
            </a:lvl2pPr>
            <a:lvl3pPr marL="642046" indent="0">
              <a:buNone/>
              <a:defRPr sz="1100"/>
            </a:lvl3pPr>
            <a:lvl4pPr marL="963071" indent="0">
              <a:buNone/>
              <a:defRPr sz="1000"/>
            </a:lvl4pPr>
            <a:lvl5pPr marL="1284092" indent="0">
              <a:buNone/>
              <a:defRPr sz="1000"/>
            </a:lvl5pPr>
            <a:lvl6pPr marL="1605126" indent="0">
              <a:buNone/>
              <a:defRPr sz="1000"/>
            </a:lvl6pPr>
            <a:lvl7pPr marL="1926151" indent="0">
              <a:buNone/>
              <a:defRPr sz="1000"/>
            </a:lvl7pPr>
            <a:lvl8pPr marL="2247180" indent="0">
              <a:buNone/>
              <a:defRPr sz="1000"/>
            </a:lvl8pPr>
            <a:lvl9pPr marL="2568188"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8598194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38" y="112535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5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983407404"/>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33" y="1535040"/>
            <a:ext cx="4040061"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33"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88050964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420290462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142267054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33" y="1434565"/>
            <a:ext cx="3007439" cy="4691082"/>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3770134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2689ED2-14F9-A445-9782-BE2006541030}" type="slidenum">
              <a:rPr lang="en-US" smtClean="0"/>
              <a:pPr>
                <a:defRPr/>
              </a:pPr>
              <a:t>‹#›</a:t>
            </a:fld>
            <a:endParaRPr lang="en-US" dirty="0"/>
          </a:p>
        </p:txBody>
      </p:sp>
    </p:spTree>
    <p:extLst>
      <p:ext uri="{BB962C8B-B14F-4D97-AF65-F5344CB8AC3E}">
        <p14:creationId xmlns:p14="http://schemas.microsoft.com/office/powerpoint/2010/main" val="29171749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1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30"/>
            <a:ext cx="5486846" cy="4115023"/>
          </a:xfrm>
        </p:spPr>
        <p:txBody>
          <a:bodyPr/>
          <a:lstStyle>
            <a:lvl1pPr marL="0" indent="0">
              <a:buNone/>
              <a:defRPr sz="2300" b="1" i="0">
                <a:latin typeface="Arial" panose="020B0604020202020204" pitchFamily="34" charset="0"/>
              </a:defRPr>
            </a:lvl1pPr>
            <a:lvl2pPr marL="321023" indent="0">
              <a:buNone/>
              <a:defRPr sz="2000"/>
            </a:lvl2pPr>
            <a:lvl3pPr marL="642046" indent="0">
              <a:buNone/>
              <a:defRPr sz="1700"/>
            </a:lvl3pPr>
            <a:lvl4pPr marL="963071" indent="0">
              <a:buNone/>
              <a:defRPr sz="1400"/>
            </a:lvl4pPr>
            <a:lvl5pPr marL="1284092" indent="0">
              <a:buNone/>
              <a:defRPr sz="1400"/>
            </a:lvl5pPr>
            <a:lvl6pPr marL="1605126" indent="0">
              <a:buNone/>
              <a:defRPr sz="1400"/>
            </a:lvl6pPr>
            <a:lvl7pPr marL="1926151" indent="0">
              <a:buNone/>
              <a:defRPr sz="1400"/>
            </a:lvl7pPr>
            <a:lvl8pPr marL="2247180" indent="0">
              <a:buNone/>
              <a:defRPr sz="1400"/>
            </a:lvl8pPr>
            <a:lvl9pPr marL="2568188" indent="0">
              <a:buNone/>
              <a:defRPr sz="1400"/>
            </a:lvl9pPr>
          </a:lstStyle>
          <a:p>
            <a:endParaRPr lang="en-US" dirty="0"/>
          </a:p>
        </p:txBody>
      </p:sp>
      <p:sp>
        <p:nvSpPr>
          <p:cNvPr id="4" name="Text Placeholder 3"/>
          <p:cNvSpPr>
            <a:spLocks noGrp="1"/>
          </p:cNvSpPr>
          <p:nvPr>
            <p:ph type="body" sz="half" idx="2"/>
          </p:nvPr>
        </p:nvSpPr>
        <p:spPr>
          <a:xfrm>
            <a:off x="1791738" y="5367646"/>
            <a:ext cx="5486846" cy="804919"/>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98202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456606975"/>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87085885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1723282370"/>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31021651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82344701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425876440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255349295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355821837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3977866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0EDDC75-0346-2D41-8CC0-6862F058B61E}" type="slidenum">
              <a:rPr lang="en-US" smtClean="0"/>
              <a:pPr>
                <a:defRPr/>
              </a:pPr>
              <a:t>‹#›</a:t>
            </a:fld>
            <a:endParaRPr lang="en-US" dirty="0"/>
          </a:p>
        </p:txBody>
      </p:sp>
    </p:spTree>
    <p:extLst>
      <p:ext uri="{BB962C8B-B14F-4D97-AF65-F5344CB8AC3E}">
        <p14:creationId xmlns:p14="http://schemas.microsoft.com/office/powerpoint/2010/main" val="269940763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324544647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278623866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286225929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40429911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426939666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999187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518558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6153546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4270262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5367659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734073-CE7C-0748-98B6-B08B58A1D562}" type="slidenum">
              <a:rPr lang="en-US" smtClean="0"/>
              <a:pPr>
                <a:defRPr/>
              </a:pPr>
              <a:t>‹#›</a:t>
            </a:fld>
            <a:endParaRPr lang="en-US" dirty="0"/>
          </a:p>
        </p:txBody>
      </p:sp>
    </p:spTree>
    <p:extLst>
      <p:ext uri="{BB962C8B-B14F-4D97-AF65-F5344CB8AC3E}">
        <p14:creationId xmlns:p14="http://schemas.microsoft.com/office/powerpoint/2010/main" val="7538142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3511601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527139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2504600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4630169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41694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7970556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4184705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1980209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6101365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7585522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AE6FB8A-D75C-1947-A933-550FEB064863}" type="slidenum">
              <a:rPr lang="en-US" smtClean="0"/>
              <a:pPr>
                <a:defRPr/>
              </a:pPr>
              <a:t>‹#›</a:t>
            </a:fld>
            <a:endParaRPr lang="en-US" dirty="0"/>
          </a:p>
        </p:txBody>
      </p:sp>
    </p:spTree>
    <p:extLst>
      <p:ext uri="{BB962C8B-B14F-4D97-AF65-F5344CB8AC3E}">
        <p14:creationId xmlns:p14="http://schemas.microsoft.com/office/powerpoint/2010/main" val="209398701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493657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95881694"/>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0659479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64496566"/>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4015029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1350934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079656528"/>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2419132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6787547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4201714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CC60A22-3CE7-134D-A9CD-4C672119CFD2}" type="slidenum">
              <a:rPr lang="en-US" smtClean="0"/>
              <a:pPr>
                <a:defRPr/>
              </a:pPr>
              <a:t>‹#›</a:t>
            </a:fld>
            <a:endParaRPr lang="en-US" dirty="0"/>
          </a:p>
        </p:txBody>
      </p:sp>
    </p:spTree>
    <p:extLst>
      <p:ext uri="{BB962C8B-B14F-4D97-AF65-F5344CB8AC3E}">
        <p14:creationId xmlns:p14="http://schemas.microsoft.com/office/powerpoint/2010/main" val="3783235325"/>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62925883"/>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8506300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1729065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8309276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3/10/24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84071262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3/10/24</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49982416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3/10/24</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07934403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3/10/24</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31475433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3/10/24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4074804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3/10/24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976648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9428616-5A39-EA43-80C3-FB578AF202C3}" type="slidenum">
              <a:rPr lang="en-US" smtClean="0"/>
              <a:pPr>
                <a:defRPr/>
              </a:pPr>
              <a:t>‹#›</a:t>
            </a:fld>
            <a:endParaRPr lang="en-US" dirty="0"/>
          </a:p>
        </p:txBody>
      </p:sp>
    </p:spTree>
    <p:extLst>
      <p:ext uri="{BB962C8B-B14F-4D97-AF65-F5344CB8AC3E}">
        <p14:creationId xmlns:p14="http://schemas.microsoft.com/office/powerpoint/2010/main" val="124807409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4285565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23024917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043911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60926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9317335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380605993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9852047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227727340"/>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0134403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9657298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9"/>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AA92CBB-B7F6-B946-8BA8-22CDCFDF707C}" type="slidenum">
              <a:rPr lang="en-US" smtClean="0"/>
              <a:pPr>
                <a:defRPr/>
              </a:pPr>
              <a:t>‹#›</a:t>
            </a:fld>
            <a:endParaRPr lang="en-US" dirty="0"/>
          </a:p>
        </p:txBody>
      </p:sp>
    </p:spTree>
    <p:extLst>
      <p:ext uri="{BB962C8B-B14F-4D97-AF65-F5344CB8AC3E}">
        <p14:creationId xmlns:p14="http://schemas.microsoft.com/office/powerpoint/2010/main" val="197171059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97431692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6453672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78240064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9856403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58176557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6776256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1428528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393214316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991025584"/>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159638940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504487-D262-CD43-B084-3E6D8B87C50A}" type="slidenum">
              <a:rPr lang="en-US" smtClean="0"/>
              <a:pPr>
                <a:defRPr/>
              </a:pPr>
              <a:t>‹#›</a:t>
            </a:fld>
            <a:endParaRPr lang="en-US" dirty="0"/>
          </a:p>
        </p:txBody>
      </p:sp>
    </p:spTree>
    <p:extLst>
      <p:ext uri="{BB962C8B-B14F-4D97-AF65-F5344CB8AC3E}">
        <p14:creationId xmlns:p14="http://schemas.microsoft.com/office/powerpoint/2010/main" val="56522744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653074B-220F-3646-AD3E-5CA6754866C7}" type="slidenum">
              <a:rPr lang="en-US" smtClean="0"/>
              <a:pPr>
                <a:defRPr/>
              </a:pPr>
              <a:t>‹#›</a:t>
            </a:fld>
            <a:endParaRPr lang="en-US" dirty="0"/>
          </a:p>
        </p:txBody>
      </p:sp>
    </p:spTree>
    <p:extLst>
      <p:ext uri="{BB962C8B-B14F-4D97-AF65-F5344CB8AC3E}">
        <p14:creationId xmlns:p14="http://schemas.microsoft.com/office/powerpoint/2010/main" val="219554937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136262853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234294392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105560114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384998643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55980152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279528821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178397717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3613405786"/>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55393460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65645504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C79A4FF-8D12-7C49-94CB-A9A7458E6710}" type="slidenum">
              <a:rPr lang="en-US" smtClean="0"/>
              <a:pPr>
                <a:defRPr/>
              </a:pPr>
              <a:t>‹#›</a:t>
            </a:fld>
            <a:endParaRPr lang="en-US" dirty="0"/>
          </a:p>
        </p:txBody>
      </p:sp>
    </p:spTree>
    <p:extLst>
      <p:ext uri="{BB962C8B-B14F-4D97-AF65-F5344CB8AC3E}">
        <p14:creationId xmlns:p14="http://schemas.microsoft.com/office/powerpoint/2010/main" val="301866526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9890343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3326185"/>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6986625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8887834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58690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852497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9211201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4112299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41552524"/>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000619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CBDBB3-B321-A542-AF31-71B0CD4D9263}" type="slidenum">
              <a:rPr lang="en-US" smtClean="0"/>
              <a:pPr>
                <a:defRPr/>
              </a:pPr>
              <a:t>‹#›</a:t>
            </a:fld>
            <a:endParaRPr lang="en-US" dirty="0"/>
          </a:p>
        </p:txBody>
      </p:sp>
    </p:spTree>
    <p:extLst>
      <p:ext uri="{BB962C8B-B14F-4D97-AF65-F5344CB8AC3E}">
        <p14:creationId xmlns:p14="http://schemas.microsoft.com/office/powerpoint/2010/main" val="296266937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5703230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b="1" i="0">
                <a:latin typeface="Arial" panose="020B0604020202020204" pitchFamily="34" charset="0"/>
              </a:defRPr>
            </a:lvl1pPr>
          </a:lstStyle>
          <a:p>
            <a:fld id="{0A018BD7-FF27-41E5-B35B-5766B5EDE659}"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b="1" i="0">
                <a:latin typeface="Arial" panose="020B0604020202020204" pitchFamily="34" charset="0"/>
              </a:defRPr>
            </a:lvl1pPr>
          </a:lstStyle>
          <a:p>
            <a:fld id="{ADB30D82-399B-4255-A4EF-F059C753E515}" type="slidenum">
              <a:rPr lang="en-US" altLang="en-US" smtClean="0"/>
              <a:pPr/>
              <a:t>‹#›</a:t>
            </a:fld>
            <a:endParaRPr lang="en-US" altLang="en-US" dirty="0"/>
          </a:p>
        </p:txBody>
      </p:sp>
    </p:spTree>
    <p:extLst>
      <p:ext uri="{BB962C8B-B14F-4D97-AF65-F5344CB8AC3E}">
        <p14:creationId xmlns:p14="http://schemas.microsoft.com/office/powerpoint/2010/main" val="315711643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b="1" i="0">
                <a:latin typeface="Arial" panose="020B0604020202020204" pitchFamily="34" charset="0"/>
              </a:defRPr>
            </a:lvl1pPr>
          </a:lstStyle>
          <a:p>
            <a:fld id="{D09710AA-3B51-4212-84EA-826F634ACB7F}"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b="1" i="0">
                <a:latin typeface="Arial" panose="020B0604020202020204" pitchFamily="34" charset="0"/>
              </a:defRPr>
            </a:lvl1pPr>
          </a:lstStyle>
          <a:p>
            <a:fld id="{DDC9D7EE-0902-4628-BC0F-81235EF56D94}" type="slidenum">
              <a:rPr lang="en-US" altLang="en-US" smtClean="0"/>
              <a:pPr/>
              <a:t>‹#›</a:t>
            </a:fld>
            <a:endParaRPr lang="en-US" altLang="en-US" dirty="0"/>
          </a:p>
        </p:txBody>
      </p:sp>
    </p:spTree>
    <p:extLst>
      <p:ext uri="{BB962C8B-B14F-4D97-AF65-F5344CB8AC3E}">
        <p14:creationId xmlns:p14="http://schemas.microsoft.com/office/powerpoint/2010/main" val="195972858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b="1" i="0">
                <a:latin typeface="Arial" panose="020B0604020202020204" pitchFamily="34" charset="0"/>
              </a:defRPr>
            </a:lvl1pPr>
          </a:lstStyle>
          <a:p>
            <a:fld id="{EB9282CF-5347-42F3-A081-20F90D8CF652}"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b="1" i="0">
                <a:latin typeface="Arial" panose="020B0604020202020204" pitchFamily="34" charset="0"/>
              </a:defRPr>
            </a:lvl1pPr>
          </a:lstStyle>
          <a:p>
            <a:fld id="{E02B8619-DD10-430A-B3C5-BC9E49A402F2}" type="slidenum">
              <a:rPr lang="en-US" altLang="en-US" smtClean="0"/>
              <a:pPr/>
              <a:t>‹#›</a:t>
            </a:fld>
            <a:endParaRPr lang="en-US" altLang="en-US" dirty="0"/>
          </a:p>
        </p:txBody>
      </p:sp>
    </p:spTree>
    <p:extLst>
      <p:ext uri="{BB962C8B-B14F-4D97-AF65-F5344CB8AC3E}">
        <p14:creationId xmlns:p14="http://schemas.microsoft.com/office/powerpoint/2010/main" val="413100113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b="1" i="0">
                <a:latin typeface="Arial" panose="020B0604020202020204" pitchFamily="34" charset="0"/>
              </a:defRPr>
            </a:lvl1pPr>
          </a:lstStyle>
          <a:p>
            <a:fld id="{1AF8433C-DF9E-487E-A932-F7AD6F508697}" type="datetimeFigureOut">
              <a:rPr lang="en-US" altLang="en-US" smtClean="0"/>
              <a:pPr/>
              <a:t>3/10/24</a:t>
            </a:fld>
            <a:endParaRPr lang="en-US" altLang="en-US" dirty="0"/>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b="1" i="0">
                <a:latin typeface="Arial" panose="020B0604020202020204" pitchFamily="34" charset="0"/>
              </a:defRPr>
            </a:lvl1pPr>
          </a:lstStyle>
          <a:p>
            <a:fld id="{22BA111D-411E-4E35-8D5D-216A81AF5EFD}" type="slidenum">
              <a:rPr lang="en-US" altLang="en-US" smtClean="0"/>
              <a:pPr/>
              <a:t>‹#›</a:t>
            </a:fld>
            <a:endParaRPr lang="en-US" altLang="en-US" dirty="0"/>
          </a:p>
        </p:txBody>
      </p:sp>
    </p:spTree>
    <p:extLst>
      <p:ext uri="{BB962C8B-B14F-4D97-AF65-F5344CB8AC3E}">
        <p14:creationId xmlns:p14="http://schemas.microsoft.com/office/powerpoint/2010/main" val="3940157356"/>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b="1" i="0">
                <a:latin typeface="Arial" panose="020B0604020202020204" pitchFamily="34" charset="0"/>
              </a:defRPr>
            </a:lvl1pPr>
          </a:lstStyle>
          <a:p>
            <a:fld id="{D5FF2D78-F4AF-4CAA-A6CA-D493B8AA8401}" type="datetimeFigureOut">
              <a:rPr lang="en-US" altLang="en-US" smtClean="0"/>
              <a:pPr/>
              <a:t>3/10/24</a:t>
            </a:fld>
            <a:endParaRPr lang="en-US" altLang="en-US" dirty="0"/>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b="1" i="0">
                <a:latin typeface="Arial" panose="020B0604020202020204" pitchFamily="34" charset="0"/>
              </a:defRPr>
            </a:lvl1pPr>
          </a:lstStyle>
          <a:p>
            <a:fld id="{8B8E1A7B-422F-4417-A54C-C8351998E153}" type="slidenum">
              <a:rPr lang="en-US" altLang="en-US" smtClean="0"/>
              <a:pPr/>
              <a:t>‹#›</a:t>
            </a:fld>
            <a:endParaRPr lang="en-US" altLang="en-US" dirty="0"/>
          </a:p>
        </p:txBody>
      </p:sp>
    </p:spTree>
    <p:extLst>
      <p:ext uri="{BB962C8B-B14F-4D97-AF65-F5344CB8AC3E}">
        <p14:creationId xmlns:p14="http://schemas.microsoft.com/office/powerpoint/2010/main" val="47784198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b="1" i="0">
                <a:latin typeface="Arial" panose="020B0604020202020204" pitchFamily="34" charset="0"/>
              </a:defRPr>
            </a:lvl1pPr>
          </a:lstStyle>
          <a:p>
            <a:fld id="{C378A645-CB4A-4FD4-B012-EF4FC8C5873C}" type="datetimeFigureOut">
              <a:rPr lang="en-US" altLang="en-US" smtClean="0"/>
              <a:pPr/>
              <a:t>3/10/24</a:t>
            </a:fld>
            <a:endParaRPr lang="en-US" altLang="en-US" dirty="0"/>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b="1" i="0">
                <a:latin typeface="Arial" panose="020B0604020202020204" pitchFamily="34" charset="0"/>
              </a:defRPr>
            </a:lvl1pPr>
          </a:lstStyle>
          <a:p>
            <a:fld id="{7222231B-4285-4C26-809F-72BD6ACFC000}" type="slidenum">
              <a:rPr lang="en-US" altLang="en-US" smtClean="0"/>
              <a:pPr/>
              <a:t>‹#›</a:t>
            </a:fld>
            <a:endParaRPr lang="en-US" altLang="en-US" dirty="0"/>
          </a:p>
        </p:txBody>
      </p:sp>
    </p:spTree>
    <p:extLst>
      <p:ext uri="{BB962C8B-B14F-4D97-AF65-F5344CB8AC3E}">
        <p14:creationId xmlns:p14="http://schemas.microsoft.com/office/powerpoint/2010/main" val="112797581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b="1" i="0">
                <a:latin typeface="Arial" panose="020B0604020202020204" pitchFamily="34" charset="0"/>
              </a:defRPr>
            </a:lvl1pPr>
          </a:lstStyle>
          <a:p>
            <a:fld id="{FA145066-D068-43E0-AF28-29CF73457E9B}" type="datetimeFigureOut">
              <a:rPr lang="en-US" altLang="en-US" smtClean="0"/>
              <a:pPr/>
              <a:t>3/10/24</a:t>
            </a:fld>
            <a:endParaRPr lang="en-US" altLang="en-US" dirty="0"/>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b="1" i="0">
                <a:latin typeface="Arial" panose="020B0604020202020204" pitchFamily="34" charset="0"/>
              </a:defRPr>
            </a:lvl1pPr>
          </a:lstStyle>
          <a:p>
            <a:fld id="{DA5822F4-ACE4-429B-8A79-EAB79824101E}" type="slidenum">
              <a:rPr lang="en-US" altLang="en-US" smtClean="0"/>
              <a:pPr/>
              <a:t>‹#›</a:t>
            </a:fld>
            <a:endParaRPr lang="en-US" altLang="en-US" dirty="0"/>
          </a:p>
        </p:txBody>
      </p:sp>
    </p:spTree>
    <p:extLst>
      <p:ext uri="{BB962C8B-B14F-4D97-AF65-F5344CB8AC3E}">
        <p14:creationId xmlns:p14="http://schemas.microsoft.com/office/powerpoint/2010/main" val="74671107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b="1" i="0">
                <a:latin typeface="Arial" panose="020B0604020202020204" pitchFamily="34" charset="0"/>
              </a:defRPr>
            </a:lvl1pPr>
          </a:lstStyle>
          <a:p>
            <a:fld id="{478B5E92-E244-4AE2-AA22-F384603C8BC5}" type="datetimeFigureOut">
              <a:rPr lang="en-US" altLang="en-US" smtClean="0"/>
              <a:pPr/>
              <a:t>3/10/24</a:t>
            </a:fld>
            <a:endParaRPr lang="en-US" altLang="en-US" dirty="0"/>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b="1" i="0">
                <a:latin typeface="Arial" panose="020B0604020202020204" pitchFamily="34" charset="0"/>
              </a:defRPr>
            </a:lvl1pPr>
          </a:lstStyle>
          <a:p>
            <a:fld id="{55CCDD8B-44D0-4BCF-9AAA-ED289168185B}" type="slidenum">
              <a:rPr lang="en-US" altLang="en-US" smtClean="0"/>
              <a:pPr/>
              <a:t>‹#›</a:t>
            </a:fld>
            <a:endParaRPr lang="en-US" altLang="en-US" dirty="0"/>
          </a:p>
        </p:txBody>
      </p:sp>
    </p:spTree>
    <p:extLst>
      <p:ext uri="{BB962C8B-B14F-4D97-AF65-F5344CB8AC3E}">
        <p14:creationId xmlns:p14="http://schemas.microsoft.com/office/powerpoint/2010/main" val="96528289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b="1" i="0">
                <a:latin typeface="Arial" panose="020B0604020202020204" pitchFamily="34" charset="0"/>
              </a:defRPr>
            </a:lvl1pPr>
          </a:lstStyle>
          <a:p>
            <a:fld id="{917C4C86-BC50-4156-A0D4-A1B174BA7C79}" type="datetimeFigureOut">
              <a:rPr lang="en-US" altLang="en-US" smtClean="0"/>
              <a:pPr/>
              <a:t>3/10/24</a:t>
            </a:fld>
            <a:endParaRPr lang="en-US" altLang="en-US" dirty="0"/>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b="1" i="0">
                <a:latin typeface="Arial" panose="020B0604020202020204" pitchFamily="34" charset="0"/>
              </a:defRPr>
            </a:lvl1pPr>
          </a:lstStyle>
          <a:p>
            <a:fld id="{7E61EC3E-5007-4B38-8ED8-22996A853182}" type="slidenum">
              <a:rPr lang="en-US" altLang="en-US" smtClean="0"/>
              <a:pPr/>
              <a:t>‹#›</a:t>
            </a:fld>
            <a:endParaRPr lang="en-US" altLang="en-US" dirty="0"/>
          </a:p>
        </p:txBody>
      </p:sp>
    </p:spTree>
    <p:extLst>
      <p:ext uri="{BB962C8B-B14F-4D97-AF65-F5344CB8AC3E}">
        <p14:creationId xmlns:p14="http://schemas.microsoft.com/office/powerpoint/2010/main" val="253080406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C756F1-6139-7042-BEE3-7E64F569389F}" type="slidenum">
              <a:rPr lang="en-US" smtClean="0"/>
              <a:pPr>
                <a:defRPr/>
              </a:pPr>
              <a:t>‹#›</a:t>
            </a:fld>
            <a:endParaRPr lang="en-US" dirty="0"/>
          </a:p>
        </p:txBody>
      </p:sp>
    </p:spTree>
    <p:extLst>
      <p:ext uri="{BB962C8B-B14F-4D97-AF65-F5344CB8AC3E}">
        <p14:creationId xmlns:p14="http://schemas.microsoft.com/office/powerpoint/2010/main" val="3298914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b="1" i="0">
                <a:latin typeface="Arial" panose="020B0604020202020204" pitchFamily="34" charset="0"/>
              </a:defRPr>
            </a:lvl1pPr>
          </a:lstStyle>
          <a:p>
            <a:fld id="{1B075FA5-E21A-41D9-B703-CEFF1FBFE981}"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b="1" i="0">
                <a:latin typeface="Arial" panose="020B0604020202020204" pitchFamily="34" charset="0"/>
              </a:defRPr>
            </a:lvl1pPr>
          </a:lstStyle>
          <a:p>
            <a:fld id="{B8A0ED68-AD7C-410B-AF51-C346DEFCB0D4}" type="slidenum">
              <a:rPr lang="en-US" altLang="en-US" smtClean="0"/>
              <a:pPr/>
              <a:t>‹#›</a:t>
            </a:fld>
            <a:endParaRPr lang="en-US" altLang="en-US" dirty="0"/>
          </a:p>
        </p:txBody>
      </p:sp>
    </p:spTree>
    <p:extLst>
      <p:ext uri="{BB962C8B-B14F-4D97-AF65-F5344CB8AC3E}">
        <p14:creationId xmlns:p14="http://schemas.microsoft.com/office/powerpoint/2010/main" val="82089066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b="1" i="0">
                <a:latin typeface="Arial" panose="020B0604020202020204" pitchFamily="34" charset="0"/>
              </a:defRPr>
            </a:lvl1pPr>
          </a:lstStyle>
          <a:p>
            <a:fld id="{DFB6BD2A-A66E-4D9A-99E3-439318D61F69}"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b="1" i="0">
                <a:latin typeface="Arial" panose="020B0604020202020204" pitchFamily="34" charset="0"/>
              </a:defRPr>
            </a:lvl1pPr>
          </a:lstStyle>
          <a:p>
            <a:fld id="{0F4E85FB-9AFA-4C22-A8DA-4BD0A191F9A8}" type="slidenum">
              <a:rPr lang="en-US" altLang="en-US" smtClean="0"/>
              <a:pPr/>
              <a:t>‹#›</a:t>
            </a:fld>
            <a:endParaRPr lang="en-US" altLang="en-US" dirty="0"/>
          </a:p>
        </p:txBody>
      </p:sp>
    </p:spTree>
    <p:extLst>
      <p:ext uri="{BB962C8B-B14F-4D97-AF65-F5344CB8AC3E}">
        <p14:creationId xmlns:p14="http://schemas.microsoft.com/office/powerpoint/2010/main" val="210919472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6"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5" name="Oval 3"/>
          <p:cNvSpPr>
            <a:spLocks noChangeArrowheads="1"/>
          </p:cNvSpPr>
          <p:nvPr/>
        </p:nvSpPr>
        <p:spPr bwMode="auto">
          <a:xfrm>
            <a:off x="4003713"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61" tIns="45631" rIns="91261" bIns="45631"/>
          <a:lstStyle/>
          <a:p>
            <a:pPr algn="ctr"/>
            <a:endParaRPr kumimoji="1" lang="en-US" b="1" i="0" dirty="0">
              <a:solidFill>
                <a:srgbClr val="FFFFCC"/>
              </a:solidFill>
              <a:latin typeface="Arial" panose="020B0604020202020204" pitchFamily="34" charset="0"/>
            </a:endParaRPr>
          </a:p>
        </p:txBody>
      </p:sp>
      <p:sp>
        <p:nvSpPr>
          <p:cNvPr id="6" name="Freeform 4"/>
          <p:cNvSpPr>
            <a:spLocks/>
          </p:cNvSpPr>
          <p:nvPr/>
        </p:nvSpPr>
        <p:spPr bwMode="auto">
          <a:xfrm>
            <a:off x="3022638"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7" name="Freeform 5"/>
          <p:cNvSpPr>
            <a:spLocks/>
          </p:cNvSpPr>
          <p:nvPr/>
        </p:nvSpPr>
        <p:spPr bwMode="auto">
          <a:xfrm>
            <a:off x="3022638"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9" name="Freeform 7"/>
          <p:cNvSpPr>
            <a:spLocks/>
          </p:cNvSpPr>
          <p:nvPr/>
        </p:nvSpPr>
        <p:spPr bwMode="auto">
          <a:xfrm>
            <a:off x="5057813"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0" name="Freeform 8"/>
          <p:cNvSpPr>
            <a:spLocks/>
          </p:cNvSpPr>
          <p:nvPr/>
        </p:nvSpPr>
        <p:spPr bwMode="auto">
          <a:xfrm>
            <a:off x="3052763" y="4801"/>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1" name="Freeform 9"/>
          <p:cNvSpPr>
            <a:spLocks/>
          </p:cNvSpPr>
          <p:nvPr/>
        </p:nvSpPr>
        <p:spPr bwMode="auto">
          <a:xfrm>
            <a:off x="3981488" y="335001"/>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grpSp>
        <p:nvGrpSpPr>
          <p:cNvPr id="12" name="Group 10"/>
          <p:cNvGrpSpPr>
            <a:grpSpLocks/>
          </p:cNvGrpSpPr>
          <p:nvPr/>
        </p:nvGrpSpPr>
        <p:grpSpPr bwMode="auto">
          <a:xfrm>
            <a:off x="134976"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6"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61" tIns="45631" rIns="91261" bIns="45631"/>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61" tIns="45631" rIns="91261" bIns="45631"/>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0736167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80405534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846587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76" y="2116176"/>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51" y="2116176"/>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6937687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22954640"/>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33469293"/>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35278210"/>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881056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2B8E280-6A40-F246-985D-97E4C4B07882}" type="slidenum">
              <a:rPr lang="en-US" smtClean="0"/>
              <a:pPr>
                <a:defRPr/>
              </a:pPr>
              <a:t>‹#›</a:t>
            </a:fld>
            <a:endParaRPr lang="en-US" dirty="0"/>
          </a:p>
        </p:txBody>
      </p:sp>
    </p:spTree>
    <p:extLst>
      <p:ext uri="{BB962C8B-B14F-4D97-AF65-F5344CB8AC3E}">
        <p14:creationId xmlns:p14="http://schemas.microsoft.com/office/powerpoint/2010/main" val="62515730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4883253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6612878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6634673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8247292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6313232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954113"/>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8342384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4643689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7259588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1376879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5884CA9-3173-FE4D-9F10-02FDBDA82346}" type="slidenum">
              <a:rPr lang="en-US" smtClean="0"/>
              <a:pPr>
                <a:defRPr/>
              </a:pPr>
              <a:t>‹#›</a:t>
            </a:fld>
            <a:endParaRPr lang="en-US" dirty="0"/>
          </a:p>
        </p:txBody>
      </p:sp>
    </p:spTree>
    <p:extLst>
      <p:ext uri="{BB962C8B-B14F-4D97-AF65-F5344CB8AC3E}">
        <p14:creationId xmlns:p14="http://schemas.microsoft.com/office/powerpoint/2010/main" val="284074196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454156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186644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1273685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40995470"/>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8577140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2535368999"/>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67521014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46662977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330451234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426122241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500E7F3-D5D8-A240-BC78-0BE247FE1B78}" type="slidenum">
              <a:rPr lang="en-US" smtClean="0"/>
              <a:pPr>
                <a:defRPr/>
              </a:pPr>
              <a:t>‹#›</a:t>
            </a:fld>
            <a:endParaRPr lang="en-US" dirty="0"/>
          </a:p>
        </p:txBody>
      </p:sp>
    </p:spTree>
    <p:extLst>
      <p:ext uri="{BB962C8B-B14F-4D97-AF65-F5344CB8AC3E}">
        <p14:creationId xmlns:p14="http://schemas.microsoft.com/office/powerpoint/2010/main" val="55690659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248061138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159549184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133429011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225485099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368809965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33DE5F-9F10-4F4B-B46A-1079EBC773F6}" type="slidenum">
              <a:rPr lang="en-US" altLang="en-US" smtClean="0"/>
              <a:pPr/>
              <a:t>‹#›</a:t>
            </a:fld>
            <a:endParaRPr lang="en-US" altLang="en-US" dirty="0"/>
          </a:p>
        </p:txBody>
      </p:sp>
    </p:spTree>
    <p:extLst>
      <p:ext uri="{BB962C8B-B14F-4D97-AF65-F5344CB8AC3E}">
        <p14:creationId xmlns:p14="http://schemas.microsoft.com/office/powerpoint/2010/main" val="2934092262"/>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79633056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5303346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5752577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5481013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46B083D-B489-B64C-85FE-D91AF3439471}" type="slidenum">
              <a:rPr lang="en-US" smtClean="0"/>
              <a:pPr>
                <a:defRPr/>
              </a:pPr>
              <a:t>‹#›</a:t>
            </a:fld>
            <a:endParaRPr lang="en-US" dirty="0"/>
          </a:p>
        </p:txBody>
      </p:sp>
    </p:spTree>
    <p:extLst>
      <p:ext uri="{BB962C8B-B14F-4D97-AF65-F5344CB8AC3E}">
        <p14:creationId xmlns:p14="http://schemas.microsoft.com/office/powerpoint/2010/main" val="44130489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7038007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074698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27749104"/>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73820471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887453870"/>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70941050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1444887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274494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30386058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4571714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82718E9-6EB9-5649-8399-84EB94CFC8D8}" type="slidenum">
              <a:rPr lang="en-US" smtClean="0"/>
              <a:pPr>
                <a:defRPr/>
              </a:pPr>
              <a:t>‹#›</a:t>
            </a:fld>
            <a:endParaRPr lang="en-US" dirty="0"/>
          </a:p>
        </p:txBody>
      </p:sp>
    </p:spTree>
    <p:extLst>
      <p:ext uri="{BB962C8B-B14F-4D97-AF65-F5344CB8AC3E}">
        <p14:creationId xmlns:p14="http://schemas.microsoft.com/office/powerpoint/2010/main" val="404314543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7475313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5729298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4056455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7286742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7132417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276980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2233876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72697286"/>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1806164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8484091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1"/>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81001"/>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BFCD313-F8A6-2E42-9ADC-7BA19E3D71E5}" type="slidenum">
              <a:rPr lang="en-US" smtClean="0"/>
              <a:pPr>
                <a:defRPr/>
              </a:pPr>
              <a:t>‹#›</a:t>
            </a:fld>
            <a:endParaRPr lang="en-US" dirty="0"/>
          </a:p>
        </p:txBody>
      </p:sp>
    </p:spTree>
    <p:extLst>
      <p:ext uri="{BB962C8B-B14F-4D97-AF65-F5344CB8AC3E}">
        <p14:creationId xmlns:p14="http://schemas.microsoft.com/office/powerpoint/2010/main" val="216823108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49539230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245032734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108298781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301760200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2914783260"/>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3143122735"/>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149046197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14301389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3407173215"/>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19023804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DEE8C4-B124-1645-808D-5D84E4A4CCD4}" type="slidenum">
              <a:rPr lang="en-US" smtClean="0"/>
              <a:pPr>
                <a:defRPr/>
              </a:pPr>
              <a:t>‹#›</a:t>
            </a:fld>
            <a:endParaRPr lang="en-US" dirty="0"/>
          </a:p>
        </p:txBody>
      </p:sp>
    </p:spTree>
    <p:extLst>
      <p:ext uri="{BB962C8B-B14F-4D97-AF65-F5344CB8AC3E}">
        <p14:creationId xmlns:p14="http://schemas.microsoft.com/office/powerpoint/2010/main" val="36446257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20574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42BB41-F54A-AC48-98B3-7978A616C53D}" type="slidenum">
              <a:rPr lang="en-US" smtClean="0"/>
              <a:pPr>
                <a:defRPr/>
              </a:pPr>
              <a:t>‹#›</a:t>
            </a:fld>
            <a:endParaRPr lang="en-US" dirty="0"/>
          </a:p>
        </p:txBody>
      </p:sp>
    </p:spTree>
    <p:extLst>
      <p:ext uri="{BB962C8B-B14F-4D97-AF65-F5344CB8AC3E}">
        <p14:creationId xmlns:p14="http://schemas.microsoft.com/office/powerpoint/2010/main" val="265067648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10/03/2024</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426632906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2_Blank">
    <p:bg>
      <p:bgPr>
        <a:solidFill>
          <a:srgbClr val="80768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261119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blank" preserve="1">
  <p:cSld name="11_Blank">
    <p:bg>
      <p:bgPr>
        <a:solidFill>
          <a:srgbClr val="F4F0D9"/>
        </a:solidFill>
        <a:effectLst/>
      </p:bgPr>
    </p:bg>
    <p:spTree>
      <p:nvGrpSpPr>
        <p:cNvPr id="1" name=""/>
        <p:cNvGrpSpPr/>
        <p:nvPr/>
      </p:nvGrpSpPr>
      <p:grpSpPr>
        <a:xfrm>
          <a:off x="0" y="0"/>
          <a:ext cx="0" cy="0"/>
          <a:chOff x="0" y="0"/>
          <a:chExt cx="0" cy="0"/>
        </a:xfrm>
      </p:grpSpPr>
      <p:sp>
        <p:nvSpPr>
          <p:cNvPr id="8" name="AutoShape 2">
            <a:extLst>
              <a:ext uri="{FF2B5EF4-FFF2-40B4-BE49-F238E27FC236}">
                <a16:creationId xmlns:a16="http://schemas.microsoft.com/office/drawing/2014/main" id="{C2834551-F769-4437-9107-350F18676686}"/>
              </a:ext>
            </a:extLst>
          </p:cNvPr>
          <p:cNvSpPr/>
          <p:nvPr userDrawn="1"/>
        </p:nvSpPr>
        <p:spPr>
          <a:xfrm>
            <a:off x="0" y="3429000"/>
            <a:ext cx="9144000" cy="3429000"/>
          </a:xfrm>
          <a:prstGeom prst="rect">
            <a:avLst/>
          </a:prstGeom>
          <a:solidFill>
            <a:srgbClr val="638C80">
              <a:alpha val="29804"/>
            </a:srgbClr>
          </a:solidFill>
        </p:spPr>
      </p:sp>
    </p:spTree>
    <p:extLst>
      <p:ext uri="{BB962C8B-B14F-4D97-AF65-F5344CB8AC3E}">
        <p14:creationId xmlns:p14="http://schemas.microsoft.com/office/powerpoint/2010/main" val="381660422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CBB576F-054B-4BA4-8073-B089207B68F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700" y="0"/>
            <a:ext cx="255447" cy="6858000"/>
          </a:xfrm>
          <a:prstGeom prst="rect">
            <a:avLst/>
          </a:prstGeom>
        </p:spPr>
      </p:pic>
    </p:spTree>
    <p:extLst>
      <p:ext uri="{BB962C8B-B14F-4D97-AF65-F5344CB8AC3E}">
        <p14:creationId xmlns:p14="http://schemas.microsoft.com/office/powerpoint/2010/main" val="3514451725"/>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blank" preserve="1">
  <p:cSld name="4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980087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12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2663140"/>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20_Blank">
    <p:bg>
      <p:bgPr>
        <a:solidFill>
          <a:schemeClr val="tx1"/>
        </a:solidFill>
        <a:effectLst/>
      </p:bgPr>
    </p:bg>
    <p:spTree>
      <p:nvGrpSpPr>
        <p:cNvPr id="1" name=""/>
        <p:cNvGrpSpPr/>
        <p:nvPr/>
      </p:nvGrpSpPr>
      <p:grpSpPr>
        <a:xfrm>
          <a:off x="0" y="0"/>
          <a:ext cx="0" cy="0"/>
          <a:chOff x="0" y="0"/>
          <a:chExt cx="0" cy="0"/>
        </a:xfrm>
      </p:grpSpPr>
      <p:pic>
        <p:nvPicPr>
          <p:cNvPr id="3" name="Picture 2" descr="Question mark on green pastel background">
            <a:extLst>
              <a:ext uri="{FF2B5EF4-FFF2-40B4-BE49-F238E27FC236}">
                <a16:creationId xmlns:a16="http://schemas.microsoft.com/office/drawing/2014/main" id="{66C3B878-1147-4DE9-AB5E-1191107A91E1}"/>
              </a:ext>
            </a:extLst>
          </p:cNvPr>
          <p:cNvPicPr>
            <a:picLocks noChangeAspect="1"/>
          </p:cNvPicPr>
          <p:nvPr userDrawn="1"/>
        </p:nvPicPr>
        <p:blipFill rotWithShape="1">
          <a:blip r:embed="rId2" cstate="email">
            <a:alphaModFix amt="50000"/>
            <a:extLst>
              <a:ext uri="{28A0092B-C50C-407E-A947-70E740481C1C}">
                <a14:useLocalDpi xmlns:a14="http://schemas.microsoft.com/office/drawing/2010/main"/>
              </a:ext>
            </a:extLst>
          </a:blip>
          <a:srcRect/>
          <a:stretch/>
        </p:blipFill>
        <p:spPr>
          <a:xfrm>
            <a:off x="5648769" y="0"/>
            <a:ext cx="3486687" cy="6858000"/>
          </a:xfrm>
          <a:prstGeom prst="rect">
            <a:avLst/>
          </a:prstGeom>
        </p:spPr>
      </p:pic>
      <p:pic>
        <p:nvPicPr>
          <p:cNvPr id="4" name="Picture 3" descr="Question mark on green pastel background">
            <a:extLst>
              <a:ext uri="{FF2B5EF4-FFF2-40B4-BE49-F238E27FC236}">
                <a16:creationId xmlns:a16="http://schemas.microsoft.com/office/drawing/2014/main" id="{491624BB-4465-46F3-9ECD-BABD7DB6F66F}"/>
              </a:ext>
            </a:extLst>
          </p:cNvPr>
          <p:cNvPicPr>
            <a:picLocks noChangeAspect="1"/>
          </p:cNvPicPr>
          <p:nvPr userDrawn="1"/>
        </p:nvPicPr>
        <p:blipFill rotWithShape="1">
          <a:blip r:embed="rId3" cstate="email">
            <a:alphaModFix amt="50000"/>
            <a:extLst>
              <a:ext uri="{28A0092B-C50C-407E-A947-70E740481C1C}">
                <a14:useLocalDpi xmlns:a14="http://schemas.microsoft.com/office/drawing/2010/main"/>
              </a:ext>
            </a:extLst>
          </a:blip>
          <a:srcRect/>
          <a:stretch/>
        </p:blipFill>
        <p:spPr>
          <a:xfrm>
            <a:off x="8543" y="1"/>
            <a:ext cx="5640225" cy="6857999"/>
          </a:xfrm>
          <a:prstGeom prst="rect">
            <a:avLst/>
          </a:prstGeom>
        </p:spPr>
      </p:pic>
    </p:spTree>
    <p:extLst>
      <p:ext uri="{BB962C8B-B14F-4D97-AF65-F5344CB8AC3E}">
        <p14:creationId xmlns:p14="http://schemas.microsoft.com/office/powerpoint/2010/main" val="367506203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19_Blank">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BC5AAD9-F5B6-4BBA-AC1E-C7704D2E090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3312160" cy="6858000"/>
          </a:xfrm>
          <a:prstGeom prst="rect">
            <a:avLst/>
          </a:prstGeom>
        </p:spPr>
      </p:pic>
    </p:spTree>
    <p:extLst>
      <p:ext uri="{BB962C8B-B14F-4D97-AF65-F5344CB8AC3E}">
        <p14:creationId xmlns:p14="http://schemas.microsoft.com/office/powerpoint/2010/main" val="139468926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10_Blank">
    <p:bg>
      <p:bgPr>
        <a:solidFill>
          <a:schemeClr val="bg1"/>
        </a:solidFill>
        <a:effectLst/>
      </p:bgPr>
    </p:bg>
    <p:spTree>
      <p:nvGrpSpPr>
        <p:cNvPr id="1" name=""/>
        <p:cNvGrpSpPr/>
        <p:nvPr/>
      </p:nvGrpSpPr>
      <p:grpSpPr>
        <a:xfrm>
          <a:off x="0" y="0"/>
          <a:ext cx="0" cy="0"/>
          <a:chOff x="0" y="0"/>
          <a:chExt cx="0" cy="0"/>
        </a:xfrm>
      </p:grpSpPr>
      <p:pic>
        <p:nvPicPr>
          <p:cNvPr id="2" name="Picture 1" descr="Snow-covered mountain peak">
            <a:extLst>
              <a:ext uri="{FF2B5EF4-FFF2-40B4-BE49-F238E27FC236}">
                <a16:creationId xmlns:a16="http://schemas.microsoft.com/office/drawing/2014/main" id="{69FC2946-6EB8-45BC-863F-47EE4C52BAD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306"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21053308"/>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blank" preserve="1">
  <p:cSld name="16_Blank">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2057337-F1C1-4743-9DD2-698598C915C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 b="-2"/>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C1A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10236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defTabSz="914085" eaLnBrk="0" hangingPunct="0">
              <a:defRPr>
                <a:latin typeface="Times New Roman" charset="0"/>
              </a:defRPr>
            </a:lvl1pPr>
          </a:lstStyle>
          <a:p>
            <a:pPr>
              <a:defRPr/>
            </a:pPr>
            <a:fld id="{5136631C-9623-8848-AD16-7DF80C59B66E}" type="slidenum">
              <a:rPr lang="en-US"/>
              <a:pPr>
                <a:defRPr/>
              </a:pPr>
              <a:t>‹#›</a:t>
            </a:fld>
            <a:endParaRPr lang="en-US"/>
          </a:p>
        </p:txBody>
      </p:sp>
    </p:spTree>
    <p:extLst>
      <p:ext uri="{BB962C8B-B14F-4D97-AF65-F5344CB8AC3E}">
        <p14:creationId xmlns:p14="http://schemas.microsoft.com/office/powerpoint/2010/main" val="427289285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reserve="1">
  <p:cSld name="15_Blank">
    <p:bg>
      <p:bgPr>
        <a:solidFill>
          <a:schemeClr val="bg1"/>
        </a:solidFill>
        <a:effectLst/>
      </p:bgPr>
    </p:bg>
    <p:spTree>
      <p:nvGrpSpPr>
        <p:cNvPr id="1" name=""/>
        <p:cNvGrpSpPr/>
        <p:nvPr/>
      </p:nvGrpSpPr>
      <p:grpSpPr>
        <a:xfrm>
          <a:off x="0" y="0"/>
          <a:ext cx="0" cy="0"/>
          <a:chOff x="0" y="0"/>
          <a:chExt cx="0" cy="0"/>
        </a:xfrm>
      </p:grpSpPr>
      <p:pic>
        <p:nvPicPr>
          <p:cNvPr id="4" name="Picture 3" descr="Light trails of traffic at night">
            <a:extLst>
              <a:ext uri="{FF2B5EF4-FFF2-40B4-BE49-F238E27FC236}">
                <a16:creationId xmlns:a16="http://schemas.microsoft.com/office/drawing/2014/main" id="{372DB6D1-58AD-4220-84EE-9B3A5227373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11596404"/>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17_Blank">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3E8EB1-481E-4BBA-9E94-A2F2E768833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4893981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18_Blank">
    <p:bg>
      <p:bgPr>
        <a:solidFill>
          <a:schemeClr val="bg1"/>
        </a:solidFill>
        <a:effectLst/>
      </p:bgPr>
    </p:bg>
    <p:spTree>
      <p:nvGrpSpPr>
        <p:cNvPr id="1" name=""/>
        <p:cNvGrpSpPr/>
        <p:nvPr/>
      </p:nvGrpSpPr>
      <p:grpSpPr>
        <a:xfrm>
          <a:off x="0" y="0"/>
          <a:ext cx="0" cy="0"/>
          <a:chOff x="0" y="0"/>
          <a:chExt cx="0" cy="0"/>
        </a:xfrm>
      </p:grpSpPr>
      <p:pic>
        <p:nvPicPr>
          <p:cNvPr id="4" name="Picture 3" descr="Glacial flow with an orange path">
            <a:extLst>
              <a:ext uri="{FF2B5EF4-FFF2-40B4-BE49-F238E27FC236}">
                <a16:creationId xmlns:a16="http://schemas.microsoft.com/office/drawing/2014/main" id="{50DD6C01-0AD7-454A-8B08-34BFF3E32582}"/>
              </a:ext>
            </a:extLst>
          </p:cNvPr>
          <p:cNvPicPr>
            <a:picLocks noChangeAspect="1"/>
          </p:cNvPicPr>
          <p:nvPr userDrawn="1"/>
        </p:nvPicPr>
        <p:blipFill rotWithShape="1">
          <a:blip r:embed="rId2" cstate="email">
            <a:alphaModFix/>
            <a:extLst>
              <a:ext uri="{28A0092B-C50C-407E-A947-70E740481C1C}">
                <a14:useLocalDpi xmlns:a14="http://schemas.microsoft.com/office/drawing/2010/main"/>
              </a:ext>
            </a:extLst>
          </a:blip>
          <a:srcRect/>
          <a:stretch/>
        </p:blipFill>
        <p:spPr>
          <a:xfrm>
            <a:off x="20" y="10"/>
            <a:ext cx="9143980" cy="6856614"/>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0862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38424927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reserve="1">
  <p:cSld name="13_Blank">
    <p:bg>
      <p:bgPr>
        <a:solidFill>
          <a:schemeClr val="bg1"/>
        </a:solidFill>
        <a:effectLst/>
      </p:bgPr>
    </p:bg>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AF901F96-5ED0-4711-AE17-7C9245AEC6E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0"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08800964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14_Blank">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E94850D-BE1E-4371-8FE1-646B5D09EFC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a:stretch/>
        </p:blipFill>
        <p:spPr>
          <a:xfrm>
            <a:off x="2306" y="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708359289"/>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blank" preserve="1">
  <p:cSld name="7_Blank">
    <p:bg>
      <p:bgPr>
        <a:solidFill>
          <a:schemeClr val="bg1"/>
        </a:solidFill>
        <a:effectLst/>
      </p:bgPr>
    </p:bg>
    <p:spTree>
      <p:nvGrpSpPr>
        <p:cNvPr id="1" name=""/>
        <p:cNvGrpSpPr/>
        <p:nvPr/>
      </p:nvGrpSpPr>
      <p:grpSpPr>
        <a:xfrm>
          <a:off x="0" y="0"/>
          <a:ext cx="0" cy="0"/>
          <a:chOff x="0" y="0"/>
          <a:chExt cx="0" cy="0"/>
        </a:xfrm>
      </p:grpSpPr>
      <p:pic>
        <p:nvPicPr>
          <p:cNvPr id="2" name="Picture 1" descr="A network made up of connected lines and dots">
            <a:extLst>
              <a:ext uri="{FF2B5EF4-FFF2-40B4-BE49-F238E27FC236}">
                <a16:creationId xmlns:a16="http://schemas.microsoft.com/office/drawing/2014/main" id="{CB177CE1-9F26-43B5-A00E-E5BD8B96A2D0}"/>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b="-1"/>
          <a:stretch/>
        </p:blipFill>
        <p:spPr>
          <a:xfrm>
            <a:off x="2286" y="10"/>
            <a:ext cx="9141714" cy="6857990"/>
          </a:xfrm>
          <a:prstGeom prst="rect">
            <a:avLst/>
          </a:prstGeom>
        </p:spPr>
      </p:pic>
      <p:sp>
        <p:nvSpPr>
          <p:cNvPr id="3" name="Rectangle 2">
            <a:extLst>
              <a:ext uri="{FF2B5EF4-FFF2-40B4-BE49-F238E27FC236}">
                <a16:creationId xmlns:a16="http://schemas.microsoft.com/office/drawing/2014/main" id="{C301904A-13D1-4A06-94C2-58BC0520067E}"/>
              </a:ext>
            </a:extLst>
          </p:cNvPr>
          <p:cNvSpPr/>
          <p:nvPr userDrawn="1"/>
        </p:nvSpPr>
        <p:spPr>
          <a:xfrm>
            <a:off x="390708" y="6200642"/>
            <a:ext cx="6515100" cy="149279"/>
          </a:xfrm>
          <a:prstGeom prst="rect">
            <a:avLst/>
          </a:prstGeom>
          <a:solidFill>
            <a:srgbClr val="ED756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07155270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5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9BE9C527-5211-42E1-85BB-B56D3165E4E2}"/>
              </a:ext>
            </a:extLst>
          </p:cNvPr>
          <p:cNvSpPr txBox="1">
            <a:spLocks/>
          </p:cNvSpPr>
          <p:nvPr userDrawn="1"/>
        </p:nvSpPr>
        <p:spPr bwMode="blackWhite">
          <a:xfrm>
            <a:off x="246580" y="126429"/>
            <a:ext cx="8650840" cy="3202398"/>
          </a:xfrm>
          <a:prstGeom prst="rect">
            <a:avLst/>
          </a:prstGeom>
          <a:gradFill flip="none" rotWithShape="1">
            <a:gsLst>
              <a:gs pos="0">
                <a:srgbClr val="9BAFB5">
                  <a:lumMod val="0"/>
                  <a:lumOff val="100000"/>
                </a:srgbClr>
              </a:gs>
              <a:gs pos="35000">
                <a:srgbClr val="9BAFB5">
                  <a:lumMod val="0"/>
                  <a:lumOff val="100000"/>
                </a:srgbClr>
              </a:gs>
              <a:gs pos="100000">
                <a:srgbClr val="9BAFB5">
                  <a:lumMod val="100000"/>
                </a:srgbClr>
              </a:gs>
            </a:gsLst>
            <a:path path="circle">
              <a:fillToRect l="50000" t="-80000" r="50000" b="180000"/>
            </a:path>
            <a:tileRect/>
          </a:gradFill>
          <a:ln w="38100" cap="sq">
            <a:solidFill>
              <a:srgbClr val="404040"/>
            </a:solidFill>
            <a:miter lim="800000"/>
          </a:ln>
        </p:spPr>
        <p:txBody>
          <a:bodyPr vert="horz" lIns="274320" tIns="182880" rIns="274320" bIns="182880" rtlCol="0" anchor="ctr" anchorCtr="1">
            <a:noAutofit/>
          </a:bodyPr>
          <a:lstStyle>
            <a:lvl1pPr algn="ctr" defTabSz="914400" rtl="0" eaLnBrk="1" latinLnBrk="0" hangingPunct="1">
              <a:lnSpc>
                <a:spcPct val="90000"/>
              </a:lnSpc>
              <a:spcBef>
                <a:spcPct val="0"/>
              </a:spcBef>
              <a:buNone/>
              <a:defRPr sz="3500" kern="1200" cap="all" spc="200" baseline="0">
                <a:solidFill>
                  <a:srgbClr val="262626"/>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TH" sz="6000" b="0" i="0" u="none" strike="noStrike" kern="1200" cap="all" spc="200" normalizeH="0" baseline="0" noProof="0" dirty="0">
              <a:ln>
                <a:noFill/>
              </a:ln>
              <a:solidFill>
                <a:srgbClr val="262626"/>
              </a:solidFill>
              <a:effectLst/>
              <a:uLnTx/>
              <a:uFillTx/>
              <a:latin typeface="Chalkduster" panose="03050602040202020205" pitchFamily="66" charset="77"/>
              <a:ea typeface="+mj-ea"/>
              <a:cs typeface="+mj-cs"/>
            </a:endParaRPr>
          </a:p>
        </p:txBody>
      </p:sp>
    </p:spTree>
    <p:extLst>
      <p:ext uri="{BB962C8B-B14F-4D97-AF65-F5344CB8AC3E}">
        <p14:creationId xmlns:p14="http://schemas.microsoft.com/office/powerpoint/2010/main" val="263263120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6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2123188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1562065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1473131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lIns="91408" tIns="45704" rIns="91408" bIns="45704"/>
          <a:lstStyle/>
          <a:p>
            <a:r>
              <a:rPr lang="en-US"/>
              <a:t>Click to edit Master title style</a:t>
            </a:r>
          </a:p>
        </p:txBody>
      </p:sp>
      <p:sp>
        <p:nvSpPr>
          <p:cNvPr id="3" name="Content Placeholder 2"/>
          <p:cNvSpPr>
            <a:spLocks noGrp="1"/>
          </p:cNvSpPr>
          <p:nvPr>
            <p:ph idx="1"/>
          </p:nvPr>
        </p:nvSpPr>
        <p:spPr>
          <a:xfrm>
            <a:off x="1295401" y="1676400"/>
            <a:ext cx="7467600" cy="4449763"/>
          </a:xfrm>
          <a:prstGeom prst="rect">
            <a:avLst/>
          </a:prstGeom>
        </p:spPr>
        <p:txBody>
          <a:bodyPr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1" y="6245226"/>
            <a:ext cx="2133600" cy="476250"/>
          </a:xfrm>
          <a:prstGeom prst="rect">
            <a:avLst/>
          </a:prstGeom>
        </p:spPr>
        <p:txBody>
          <a:bodyPr vert="horz" wrap="square" lIns="91408" tIns="45704" rIns="91408" bIns="45704" numCol="1" anchor="t" anchorCtr="0" compatLnSpc="1">
            <a:prstTxWarp prst="textNoShape">
              <a:avLst/>
            </a:prstTxWarp>
          </a:bodyPr>
          <a:lstStyle>
            <a:lvl1pPr defTabSz="457042" eaLnBrk="1" hangingPunct="1">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5" name="Rectangle 5"/>
          <p:cNvSpPr>
            <a:spLocks noGrp="1" noChangeArrowheads="1"/>
          </p:cNvSpPr>
          <p:nvPr>
            <p:ph type="ftr" sz="quarter" idx="11"/>
          </p:nvPr>
        </p:nvSpPr>
        <p:spPr>
          <a:xfrm>
            <a:off x="3124200" y="6245226"/>
            <a:ext cx="2895600" cy="476250"/>
          </a:xfrm>
          <a:prstGeom prst="rect">
            <a:avLst/>
          </a:prstGeom>
        </p:spPr>
        <p:txBody>
          <a:bodyPr vert="horz" wrap="square" lIns="91408" tIns="45704" rIns="91408" bIns="45704" numCol="1" anchor="t" anchorCtr="0" compatLnSpc="1">
            <a:prstTxWarp prst="textNoShape">
              <a:avLst/>
            </a:prstTxWarp>
          </a:bodyPr>
          <a:lstStyle>
            <a:lvl1pPr defTabSz="457042" eaLnBrk="1" hangingPunct="1">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6" name="Rectangle 6"/>
          <p:cNvSpPr>
            <a:spLocks noGrp="1" noChangeArrowheads="1"/>
          </p:cNvSpPr>
          <p:nvPr>
            <p:ph type="sldNum" sz="quarter" idx="12"/>
          </p:nvPr>
        </p:nvSpPr>
        <p:spPr>
          <a:xfrm>
            <a:off x="6553200" y="6245226"/>
            <a:ext cx="2133600" cy="476250"/>
          </a:xfrm>
          <a:prstGeom prst="rect">
            <a:avLst/>
          </a:prstGeom>
        </p:spPr>
        <p:txBody>
          <a:bodyPr vert="horz" wrap="square" lIns="91408" tIns="45704" rIns="91408" bIns="45704" numCol="1" anchor="t" anchorCtr="0" compatLnSpc="1">
            <a:prstTxWarp prst="textNoShape">
              <a:avLst/>
            </a:prstTxWarp>
          </a:bodyPr>
          <a:lstStyle>
            <a:lvl1pPr defTabSz="457042" eaLnBrk="1" hangingPunct="1">
              <a:defRPr>
                <a:solidFill>
                  <a:srgbClr val="000000"/>
                </a:solidFill>
                <a:latin typeface="Times New Roman" charset="0"/>
                <a:ea typeface="MS Gothic" charset="0"/>
                <a:cs typeface="MS Gothic" charset="0"/>
              </a:defRPr>
            </a:lvl1pPr>
          </a:lstStyle>
          <a:p>
            <a:pPr>
              <a:defRPr/>
            </a:pPr>
            <a:fld id="{7C76F1ED-2F65-9548-BF2D-4032520487C9}" type="slidenum">
              <a:rPr lang="en-US"/>
              <a:pPr>
                <a:defRPr/>
              </a:pPr>
              <a:t>‹#›</a:t>
            </a:fld>
            <a:endParaRPr lang="en-US"/>
          </a:p>
        </p:txBody>
      </p:sp>
    </p:spTree>
    <p:extLst>
      <p:ext uri="{BB962C8B-B14F-4D97-AF65-F5344CB8AC3E}">
        <p14:creationId xmlns:p14="http://schemas.microsoft.com/office/powerpoint/2010/main" val="353462128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376892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094304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81258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1126579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3718605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988602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3541128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752547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1526214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82203" y="1497956"/>
            <a:ext cx="5464969" cy="1033611"/>
          </a:xfrm>
        </p:spPr>
        <p:txBody>
          <a:bodyPr/>
          <a:lstStyle/>
          <a:p>
            <a:r>
              <a:rPr lang="en-US"/>
              <a:t>Click to edit Master title style</a:t>
            </a:r>
          </a:p>
        </p:txBody>
      </p:sp>
      <p:sp>
        <p:nvSpPr>
          <p:cNvPr id="3" name="Subtitle 2"/>
          <p:cNvSpPr>
            <a:spLocks noGrp="1"/>
          </p:cNvSpPr>
          <p:nvPr>
            <p:ph type="subTitle" idx="1"/>
          </p:nvPr>
        </p:nvSpPr>
        <p:spPr>
          <a:xfrm>
            <a:off x="964406" y="2732484"/>
            <a:ext cx="4500563" cy="1232297"/>
          </a:xfrm>
        </p:spPr>
        <p:txBody>
          <a:bodyPr/>
          <a:lstStyle>
            <a:lvl1pPr marL="0" indent="0" algn="ctr">
              <a:buNone/>
              <a:defRPr>
                <a:solidFill>
                  <a:schemeClr val="tx1">
                    <a:tint val="75000"/>
                  </a:schemeClr>
                </a:solidFill>
              </a:defRPr>
            </a:lvl1pPr>
            <a:lvl2pPr marL="321457" indent="0" algn="ctr">
              <a:buNone/>
              <a:defRPr>
                <a:solidFill>
                  <a:schemeClr val="tx1">
                    <a:tint val="75000"/>
                  </a:schemeClr>
                </a:solidFill>
              </a:defRPr>
            </a:lvl2pPr>
            <a:lvl3pPr marL="642915" indent="0" algn="ctr">
              <a:buNone/>
              <a:defRPr>
                <a:solidFill>
                  <a:schemeClr val="tx1">
                    <a:tint val="75000"/>
                  </a:schemeClr>
                </a:solidFill>
              </a:defRPr>
            </a:lvl3pPr>
            <a:lvl4pPr marL="964372" indent="0" algn="ctr">
              <a:buNone/>
              <a:defRPr>
                <a:solidFill>
                  <a:schemeClr val="tx1">
                    <a:tint val="75000"/>
                  </a:schemeClr>
                </a:solidFill>
              </a:defRPr>
            </a:lvl4pPr>
            <a:lvl5pPr marL="1285829" indent="0" algn="ctr">
              <a:buNone/>
              <a:defRPr>
                <a:solidFill>
                  <a:schemeClr val="tx1">
                    <a:tint val="75000"/>
                  </a:schemeClr>
                </a:solidFill>
              </a:defRPr>
            </a:lvl5pPr>
            <a:lvl6pPr marL="1607287" indent="0" algn="ctr">
              <a:buNone/>
              <a:defRPr>
                <a:solidFill>
                  <a:schemeClr val="tx1">
                    <a:tint val="75000"/>
                  </a:schemeClr>
                </a:solidFill>
              </a:defRPr>
            </a:lvl6pPr>
            <a:lvl7pPr marL="1928744" indent="0" algn="ctr">
              <a:buNone/>
              <a:defRPr>
                <a:solidFill>
                  <a:schemeClr val="tx1">
                    <a:tint val="75000"/>
                  </a:schemeClr>
                </a:solidFill>
              </a:defRPr>
            </a:lvl7pPr>
            <a:lvl8pPr marL="2250201" indent="0" algn="ctr">
              <a:buNone/>
              <a:defRPr>
                <a:solidFill>
                  <a:schemeClr val="tx1">
                    <a:tint val="75000"/>
                  </a:schemeClr>
                </a:solidFill>
              </a:defRPr>
            </a:lvl8pPr>
            <a:lvl9pPr marL="257165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57376828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defTabSz="914085"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3" name="Rectangle 1031"/>
          <p:cNvSpPr>
            <a:spLocks noGrp="1" noChangeArrowheads="1"/>
          </p:cNvSpPr>
          <p:nvPr>
            <p:ph type="ftr" sz="quarter" idx="11"/>
          </p:nvPr>
        </p:nvSpPr>
        <p:spPr/>
        <p:txBody>
          <a:bodyPr/>
          <a:lstStyle>
            <a:lvl1pPr defTabSz="914085"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4" name="Rectangle 1032"/>
          <p:cNvSpPr>
            <a:spLocks noGrp="1" noChangeArrowheads="1"/>
          </p:cNvSpPr>
          <p:nvPr>
            <p:ph type="sldNum" sz="quarter" idx="12"/>
          </p:nvPr>
        </p:nvSpPr>
        <p:spPr/>
        <p:txBody>
          <a:bodyPr/>
          <a:lstStyle>
            <a:lvl1pPr defTabSz="914085">
              <a:defRPr>
                <a:latin typeface="Times New Roman" charset="0"/>
              </a:defRPr>
            </a:lvl1pPr>
          </a:lstStyle>
          <a:p>
            <a:pPr>
              <a:defRPr/>
            </a:pPr>
            <a:fld id="{5113A104-9E03-EE43-AAB7-B0F0CA37DC49}" type="slidenum">
              <a:rPr lang="en-US"/>
              <a:pPr>
                <a:defRPr/>
              </a:pPr>
              <a:t>‹#›</a:t>
            </a:fld>
            <a:endParaRPr lang="en-US"/>
          </a:p>
        </p:txBody>
      </p:sp>
    </p:spTree>
    <p:extLst>
      <p:ext uri="{BB962C8B-B14F-4D97-AF65-F5344CB8AC3E}">
        <p14:creationId xmlns:p14="http://schemas.microsoft.com/office/powerpoint/2010/main" val="198810125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99061289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507876" y="3098602"/>
            <a:ext cx="5464969" cy="957709"/>
          </a:xfrm>
        </p:spPr>
        <p:txBody>
          <a:bodyPr anchor="t"/>
          <a:lstStyle>
            <a:lvl1pPr algn="l">
              <a:defRPr sz="2812" b="1" cap="all"/>
            </a:lvl1pPr>
          </a:lstStyle>
          <a:p>
            <a:r>
              <a:rPr lang="en-US"/>
              <a:t>Click to edit Master title style</a:t>
            </a:r>
          </a:p>
        </p:txBody>
      </p:sp>
      <p:sp>
        <p:nvSpPr>
          <p:cNvPr id="3" name="Text Placeholder 2"/>
          <p:cNvSpPr>
            <a:spLocks noGrp="1"/>
          </p:cNvSpPr>
          <p:nvPr>
            <p:ph type="body" idx="1"/>
          </p:nvPr>
        </p:nvSpPr>
        <p:spPr>
          <a:xfrm>
            <a:off x="507876" y="2043783"/>
            <a:ext cx="5464969" cy="1054819"/>
          </a:xfrm>
        </p:spPr>
        <p:txBody>
          <a:bodyPr anchor="b"/>
          <a:lstStyle>
            <a:lvl1pPr marL="0" indent="0">
              <a:buNone/>
              <a:defRPr sz="1406">
                <a:solidFill>
                  <a:schemeClr val="tx1">
                    <a:tint val="75000"/>
                  </a:schemeClr>
                </a:solidFill>
              </a:defRPr>
            </a:lvl1pPr>
            <a:lvl2pPr marL="321457" indent="0">
              <a:buNone/>
              <a:defRPr sz="1266">
                <a:solidFill>
                  <a:schemeClr val="tx1">
                    <a:tint val="75000"/>
                  </a:schemeClr>
                </a:solidFill>
              </a:defRPr>
            </a:lvl2pPr>
            <a:lvl3pPr marL="642915" indent="0">
              <a:buNone/>
              <a:defRPr sz="1125">
                <a:solidFill>
                  <a:schemeClr val="tx1">
                    <a:tint val="75000"/>
                  </a:schemeClr>
                </a:solidFill>
              </a:defRPr>
            </a:lvl3pPr>
            <a:lvl4pPr marL="964372" indent="0">
              <a:buNone/>
              <a:defRPr sz="984">
                <a:solidFill>
                  <a:schemeClr val="tx1">
                    <a:tint val="75000"/>
                  </a:schemeClr>
                </a:solidFill>
              </a:defRPr>
            </a:lvl4pPr>
            <a:lvl5pPr marL="1285829" indent="0">
              <a:buNone/>
              <a:defRPr sz="984">
                <a:solidFill>
                  <a:schemeClr val="tx1">
                    <a:tint val="75000"/>
                  </a:schemeClr>
                </a:solidFill>
              </a:defRPr>
            </a:lvl5pPr>
            <a:lvl6pPr marL="1607287" indent="0">
              <a:buNone/>
              <a:defRPr sz="984">
                <a:solidFill>
                  <a:schemeClr val="tx1">
                    <a:tint val="75000"/>
                  </a:schemeClr>
                </a:solidFill>
              </a:defRPr>
            </a:lvl6pPr>
            <a:lvl7pPr marL="1928744" indent="0">
              <a:buNone/>
              <a:defRPr sz="984">
                <a:solidFill>
                  <a:schemeClr val="tx1">
                    <a:tint val="75000"/>
                  </a:schemeClr>
                </a:solidFill>
              </a:defRPr>
            </a:lvl7pPr>
            <a:lvl8pPr marL="2250201" indent="0">
              <a:buNone/>
              <a:defRPr sz="984">
                <a:solidFill>
                  <a:schemeClr val="tx1">
                    <a:tint val="75000"/>
                  </a:schemeClr>
                </a:solidFill>
              </a:defRPr>
            </a:lvl8pPr>
            <a:lvl9pPr marL="2571659" indent="0">
              <a:buNone/>
              <a:defRPr sz="984">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7802477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469"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8265"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70962612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21469" y="1079376"/>
            <a:ext cx="2840757"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p:cNvSpPr>
            <a:spLocks noGrp="1"/>
          </p:cNvSpPr>
          <p:nvPr>
            <p:ph sz="half" idx="2"/>
          </p:nvPr>
        </p:nvSpPr>
        <p:spPr>
          <a:xfrm>
            <a:off x="321469" y="1529209"/>
            <a:ext cx="2840757"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266034" y="1079376"/>
            <a:ext cx="2841873"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p:cNvSpPr>
            <a:spLocks noGrp="1"/>
          </p:cNvSpPr>
          <p:nvPr>
            <p:ph sz="quarter" idx="4"/>
          </p:nvPr>
        </p:nvSpPr>
        <p:spPr>
          <a:xfrm>
            <a:off x="3266034" y="1529209"/>
            <a:ext cx="2841873"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997771575"/>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68007696"/>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396801085"/>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21469" y="191988"/>
            <a:ext cx="2115220" cy="817066"/>
          </a:xfrm>
        </p:spPr>
        <p:txBody>
          <a:bodyPr anchor="b"/>
          <a:lstStyle>
            <a:lvl1pPr algn="l">
              <a:defRPr sz="1406" b="1"/>
            </a:lvl1pPr>
          </a:lstStyle>
          <a:p>
            <a:r>
              <a:rPr lang="en-US"/>
              <a:t>Click to edit Master title style</a:t>
            </a:r>
          </a:p>
        </p:txBody>
      </p:sp>
      <p:sp>
        <p:nvSpPr>
          <p:cNvPr id="3" name="Content Placeholder 2"/>
          <p:cNvSpPr>
            <a:spLocks noGrp="1"/>
          </p:cNvSpPr>
          <p:nvPr>
            <p:ph idx="1"/>
          </p:nvPr>
        </p:nvSpPr>
        <p:spPr>
          <a:xfrm>
            <a:off x="2513707" y="191989"/>
            <a:ext cx="3594199" cy="4115470"/>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21469" y="1009055"/>
            <a:ext cx="2115220" cy="3298404"/>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91711606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60203" y="3375422"/>
            <a:ext cx="3857625" cy="398488"/>
          </a:xfrm>
        </p:spPr>
        <p:txBody>
          <a:bodyPr anchor="b"/>
          <a:lstStyle>
            <a:lvl1pPr algn="l">
              <a:defRPr sz="1406" b="1"/>
            </a:lvl1pPr>
          </a:lstStyle>
          <a:p>
            <a:r>
              <a:rPr lang="en-US"/>
              <a:t>Click to edit Master title style</a:t>
            </a:r>
          </a:p>
        </p:txBody>
      </p:sp>
      <p:sp>
        <p:nvSpPr>
          <p:cNvPr id="3" name="Picture Placeholder 2"/>
          <p:cNvSpPr>
            <a:spLocks noGrp="1"/>
          </p:cNvSpPr>
          <p:nvPr>
            <p:ph type="pic" idx="1"/>
          </p:nvPr>
        </p:nvSpPr>
        <p:spPr>
          <a:xfrm>
            <a:off x="1260203" y="430857"/>
            <a:ext cx="3857625" cy="2893219"/>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p:cNvSpPr>
            <a:spLocks noGrp="1"/>
          </p:cNvSpPr>
          <p:nvPr>
            <p:ph type="body" sz="half" idx="2"/>
          </p:nvPr>
        </p:nvSpPr>
        <p:spPr>
          <a:xfrm>
            <a:off x="1260203" y="3773909"/>
            <a:ext cx="3857625" cy="565919"/>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61762515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33620535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9446204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4085" eaLnBrk="0" fontAlgn="auto" hangingPunct="0">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3" name="Rectangle 1036"/>
          <p:cNvSpPr>
            <a:spLocks noGrp="1" noChangeArrowheads="1"/>
          </p:cNvSpPr>
          <p:nvPr>
            <p:ph type="ftr" sz="quarter" idx="11"/>
          </p:nvPr>
        </p:nvSpPr>
        <p:spPr/>
        <p:txBody>
          <a:bodyPr/>
          <a:lstStyle>
            <a:lvl1pPr defTabSz="914085" eaLnBrk="0" fontAlgn="auto" hangingPunct="0">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4" name="Rectangle 1037"/>
          <p:cNvSpPr>
            <a:spLocks noGrp="1" noChangeArrowheads="1"/>
          </p:cNvSpPr>
          <p:nvPr>
            <p:ph type="sldNum" sz="quarter" idx="12"/>
          </p:nvPr>
        </p:nvSpPr>
        <p:spPr/>
        <p:txBody>
          <a:bodyPr/>
          <a:lstStyle>
            <a:lvl1pPr defTabSz="914085" eaLnBrk="0" hangingPunct="0">
              <a:defRPr>
                <a:latin typeface="Times New Roman" charset="0"/>
              </a:defRPr>
            </a:lvl1pPr>
          </a:lstStyle>
          <a:p>
            <a:pPr>
              <a:defRPr/>
            </a:pPr>
            <a:fld id="{26740417-7B8E-9B47-9293-FC999BFDD206}" type="slidenum">
              <a:rPr lang="en-US"/>
              <a:pPr>
                <a:defRPr/>
              </a:pPr>
              <a:t>‹#›</a:t>
            </a:fld>
            <a:endParaRPr lang="en-US"/>
          </a:p>
        </p:txBody>
      </p:sp>
    </p:spTree>
    <p:extLst>
      <p:ext uri="{BB962C8B-B14F-4D97-AF65-F5344CB8AC3E}">
        <p14:creationId xmlns:p14="http://schemas.microsoft.com/office/powerpoint/2010/main" val="420663428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endParaRPr lang="en-US" b="1" i="0" dirty="0">
              <a:latin typeface="Arial" panose="020B0604020202020204" pitchFamily="34"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368632104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9"/>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0D6ADED-1DE2-4046-8D12-4AA59E3D440E}" type="slidenum">
              <a:rPr lang="en-US" smtClean="0"/>
              <a:pPr>
                <a:defRPr/>
              </a:pPr>
              <a:t>‹#›</a:t>
            </a:fld>
            <a:endParaRPr lang="en-US" dirty="0"/>
          </a:p>
        </p:txBody>
      </p:sp>
    </p:spTree>
    <p:extLst>
      <p:ext uri="{BB962C8B-B14F-4D97-AF65-F5344CB8AC3E}">
        <p14:creationId xmlns:p14="http://schemas.microsoft.com/office/powerpoint/2010/main" val="159834203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5BFC017-2444-7146-9E26-191E5B0E8AE9}" type="slidenum">
              <a:rPr lang="en-US" smtClean="0"/>
              <a:pPr>
                <a:defRPr/>
              </a:pPr>
              <a:t>‹#›</a:t>
            </a:fld>
            <a:endParaRPr lang="en-US" dirty="0"/>
          </a:p>
        </p:txBody>
      </p:sp>
    </p:spTree>
    <p:extLst>
      <p:ext uri="{BB962C8B-B14F-4D97-AF65-F5344CB8AC3E}">
        <p14:creationId xmlns:p14="http://schemas.microsoft.com/office/powerpoint/2010/main" val="246085156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1A030B2-B592-0B40-93F8-D1A6DE1669F9}" type="slidenum">
              <a:rPr lang="en-US" smtClean="0"/>
              <a:pPr>
                <a:defRPr/>
              </a:pPr>
              <a:t>‹#›</a:t>
            </a:fld>
            <a:endParaRPr lang="en-US" dirty="0"/>
          </a:p>
        </p:txBody>
      </p:sp>
    </p:spTree>
    <p:extLst>
      <p:ext uri="{BB962C8B-B14F-4D97-AF65-F5344CB8AC3E}">
        <p14:creationId xmlns:p14="http://schemas.microsoft.com/office/powerpoint/2010/main" val="69459050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D590EBC-7FB1-5D42-970B-24E9AE259580}" type="slidenum">
              <a:rPr lang="en-US" smtClean="0"/>
              <a:pPr>
                <a:defRPr/>
              </a:pPr>
              <a:t>‹#›</a:t>
            </a:fld>
            <a:endParaRPr lang="en-US" dirty="0"/>
          </a:p>
        </p:txBody>
      </p:sp>
    </p:spTree>
    <p:extLst>
      <p:ext uri="{BB962C8B-B14F-4D97-AF65-F5344CB8AC3E}">
        <p14:creationId xmlns:p14="http://schemas.microsoft.com/office/powerpoint/2010/main" val="40745743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339B26-98E2-8F43-B0B1-7E5730A0A16A}" type="slidenum">
              <a:rPr lang="en-US" smtClean="0"/>
              <a:pPr>
                <a:defRPr/>
              </a:pPr>
              <a:t>‹#›</a:t>
            </a:fld>
            <a:endParaRPr lang="en-US" dirty="0"/>
          </a:p>
        </p:txBody>
      </p:sp>
    </p:spTree>
    <p:extLst>
      <p:ext uri="{BB962C8B-B14F-4D97-AF65-F5344CB8AC3E}">
        <p14:creationId xmlns:p14="http://schemas.microsoft.com/office/powerpoint/2010/main" val="263125770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8650B34-3004-2B42-8F4D-FCFBBDA21AE4}" type="slidenum">
              <a:rPr lang="en-US" smtClean="0"/>
              <a:pPr>
                <a:defRPr/>
              </a:pPr>
              <a:t>‹#›</a:t>
            </a:fld>
            <a:endParaRPr lang="en-US" dirty="0"/>
          </a:p>
        </p:txBody>
      </p:sp>
    </p:spTree>
    <p:extLst>
      <p:ext uri="{BB962C8B-B14F-4D97-AF65-F5344CB8AC3E}">
        <p14:creationId xmlns:p14="http://schemas.microsoft.com/office/powerpoint/2010/main" val="50164588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B49768C-6C60-9E49-A90C-DC3316BB0E2D}" type="slidenum">
              <a:rPr lang="en-US" smtClean="0"/>
              <a:pPr>
                <a:defRPr/>
              </a:pPr>
              <a:t>‹#›</a:t>
            </a:fld>
            <a:endParaRPr lang="en-US" dirty="0"/>
          </a:p>
        </p:txBody>
      </p:sp>
    </p:spTree>
    <p:extLst>
      <p:ext uri="{BB962C8B-B14F-4D97-AF65-F5344CB8AC3E}">
        <p14:creationId xmlns:p14="http://schemas.microsoft.com/office/powerpoint/2010/main" val="243015939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8D5C75B-9008-5045-B333-A2A80748001A}" type="slidenum">
              <a:rPr lang="en-US" smtClean="0"/>
              <a:pPr>
                <a:defRPr/>
              </a:pPr>
              <a:t>‹#›</a:t>
            </a:fld>
            <a:endParaRPr lang="en-US" dirty="0"/>
          </a:p>
        </p:txBody>
      </p:sp>
    </p:spTree>
    <p:extLst>
      <p:ext uri="{BB962C8B-B14F-4D97-AF65-F5344CB8AC3E}">
        <p14:creationId xmlns:p14="http://schemas.microsoft.com/office/powerpoint/2010/main" val="394192438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25B23F7-77EF-E448-B772-169437BAC5DA}" type="slidenum">
              <a:rPr lang="en-US" smtClean="0"/>
              <a:pPr>
                <a:defRPr/>
              </a:pPr>
              <a:t>‹#›</a:t>
            </a:fld>
            <a:endParaRPr lang="en-US" dirty="0"/>
          </a:p>
        </p:txBody>
      </p:sp>
    </p:spTree>
    <p:extLst>
      <p:ext uri="{BB962C8B-B14F-4D97-AF65-F5344CB8AC3E}">
        <p14:creationId xmlns:p14="http://schemas.microsoft.com/office/powerpoint/2010/main" val="227458860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E28810-566C-134A-97CA-F41B8569CE85}" type="slidenum">
              <a:rPr lang="en-US" smtClean="0"/>
              <a:pPr>
                <a:defRPr/>
              </a:pPr>
              <a:t>‹#›</a:t>
            </a:fld>
            <a:endParaRPr lang="en-US" dirty="0"/>
          </a:p>
        </p:txBody>
      </p:sp>
    </p:spTree>
    <p:extLst>
      <p:ext uri="{BB962C8B-B14F-4D97-AF65-F5344CB8AC3E}">
        <p14:creationId xmlns:p14="http://schemas.microsoft.com/office/powerpoint/2010/main" val="141334129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DAD4F82-1CAB-444A-BB39-1A5898B470DB}" type="slidenum">
              <a:rPr lang="en-US" smtClean="0"/>
              <a:pPr>
                <a:defRPr/>
              </a:pPr>
              <a:t>‹#›</a:t>
            </a:fld>
            <a:endParaRPr lang="en-US" dirty="0"/>
          </a:p>
        </p:txBody>
      </p:sp>
    </p:spTree>
    <p:extLst>
      <p:ext uri="{BB962C8B-B14F-4D97-AF65-F5344CB8AC3E}">
        <p14:creationId xmlns:p14="http://schemas.microsoft.com/office/powerpoint/2010/main" val="423991622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1A80700-B780-7945-9C81-7F0D12BAD642}" type="slidenum">
              <a:rPr lang="en-US" smtClean="0"/>
              <a:pPr>
                <a:defRPr/>
              </a:pPr>
              <a:t>‹#›</a:t>
            </a:fld>
            <a:endParaRPr lang="en-US" dirty="0"/>
          </a:p>
        </p:txBody>
      </p:sp>
    </p:spTree>
    <p:extLst>
      <p:ext uri="{BB962C8B-B14F-4D97-AF65-F5344CB8AC3E}">
        <p14:creationId xmlns:p14="http://schemas.microsoft.com/office/powerpoint/2010/main" val="207655613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5FB2C29-9287-8540-A1AA-BBB4045096DF}" type="slidenum">
              <a:rPr lang="en-US" smtClean="0"/>
              <a:pPr>
                <a:defRPr/>
              </a:pPr>
              <a:t>‹#›</a:t>
            </a:fld>
            <a:endParaRPr lang="en-US" dirty="0"/>
          </a:p>
        </p:txBody>
      </p:sp>
    </p:spTree>
    <p:extLst>
      <p:ext uri="{BB962C8B-B14F-4D97-AF65-F5344CB8AC3E}">
        <p14:creationId xmlns:p14="http://schemas.microsoft.com/office/powerpoint/2010/main" val="261346549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E30A8BE1-9A0C-D64D-8DAE-F37E2280F861}" type="slidenum">
              <a:rPr lang="en-US"/>
              <a:pPr>
                <a:defRPr/>
              </a:pPr>
              <a:t>‹#›</a:t>
            </a:fld>
            <a:endParaRPr lang="en-US"/>
          </a:p>
        </p:txBody>
      </p:sp>
    </p:spTree>
    <p:extLst>
      <p:ext uri="{BB962C8B-B14F-4D97-AF65-F5344CB8AC3E}">
        <p14:creationId xmlns:p14="http://schemas.microsoft.com/office/powerpoint/2010/main" val="350136179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75772D5C-325B-E84B-9FC6-5DABC9E79208}" type="slidenum">
              <a:rPr lang="en-US"/>
              <a:pPr>
                <a:defRPr/>
              </a:pPr>
              <a:t>‹#›</a:t>
            </a:fld>
            <a:endParaRPr lang="en-US"/>
          </a:p>
        </p:txBody>
      </p:sp>
    </p:spTree>
    <p:extLst>
      <p:ext uri="{BB962C8B-B14F-4D97-AF65-F5344CB8AC3E}">
        <p14:creationId xmlns:p14="http://schemas.microsoft.com/office/powerpoint/2010/main" val="370837041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92E25-B87F-534A-BDA0-5CB0D60FEC3A}" type="slidenum">
              <a:rPr lang="en-US" smtClean="0"/>
              <a:pPr>
                <a:defRPr/>
              </a:pPr>
              <a:t>‹#›</a:t>
            </a:fld>
            <a:endParaRPr lang="en-US" dirty="0"/>
          </a:p>
        </p:txBody>
      </p:sp>
    </p:spTree>
    <p:extLst>
      <p:ext uri="{BB962C8B-B14F-4D97-AF65-F5344CB8AC3E}">
        <p14:creationId xmlns:p14="http://schemas.microsoft.com/office/powerpoint/2010/main" val="376303084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162515A-FF4C-A94B-8CC0-47DC2C57A5A2}" type="slidenum">
              <a:rPr lang="en-US"/>
              <a:pPr>
                <a:defRPr/>
              </a:pPr>
              <a:t>‹#›</a:t>
            </a:fld>
            <a:endParaRPr lang="en-US"/>
          </a:p>
        </p:txBody>
      </p:sp>
    </p:spTree>
    <p:extLst>
      <p:ext uri="{BB962C8B-B14F-4D97-AF65-F5344CB8AC3E}">
        <p14:creationId xmlns:p14="http://schemas.microsoft.com/office/powerpoint/2010/main" val="146928070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6C896D00-006D-1746-A2AB-3A9B78EDF4DE}" type="slidenum">
              <a:rPr lang="en-US"/>
              <a:pPr>
                <a:defRPr/>
              </a:pPr>
              <a:t>‹#›</a:t>
            </a:fld>
            <a:endParaRPr lang="en-US"/>
          </a:p>
        </p:txBody>
      </p:sp>
    </p:spTree>
    <p:extLst>
      <p:ext uri="{BB962C8B-B14F-4D97-AF65-F5344CB8AC3E}">
        <p14:creationId xmlns:p14="http://schemas.microsoft.com/office/powerpoint/2010/main" val="3195212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5C566237-C4D6-DA4C-9EC9-B5C65AE6F663}" type="slidenum">
              <a:rPr lang="en-US"/>
              <a:pPr>
                <a:defRPr/>
              </a:pPr>
              <a:t>‹#›</a:t>
            </a:fld>
            <a:endParaRPr lang="en-US"/>
          </a:p>
        </p:txBody>
      </p:sp>
    </p:spTree>
    <p:extLst>
      <p:ext uri="{BB962C8B-B14F-4D97-AF65-F5344CB8AC3E}">
        <p14:creationId xmlns:p14="http://schemas.microsoft.com/office/powerpoint/2010/main" val="13976733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D8CA160E-52B3-BD4D-AFCD-50D3993818FB}" type="slidenum">
              <a:rPr lang="en-US"/>
              <a:pPr>
                <a:defRPr/>
              </a:pPr>
              <a:t>‹#›</a:t>
            </a:fld>
            <a:endParaRPr lang="en-US"/>
          </a:p>
        </p:txBody>
      </p:sp>
    </p:spTree>
    <p:extLst>
      <p:ext uri="{BB962C8B-B14F-4D97-AF65-F5344CB8AC3E}">
        <p14:creationId xmlns:p14="http://schemas.microsoft.com/office/powerpoint/2010/main" val="411302023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125C70F-8B79-4B4F-88FE-0D80FCFBDE64}" type="slidenum">
              <a:rPr lang="en-US"/>
              <a:pPr>
                <a:defRPr/>
              </a:pPr>
              <a:t>‹#›</a:t>
            </a:fld>
            <a:endParaRPr lang="en-US"/>
          </a:p>
        </p:txBody>
      </p:sp>
    </p:spTree>
    <p:extLst>
      <p:ext uri="{BB962C8B-B14F-4D97-AF65-F5344CB8AC3E}">
        <p14:creationId xmlns:p14="http://schemas.microsoft.com/office/powerpoint/2010/main" val="202361735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921F0E0D-FC94-3744-9A41-507C9FC53498}" type="slidenum">
              <a:rPr lang="en-US"/>
              <a:pPr>
                <a:defRPr/>
              </a:pPr>
              <a:t>‹#›</a:t>
            </a:fld>
            <a:endParaRPr lang="en-US"/>
          </a:p>
        </p:txBody>
      </p:sp>
    </p:spTree>
    <p:extLst>
      <p:ext uri="{BB962C8B-B14F-4D97-AF65-F5344CB8AC3E}">
        <p14:creationId xmlns:p14="http://schemas.microsoft.com/office/powerpoint/2010/main" val="129810409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2E431285-EBCB-9D4D-92DD-672B68C4D320}" type="slidenum">
              <a:rPr lang="en-US"/>
              <a:pPr>
                <a:defRPr/>
              </a:pPr>
              <a:t>‹#›</a:t>
            </a:fld>
            <a:endParaRPr lang="en-US"/>
          </a:p>
        </p:txBody>
      </p:sp>
    </p:spTree>
    <p:extLst>
      <p:ext uri="{BB962C8B-B14F-4D97-AF65-F5344CB8AC3E}">
        <p14:creationId xmlns:p14="http://schemas.microsoft.com/office/powerpoint/2010/main" val="28800070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C35CC956-40F1-ED47-9767-DE269542442D}" type="slidenum">
              <a:rPr lang="en-US"/>
              <a:pPr>
                <a:defRPr/>
              </a:pPr>
              <a:t>‹#›</a:t>
            </a:fld>
            <a:endParaRPr lang="en-US"/>
          </a:p>
        </p:txBody>
      </p:sp>
    </p:spTree>
    <p:extLst>
      <p:ext uri="{BB962C8B-B14F-4D97-AF65-F5344CB8AC3E}">
        <p14:creationId xmlns:p14="http://schemas.microsoft.com/office/powerpoint/2010/main" val="93194746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3F6A60C-AA5D-5540-9881-448DB7A9C411}" type="slidenum">
              <a:rPr lang="en-US"/>
              <a:pPr>
                <a:defRPr/>
              </a:pPr>
              <a:t>‹#›</a:t>
            </a:fld>
            <a:endParaRPr lang="en-US"/>
          </a:p>
        </p:txBody>
      </p:sp>
    </p:spTree>
    <p:extLst>
      <p:ext uri="{BB962C8B-B14F-4D97-AF65-F5344CB8AC3E}">
        <p14:creationId xmlns:p14="http://schemas.microsoft.com/office/powerpoint/2010/main" val="150665318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0282CEC2-9AA6-AD4B-8500-A0FF99D991AE}" type="slidenum">
              <a:rPr lang="en-US"/>
              <a:pPr>
                <a:defRPr/>
              </a:pPr>
              <a:t>‹#›</a:t>
            </a:fld>
            <a:endParaRPr lang="en-US"/>
          </a:p>
        </p:txBody>
      </p:sp>
    </p:spTree>
    <p:extLst>
      <p:ext uri="{BB962C8B-B14F-4D97-AF65-F5344CB8AC3E}">
        <p14:creationId xmlns:p14="http://schemas.microsoft.com/office/powerpoint/2010/main" val="413936640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0.xml"/><Relationship Id="rId1" Type="http://schemas.openxmlformats.org/officeDocument/2006/relationships/slideLayout" Target="../slideLayouts/slideLayout73.xml"/><Relationship Id="rId4" Type="http://schemas.openxmlformats.org/officeDocument/2006/relationships/image" Target="../media/image4.jpeg"/></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74.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theme" Target="../theme/theme12.xml"/><Relationship Id="rId1" Type="http://schemas.openxmlformats.org/officeDocument/2006/relationships/slideLayout" Target="../slideLayouts/slideLayout7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theme" Target="../theme/theme13.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slideLayout" Target="../slideLayouts/slideLayout100.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slideLayout" Target="../slideLayouts/slideLayout99.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102.xml"/><Relationship Id="rId1" Type="http://schemas.openxmlformats.org/officeDocument/2006/relationships/slideLayout" Target="../slideLayouts/slideLayout10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6.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7.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8.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theme" Target="../theme/theme19.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slideLayout" Target="../slideLayouts/slideLayout147.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20.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6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21.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22.xml.rels><?xml version="1.0" encoding="UTF-8" standalone="yes"?>
<Relationships xmlns="http://schemas.openxmlformats.org/package/2006/relationships"><Relationship Id="rId3" Type="http://schemas.openxmlformats.org/officeDocument/2006/relationships/theme" Target="../theme/theme22.xml"/><Relationship Id="rId2" Type="http://schemas.openxmlformats.org/officeDocument/2006/relationships/slideLayout" Target="../slideLayouts/slideLayout171.xml"/><Relationship Id="rId1" Type="http://schemas.openxmlformats.org/officeDocument/2006/relationships/slideLayout" Target="../slideLayouts/slideLayout17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23.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4.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5.xml.rels><?xml version="1.0" encoding="UTF-8" standalone="yes"?>
<Relationships xmlns="http://schemas.openxmlformats.org/package/2006/relationships"><Relationship Id="rId3" Type="http://schemas.openxmlformats.org/officeDocument/2006/relationships/slideLayout" Target="../slideLayouts/slideLayout196.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4.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theme" Target="../theme/theme26.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5.xml"/><Relationship Id="rId13" Type="http://schemas.openxmlformats.org/officeDocument/2006/relationships/theme" Target="../theme/theme27.xml"/><Relationship Id="rId3" Type="http://schemas.openxmlformats.org/officeDocument/2006/relationships/slideLayout" Target="../slideLayouts/slideLayout210.xml"/><Relationship Id="rId7" Type="http://schemas.openxmlformats.org/officeDocument/2006/relationships/slideLayout" Target="../slideLayouts/slideLayout214.xml"/><Relationship Id="rId12" Type="http://schemas.openxmlformats.org/officeDocument/2006/relationships/slideLayout" Target="../slideLayouts/slideLayout219.xml"/><Relationship Id="rId2" Type="http://schemas.openxmlformats.org/officeDocument/2006/relationships/slideLayout" Target="../slideLayouts/slideLayout209.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slideLayout" Target="../slideLayouts/slideLayout218.xml"/><Relationship Id="rId5" Type="http://schemas.openxmlformats.org/officeDocument/2006/relationships/slideLayout" Target="../slideLayouts/slideLayout212.xml"/><Relationship Id="rId10" Type="http://schemas.openxmlformats.org/officeDocument/2006/relationships/slideLayout" Target="../slideLayouts/slideLayout217.xml"/><Relationship Id="rId4" Type="http://schemas.openxmlformats.org/officeDocument/2006/relationships/slideLayout" Target="../slideLayouts/slideLayout211.xml"/><Relationship Id="rId9" Type="http://schemas.openxmlformats.org/officeDocument/2006/relationships/slideLayout" Target="../slideLayouts/slideLayout216.xml"/><Relationship Id="rId14" Type="http://schemas.openxmlformats.org/officeDocument/2006/relationships/image" Target="../media/image6.jpeg"/></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7.xml"/><Relationship Id="rId3" Type="http://schemas.openxmlformats.org/officeDocument/2006/relationships/slideLayout" Target="../slideLayouts/slideLayout222.xml"/><Relationship Id="rId7" Type="http://schemas.openxmlformats.org/officeDocument/2006/relationships/slideLayout" Target="../slideLayouts/slideLayout226.xml"/><Relationship Id="rId12" Type="http://schemas.openxmlformats.org/officeDocument/2006/relationships/theme" Target="../theme/theme28.xml"/><Relationship Id="rId2" Type="http://schemas.openxmlformats.org/officeDocument/2006/relationships/slideLayout" Target="../slideLayouts/slideLayout221.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0" Type="http://schemas.openxmlformats.org/officeDocument/2006/relationships/slideLayout" Target="../slideLayouts/slideLayout229.xml"/><Relationship Id="rId4" Type="http://schemas.openxmlformats.org/officeDocument/2006/relationships/slideLayout" Target="../slideLayouts/slideLayout223.xml"/><Relationship Id="rId9" Type="http://schemas.openxmlformats.org/officeDocument/2006/relationships/slideLayout" Target="../slideLayouts/slideLayout2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38.xml"/><Relationship Id="rId13" Type="http://schemas.openxmlformats.org/officeDocument/2006/relationships/theme" Target="../theme/theme29.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slideLayout" Target="../slideLayouts/slideLayout242.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43.xml"/></Relationships>
</file>

<file path=ppt/slideMasters/_rels/slideMaster31.xml.rels><?xml version="1.0" encoding="UTF-8" standalone="yes"?>
<Relationships xmlns="http://schemas.openxmlformats.org/package/2006/relationships"><Relationship Id="rId3" Type="http://schemas.openxmlformats.org/officeDocument/2006/relationships/slideLayout" Target="../slideLayouts/slideLayout246.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32.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65.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33.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4.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35.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36.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09.xml"/><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7.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38.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31.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theme" Target="../theme/theme39.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42.xml"/><Relationship Id="rId3" Type="http://schemas.openxmlformats.org/officeDocument/2006/relationships/slideLayout" Target="../slideLayouts/slideLayout337.xml"/><Relationship Id="rId7" Type="http://schemas.openxmlformats.org/officeDocument/2006/relationships/slideLayout" Target="../slideLayouts/slideLayout341.xml"/><Relationship Id="rId12" Type="http://schemas.openxmlformats.org/officeDocument/2006/relationships/theme" Target="../theme/theme40.xml"/><Relationship Id="rId2" Type="http://schemas.openxmlformats.org/officeDocument/2006/relationships/slideLayout" Target="../slideLayouts/slideLayout336.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5" Type="http://schemas.openxmlformats.org/officeDocument/2006/relationships/slideLayout" Target="../slideLayouts/slideLayout339.xml"/><Relationship Id="rId10" Type="http://schemas.openxmlformats.org/officeDocument/2006/relationships/slideLayout" Target="../slideLayouts/slideLayout344.xml"/><Relationship Id="rId4" Type="http://schemas.openxmlformats.org/officeDocument/2006/relationships/slideLayout" Target="../slideLayouts/slideLayout338.xml"/><Relationship Id="rId9" Type="http://schemas.openxmlformats.org/officeDocument/2006/relationships/slideLayout" Target="../slideLayouts/slideLayout343.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53.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theme" Target="../theme/theme41.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64.xml"/><Relationship Id="rId3" Type="http://schemas.openxmlformats.org/officeDocument/2006/relationships/slideLayout" Target="../slideLayouts/slideLayout359.xml"/><Relationship Id="rId7" Type="http://schemas.openxmlformats.org/officeDocument/2006/relationships/slideLayout" Target="../slideLayouts/slideLayout363.xml"/><Relationship Id="rId12" Type="http://schemas.openxmlformats.org/officeDocument/2006/relationships/theme" Target="../theme/theme42.xml"/><Relationship Id="rId2" Type="http://schemas.openxmlformats.org/officeDocument/2006/relationships/slideLayout" Target="../slideLayouts/slideLayout358.xml"/><Relationship Id="rId1" Type="http://schemas.openxmlformats.org/officeDocument/2006/relationships/slideLayout" Target="../slideLayouts/slideLayout357.xml"/><Relationship Id="rId6" Type="http://schemas.openxmlformats.org/officeDocument/2006/relationships/slideLayout" Target="../slideLayouts/slideLayout362.xml"/><Relationship Id="rId11" Type="http://schemas.openxmlformats.org/officeDocument/2006/relationships/slideLayout" Target="../slideLayouts/slideLayout367.xml"/><Relationship Id="rId5" Type="http://schemas.openxmlformats.org/officeDocument/2006/relationships/slideLayout" Target="../slideLayouts/slideLayout361.xml"/><Relationship Id="rId10" Type="http://schemas.openxmlformats.org/officeDocument/2006/relationships/slideLayout" Target="../slideLayouts/slideLayout366.xml"/><Relationship Id="rId4" Type="http://schemas.openxmlformats.org/officeDocument/2006/relationships/slideLayout" Target="../slideLayouts/slideLayout360.xml"/><Relationship Id="rId9" Type="http://schemas.openxmlformats.org/officeDocument/2006/relationships/slideLayout" Target="../slideLayouts/slideLayout36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75.xml"/><Relationship Id="rId13" Type="http://schemas.openxmlformats.org/officeDocument/2006/relationships/theme" Target="../theme/theme43.xml"/><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slideLayout" Target="../slideLayouts/slideLayout379.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87.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theme" Target="../theme/theme44.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39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99.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46.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10.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theme" Target="../theme/theme47.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21.xml"/><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48.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32.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9.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43.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50.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54.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51.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52.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slideLayout" Target="../slideLayouts/slideLayout481.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482.xml"/></Relationships>
</file>

<file path=ppt/slideMasters/_rels/slideMaster55.xml.rels><?xml version="1.0" encoding="UTF-8" standalone="yes"?>
<Relationships xmlns="http://schemas.openxmlformats.org/package/2006/relationships"><Relationship Id="rId3" Type="http://schemas.openxmlformats.org/officeDocument/2006/relationships/slideLayout" Target="../slideLayouts/slideLayout485.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5" Type="http://schemas.openxmlformats.org/officeDocument/2006/relationships/theme" Target="../theme/theme55.xml"/><Relationship Id="rId4" Type="http://schemas.openxmlformats.org/officeDocument/2006/relationships/slideLayout" Target="../slideLayouts/slideLayout486.xml"/></Relationships>
</file>

<file path=ppt/slideMasters/_rels/slideMaster56.xml.rels><?xml version="1.0" encoding="UTF-8" standalone="yes"?>
<Relationships xmlns="http://schemas.openxmlformats.org/package/2006/relationships"><Relationship Id="rId3" Type="http://schemas.openxmlformats.org/officeDocument/2006/relationships/theme" Target="../theme/theme56.xml"/><Relationship Id="rId2" Type="http://schemas.openxmlformats.org/officeDocument/2006/relationships/slideLayout" Target="../slideLayouts/slideLayout488.xml"/><Relationship Id="rId1" Type="http://schemas.openxmlformats.org/officeDocument/2006/relationships/slideLayout" Target="../slideLayouts/slideLayout487.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57.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07.xml"/><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58.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1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59.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6.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29.xml"/><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60.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40.xml"/><Relationship Id="rId13" Type="http://schemas.openxmlformats.org/officeDocument/2006/relationships/theme" Target="../theme/theme61.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slideLayout" Target="../slideLayouts/slideLayout544.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slideLayout" Target="../slideLayouts/slideLayout557.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slideLayout" Target="../slideLayouts/slideLayout556.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65.xml"/><Relationship Id="rId13" Type="http://schemas.openxmlformats.org/officeDocument/2006/relationships/slideLayout" Target="../slideLayouts/slideLayout570.xml"/><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slideLayout" Target="../slideLayouts/slideLayout569.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 Id="rId14" Type="http://schemas.openxmlformats.org/officeDocument/2006/relationships/theme" Target="../theme/theme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64.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theme" Target="../theme/theme65.xml"/><Relationship Id="rId1" Type="http://schemas.openxmlformats.org/officeDocument/2006/relationships/slideLayout" Target="../slideLayouts/slideLayout582.xml"/></Relationships>
</file>

<file path=ppt/slideMasters/_rels/slideMaster66.xml.rels><?xml version="1.0" encoding="UTF-8" standalone="yes"?>
<Relationships xmlns="http://schemas.openxmlformats.org/package/2006/relationships"><Relationship Id="rId3" Type="http://schemas.openxmlformats.org/officeDocument/2006/relationships/theme" Target="../theme/theme66.xml"/><Relationship Id="rId2" Type="http://schemas.openxmlformats.org/officeDocument/2006/relationships/slideLayout" Target="../slideLayouts/slideLayout584.xml"/><Relationship Id="rId1" Type="http://schemas.openxmlformats.org/officeDocument/2006/relationships/slideLayout" Target="../slideLayouts/slideLayout5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92.xml"/><Relationship Id="rId13" Type="http://schemas.openxmlformats.org/officeDocument/2006/relationships/theme" Target="../theme/theme67.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slideLayout" Target="../slideLayouts/slideLayout596.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04.xml"/><Relationship Id="rId13" Type="http://schemas.openxmlformats.org/officeDocument/2006/relationships/slideLayout" Target="../slideLayouts/slideLayout609.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slideLayout" Target="../slideLayouts/slideLayout608.xml"/><Relationship Id="rId2" Type="http://schemas.openxmlformats.org/officeDocument/2006/relationships/slideLayout" Target="../slideLayouts/slideLayout598.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17.xml"/><Relationship Id="rId3" Type="http://schemas.openxmlformats.org/officeDocument/2006/relationships/slideLayout" Target="../slideLayouts/slideLayout612.xml"/><Relationship Id="rId7" Type="http://schemas.openxmlformats.org/officeDocument/2006/relationships/slideLayout" Target="../slideLayouts/slideLayout616.xml"/><Relationship Id="rId12" Type="http://schemas.openxmlformats.org/officeDocument/2006/relationships/theme" Target="../theme/theme69.xml"/><Relationship Id="rId2" Type="http://schemas.openxmlformats.org/officeDocument/2006/relationships/slideLayout" Target="../slideLayouts/slideLayout611.xml"/><Relationship Id="rId1" Type="http://schemas.openxmlformats.org/officeDocument/2006/relationships/slideLayout" Target="../slideLayouts/slideLayout610.xml"/><Relationship Id="rId6" Type="http://schemas.openxmlformats.org/officeDocument/2006/relationships/slideLayout" Target="../slideLayouts/slideLayout615.xml"/><Relationship Id="rId11" Type="http://schemas.openxmlformats.org/officeDocument/2006/relationships/slideLayout" Target="../slideLayouts/slideLayout620.xml"/><Relationship Id="rId5" Type="http://schemas.openxmlformats.org/officeDocument/2006/relationships/slideLayout" Target="../slideLayouts/slideLayout614.xml"/><Relationship Id="rId10" Type="http://schemas.openxmlformats.org/officeDocument/2006/relationships/slideLayout" Target="../slideLayouts/slideLayout619.xml"/><Relationship Id="rId4" Type="http://schemas.openxmlformats.org/officeDocument/2006/relationships/slideLayout" Target="../slideLayouts/slideLayout613.xml"/><Relationship Id="rId9" Type="http://schemas.openxmlformats.org/officeDocument/2006/relationships/slideLayout" Target="../slideLayouts/slideLayout61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theme" Target="../theme/theme7.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28.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theme" Target="../theme/theme70.xml"/><Relationship Id="rId2" Type="http://schemas.openxmlformats.org/officeDocument/2006/relationships/slideLayout" Target="../slideLayouts/slideLayout622.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39.xml"/><Relationship Id="rId3" Type="http://schemas.openxmlformats.org/officeDocument/2006/relationships/slideLayout" Target="../slideLayouts/slideLayout634.xml"/><Relationship Id="rId7" Type="http://schemas.openxmlformats.org/officeDocument/2006/relationships/slideLayout" Target="../slideLayouts/slideLayout638.xml"/><Relationship Id="rId12" Type="http://schemas.openxmlformats.org/officeDocument/2006/relationships/theme" Target="../theme/theme71.xml"/><Relationship Id="rId2" Type="http://schemas.openxmlformats.org/officeDocument/2006/relationships/slideLayout" Target="../slideLayouts/slideLayout633.xml"/><Relationship Id="rId1" Type="http://schemas.openxmlformats.org/officeDocument/2006/relationships/slideLayout" Target="../slideLayouts/slideLayout632.xml"/><Relationship Id="rId6" Type="http://schemas.openxmlformats.org/officeDocument/2006/relationships/slideLayout" Target="../slideLayouts/slideLayout637.xml"/><Relationship Id="rId11" Type="http://schemas.openxmlformats.org/officeDocument/2006/relationships/slideLayout" Target="../slideLayouts/slideLayout642.xml"/><Relationship Id="rId5" Type="http://schemas.openxmlformats.org/officeDocument/2006/relationships/slideLayout" Target="../slideLayouts/slideLayout636.xml"/><Relationship Id="rId10" Type="http://schemas.openxmlformats.org/officeDocument/2006/relationships/slideLayout" Target="../slideLayouts/slideLayout641.xml"/><Relationship Id="rId4" Type="http://schemas.openxmlformats.org/officeDocument/2006/relationships/slideLayout" Target="../slideLayouts/slideLayout635.xml"/><Relationship Id="rId9" Type="http://schemas.openxmlformats.org/officeDocument/2006/relationships/slideLayout" Target="../slideLayouts/slideLayout64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50.xml"/><Relationship Id="rId13" Type="http://schemas.openxmlformats.org/officeDocument/2006/relationships/image" Target="../media/image1.jpeg"/><Relationship Id="rId3" Type="http://schemas.openxmlformats.org/officeDocument/2006/relationships/slideLayout" Target="../slideLayouts/slideLayout645.xml"/><Relationship Id="rId7" Type="http://schemas.openxmlformats.org/officeDocument/2006/relationships/slideLayout" Target="../slideLayouts/slideLayout649.xml"/><Relationship Id="rId12" Type="http://schemas.openxmlformats.org/officeDocument/2006/relationships/theme" Target="../theme/theme72.xml"/><Relationship Id="rId2" Type="http://schemas.openxmlformats.org/officeDocument/2006/relationships/slideLayout" Target="../slideLayouts/slideLayout644.xml"/><Relationship Id="rId1" Type="http://schemas.openxmlformats.org/officeDocument/2006/relationships/slideLayout" Target="../slideLayouts/slideLayout643.xml"/><Relationship Id="rId6" Type="http://schemas.openxmlformats.org/officeDocument/2006/relationships/slideLayout" Target="../slideLayouts/slideLayout648.xml"/><Relationship Id="rId11" Type="http://schemas.openxmlformats.org/officeDocument/2006/relationships/slideLayout" Target="../slideLayouts/slideLayout653.xml"/><Relationship Id="rId5" Type="http://schemas.openxmlformats.org/officeDocument/2006/relationships/slideLayout" Target="../slideLayouts/slideLayout647.xml"/><Relationship Id="rId10" Type="http://schemas.openxmlformats.org/officeDocument/2006/relationships/slideLayout" Target="../slideLayouts/slideLayout652.xml"/><Relationship Id="rId4" Type="http://schemas.openxmlformats.org/officeDocument/2006/relationships/slideLayout" Target="../slideLayouts/slideLayout646.xml"/><Relationship Id="rId9" Type="http://schemas.openxmlformats.org/officeDocument/2006/relationships/slideLayout" Target="../slideLayouts/slideLayout651.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61.xml"/><Relationship Id="rId13" Type="http://schemas.openxmlformats.org/officeDocument/2006/relationships/image" Target="../media/image8.png"/><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theme" Target="../theme/theme73.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66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slideLayout" Target="../slideLayouts/slideLayout678.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slideLayout" Target="../slideLayouts/slideLayout677.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86.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theme" Target="../theme/theme76.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97.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theme" Target="../theme/theme77.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08.xml"/><Relationship Id="rId13" Type="http://schemas.openxmlformats.org/officeDocument/2006/relationships/slideLayout" Target="../slideLayouts/slideLayout713.xml"/><Relationship Id="rId18" Type="http://schemas.openxmlformats.org/officeDocument/2006/relationships/theme" Target="../theme/theme78.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slideLayout" Target="../slideLayouts/slideLayout712.xml"/><Relationship Id="rId17" Type="http://schemas.openxmlformats.org/officeDocument/2006/relationships/slideLayout" Target="../slideLayouts/slideLayout717.xml"/><Relationship Id="rId2" Type="http://schemas.openxmlformats.org/officeDocument/2006/relationships/slideLayout" Target="../slideLayouts/slideLayout702.xml"/><Relationship Id="rId16" Type="http://schemas.openxmlformats.org/officeDocument/2006/relationships/slideLayout" Target="../slideLayouts/slideLayout716.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5" Type="http://schemas.openxmlformats.org/officeDocument/2006/relationships/slideLayout" Target="../slideLayouts/slideLayout71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 Id="rId14" Type="http://schemas.openxmlformats.org/officeDocument/2006/relationships/slideLayout" Target="../slideLayouts/slideLayout714.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25.xml"/><Relationship Id="rId3" Type="http://schemas.openxmlformats.org/officeDocument/2006/relationships/slideLayout" Target="../slideLayouts/slideLayout720.xml"/><Relationship Id="rId7" Type="http://schemas.openxmlformats.org/officeDocument/2006/relationships/slideLayout" Target="../slideLayouts/slideLayout724.xml"/><Relationship Id="rId12" Type="http://schemas.openxmlformats.org/officeDocument/2006/relationships/theme" Target="../theme/theme79.xml"/><Relationship Id="rId2" Type="http://schemas.openxmlformats.org/officeDocument/2006/relationships/slideLayout" Target="../slideLayouts/slideLayout719.xml"/><Relationship Id="rId1" Type="http://schemas.openxmlformats.org/officeDocument/2006/relationships/slideLayout" Target="../slideLayouts/slideLayout718.xml"/><Relationship Id="rId6" Type="http://schemas.openxmlformats.org/officeDocument/2006/relationships/slideLayout" Target="../slideLayouts/slideLayout723.xml"/><Relationship Id="rId11" Type="http://schemas.openxmlformats.org/officeDocument/2006/relationships/slideLayout" Target="../slideLayouts/slideLayout728.xml"/><Relationship Id="rId5" Type="http://schemas.openxmlformats.org/officeDocument/2006/relationships/slideLayout" Target="../slideLayouts/slideLayout722.xml"/><Relationship Id="rId10" Type="http://schemas.openxmlformats.org/officeDocument/2006/relationships/slideLayout" Target="../slideLayouts/slideLayout727.xml"/><Relationship Id="rId4" Type="http://schemas.openxmlformats.org/officeDocument/2006/relationships/slideLayout" Target="../slideLayouts/slideLayout721.xml"/><Relationship Id="rId9" Type="http://schemas.openxmlformats.org/officeDocument/2006/relationships/slideLayout" Target="../slideLayouts/slideLayout726.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7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36.xml"/><Relationship Id="rId3" Type="http://schemas.openxmlformats.org/officeDocument/2006/relationships/slideLayout" Target="../slideLayouts/slideLayout731.xml"/><Relationship Id="rId7" Type="http://schemas.openxmlformats.org/officeDocument/2006/relationships/slideLayout" Target="../slideLayouts/slideLayout735.xml"/><Relationship Id="rId12" Type="http://schemas.openxmlformats.org/officeDocument/2006/relationships/theme" Target="../theme/theme80.xml"/><Relationship Id="rId2" Type="http://schemas.openxmlformats.org/officeDocument/2006/relationships/slideLayout" Target="../slideLayouts/slideLayout730.xml"/><Relationship Id="rId1" Type="http://schemas.openxmlformats.org/officeDocument/2006/relationships/slideLayout" Target="../slideLayouts/slideLayout729.xml"/><Relationship Id="rId6" Type="http://schemas.openxmlformats.org/officeDocument/2006/relationships/slideLayout" Target="../slideLayouts/slideLayout734.xml"/><Relationship Id="rId11" Type="http://schemas.openxmlformats.org/officeDocument/2006/relationships/slideLayout" Target="../slideLayouts/slideLayout739.xml"/><Relationship Id="rId5" Type="http://schemas.openxmlformats.org/officeDocument/2006/relationships/slideLayout" Target="../slideLayouts/slideLayout733.xml"/><Relationship Id="rId10" Type="http://schemas.openxmlformats.org/officeDocument/2006/relationships/slideLayout" Target="../slideLayouts/slideLayout738.xml"/><Relationship Id="rId4" Type="http://schemas.openxmlformats.org/officeDocument/2006/relationships/slideLayout" Target="../slideLayouts/slideLayout732.xml"/><Relationship Id="rId9" Type="http://schemas.openxmlformats.org/officeDocument/2006/relationships/slideLayout" Target="../slideLayouts/slideLayout737.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7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latin typeface="Arial" panose="020B0604020202020204" pitchFamily="34" charset="0"/>
              </a:defRPr>
            </a:lvl1pPr>
          </a:lstStyle>
          <a:p>
            <a:pPr>
              <a:defRPr/>
            </a:pPr>
            <a:fld id="{48D1DC39-2249-EF43-85DB-8F887324E57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65" r:id="rId1"/>
    <p:sldLayoutId id="2147491766" r:id="rId2"/>
    <p:sldLayoutId id="2147491767" r:id="rId3"/>
    <p:sldLayoutId id="2147491768" r:id="rId4"/>
    <p:sldLayoutId id="2147491769" r:id="rId5"/>
    <p:sldLayoutId id="2147491770" r:id="rId6"/>
    <p:sldLayoutId id="2147491771" r:id="rId7"/>
    <p:sldLayoutId id="2147491772" r:id="rId8"/>
    <p:sldLayoutId id="2147491773" r:id="rId9"/>
    <p:sldLayoutId id="2147491774" r:id="rId10"/>
    <p:sldLayoutId id="21474917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085"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124"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17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6258"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59"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0"/>
            <a:ext cx="6697662" cy="12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0"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b" anchorCtr="0" compatLnSpc="1">
            <a:prstTxWarp prst="textNoShape">
              <a:avLst/>
            </a:prstTxWarp>
          </a:bodyPr>
          <a:lstStyle/>
          <a:p>
            <a:pPr lvl="0"/>
            <a:r>
              <a:rPr lang="en-US" dirty="0"/>
              <a:t>Click to edit Master title style</a:t>
            </a:r>
          </a:p>
        </p:txBody>
      </p:sp>
      <p:sp>
        <p:nvSpPr>
          <p:cNvPr id="96261"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defTabSz="457042"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defTabSz="457042"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defTabSz="457042" eaLnBrk="0" hangingPunct="0">
              <a:defRPr sz="1400" b="1" i="0">
                <a:solidFill>
                  <a:srgbClr val="212164"/>
                </a:solidFill>
                <a:latin typeface="Arial" panose="020B0604020202020204" pitchFamily="34" charset="0"/>
              </a:defRPr>
            </a:lvl1pPr>
          </a:lstStyle>
          <a:p>
            <a:pPr>
              <a:defRPr/>
            </a:pPr>
            <a:fld id="{78AE4FD0-939D-6842-8EA4-8519CC2C663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05" r:id="rId1"/>
  </p:sldLayoutIdLst>
  <p:txStyles>
    <p:titleStyle>
      <a:lvl1pPr algn="ctr" rtl="0" eaLnBrk="0" fontAlgn="base" hangingPunct="0">
        <a:spcBef>
          <a:spcPct val="0"/>
        </a:spcBef>
        <a:spcAft>
          <a:spcPct val="0"/>
        </a:spcAft>
        <a:defRPr kumimoji="1" sz="4400" b="1" i="0">
          <a:solidFill>
            <a:schemeClr val="tx1"/>
          </a:solidFill>
          <a:latin typeface="Arial" panose="020B0604020202020204" pitchFamily="34" charset="0"/>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7042"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4085"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1124"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817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781" indent="-342781" algn="l" rtl="0" eaLnBrk="0" fontAlgn="base" hangingPunct="0">
        <a:spcBef>
          <a:spcPct val="20000"/>
        </a:spcBef>
        <a:spcAft>
          <a:spcPct val="0"/>
        </a:spcAft>
        <a:buChar char="•"/>
        <a:defRPr kumimoji="1"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kumimoji="1"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kumimoji="1"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kumimoji="1" sz="2000">
          <a:solidFill>
            <a:schemeClr val="tx1"/>
          </a:solidFill>
          <a:latin typeface="+mn-lt"/>
          <a:ea typeface="+mn-ea"/>
          <a:cs typeface="+mn-cs"/>
        </a:defRPr>
      </a:lvl6pPr>
      <a:lvl7pPr marL="2970770" indent="-228522" algn="l" rtl="0" fontAlgn="base">
        <a:spcBef>
          <a:spcPct val="20000"/>
        </a:spcBef>
        <a:spcAft>
          <a:spcPct val="0"/>
        </a:spcAft>
        <a:buChar char="»"/>
        <a:defRPr kumimoji="1" sz="2000">
          <a:solidFill>
            <a:schemeClr val="tx1"/>
          </a:solidFill>
          <a:latin typeface="+mn-lt"/>
          <a:ea typeface="+mn-ea"/>
          <a:cs typeface="+mn-cs"/>
        </a:defRPr>
      </a:lvl7pPr>
      <a:lvl8pPr marL="3427810" indent="-228522" algn="l" rtl="0" fontAlgn="base">
        <a:spcBef>
          <a:spcPct val="20000"/>
        </a:spcBef>
        <a:spcAft>
          <a:spcPct val="0"/>
        </a:spcAft>
        <a:buChar char="»"/>
        <a:defRPr kumimoji="1" sz="2000">
          <a:solidFill>
            <a:schemeClr val="tx1"/>
          </a:solidFill>
          <a:latin typeface="+mn-lt"/>
          <a:ea typeface="+mn-ea"/>
          <a:cs typeface="+mn-cs"/>
        </a:defRPr>
      </a:lvl8pPr>
      <a:lvl9pPr marL="3884852" indent="-228522"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1026"/>
          <p:cNvSpPr>
            <a:spLocks noChangeArrowheads="1"/>
          </p:cNvSpPr>
          <p:nvPr/>
        </p:nvSpPr>
        <p:spPr bwMode="ltGray">
          <a:xfrm>
            <a:off x="417514" y="1098551"/>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07" name="Rectangle 1027"/>
          <p:cNvSpPr>
            <a:spLocks noChangeArrowheads="1"/>
          </p:cNvSpPr>
          <p:nvPr/>
        </p:nvSpPr>
        <p:spPr bwMode="ltGray">
          <a:xfrm>
            <a:off x="800101" y="1098551"/>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08" name="Rectangle 1028"/>
          <p:cNvSpPr>
            <a:spLocks noChangeArrowheads="1"/>
          </p:cNvSpPr>
          <p:nvPr/>
        </p:nvSpPr>
        <p:spPr bwMode="ltGray">
          <a:xfrm>
            <a:off x="541338" y="1520825"/>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09" name="Rectangle 1029"/>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10" name="Rectangle 1030"/>
          <p:cNvSpPr>
            <a:spLocks noChangeArrowheads="1"/>
          </p:cNvSpPr>
          <p:nvPr/>
        </p:nvSpPr>
        <p:spPr bwMode="ltGray">
          <a:xfrm>
            <a:off x="127000" y="1447807"/>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11" name="Rectangle 1031"/>
          <p:cNvSpPr>
            <a:spLocks noChangeArrowheads="1"/>
          </p:cNvSpPr>
          <p:nvPr/>
        </p:nvSpPr>
        <p:spPr bwMode="gray">
          <a:xfrm>
            <a:off x="762000" y="990601"/>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12" name="Rectangle 1032"/>
          <p:cNvSpPr>
            <a:spLocks noChangeArrowheads="1"/>
          </p:cNvSpPr>
          <p:nvPr/>
        </p:nvSpPr>
        <p:spPr bwMode="gray">
          <a:xfrm flipV="1">
            <a:off x="460382"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13" name="Rectangle 1033"/>
          <p:cNvSpPr>
            <a:spLocks noGrp="1" noChangeArrowheads="1"/>
          </p:cNvSpPr>
          <p:nvPr>
            <p:ph type="title"/>
          </p:nvPr>
        </p:nvSpPr>
        <p:spPr bwMode="auto">
          <a:xfrm>
            <a:off x="1150938" y="617538"/>
            <a:ext cx="77930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b" anchorCtr="0" compatLnSpc="1">
            <a:prstTxWarp prst="textNoShape">
              <a:avLst/>
            </a:prstTxWarp>
          </a:bodyPr>
          <a:lstStyle/>
          <a:p>
            <a:pPr lvl="0"/>
            <a:r>
              <a:rPr lang="en-US" dirty="0"/>
              <a:t>Click to edit Master title style</a:t>
            </a:r>
          </a:p>
        </p:txBody>
      </p:sp>
      <p:sp>
        <p:nvSpPr>
          <p:cNvPr id="98314"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defTabSz="457042"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algn="ctr" defTabSz="457042"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algn="r" defTabSz="457042" eaLnBrk="1" hangingPunct="1">
              <a:defRPr sz="1400" b="1" i="0">
                <a:solidFill>
                  <a:srgbClr val="000000"/>
                </a:solidFill>
                <a:latin typeface="Arial" panose="020B0604020202020204" pitchFamily="34" charset="0"/>
              </a:defRPr>
            </a:lvl1pPr>
          </a:lstStyle>
          <a:p>
            <a:pPr>
              <a:defRPr/>
            </a:pPr>
            <a:fld id="{DB992618-AD51-6F4B-93F0-97C6F6B5414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06" r:id="rId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042" algn="l" rtl="0" fontAlgn="base">
        <a:spcBef>
          <a:spcPct val="0"/>
        </a:spcBef>
        <a:spcAft>
          <a:spcPct val="0"/>
        </a:spcAft>
        <a:defRPr sz="4400">
          <a:solidFill>
            <a:schemeClr val="tx2"/>
          </a:solidFill>
          <a:latin typeface="Arial" charset="0"/>
        </a:defRPr>
      </a:lvl6pPr>
      <a:lvl7pPr marL="914085" algn="l" rtl="0" fontAlgn="base">
        <a:spcBef>
          <a:spcPct val="0"/>
        </a:spcBef>
        <a:spcAft>
          <a:spcPct val="0"/>
        </a:spcAft>
        <a:defRPr sz="4400">
          <a:solidFill>
            <a:schemeClr val="tx2"/>
          </a:solidFill>
          <a:latin typeface="Arial" charset="0"/>
        </a:defRPr>
      </a:lvl7pPr>
      <a:lvl8pPr marL="1371124" algn="l" rtl="0" fontAlgn="base">
        <a:spcBef>
          <a:spcPct val="0"/>
        </a:spcBef>
        <a:spcAft>
          <a:spcPct val="0"/>
        </a:spcAft>
        <a:defRPr sz="4400">
          <a:solidFill>
            <a:schemeClr val="tx2"/>
          </a:solidFill>
          <a:latin typeface="Arial" charset="0"/>
        </a:defRPr>
      </a:lvl8pPr>
      <a:lvl9pPr marL="1828170" algn="l"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charset="0"/>
          <a:cs typeface="Geneva" charset="0"/>
        </a:defRPr>
      </a:lvl1pPr>
      <a:lvl2pPr marL="742691" indent="-285652"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Geneva" charset="-128"/>
          <a:cs typeface="Geneva" charset="0"/>
        </a:defRPr>
      </a:lvl2pPr>
      <a:lvl3pPr marL="1142602" indent="-228522"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Geneva" charset="-128"/>
          <a:cs typeface="Geneva" charset="0"/>
        </a:defRPr>
      </a:lvl3pPr>
      <a:lvl4pPr marL="1599645" indent="-228522"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Geneva" charset="-128"/>
          <a:cs typeface="Geneva" charset="0"/>
        </a:defRPr>
      </a:lvl4pPr>
      <a:lvl5pPr marL="2056686" indent="-228522"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Geneva" charset="-128"/>
          <a:cs typeface="Geneva" charset="0"/>
        </a:defRPr>
      </a:lvl5pPr>
      <a:lvl6pPr marL="2513726" indent="-228522"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70770" indent="-228522"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7810" indent="-228522"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4852" indent="-228522"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1907"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08" r:id="rId1"/>
    <p:sldLayoutId id="2147491909" r:id="rId2"/>
    <p:sldLayoutId id="2147491910" r:id="rId3"/>
    <p:sldLayoutId id="2147491911" r:id="rId4"/>
    <p:sldLayoutId id="2147491912" r:id="rId5"/>
    <p:sldLayoutId id="2147491913" r:id="rId6"/>
    <p:sldLayoutId id="2147491914" r:id="rId7"/>
    <p:sldLayoutId id="2147491915" r:id="rId8"/>
    <p:sldLayoutId id="2147491916" r:id="rId9"/>
    <p:sldLayoutId id="2147491917" r:id="rId10"/>
    <p:sldLayoutId id="2147491918" r:id="rId11"/>
    <p:sldLayoutId id="2147491919"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2602" indent="-22852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9645" indent="-22852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6686" indent="-22852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40290"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40291"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283B568F-BBC2-0F4B-A7A9-1AD8C8E02354}" type="slidenum">
              <a:rPr lang="en-US"/>
              <a:pPr>
                <a:defRPr/>
              </a:pPr>
              <a:t>‹#›</a:t>
            </a:fld>
            <a:endParaRPr lang="en-US"/>
          </a:p>
        </p:txBody>
      </p:sp>
      <p:sp>
        <p:nvSpPr>
          <p:cNvPr id="140295"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42" r:id="rId1"/>
    <p:sldLayoutId id="2147491819" r:id="rId2"/>
    <p:sldLayoutId id="2147491820" r:id="rId3"/>
    <p:sldLayoutId id="2147491821" r:id="rId4"/>
    <p:sldLayoutId id="2147491822" r:id="rId5"/>
    <p:sldLayoutId id="2147491823" r:id="rId6"/>
    <p:sldLayoutId id="2147491824" r:id="rId7"/>
    <p:sldLayoutId id="2147491825" r:id="rId8"/>
    <p:sldLayoutId id="2147491826" r:id="rId9"/>
    <p:sldLayoutId id="2147491827" r:id="rId10"/>
    <p:sldLayoutId id="2147491828" r:id="rId11"/>
    <p:sldLayoutId id="2147491829" r:id="rId12"/>
    <p:sldLayoutId id="2147491830"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46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C265F6C2-A2BA-DE47-9DE7-ED27A7BF4CFF}"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3" r:id="rId1"/>
    <p:sldLayoutId id="214749194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7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mn-ea"/>
                <a:cs typeface="+mn-cs"/>
              </a:defRPr>
            </a:lvl1pPr>
          </a:lstStyle>
          <a:p>
            <a:pPr>
              <a:defRPr/>
            </a:pPr>
            <a:fld id="{166385D9-5058-A342-8A08-B0A3B81DCE6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5" r:id="rId1"/>
    <p:sldLayoutId id="2147491946" r:id="rId2"/>
    <p:sldLayoutId id="2147491947" r:id="rId3"/>
    <p:sldLayoutId id="2147491948" r:id="rId4"/>
    <p:sldLayoutId id="2147491949" r:id="rId5"/>
    <p:sldLayoutId id="2147491950" r:id="rId6"/>
    <p:sldLayoutId id="2147491951" r:id="rId7"/>
    <p:sldLayoutId id="2147491952" r:id="rId8"/>
    <p:sldLayoutId id="2147491953" r:id="rId9"/>
    <p:sldLayoutId id="2147491954" r:id="rId10"/>
    <p:sldLayoutId id="2147491955" r:id="rId11"/>
  </p:sldLayoutIdLst>
  <p:transition spd="med">
    <p:fad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99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699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lIns="91408" tIns="45704" rIns="91408" bIns="45704" rtlCol="0" anchor="ctr"/>
          <a:lstStyle>
            <a:lvl1pPr algn="l"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D3066CDE-E245-1941-9A46-B067926BF714}" type="datetimeFigureOut">
              <a:rPr lang="en-US"/>
              <a:pPr>
                <a:defRPr/>
              </a:pPr>
              <a:t>3/10/24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8" tIns="45704" rIns="91408" bIns="45704" rtlCol="0" anchor="ctr"/>
          <a:lstStyle>
            <a:lvl1pPr algn="ct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8" tIns="45704" rIns="91408" bIns="45704" rtlCol="0" anchor="ctr"/>
          <a:lstStyle>
            <a:lvl1pPr algn="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7C44355B-7239-EC4E-B2D4-2932EFD772F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56" r:id="rId1"/>
    <p:sldLayoutId id="2147491957" r:id="rId2"/>
    <p:sldLayoutId id="2147491958" r:id="rId3"/>
    <p:sldLayoutId id="2147491959" r:id="rId4"/>
    <p:sldLayoutId id="2147491960" r:id="rId5"/>
    <p:sldLayoutId id="2147491961" r:id="rId6"/>
    <p:sldLayoutId id="2147491962" r:id="rId7"/>
    <p:sldLayoutId id="2147491963" r:id="rId8"/>
    <p:sldLayoutId id="2147491964" r:id="rId9"/>
    <p:sldLayoutId id="2147491965" r:id="rId10"/>
    <p:sldLayoutId id="2147491966" r:id="rId11"/>
  </p:sldLayoutIdLst>
  <p:txStyles>
    <p:titleStyle>
      <a:lvl1pPr algn="ctr" defTabSz="457042"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42"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85"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124"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170"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81" indent="-342781" algn="l" defTabSz="457042"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91" indent="-285652" algn="l" defTabSz="457042"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602" indent="-228522" algn="l" defTabSz="457042"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645"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686"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726" indent="-228522" algn="l" defTabSz="457042" rtl="0" eaLnBrk="1" latinLnBrk="0" hangingPunct="1">
        <a:spcBef>
          <a:spcPct val="20000"/>
        </a:spcBef>
        <a:buFont typeface="Arial"/>
        <a:buChar char="•"/>
        <a:defRPr sz="2000" kern="1200">
          <a:solidFill>
            <a:schemeClr val="tx1"/>
          </a:solidFill>
          <a:latin typeface="+mn-lt"/>
          <a:ea typeface="+mn-ea"/>
          <a:cs typeface="+mn-cs"/>
        </a:defRPr>
      </a:lvl6pPr>
      <a:lvl7pPr marL="2970770" indent="-228522" algn="l" defTabSz="457042" rtl="0" eaLnBrk="1" latinLnBrk="0" hangingPunct="1">
        <a:spcBef>
          <a:spcPct val="20000"/>
        </a:spcBef>
        <a:buFont typeface="Arial"/>
        <a:buChar char="•"/>
        <a:defRPr sz="2000" kern="1200">
          <a:solidFill>
            <a:schemeClr val="tx1"/>
          </a:solidFill>
          <a:latin typeface="+mn-lt"/>
          <a:ea typeface="+mn-ea"/>
          <a:cs typeface="+mn-cs"/>
        </a:defRPr>
      </a:lvl7pPr>
      <a:lvl8pPr marL="3427810" indent="-228522" algn="l" defTabSz="457042" rtl="0" eaLnBrk="1" latinLnBrk="0" hangingPunct="1">
        <a:spcBef>
          <a:spcPct val="20000"/>
        </a:spcBef>
        <a:buFont typeface="Arial"/>
        <a:buChar char="•"/>
        <a:defRPr sz="2000" kern="1200">
          <a:solidFill>
            <a:schemeClr val="tx1"/>
          </a:solidFill>
          <a:latin typeface="+mn-lt"/>
          <a:ea typeface="+mn-ea"/>
          <a:cs typeface="+mn-cs"/>
        </a:defRPr>
      </a:lvl8pPr>
      <a:lvl9pPr marL="3884852" indent="-228522" algn="l" defTabSz="457042"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200" b="1" i="0">
                <a:solidFill>
                  <a:srgbClr val="FFFFFF"/>
                </a:solidFill>
                <a:latin typeface="Arial" panose="020B0604020202020204" pitchFamily="34" charset="0"/>
              </a:defRPr>
            </a:lvl1pPr>
          </a:lstStyle>
          <a:p>
            <a:pPr>
              <a:defRPr/>
            </a:pPr>
            <a:fld id="{5111B90C-1740-D347-8E77-8D7456B575E6}" type="slidenum">
              <a:rPr lang="en-US" smtClean="0"/>
              <a:pPr>
                <a:defRPr/>
              </a:pPr>
              <a:t>‹#›</a:t>
            </a:fld>
            <a:endParaRPr lang="en-US" dirty="0"/>
          </a:p>
        </p:txBody>
      </p:sp>
      <p:sp>
        <p:nvSpPr>
          <p:cNvPr id="182278"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sp>
        <p:nvSpPr>
          <p:cNvPr id="182279"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grpSp>
        <p:nvGrpSpPr>
          <p:cNvPr id="182280" name="Group 8"/>
          <p:cNvGrpSpPr>
            <a:grpSpLocks/>
          </p:cNvGrpSpPr>
          <p:nvPr/>
        </p:nvGrpSpPr>
        <p:grpSpPr bwMode="auto">
          <a:xfrm>
            <a:off x="228600" y="457200"/>
            <a:ext cx="1246188" cy="1371600"/>
            <a:chOff x="144" y="288"/>
            <a:chExt cx="785" cy="864"/>
          </a:xfrm>
        </p:grpSpPr>
        <p:sp>
          <p:nvSpPr>
            <p:cNvPr id="182282"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3"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4"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5"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6"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7"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8"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9"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0"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1"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2"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3"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4"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4118" name="Rectangle 22"/>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Tree>
  </p:cSld>
  <p:clrMap bg1="dk2" tx1="lt1" bg2="dk1" tx2="lt2" accent1="accent1" accent2="accent2" accent3="accent3" accent4="accent4" accent5="accent5" accent6="accent6" hlink="hlink" folHlink="folHlink"/>
  <p:sldLayoutIdLst>
    <p:sldLayoutId id="2147491967" r:id="rId1"/>
    <p:sldLayoutId id="2147491831" r:id="rId2"/>
    <p:sldLayoutId id="2147491832" r:id="rId3"/>
    <p:sldLayoutId id="2147491833" r:id="rId4"/>
    <p:sldLayoutId id="2147491834" r:id="rId5"/>
    <p:sldLayoutId id="2147491835" r:id="rId6"/>
    <p:sldLayoutId id="2147491836" r:id="rId7"/>
    <p:sldLayoutId id="2147491837" r:id="rId8"/>
    <p:sldLayoutId id="2147491838" r:id="rId9"/>
    <p:sldLayoutId id="2147491839" r:id="rId10"/>
    <p:sldLayoutId id="2147491840"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5pPr>
      <a:lvl6pPr marL="457042" algn="l" rtl="0" fontAlgn="base">
        <a:spcBef>
          <a:spcPct val="0"/>
        </a:spcBef>
        <a:spcAft>
          <a:spcPct val="0"/>
        </a:spcAft>
        <a:defRPr sz="3900">
          <a:solidFill>
            <a:schemeClr val="tx2"/>
          </a:solidFill>
          <a:latin typeface="Arial" pitchFamily="-105" charset="0"/>
        </a:defRPr>
      </a:lvl6pPr>
      <a:lvl7pPr marL="914085" algn="l" rtl="0" fontAlgn="base">
        <a:spcBef>
          <a:spcPct val="0"/>
        </a:spcBef>
        <a:spcAft>
          <a:spcPct val="0"/>
        </a:spcAft>
        <a:defRPr sz="3900">
          <a:solidFill>
            <a:schemeClr val="tx2"/>
          </a:solidFill>
          <a:latin typeface="Arial" pitchFamily="-105" charset="0"/>
        </a:defRPr>
      </a:lvl7pPr>
      <a:lvl8pPr marL="1371124" algn="l" rtl="0" fontAlgn="base">
        <a:spcBef>
          <a:spcPct val="0"/>
        </a:spcBef>
        <a:spcAft>
          <a:spcPct val="0"/>
        </a:spcAft>
        <a:defRPr sz="3900">
          <a:solidFill>
            <a:schemeClr val="tx2"/>
          </a:solidFill>
          <a:latin typeface="Arial" pitchFamily="-105" charset="0"/>
        </a:defRPr>
      </a:lvl8pPr>
      <a:lvl9pPr marL="1828170" algn="l" rtl="0" fontAlgn="base">
        <a:spcBef>
          <a:spcPct val="0"/>
        </a:spcBef>
        <a:spcAft>
          <a:spcPct val="0"/>
        </a:spcAft>
        <a:defRPr sz="3900">
          <a:solidFill>
            <a:schemeClr val="tx2"/>
          </a:solidFill>
          <a:latin typeface="Arial" pitchFamily="-105" charset="0"/>
        </a:defRPr>
      </a:lvl9pPr>
    </p:titleStyle>
    <p:bodyStyle>
      <a:lvl1pPr marL="342781" indent="-342781"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ＭＳ Ｐゴシック" pitchFamily="-105" charset="-128"/>
        </a:defRPr>
      </a:lvl2pPr>
      <a:lvl3pPr marL="1142602" indent="-228522"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pitchFamily="-105" charset="-128"/>
        </a:defRPr>
      </a:lvl3pPr>
      <a:lvl4pPr marL="1599645" indent="-228522"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ＭＳ Ｐゴシック" pitchFamily="-105" charset="-128"/>
        </a:defRPr>
      </a:lvl4pPr>
      <a:lvl5pPr marL="2056686" indent="-228522"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ＭＳ Ｐゴシック" pitchFamily="-105" charset="-128"/>
        </a:defRPr>
      </a:lvl5pPr>
      <a:lvl6pPr marL="2513726"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6pPr>
      <a:lvl7pPr marL="297077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7pPr>
      <a:lvl8pPr marL="342781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8pPr>
      <a:lvl9pPr marL="3884852"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1EBE9B72-7A4A-E842-876D-F1425B32EAEC}"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841" r:id="rId1"/>
    <p:sldLayoutId id="2147491842" r:id="rId2"/>
    <p:sldLayoutId id="2147491843" r:id="rId3"/>
    <p:sldLayoutId id="2147491844" r:id="rId4"/>
    <p:sldLayoutId id="2147491845" r:id="rId5"/>
    <p:sldLayoutId id="2147491846" r:id="rId6"/>
    <p:sldLayoutId id="2147491847" r:id="rId7"/>
    <p:sldLayoutId id="2147491848" r:id="rId8"/>
    <p:sldLayoutId id="2147491849" r:id="rId9"/>
    <p:sldLayoutId id="2147491850" r:id="rId10"/>
    <p:sldLayoutId id="2147491851" r:id="rId11"/>
    <p:sldLayoutId id="2147491852"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691" indent="-285652"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2602" indent="-228522"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9645" indent="-228522"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6686" indent="-228522"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620000" cy="6858000"/>
            <a:chOff x="0" y="0"/>
            <a:chExt cx="4800" cy="4320"/>
          </a:xfrm>
        </p:grpSpPr>
        <p:grpSp>
          <p:nvGrpSpPr>
            <p:cNvPr id="25608" name="Group 3"/>
            <p:cNvGrpSpPr>
              <a:grpSpLocks/>
            </p:cNvGrpSpPr>
            <p:nvPr userDrawn="1"/>
          </p:nvGrpSpPr>
          <p:grpSpPr bwMode="auto">
            <a:xfrm>
              <a:off x="0" y="0"/>
              <a:ext cx="2016" cy="4320"/>
              <a:chOff x="0" y="0"/>
              <a:chExt cx="2016" cy="4320"/>
            </a:xfrm>
          </p:grpSpPr>
          <p:sp>
            <p:nvSpPr>
              <p:cNvPr id="25612" name="Rectangle 4"/>
              <p:cNvSpPr>
                <a:spLocks noChangeArrowheads="1"/>
              </p:cNvSpPr>
              <p:nvPr userDrawn="1"/>
            </p:nvSpPr>
            <p:spPr bwMode="auto">
              <a:xfrm>
                <a:off x="0" y="0"/>
                <a:ext cx="480"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5613" name="Freeform 5"/>
              <p:cNvSpPr>
                <a:spLocks/>
              </p:cNvSpPr>
              <p:nvPr userDrawn="1"/>
            </p:nvSpPr>
            <p:spPr bwMode="auto">
              <a:xfrm>
                <a:off x="288" y="0"/>
                <a:ext cx="1728" cy="735"/>
              </a:xfrm>
              <a:custGeom>
                <a:avLst/>
                <a:gdLst>
                  <a:gd name="T0" fmla="*/ 1728 w 1728"/>
                  <a:gd name="T1" fmla="*/ 0 h 735"/>
                  <a:gd name="T2" fmla="*/ 1728 w 1728"/>
                  <a:gd name="T3" fmla="*/ 480 h 735"/>
                  <a:gd name="T4" fmla="*/ 380 w 1728"/>
                  <a:gd name="T5" fmla="*/ 482 h 735"/>
                  <a:gd name="T6" fmla="*/ 354 w 1728"/>
                  <a:gd name="T7" fmla="*/ 480 h 735"/>
                  <a:gd name="T8" fmla="*/ 308 w 1728"/>
                  <a:gd name="T9" fmla="*/ 489 h 735"/>
                  <a:gd name="T10" fmla="*/ 246 w 1728"/>
                  <a:gd name="T11" fmla="*/ 531 h 735"/>
                  <a:gd name="T12" fmla="*/ 206 w 1728"/>
                  <a:gd name="T13" fmla="*/ 597 h 735"/>
                  <a:gd name="T14" fmla="*/ 192 w 1728"/>
                  <a:gd name="T15" fmla="*/ 666 h 735"/>
                  <a:gd name="T16" fmla="*/ 192 w 1728"/>
                  <a:gd name="T17" fmla="*/ 735 h 735"/>
                  <a:gd name="T18" fmla="*/ 0 w 1728"/>
                  <a:gd name="T19" fmla="*/ 735 h 735"/>
                  <a:gd name="T20" fmla="*/ 0 w 1728"/>
                  <a:gd name="T21" fmla="*/ 480 h 735"/>
                  <a:gd name="T22" fmla="*/ 0 w 1728"/>
                  <a:gd name="T23" fmla="*/ 0 h 735"/>
                  <a:gd name="T24" fmla="*/ 1728 w 1728"/>
                  <a:gd name="T25" fmla="*/ 0 h 7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a:noFill/>
              </a:ln>
              <a:extLst>
                <a:ext uri="{91240B29-F687-4f45-9708-019B960494DF}">
                  <a14:hiddenLine xmlns:a14="http://schemas.microsoft.com/office/drawing/2010/main" xmlns="" w="9525" cap="flat" cmpd="sng">
                    <a:solidFill>
                      <a:srgbClr val="000000"/>
                    </a:solidFill>
                    <a:prstDash val="solid"/>
                    <a:miter lim="800000"/>
                    <a:headEnd type="none" w="med" len="med"/>
                    <a:tailEnd type="none" w="med" len="med"/>
                  </a14:hiddenLine>
                </a:ext>
              </a:extLst>
            </p:spPr>
            <p:txBody>
              <a:bodyPr wrap="none"/>
              <a:lstStyle/>
              <a:p>
                <a:endParaRPr lang="en-US" b="1" i="0" dirty="0">
                  <a:latin typeface="Arial" panose="020B0604020202020204" pitchFamily="34" charset="0"/>
                </a:endParaRPr>
              </a:p>
            </p:txBody>
          </p:sp>
        </p:grpSp>
        <p:grpSp>
          <p:nvGrpSpPr>
            <p:cNvPr id="25609" name="Group 6"/>
            <p:cNvGrpSpPr>
              <a:grpSpLocks/>
            </p:cNvGrpSpPr>
            <p:nvPr/>
          </p:nvGrpSpPr>
          <p:grpSpPr bwMode="auto">
            <a:xfrm>
              <a:off x="144" y="1248"/>
              <a:ext cx="4656" cy="201"/>
              <a:chOff x="144" y="1248"/>
              <a:chExt cx="4656" cy="201"/>
            </a:xfrm>
          </p:grpSpPr>
          <p:sp>
            <p:nvSpPr>
              <p:cNvPr id="25610" name="AutoShape 7"/>
              <p:cNvSpPr>
                <a:spLocks noChangeArrowheads="1"/>
              </p:cNvSpPr>
              <p:nvPr/>
            </p:nvSpPr>
            <p:spPr bwMode="auto">
              <a:xfrm>
                <a:off x="384" y="1248"/>
                <a:ext cx="4416" cy="200"/>
              </a:xfrm>
              <a:prstGeom prst="roundRect">
                <a:avLst>
                  <a:gd name="adj" fmla="val 0"/>
                </a:avLst>
              </a:pr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5611" name="AutoShape 8"/>
              <p:cNvSpPr>
                <a:spLocks noChangeArrowheads="1"/>
              </p:cNvSpPr>
              <p:nvPr/>
            </p:nvSpPr>
            <p:spPr bwMode="auto">
              <a:xfrm flipH="1">
                <a:off x="144" y="1248"/>
                <a:ext cx="248" cy="201"/>
              </a:xfrm>
              <a:prstGeom prst="flowChartDelay">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grpSp>
      <p:sp>
        <p:nvSpPr>
          <p:cNvPr id="25603" name="AutoShape 9"/>
          <p:cNvSpPr>
            <a:spLocks noGrp="1" noChangeArrowheads="1"/>
          </p:cNvSpPr>
          <p:nvPr>
            <p:ph type="title"/>
          </p:nvPr>
        </p:nvSpPr>
        <p:spPr bwMode="auto">
          <a:xfrm>
            <a:off x="762000" y="762000"/>
            <a:ext cx="7924800" cy="1143000"/>
          </a:xfrm>
          <a:prstGeom prst="roundRect">
            <a:avLst>
              <a:gd name="adj" fmla="val 21667"/>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08" tIns="45704" rIns="91408" bIns="45704" numCol="1" anchor="b" anchorCtr="0" compatLnSpc="1">
            <a:prstTxWarp prst="textNoShape">
              <a:avLst/>
            </a:prstTxWarp>
          </a:bodyPr>
          <a:lstStyle/>
          <a:p>
            <a:pPr lvl="0"/>
            <a:r>
              <a:rPr lang="en-US" dirty="0"/>
              <a:t>Click to edit Master title style</a:t>
            </a:r>
          </a:p>
        </p:txBody>
      </p:sp>
      <p:sp>
        <p:nvSpPr>
          <p:cNvPr id="25604" name="Rectangle 10"/>
          <p:cNvSpPr>
            <a:spLocks noGrp="1" noChangeArrowheads="1"/>
          </p:cNvSpPr>
          <p:nvPr>
            <p:ph type="body" idx="1"/>
          </p:nvPr>
        </p:nvSpPr>
        <p:spPr bwMode="auto">
          <a:xfrm>
            <a:off x="838201" y="2362207"/>
            <a:ext cx="7693025" cy="372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707" name="Rectangle 11"/>
          <p:cNvSpPr>
            <a:spLocks noGrp="1" noChangeArrowheads="1"/>
          </p:cNvSpPr>
          <p:nvPr>
            <p:ph type="dt" sz="half" idx="2"/>
          </p:nvPr>
        </p:nvSpPr>
        <p:spPr bwMode="auto">
          <a:xfrm>
            <a:off x="2438400" y="6248400"/>
            <a:ext cx="2130425" cy="474663"/>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algn="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9708" name="Rectangle 12"/>
          <p:cNvSpPr>
            <a:spLocks noGrp="1" noChangeArrowheads="1"/>
          </p:cNvSpPr>
          <p:nvPr>
            <p:ph type="ftr" sz="quarter" idx="3"/>
          </p:nvPr>
        </p:nvSpPr>
        <p:spPr bwMode="auto">
          <a:xfrm>
            <a:off x="5791200" y="6248400"/>
            <a:ext cx="2897188" cy="474663"/>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9709" name="Rectangle 13"/>
          <p:cNvSpPr>
            <a:spLocks noGrp="1" noChangeArrowheads="1"/>
          </p:cNvSpPr>
          <p:nvPr>
            <p:ph type="sldNum" sz="quarter" idx="4"/>
          </p:nvPr>
        </p:nvSpPr>
        <p:spPr bwMode="auto">
          <a:xfrm>
            <a:off x="84139" y="6242050"/>
            <a:ext cx="587375" cy="488950"/>
          </a:xfrm>
          <a:prstGeom prst="rect">
            <a:avLst/>
          </a:prstGeom>
          <a:noFill/>
          <a:ln w="9525">
            <a:noFill/>
            <a:miter lim="800000"/>
            <a:headEnd/>
            <a:tailEnd/>
          </a:ln>
          <a:effectLst/>
        </p:spPr>
        <p:txBody>
          <a:bodyPr vert="horz" wrap="square" lIns="91408" tIns="45704" rIns="91408" bIns="45704" numCol="1" anchor="b" anchorCtr="1" compatLnSpc="1">
            <a:prstTxWarp prst="textNoShape">
              <a:avLst/>
            </a:prstTxWarp>
          </a:bodyPr>
          <a:lstStyle>
            <a:lvl1pPr eaLnBrk="1" hangingPunct="1">
              <a:defRPr sz="2600" b="1" i="0">
                <a:solidFill>
                  <a:schemeClr val="bg1"/>
                </a:solidFill>
                <a:latin typeface="Arial" panose="020B0604020202020204" pitchFamily="34" charset="0"/>
              </a:defRPr>
            </a:lvl1pPr>
          </a:lstStyle>
          <a:p>
            <a:pPr>
              <a:defRPr/>
            </a:pPr>
            <a:fld id="{40A8E37F-806B-2346-83BF-0C8337B3D3F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877" r:id="rId1"/>
    <p:sldLayoutId id="2147491786" r:id="rId2"/>
    <p:sldLayoutId id="2147491787" r:id="rId3"/>
    <p:sldLayoutId id="2147491788" r:id="rId4"/>
    <p:sldLayoutId id="2147491789" r:id="rId5"/>
    <p:sldLayoutId id="2147491790" r:id="rId6"/>
    <p:sldLayoutId id="2147491791" r:id="rId7"/>
    <p:sldLayoutId id="2147491792" r:id="rId8"/>
    <p:sldLayoutId id="2147491793" r:id="rId9"/>
    <p:sldLayoutId id="2147491794" r:id="rId10"/>
    <p:sldLayoutId id="2147491795"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0"/>
          <a:cs typeface="ＭＳ Ｐゴシック"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ＭＳ Ｐゴシック"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ＭＳ Ｐゴシック"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ＭＳ Ｐゴシック"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ＭＳ Ｐゴシック" charset="0"/>
        </a:defRPr>
      </a:lvl5pPr>
      <a:lvl6pPr marL="457042" algn="l" rtl="0" fontAlgn="base">
        <a:lnSpc>
          <a:spcPct val="90000"/>
        </a:lnSpc>
        <a:spcBef>
          <a:spcPct val="0"/>
        </a:spcBef>
        <a:spcAft>
          <a:spcPct val="0"/>
        </a:spcAft>
        <a:defRPr sz="3600" b="1">
          <a:solidFill>
            <a:schemeClr val="tx2"/>
          </a:solidFill>
          <a:latin typeface="Arial" charset="0"/>
        </a:defRPr>
      </a:lvl6pPr>
      <a:lvl7pPr marL="914085" algn="l" rtl="0" fontAlgn="base">
        <a:lnSpc>
          <a:spcPct val="90000"/>
        </a:lnSpc>
        <a:spcBef>
          <a:spcPct val="0"/>
        </a:spcBef>
        <a:spcAft>
          <a:spcPct val="0"/>
        </a:spcAft>
        <a:defRPr sz="3600" b="1">
          <a:solidFill>
            <a:schemeClr val="tx2"/>
          </a:solidFill>
          <a:latin typeface="Arial" charset="0"/>
        </a:defRPr>
      </a:lvl7pPr>
      <a:lvl8pPr marL="1371124" algn="l" rtl="0" fontAlgn="base">
        <a:lnSpc>
          <a:spcPct val="90000"/>
        </a:lnSpc>
        <a:spcBef>
          <a:spcPct val="0"/>
        </a:spcBef>
        <a:spcAft>
          <a:spcPct val="0"/>
        </a:spcAft>
        <a:defRPr sz="3600" b="1">
          <a:solidFill>
            <a:schemeClr val="tx2"/>
          </a:solidFill>
          <a:latin typeface="Arial" charset="0"/>
        </a:defRPr>
      </a:lvl8pPr>
      <a:lvl9pPr marL="1828170" algn="l" rtl="0" fontAlgn="base">
        <a:lnSpc>
          <a:spcPct val="90000"/>
        </a:lnSpc>
        <a:spcBef>
          <a:spcPct val="0"/>
        </a:spcBef>
        <a:spcAft>
          <a:spcPct val="0"/>
        </a:spcAft>
        <a:defRPr sz="3600" b="1">
          <a:solidFill>
            <a:schemeClr val="tx2"/>
          </a:solidFill>
          <a:latin typeface="Arial" charset="0"/>
        </a:defRPr>
      </a:lvl9pPr>
    </p:titleStyle>
    <p:bodyStyle>
      <a:lvl1pPr marL="342781" indent="-342781"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602" indent="-228522"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645" indent="-228522"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6686" indent="-228522"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3726" indent="-228522"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70770" indent="-228522"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7810" indent="-228522"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4852" indent="-228522"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Times New Roman" charset="0"/>
              </a:defRPr>
            </a:lvl1pPr>
          </a:lstStyle>
          <a:p>
            <a:pPr>
              <a:defRPr/>
            </a:pPr>
            <a:endParaRPr lang="en-US"/>
          </a:p>
        </p:txBody>
      </p:sp>
      <p:sp>
        <p:nvSpPr>
          <p:cNvPr id="143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New Roman" charset="0"/>
              </a:defRPr>
            </a:lvl1pPr>
          </a:lstStyle>
          <a:p>
            <a:pPr>
              <a:defRPr/>
            </a:pPr>
            <a:endParaRPr lang="en-US"/>
          </a:p>
        </p:txBody>
      </p:sp>
      <p:sp>
        <p:nvSpPr>
          <p:cNvPr id="143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New Roman" charset="0"/>
              </a:defRPr>
            </a:lvl1pPr>
          </a:lstStyle>
          <a:p>
            <a:pPr>
              <a:defRPr/>
            </a:pPr>
            <a:fld id="{51C2212B-939A-7A47-A382-6EC5DE19547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853" r:id="rId1"/>
    <p:sldLayoutId id="2147491854" r:id="rId2"/>
    <p:sldLayoutId id="2147491855" r:id="rId3"/>
    <p:sldLayoutId id="2147491856" r:id="rId4"/>
    <p:sldLayoutId id="2147491857" r:id="rId5"/>
    <p:sldLayoutId id="2147491858" r:id="rId6"/>
    <p:sldLayoutId id="2147491859" r:id="rId7"/>
    <p:sldLayoutId id="2147491860" r:id="rId8"/>
    <p:sldLayoutId id="2147491861" r:id="rId9"/>
    <p:sldLayoutId id="2147491862" r:id="rId10"/>
    <p:sldLayoutId id="214749186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5pPr>
      <a:lvl6pPr marL="457042" algn="ctr" rtl="0" eaLnBrk="0" fontAlgn="base" hangingPunct="0">
        <a:spcBef>
          <a:spcPct val="0"/>
        </a:spcBef>
        <a:spcAft>
          <a:spcPct val="0"/>
        </a:spcAft>
        <a:defRPr sz="4400">
          <a:solidFill>
            <a:schemeClr val="tx2"/>
          </a:solidFill>
          <a:latin typeface="Times New Roman" pitchFamily="-65" charset="0"/>
        </a:defRPr>
      </a:lvl6pPr>
      <a:lvl7pPr marL="914085" algn="ctr" rtl="0" eaLnBrk="0" fontAlgn="base" hangingPunct="0">
        <a:spcBef>
          <a:spcPct val="0"/>
        </a:spcBef>
        <a:spcAft>
          <a:spcPct val="0"/>
        </a:spcAft>
        <a:defRPr sz="4400">
          <a:solidFill>
            <a:schemeClr val="tx2"/>
          </a:solidFill>
          <a:latin typeface="Times New Roman" pitchFamily="-65" charset="0"/>
        </a:defRPr>
      </a:lvl7pPr>
      <a:lvl8pPr marL="1371124" algn="ctr" rtl="0" eaLnBrk="0" fontAlgn="base" hangingPunct="0">
        <a:spcBef>
          <a:spcPct val="0"/>
        </a:spcBef>
        <a:spcAft>
          <a:spcPct val="0"/>
        </a:spcAft>
        <a:defRPr sz="4400">
          <a:solidFill>
            <a:schemeClr val="tx2"/>
          </a:solidFill>
          <a:latin typeface="Times New Roman" pitchFamily="-65" charset="0"/>
        </a:defRPr>
      </a:lvl8pPr>
      <a:lvl9pPr marL="1828170" algn="ctr" rtl="0" eaLnBrk="0" fontAlgn="base" hangingPunct="0">
        <a:spcBef>
          <a:spcPct val="0"/>
        </a:spcBef>
        <a:spcAft>
          <a:spcPct val="0"/>
        </a:spcAft>
        <a:defRPr sz="4400">
          <a:solidFill>
            <a:schemeClr val="tx2"/>
          </a:solidFill>
          <a:latin typeface="Times New Roman" pitchFamily="-65"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719C258C-AC59-6F4E-B2F7-CCD7E6E61EB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68" r:id="rId1"/>
    <p:sldLayoutId id="2147491969" r:id="rId2"/>
    <p:sldLayoutId id="2147491970" r:id="rId3"/>
    <p:sldLayoutId id="2147491971" r:id="rId4"/>
    <p:sldLayoutId id="2147491972" r:id="rId5"/>
    <p:sldLayoutId id="2147491973" r:id="rId6"/>
    <p:sldLayoutId id="2147491974" r:id="rId7"/>
    <p:sldLayoutId id="2147491975" r:id="rId8"/>
    <p:sldLayoutId id="2147491976" r:id="rId9"/>
    <p:sldLayoutId id="2147491977" r:id="rId10"/>
    <p:sldLayoutId id="2147491978"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259A4103-FAD2-FC42-832F-1E1B5F058BB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91" r:id="rId1"/>
    <p:sldLayoutId id="214749199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238163"/>
      </p:ext>
    </p:extLst>
  </p:cSld>
  <p:clrMap bg1="lt1" tx1="dk1" bg2="lt2" tx2="dk2" accent1="accent1" accent2="accent2" accent3="accent3" accent4="accent4" accent5="accent5" accent6="accent6" hlink="hlink" folHlink="folHlink"/>
  <p:sldLayoutIdLst>
    <p:sldLayoutId id="2147491994" r:id="rId1"/>
    <p:sldLayoutId id="2147491995" r:id="rId2"/>
    <p:sldLayoutId id="2147491996" r:id="rId3"/>
    <p:sldLayoutId id="2147491997" r:id="rId4"/>
    <p:sldLayoutId id="2147491998" r:id="rId5"/>
    <p:sldLayoutId id="2147491999" r:id="rId6"/>
    <p:sldLayoutId id="2147492000" r:id="rId7"/>
    <p:sldLayoutId id="2147492001" r:id="rId8"/>
    <p:sldLayoutId id="2147492002" r:id="rId9"/>
    <p:sldLayoutId id="2147492003" r:id="rId10"/>
    <p:sldLayoutId id="214749200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1910672"/>
      </p:ext>
    </p:extLst>
  </p:cSld>
  <p:clrMap bg1="lt1" tx1="dk1" bg2="lt2" tx2="dk2" accent1="accent1" accent2="accent2" accent3="accent3" accent4="accent4" accent5="accent5" accent6="accent6" hlink="hlink" folHlink="folHlink"/>
  <p:sldLayoutIdLst>
    <p:sldLayoutId id="2147492006" r:id="rId1"/>
    <p:sldLayoutId id="2147492007" r:id="rId2"/>
    <p:sldLayoutId id="2147492008" r:id="rId3"/>
    <p:sldLayoutId id="2147492009" r:id="rId4"/>
    <p:sldLayoutId id="2147492010" r:id="rId5"/>
    <p:sldLayoutId id="2147492011" r:id="rId6"/>
    <p:sldLayoutId id="2147492012" r:id="rId7"/>
    <p:sldLayoutId id="2147492013" r:id="rId8"/>
    <p:sldLayoutId id="2147492014" r:id="rId9"/>
    <p:sldLayoutId id="2147492015" r:id="rId10"/>
    <p:sldLayoutId id="21474920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F4E9885-77C3-6746-B198-E2456AB84209}" type="slidenum">
              <a:rPr lang="en-US" smtClean="0"/>
              <a:pPr defTabSz="457042" eaLnBrk="1" hangingPunct="1">
                <a:defRPr/>
              </a:pPr>
              <a:t>‹#›</a:t>
            </a:fld>
            <a:endParaRPr lang="en-US" dirty="0"/>
          </a:p>
        </p:txBody>
      </p:sp>
    </p:spTree>
    <p:extLst>
      <p:ext uri="{BB962C8B-B14F-4D97-AF65-F5344CB8AC3E}">
        <p14:creationId xmlns:p14="http://schemas.microsoft.com/office/powerpoint/2010/main" val="1988538426"/>
      </p:ext>
    </p:extLst>
  </p:cSld>
  <p:clrMap bg1="lt1" tx1="dk1" bg2="lt2" tx2="dk2" accent1="accent1" accent2="accent2" accent3="accent3" accent4="accent4" accent5="accent5" accent6="accent6" hlink="hlink" folHlink="folHlink"/>
  <p:sldLayoutIdLst>
    <p:sldLayoutId id="2147492018" r:id="rId1"/>
    <p:sldLayoutId id="2147492019" r:id="rId2"/>
    <p:sldLayoutId id="2147492020"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52226" name="Text Box 1026"/>
          <p:cNvSpPr txBox="1">
            <a:spLocks noChangeArrowheads="1"/>
          </p:cNvSpPr>
          <p:nvPr/>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2004</a:t>
            </a:r>
            <a:r>
              <a:rPr lang="en-US" sz="900" b="1" i="0" dirty="0">
                <a:solidFill>
                  <a:srgbClr val="FFFFFF"/>
                </a:solidFill>
                <a:latin typeface="Arial" panose="020B0604020202020204" pitchFamily="34" charset="0"/>
              </a:rPr>
              <a:t> TBBMI</a:t>
            </a:r>
          </a:p>
        </p:txBody>
      </p:sp>
      <p:sp>
        <p:nvSpPr>
          <p:cNvPr id="54275" name="Rectangle 1027"/>
          <p:cNvSpPr>
            <a:spLocks noChangeArrowheads="1"/>
          </p:cNvSpPr>
          <p:nvPr/>
        </p:nvSpPr>
        <p:spPr bwMode="auto">
          <a:xfrm>
            <a:off x="7551309" y="6526136"/>
            <a:ext cx="745396" cy="246217"/>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Tree>
    <p:extLst>
      <p:ext uri="{BB962C8B-B14F-4D97-AF65-F5344CB8AC3E}">
        <p14:creationId xmlns:p14="http://schemas.microsoft.com/office/powerpoint/2010/main" val="1279193287"/>
      </p:ext>
    </p:extLst>
  </p:cSld>
  <p:clrMap bg1="dk2" tx1="lt1" bg2="dk1" tx2="lt2" accent1="accent1" accent2="accent2" accent3="accent3" accent4="accent4" accent5="accent5" accent6="accent6" hlink="hlink" folHlink="folHlink"/>
  <p:sldLayoutIdLst>
    <p:sldLayoutId id="2147492022" r:id="rId1"/>
    <p:sldLayoutId id="2147492023" r:id="rId2"/>
    <p:sldLayoutId id="2147492024" r:id="rId3"/>
    <p:sldLayoutId id="2147492025" r:id="rId4"/>
    <p:sldLayoutId id="2147492026" r:id="rId5"/>
    <p:sldLayoutId id="2147492027" r:id="rId6"/>
    <p:sldLayoutId id="2147492028" r:id="rId7"/>
    <p:sldLayoutId id="2147492029" r:id="rId8"/>
    <p:sldLayoutId id="2147492030" r:id="rId9"/>
    <p:sldLayoutId id="2147492031" r:id="rId10"/>
    <p:sldLayoutId id="2147492032" r:id="rId11"/>
  </p:sldLayoutIdLst>
  <p:transition>
    <p:cu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042" algn="ctr" rtl="0" eaLnBrk="0" fontAlgn="base" hangingPunct="0">
        <a:spcBef>
          <a:spcPct val="0"/>
        </a:spcBef>
        <a:spcAft>
          <a:spcPct val="0"/>
        </a:spcAft>
        <a:defRPr sz="4400">
          <a:solidFill>
            <a:schemeClr val="tx2"/>
          </a:solidFill>
          <a:latin typeface="Times New Roman" pitchFamily="-112" charset="0"/>
        </a:defRPr>
      </a:lvl6pPr>
      <a:lvl7pPr marL="914085" algn="ctr" rtl="0" eaLnBrk="0" fontAlgn="base" hangingPunct="0">
        <a:spcBef>
          <a:spcPct val="0"/>
        </a:spcBef>
        <a:spcAft>
          <a:spcPct val="0"/>
        </a:spcAft>
        <a:defRPr sz="4400">
          <a:solidFill>
            <a:schemeClr val="tx2"/>
          </a:solidFill>
          <a:latin typeface="Times New Roman" pitchFamily="-112" charset="0"/>
        </a:defRPr>
      </a:lvl7pPr>
      <a:lvl8pPr marL="1371124" algn="ctr" rtl="0" eaLnBrk="0" fontAlgn="base" hangingPunct="0">
        <a:spcBef>
          <a:spcPct val="0"/>
        </a:spcBef>
        <a:spcAft>
          <a:spcPct val="0"/>
        </a:spcAft>
        <a:defRPr sz="4400">
          <a:solidFill>
            <a:schemeClr val="tx2"/>
          </a:solidFill>
          <a:latin typeface="Times New Roman" pitchFamily="-112" charset="0"/>
        </a:defRPr>
      </a:lvl8pPr>
      <a:lvl9pPr marL="1828170" algn="ctr" rtl="0" eaLnBrk="0" fontAlgn="base" hangingPunct="0">
        <a:spcBef>
          <a:spcPct val="0"/>
        </a:spcBef>
        <a:spcAft>
          <a:spcPct val="0"/>
        </a:spcAft>
        <a:defRPr sz="4400">
          <a:solidFill>
            <a:schemeClr val="tx2"/>
          </a:solidFill>
          <a:latin typeface="Times New Roman" pitchFamily="-112"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eaLnBrk="1" hangingPunct="1">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eaLnBrk="1" hangingPunct="1">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latin typeface="Arial" panose="020B0604020202020204" pitchFamily="34" charset="0"/>
              </a:defRPr>
            </a:lvl1pPr>
          </a:lstStyle>
          <a:p>
            <a:pPr eaLnBrk="1" hangingPunct="1">
              <a:defRPr/>
            </a:pPr>
            <a:fld id="{8B7CBFBD-A24F-E149-AACB-2AD93A87433A}" type="slidenum">
              <a:rPr lang="en-US" smtClean="0">
                <a:solidFill>
                  <a:srgbClr val="000000"/>
                </a:solidFill>
              </a:rPr>
              <a:pPr eaLnBrk="1" hangingPunct="1">
                <a:defRPr/>
              </a:pPr>
              <a:t>‹#›</a:t>
            </a:fld>
            <a:endParaRPr lang="en-US" dirty="0">
              <a:solidFill>
                <a:srgbClr val="000000"/>
              </a:solidFill>
            </a:endParaRPr>
          </a:p>
        </p:txBody>
      </p:sp>
    </p:spTree>
    <p:extLst>
      <p:ext uri="{BB962C8B-B14F-4D97-AF65-F5344CB8AC3E}">
        <p14:creationId xmlns:p14="http://schemas.microsoft.com/office/powerpoint/2010/main" val="3766724816"/>
      </p:ext>
    </p:extLst>
  </p:cSld>
  <p:clrMap bg1="lt1" tx1="dk1" bg2="lt2" tx2="dk2" accent1="accent1" accent2="accent2" accent3="accent3" accent4="accent4" accent5="accent5" accent6="accent6" hlink="hlink" folHlink="folHlink"/>
  <p:sldLayoutIdLst>
    <p:sldLayoutId id="2147492034" r:id="rId1"/>
    <p:sldLayoutId id="2147492035" r:id="rId2"/>
    <p:sldLayoutId id="2147492036" r:id="rId3"/>
    <p:sldLayoutId id="2147492037" r:id="rId4"/>
    <p:sldLayoutId id="2147492038" r:id="rId5"/>
    <p:sldLayoutId id="2147492039" r:id="rId6"/>
    <p:sldLayoutId id="2147492040" r:id="rId7"/>
    <p:sldLayoutId id="2147492041" r:id="rId8"/>
    <p:sldLayoutId id="2147492042" r:id="rId9"/>
    <p:sldLayoutId id="2147492043" r:id="rId10"/>
    <p:sldLayoutId id="2147492044" r:id="rId11"/>
    <p:sldLayoutId id="214749204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2070" name="Rectangle 22"/>
          <p:cNvSpPr>
            <a:spLocks noChangeArrowheads="1"/>
          </p:cNvSpPr>
          <p:nvPr userDrawn="1"/>
        </p:nvSpPr>
        <p:spPr bwMode="auto">
          <a:xfrm>
            <a:off x="7485064" y="6526220"/>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Tree>
    <p:extLst>
      <p:ext uri="{BB962C8B-B14F-4D97-AF65-F5344CB8AC3E}">
        <p14:creationId xmlns:p14="http://schemas.microsoft.com/office/powerpoint/2010/main" val="3167692897"/>
      </p:ext>
    </p:extLst>
  </p:cSld>
  <p:clrMap bg1="dk2" tx1="lt1" bg2="dk1" tx2="lt2" accent1="accent1" accent2="accent2" accent3="accent3" accent4="accent4" accent5="accent5" accent6="accent6" hlink="hlink" folHlink="folHlink"/>
  <p:sldLayoutIdLst>
    <p:sldLayoutId id="2147492047" r:id="rId1"/>
    <p:sldLayoutId id="2147492048" r:id="rId2"/>
    <p:sldLayoutId id="2147492049" r:id="rId3"/>
    <p:sldLayoutId id="2147492050" r:id="rId4"/>
    <p:sldLayoutId id="2147492051" r:id="rId5"/>
    <p:sldLayoutId id="2147492052" r:id="rId6"/>
    <p:sldLayoutId id="2147492053" r:id="rId7"/>
    <p:sldLayoutId id="2147492054" r:id="rId8"/>
    <p:sldLayoutId id="2147492055" r:id="rId9"/>
    <p:sldLayoutId id="2147492056" r:id="rId10"/>
    <p:sldLayoutId id="2147492057"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042" algn="ctr" rtl="0" eaLnBrk="0" fontAlgn="base" hangingPunct="0">
        <a:spcBef>
          <a:spcPct val="0"/>
        </a:spcBef>
        <a:spcAft>
          <a:spcPct val="0"/>
        </a:spcAft>
        <a:defRPr sz="4400">
          <a:solidFill>
            <a:schemeClr val="tx2"/>
          </a:solidFill>
          <a:latin typeface="Times New Roman" pitchFamily="-108" charset="0"/>
        </a:defRPr>
      </a:lvl6pPr>
      <a:lvl7pPr marL="914085" algn="ctr" rtl="0" eaLnBrk="0" fontAlgn="base" hangingPunct="0">
        <a:spcBef>
          <a:spcPct val="0"/>
        </a:spcBef>
        <a:spcAft>
          <a:spcPct val="0"/>
        </a:spcAft>
        <a:defRPr sz="4400">
          <a:solidFill>
            <a:schemeClr val="tx2"/>
          </a:solidFill>
          <a:latin typeface="Times New Roman" pitchFamily="-108" charset="0"/>
        </a:defRPr>
      </a:lvl7pPr>
      <a:lvl8pPr marL="1371124" algn="ctr" rtl="0" eaLnBrk="0" fontAlgn="base" hangingPunct="0">
        <a:spcBef>
          <a:spcPct val="0"/>
        </a:spcBef>
        <a:spcAft>
          <a:spcPct val="0"/>
        </a:spcAft>
        <a:defRPr sz="4400">
          <a:solidFill>
            <a:schemeClr val="tx2"/>
          </a:solidFill>
          <a:latin typeface="Times New Roman" pitchFamily="-108" charset="0"/>
        </a:defRPr>
      </a:lvl8pPr>
      <a:lvl9pPr marL="1828170" algn="ctr" rtl="0" eaLnBrk="0" fontAlgn="base" hangingPunct="0">
        <a:spcBef>
          <a:spcPct val="0"/>
        </a:spcBef>
        <a:spcAft>
          <a:spcPct val="0"/>
        </a:spcAft>
        <a:defRPr sz="4400">
          <a:solidFill>
            <a:schemeClr val="tx2"/>
          </a:solidFill>
          <a:latin typeface="Times New Roman" pitchFamily="-108"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95863485"/>
      </p:ext>
    </p:extLst>
  </p:cSld>
  <p:clrMap bg1="lt1" tx1="dk1" bg2="lt2" tx2="dk2" accent1="accent1" accent2="accent2" accent3="accent3" accent4="accent4" accent5="accent5" accent6="accent6" hlink="hlink" folHlink="folHlink"/>
  <p:sldLayoutIdLst>
    <p:sldLayoutId id="2147492059" r:id="rId1"/>
    <p:sldLayoutId id="2147492060" r:id="rId2"/>
    <p:sldLayoutId id="2147492061" r:id="rId3"/>
    <p:sldLayoutId id="2147492062" r:id="rId4"/>
    <p:sldLayoutId id="2147492063" r:id="rId5"/>
    <p:sldLayoutId id="2147492064" r:id="rId6"/>
    <p:sldLayoutId id="2147492065" r:id="rId7"/>
    <p:sldLayoutId id="2147492066" r:id="rId8"/>
    <p:sldLayoutId id="2147492067" r:id="rId9"/>
    <p:sldLayoutId id="2147492068" r:id="rId10"/>
    <p:sldLayoutId id="2147492069" r:id="rId11"/>
    <p:sldLayoutId id="214749207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691" indent="-285652"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2602" indent="-228522"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9645" indent="-228522"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6686" indent="-228522"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96" r:id="rId1"/>
    <p:sldLayoutId id="2147491797" r:id="rId2"/>
    <p:sldLayoutId id="2147491798" r:id="rId3"/>
    <p:sldLayoutId id="2147491799" r:id="rId4"/>
    <p:sldLayoutId id="2147491800" r:id="rId5"/>
    <p:sldLayoutId id="2147491801" r:id="rId6"/>
    <p:sldLayoutId id="2147491802" r:id="rId7"/>
    <p:sldLayoutId id="2147491803" r:id="rId8"/>
    <p:sldLayoutId id="2147491804" r:id="rId9"/>
    <p:sldLayoutId id="2147491805" r:id="rId10"/>
    <p:sldLayoutId id="214749180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8914" name="Group 2"/>
          <p:cNvGrpSpPr>
            <a:grpSpLocks/>
          </p:cNvGrpSpPr>
          <p:nvPr/>
        </p:nvGrpSpPr>
        <p:grpSpPr bwMode="auto">
          <a:xfrm>
            <a:off x="0" y="0"/>
            <a:ext cx="9145588" cy="6845300"/>
            <a:chOff x="0" y="0"/>
            <a:chExt cx="5761" cy="4312"/>
          </a:xfrm>
        </p:grpSpPr>
        <p:sp>
          <p:nvSpPr>
            <p:cNvPr id="38917"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sp useBgFill="1">
          <p:nvSpPr>
            <p:cNvPr id="38918"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ctr" eaLnBrk="1" hangingPunct="1"/>
              <a:endParaRPr lang="en-US" sz="1800" b="1" i="0" dirty="0">
                <a:solidFill>
                  <a:srgbClr val="FFFFFF"/>
                </a:solidFill>
                <a:latin typeface="Arial" panose="020B0604020202020204" pitchFamily="34" charset="0"/>
              </a:endParaRPr>
            </a:p>
          </p:txBody>
        </p:sp>
      </p:grpSp>
      <p:sp>
        <p:nvSpPr>
          <p:cNvPr id="38915"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55" tIns="44436" rIns="90455" bIns="44436" numCol="1" anchor="ctr" anchorCtr="0" compatLnSpc="1">
            <a:prstTxWarp prst="textNoShape">
              <a:avLst/>
            </a:prstTxWarp>
          </a:bodyPr>
          <a:lstStyle/>
          <a:p>
            <a:pPr lvl="0"/>
            <a:r>
              <a:rPr lang="en-US" dirty="0"/>
              <a:t>Click to edit Master title style</a:t>
            </a:r>
          </a:p>
        </p:txBody>
      </p:sp>
      <p:sp>
        <p:nvSpPr>
          <p:cNvPr id="38916"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55" tIns="44436" rIns="90455" bIns="4443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55745351"/>
      </p:ext>
    </p:extLst>
  </p:cSld>
  <p:clrMap bg1="dk2" tx1="lt1" bg2="dk1" tx2="lt2" accent1="accent1" accent2="accent2" accent3="accent3" accent4="accent4" accent5="accent5" accent6="accent6" hlink="hlink" folHlink="folHlink"/>
  <p:sldLayoutIdLst>
    <p:sldLayoutId id="214749207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042" algn="ctr" rtl="0" eaLnBrk="0" fontAlgn="base" hangingPunct="0">
        <a:spcBef>
          <a:spcPct val="0"/>
        </a:spcBef>
        <a:spcAft>
          <a:spcPct val="0"/>
        </a:spcAft>
        <a:defRPr sz="4400">
          <a:solidFill>
            <a:schemeClr val="tx2"/>
          </a:solidFill>
          <a:latin typeface="Arial" pitchFamily="-112" charset="0"/>
        </a:defRPr>
      </a:lvl6pPr>
      <a:lvl7pPr marL="914085" algn="ctr" rtl="0" eaLnBrk="0" fontAlgn="base" hangingPunct="0">
        <a:spcBef>
          <a:spcPct val="0"/>
        </a:spcBef>
        <a:spcAft>
          <a:spcPct val="0"/>
        </a:spcAft>
        <a:defRPr sz="4400">
          <a:solidFill>
            <a:schemeClr val="tx2"/>
          </a:solidFill>
          <a:latin typeface="Arial" pitchFamily="-112" charset="0"/>
        </a:defRPr>
      </a:lvl7pPr>
      <a:lvl8pPr marL="1371124" algn="ctr" rtl="0" eaLnBrk="0" fontAlgn="base" hangingPunct="0">
        <a:spcBef>
          <a:spcPct val="0"/>
        </a:spcBef>
        <a:spcAft>
          <a:spcPct val="0"/>
        </a:spcAft>
        <a:defRPr sz="4400">
          <a:solidFill>
            <a:schemeClr val="tx2"/>
          </a:solidFill>
          <a:latin typeface="Arial" pitchFamily="-112" charset="0"/>
        </a:defRPr>
      </a:lvl8pPr>
      <a:lvl9pPr marL="1828170" algn="ctr" rtl="0" eaLnBrk="0" fontAlgn="base" hangingPunct="0">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24" charset="-128"/>
          <a:cs typeface="ＭＳ Ｐゴシック" pitchFamily="24" charset="-128"/>
        </a:defRPr>
      </a:lvl1pPr>
      <a:lvl2pPr marL="742691" indent="-285652"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12" charset="-128"/>
        </a:defRPr>
      </a:lvl2pPr>
      <a:lvl3pPr marL="1142602" indent="-228522"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charset="0"/>
          <a:cs typeface="Geneva" charset="0"/>
        </a:defRPr>
      </a:lvl3pPr>
      <a:lvl4pPr marL="1599645" indent="-228522"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6686" indent="-228522"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3726" indent="-228522"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0770" indent="-228522"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7810" indent="-228522"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4852" indent="-228522"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3172014408"/>
      </p:ext>
    </p:extLst>
  </p:cSld>
  <p:clrMap bg1="lt1" tx1="dk1" bg2="lt2" tx2="dk2" accent1="accent1" accent2="accent2" accent3="accent3" accent4="accent4" accent5="accent5" accent6="accent6" hlink="hlink" folHlink="folHlink"/>
  <p:sldLayoutIdLst>
    <p:sldLayoutId id="2147492086" r:id="rId1"/>
    <p:sldLayoutId id="2147492088" r:id="rId2"/>
    <p:sldLayoutId id="2147492089"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70" y="7"/>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4 h 504"/>
                      <a:gd name="T2" fmla="*/ 8 w 2736"/>
                      <a:gd name="T3" fmla="*/ 1 h 504"/>
                      <a:gd name="T4" fmla="*/ 17 w 2736"/>
                      <a:gd name="T5" fmla="*/ 1 h 504"/>
                      <a:gd name="T6" fmla="*/ 26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2 w 1769"/>
                      <a:gd name="T5" fmla="*/ 1 h 791"/>
                      <a:gd name="T6" fmla="*/ 3 w 1769"/>
                      <a:gd name="T7" fmla="*/ 3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6 h 791"/>
                      <a:gd name="T12" fmla="*/ 1 w 1769"/>
                      <a:gd name="T13" fmla="*/ 5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2 h 504"/>
                      <a:gd name="T2" fmla="*/ 14 w 2736"/>
                      <a:gd name="T3" fmla="*/ 4 h 504"/>
                      <a:gd name="T4" fmla="*/ 28 w 2736"/>
                      <a:gd name="T5" fmla="*/ 1 h 504"/>
                      <a:gd name="T6" fmla="*/ 44 w 2736"/>
                      <a:gd name="T7" fmla="*/ 1 h 504"/>
                      <a:gd name="T8" fmla="*/ 43 w 2736"/>
                      <a:gd name="T9" fmla="*/ 3 h 504"/>
                      <a:gd name="T10" fmla="*/ 28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4 h 791"/>
                      <a:gd name="T12" fmla="*/ 3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8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2 w 1769"/>
                      <a:gd name="T5" fmla="*/ 1 h 791"/>
                      <a:gd name="T6" fmla="*/ 2 w 1769"/>
                      <a:gd name="T7" fmla="*/ 2 h 791"/>
                      <a:gd name="T8" fmla="*/ 3 w 1769"/>
                      <a:gd name="T9" fmla="*/ 4 h 791"/>
                      <a:gd name="T10" fmla="*/ 3 w 1769"/>
                      <a:gd name="T11" fmla="*/ 5 h 791"/>
                      <a:gd name="T12" fmla="*/ 2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2 w 1769"/>
                      <a:gd name="T5" fmla="*/ 1 h 791"/>
                      <a:gd name="T6" fmla="*/ 2 w 1769"/>
                      <a:gd name="T7" fmla="*/ 2 h 791"/>
                      <a:gd name="T8" fmla="*/ 2 w 1769"/>
                      <a:gd name="T9" fmla="*/ 3 h 791"/>
                      <a:gd name="T10" fmla="*/ 2 w 1769"/>
                      <a:gd name="T11" fmla="*/ 4 h 791"/>
                      <a:gd name="T12" fmla="*/ 2 w 1769"/>
                      <a:gd name="T13" fmla="*/ 3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6" name="Freeform 133"/>
              <p:cNvSpPr>
                <a:spLocks/>
              </p:cNvSpPr>
              <p:nvPr/>
            </p:nvSpPr>
            <p:spPr bwMode="hidden">
              <a:xfrm>
                <a:off x="4636" y="576"/>
                <a:ext cx="594" cy="417"/>
              </a:xfrm>
              <a:custGeom>
                <a:avLst/>
                <a:gdLst>
                  <a:gd name="T0" fmla="*/ 0 w 776"/>
                  <a:gd name="T1" fmla="*/ 0 h 2368"/>
                  <a:gd name="T2" fmla="*/ 17 w 776"/>
                  <a:gd name="T3" fmla="*/ 0 h 2368"/>
                  <a:gd name="T4" fmla="*/ 6 w 776"/>
                  <a:gd name="T5" fmla="*/ 0 h 2368"/>
                  <a:gd name="T6" fmla="*/ 24 w 776"/>
                  <a:gd name="T7" fmla="*/ 0 h 2368"/>
                  <a:gd name="T8" fmla="*/ 14 w 776"/>
                  <a:gd name="T9" fmla="*/ 0 h 2368"/>
                  <a:gd name="T10" fmla="*/ 26 w 776"/>
                  <a:gd name="T11" fmla="*/ 0 h 2368"/>
                  <a:gd name="T12" fmla="*/ 20 w 776"/>
                  <a:gd name="T13" fmla="*/ 0 h 2368"/>
                  <a:gd name="T14" fmla="*/ 33 w 776"/>
                  <a:gd name="T15" fmla="*/ 0 h 2368"/>
                  <a:gd name="T16" fmla="*/ 26 w 776"/>
                  <a:gd name="T17" fmla="*/ 0 h 2368"/>
                  <a:gd name="T18" fmla="*/ 36 w 776"/>
                  <a:gd name="T19" fmla="*/ 0 h 2368"/>
                  <a:gd name="T20" fmla="*/ 33 w 776"/>
                  <a:gd name="T21" fmla="*/ 0 h 2368"/>
                  <a:gd name="T22" fmla="*/ 40 w 776"/>
                  <a:gd name="T23" fmla="*/ 0 h 2368"/>
                  <a:gd name="T24" fmla="*/ 40 w 776"/>
                  <a:gd name="T25" fmla="*/ 0 h 2368"/>
                  <a:gd name="T26" fmla="*/ 46 w 776"/>
                  <a:gd name="T27" fmla="*/ 0 h 2368"/>
                  <a:gd name="T28" fmla="*/ 43 w 776"/>
                  <a:gd name="T29" fmla="*/ 0 h 2368"/>
                  <a:gd name="T30" fmla="*/ 50 w 776"/>
                  <a:gd name="T31" fmla="*/ 0 h 2368"/>
                  <a:gd name="T32" fmla="*/ 46 w 776"/>
                  <a:gd name="T33" fmla="*/ 0 h 2368"/>
                  <a:gd name="T34" fmla="*/ 50 w 776"/>
                  <a:gd name="T35" fmla="*/ 0 h 2368"/>
                  <a:gd name="T36" fmla="*/ 46 w 776"/>
                  <a:gd name="T37" fmla="*/ 0 h 2368"/>
                  <a:gd name="T38" fmla="*/ 53 w 776"/>
                  <a:gd name="T39" fmla="*/ 0 h 2368"/>
                  <a:gd name="T40" fmla="*/ 50 w 776"/>
                  <a:gd name="T41" fmla="*/ 0 h 2368"/>
                  <a:gd name="T42" fmla="*/ 53 w 776"/>
                  <a:gd name="T43" fmla="*/ 0 h 2368"/>
                  <a:gd name="T44" fmla="*/ 50 w 776"/>
                  <a:gd name="T45" fmla="*/ 0 h 2368"/>
                  <a:gd name="T46" fmla="*/ 5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a:defRPr sz="1400">
                <a:latin typeface="Arial Black" pitchFamily="-112" charset="0"/>
                <a:ea typeface="+mn-ea"/>
                <a:cs typeface="+mn-cs"/>
              </a:defRPr>
            </a:lvl1pPr>
          </a:lstStyle>
          <a:p>
            <a:pPr eaLnBrk="1" hangingPunct="1">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latin typeface="Arial Black" pitchFamily="-112" charset="0"/>
                <a:ea typeface="+mn-ea"/>
                <a:cs typeface="+mn-cs"/>
              </a:defRPr>
            </a:lvl1pPr>
          </a:lstStyle>
          <a:p>
            <a:pPr algn="ctr" eaLnBrk="1" hangingPunct="1">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latin typeface="Arial Black" charset="0"/>
              </a:defRPr>
            </a:lvl1pPr>
          </a:lstStyle>
          <a:p>
            <a:pPr eaLnBrk="1" hangingPunct="1">
              <a:defRPr/>
            </a:pPr>
            <a:fld id="{34F63138-E510-5746-85F2-FA0F2DCC0E79}" type="slidenum">
              <a:rPr lang="en-US">
                <a:solidFill>
                  <a:srgbClr val="FFCC00"/>
                </a:solidFill>
              </a:rPr>
              <a:pPr eaLnBrk="1" hangingPunct="1">
                <a:defRPr/>
              </a:pPr>
              <a:t>‹#›</a:t>
            </a:fld>
            <a:endParaRPr lang="en-US">
              <a:solidFill>
                <a:srgbClr val="FFCC00"/>
              </a:solidFill>
            </a:endParaRPr>
          </a:p>
        </p:txBody>
      </p:sp>
    </p:spTree>
    <p:extLst>
      <p:ext uri="{BB962C8B-B14F-4D97-AF65-F5344CB8AC3E}">
        <p14:creationId xmlns:p14="http://schemas.microsoft.com/office/powerpoint/2010/main" val="187426216"/>
      </p:ext>
    </p:extLst>
  </p:cSld>
  <p:clrMap bg1="dk2" tx1="lt1" bg2="dk1" tx2="lt2" accent1="accent1" accent2="accent2" accent3="accent3" accent4="accent4" accent5="accent5" accent6="accent6" hlink="hlink" folHlink="folHlink"/>
  <p:sldLayoutIdLst>
    <p:sldLayoutId id="2147492158" r:id="rId1"/>
    <p:sldLayoutId id="2147492159" r:id="rId2"/>
    <p:sldLayoutId id="2147492160" r:id="rId3"/>
    <p:sldLayoutId id="2147492161" r:id="rId4"/>
    <p:sldLayoutId id="2147492162" r:id="rId5"/>
    <p:sldLayoutId id="2147492163" r:id="rId6"/>
    <p:sldLayoutId id="2147492164" r:id="rId7"/>
    <p:sldLayoutId id="2147492165" r:id="rId8"/>
    <p:sldLayoutId id="2147492166" r:id="rId9"/>
    <p:sldLayoutId id="2147492167" r:id="rId10"/>
    <p:sldLayoutId id="2147492168"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042" algn="l" rtl="0" fontAlgn="base">
        <a:spcBef>
          <a:spcPct val="0"/>
        </a:spcBef>
        <a:spcAft>
          <a:spcPct val="0"/>
        </a:spcAft>
        <a:defRPr sz="4400">
          <a:solidFill>
            <a:schemeClr val="tx2"/>
          </a:solidFill>
          <a:latin typeface="Arial Black" pitchFamily="-111" charset="0"/>
        </a:defRPr>
      </a:lvl6pPr>
      <a:lvl7pPr marL="914085" algn="l" rtl="0" fontAlgn="base">
        <a:spcBef>
          <a:spcPct val="0"/>
        </a:spcBef>
        <a:spcAft>
          <a:spcPct val="0"/>
        </a:spcAft>
        <a:defRPr sz="4400">
          <a:solidFill>
            <a:schemeClr val="tx2"/>
          </a:solidFill>
          <a:latin typeface="Arial Black" pitchFamily="-111" charset="0"/>
        </a:defRPr>
      </a:lvl7pPr>
      <a:lvl8pPr marL="1371124" algn="l" rtl="0" fontAlgn="base">
        <a:spcBef>
          <a:spcPct val="0"/>
        </a:spcBef>
        <a:spcAft>
          <a:spcPct val="0"/>
        </a:spcAft>
        <a:defRPr sz="4400">
          <a:solidFill>
            <a:schemeClr val="tx2"/>
          </a:solidFill>
          <a:latin typeface="Arial Black" pitchFamily="-111" charset="0"/>
        </a:defRPr>
      </a:lvl8pPr>
      <a:lvl9pPr marL="1828170" algn="l" rtl="0" fontAlgn="base">
        <a:spcBef>
          <a:spcPct val="0"/>
        </a:spcBef>
        <a:spcAft>
          <a:spcPct val="0"/>
        </a:spcAft>
        <a:defRPr sz="4400">
          <a:solidFill>
            <a:schemeClr val="tx2"/>
          </a:solidFill>
          <a:latin typeface="Arial Black" pitchFamily="-111" charset="0"/>
        </a:defRPr>
      </a:lvl9pPr>
    </p:titleStyle>
    <p:bodyStyle>
      <a:lvl1pPr marL="342781" indent="-342781"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691" indent="-285652"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3726" indent="-228522"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5273191"/>
      </p:ext>
    </p:extLst>
  </p:cSld>
  <p:clrMap bg1="lt1" tx1="dk1" bg2="lt2" tx2="dk2" accent1="accent1" accent2="accent2" accent3="accent3" accent4="accent4" accent5="accent5" accent6="accent6" hlink="hlink" folHlink="folHlink"/>
  <p:sldLayoutIdLst>
    <p:sldLayoutId id="2147492184" r:id="rId1"/>
    <p:sldLayoutId id="2147492185" r:id="rId2"/>
    <p:sldLayoutId id="2147492186" r:id="rId3"/>
    <p:sldLayoutId id="2147492187" r:id="rId4"/>
    <p:sldLayoutId id="2147492188" r:id="rId5"/>
    <p:sldLayoutId id="2147492189" r:id="rId6"/>
    <p:sldLayoutId id="2147492190" r:id="rId7"/>
    <p:sldLayoutId id="2147492191" r:id="rId8"/>
    <p:sldLayoutId id="2147492192" r:id="rId9"/>
    <p:sldLayoutId id="2147492193" r:id="rId10"/>
    <p:sldLayoutId id="214749219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01338952"/>
      </p:ext>
    </p:extLst>
  </p:cSld>
  <p:clrMap bg1="lt1" tx1="dk1" bg2="lt2" tx2="dk2" accent1="accent1" accent2="accent2" accent3="accent3" accent4="accent4" accent5="accent5" accent6="accent6" hlink="hlink" folHlink="folHlink"/>
  <p:sldLayoutIdLst>
    <p:sldLayoutId id="2147492196" r:id="rId1"/>
    <p:sldLayoutId id="2147492197" r:id="rId2"/>
    <p:sldLayoutId id="2147492198" r:id="rId3"/>
    <p:sldLayoutId id="2147492199" r:id="rId4"/>
    <p:sldLayoutId id="2147492200" r:id="rId5"/>
    <p:sldLayoutId id="2147492201" r:id="rId6"/>
    <p:sldLayoutId id="2147492202" r:id="rId7"/>
    <p:sldLayoutId id="2147492203" r:id="rId8"/>
    <p:sldLayoutId id="2147492204" r:id="rId9"/>
    <p:sldLayoutId id="2147492205" r:id="rId10"/>
    <p:sldLayoutId id="214749220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5046802"/>
      </p:ext>
    </p:extLst>
  </p:cSld>
  <p:clrMap bg1="lt1" tx1="dk1" bg2="lt2" tx2="dk2" accent1="accent1" accent2="accent2" accent3="accent3" accent4="accent4" accent5="accent5" accent6="accent6" hlink="hlink" folHlink="folHlink"/>
  <p:sldLayoutIdLst>
    <p:sldLayoutId id="2147492208" r:id="rId1"/>
    <p:sldLayoutId id="2147492209" r:id="rId2"/>
    <p:sldLayoutId id="2147492210" r:id="rId3"/>
    <p:sldLayoutId id="2147492211" r:id="rId4"/>
    <p:sldLayoutId id="2147492212" r:id="rId5"/>
    <p:sldLayoutId id="2147492213" r:id="rId6"/>
    <p:sldLayoutId id="2147492214" r:id="rId7"/>
    <p:sldLayoutId id="2147492215" r:id="rId8"/>
    <p:sldLayoutId id="2147492216" r:id="rId9"/>
    <p:sldLayoutId id="2147492217" r:id="rId10"/>
    <p:sldLayoutId id="214749221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0739996"/>
      </p:ext>
    </p:extLst>
  </p:cSld>
  <p:clrMap bg1="lt1" tx1="dk1" bg2="lt2" tx2="dk2" accent1="accent1" accent2="accent2" accent3="accent3" accent4="accent4" accent5="accent5" accent6="accent6" hlink="hlink" folHlink="folHlink"/>
  <p:sldLayoutIdLst>
    <p:sldLayoutId id="2147492220" r:id="rId1"/>
    <p:sldLayoutId id="2147492221" r:id="rId2"/>
    <p:sldLayoutId id="2147492222" r:id="rId3"/>
    <p:sldLayoutId id="2147492223" r:id="rId4"/>
    <p:sldLayoutId id="2147492224" r:id="rId5"/>
    <p:sldLayoutId id="2147492225" r:id="rId6"/>
    <p:sldLayoutId id="2147492226" r:id="rId7"/>
    <p:sldLayoutId id="2147492227" r:id="rId8"/>
    <p:sldLayoutId id="2147492228" r:id="rId9"/>
    <p:sldLayoutId id="2147492229" r:id="rId10"/>
    <p:sldLayoutId id="214749223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fld id="{F3A1AA03-108C-694A-97E0-746B59CCE717}" type="slidenum">
              <a:rPr lang="en-US" sz="1800" smtClean="0">
                <a:cs typeface="DejaVu Sans" charset="0"/>
              </a:rPr>
              <a:pPr defTabSz="321455">
                <a:buSzPct val="100000"/>
              </a:pPr>
              <a:t>‹#›</a:t>
            </a:fld>
            <a:endParaRPr lang="en-US" sz="1800" dirty="0">
              <a:cs typeface="DejaVu Sans" charset="0"/>
            </a:endParaRPr>
          </a:p>
        </p:txBody>
      </p:sp>
    </p:spTree>
    <p:extLst>
      <p:ext uri="{BB962C8B-B14F-4D97-AF65-F5344CB8AC3E}">
        <p14:creationId xmlns:p14="http://schemas.microsoft.com/office/powerpoint/2010/main" val="77920104"/>
      </p:ext>
    </p:extLst>
  </p:cSld>
  <p:clrMap bg1="lt1" tx1="dk1" bg2="lt2" tx2="dk2" accent1="accent1" accent2="accent2" accent3="accent3" accent4="accent4" accent5="accent5" accent6="accent6" hlink="hlink" folHlink="folHlink"/>
  <p:sldLayoutIdLst>
    <p:sldLayoutId id="2147492244" r:id="rId1"/>
    <p:sldLayoutId id="2147492245" r:id="rId2"/>
    <p:sldLayoutId id="2147492246" r:id="rId3"/>
    <p:sldLayoutId id="2147492247" r:id="rId4"/>
    <p:sldLayoutId id="2147492248" r:id="rId5"/>
    <p:sldLayoutId id="2147492249" r:id="rId6"/>
    <p:sldLayoutId id="2147492250" r:id="rId7"/>
    <p:sldLayoutId id="2147492251" r:id="rId8"/>
    <p:sldLayoutId id="2147492252" r:id="rId9"/>
    <p:sldLayoutId id="2147492253" r:id="rId10"/>
    <p:sldLayoutId id="2147492254" r:id="rId11"/>
  </p:sldLayoutIdLst>
  <p:txStyles>
    <p:titleStyle>
      <a:lvl1pPr algn="ctr" defTabSz="321455"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39569425"/>
      </p:ext>
    </p:extLst>
  </p:cSld>
  <p:clrMap bg1="lt1" tx1="dk1" bg2="lt2" tx2="dk2" accent1="accent1" accent2="accent2" accent3="accent3" accent4="accent4" accent5="accent5" accent6="accent6" hlink="hlink" folHlink="folHlink"/>
  <p:sldLayoutIdLst>
    <p:sldLayoutId id="2147492256" r:id="rId1"/>
    <p:sldLayoutId id="2147492257" r:id="rId2"/>
    <p:sldLayoutId id="2147492258" r:id="rId3"/>
    <p:sldLayoutId id="2147492259" r:id="rId4"/>
    <p:sldLayoutId id="2147492260" r:id="rId5"/>
    <p:sldLayoutId id="2147492261" r:id="rId6"/>
    <p:sldLayoutId id="2147492262" r:id="rId7"/>
    <p:sldLayoutId id="2147492263" r:id="rId8"/>
    <p:sldLayoutId id="2147492264" r:id="rId9"/>
    <p:sldLayoutId id="2147492265" r:id="rId10"/>
    <p:sldLayoutId id="214749226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5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90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85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8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13" indent="-3427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543" indent="-28559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374" indent="-22847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329" indent="-2284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278" indent="-2284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228" indent="-228477" algn="l" rtl="0" fontAlgn="base">
        <a:spcBef>
          <a:spcPct val="20000"/>
        </a:spcBef>
        <a:spcAft>
          <a:spcPct val="0"/>
        </a:spcAft>
        <a:buChar char="»"/>
        <a:defRPr sz="2000">
          <a:solidFill>
            <a:schemeClr val="tx1"/>
          </a:solidFill>
          <a:latin typeface="+mn-lt"/>
          <a:ea typeface="+mn-ea"/>
          <a:cs typeface="+mn-cs"/>
        </a:defRPr>
      </a:lvl6pPr>
      <a:lvl7pPr marL="2970182" indent="-228477" algn="l" rtl="0" fontAlgn="base">
        <a:spcBef>
          <a:spcPct val="20000"/>
        </a:spcBef>
        <a:spcAft>
          <a:spcPct val="0"/>
        </a:spcAft>
        <a:buChar char="»"/>
        <a:defRPr sz="2000">
          <a:solidFill>
            <a:schemeClr val="tx1"/>
          </a:solidFill>
          <a:latin typeface="+mn-lt"/>
          <a:ea typeface="+mn-ea"/>
          <a:cs typeface="+mn-cs"/>
        </a:defRPr>
      </a:lvl7pPr>
      <a:lvl8pPr marL="3427130" indent="-228477" algn="l" rtl="0" fontAlgn="base">
        <a:spcBef>
          <a:spcPct val="20000"/>
        </a:spcBef>
        <a:spcAft>
          <a:spcPct val="0"/>
        </a:spcAft>
        <a:buChar char="»"/>
        <a:defRPr sz="2000">
          <a:solidFill>
            <a:schemeClr val="tx1"/>
          </a:solidFill>
          <a:latin typeface="+mn-lt"/>
          <a:ea typeface="+mn-ea"/>
          <a:cs typeface="+mn-cs"/>
        </a:defRPr>
      </a:lvl8pPr>
      <a:lvl9pPr marL="3884082" indent="-22847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7509923"/>
      </p:ext>
    </p:extLst>
  </p:cSld>
  <p:clrMap bg1="lt1" tx1="dk1" bg2="lt2" tx2="dk2" accent1="accent1" accent2="accent2" accent3="accent3" accent4="accent4" accent5="accent5" accent6="accent6" hlink="hlink" folHlink="folHlink"/>
  <p:sldLayoutIdLst>
    <p:sldLayoutId id="2147492282" r:id="rId1"/>
    <p:sldLayoutId id="2147492283" r:id="rId2"/>
    <p:sldLayoutId id="2147492284" r:id="rId3"/>
    <p:sldLayoutId id="2147492285" r:id="rId4"/>
    <p:sldLayoutId id="2147492286" r:id="rId5"/>
    <p:sldLayoutId id="2147492287" r:id="rId6"/>
    <p:sldLayoutId id="2147492288" r:id="rId7"/>
    <p:sldLayoutId id="2147492289" r:id="rId8"/>
    <p:sldLayoutId id="2147492290" r:id="rId9"/>
    <p:sldLayoutId id="2147492291" r:id="rId10"/>
    <p:sldLayoutId id="214749229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878" r:id="rId1"/>
    <p:sldLayoutId id="2147491807" r:id="rId2"/>
    <p:sldLayoutId id="2147491808" r:id="rId3"/>
    <p:sldLayoutId id="2147491809" r:id="rId4"/>
    <p:sldLayoutId id="2147491810" r:id="rId5"/>
    <p:sldLayoutId id="2147491811" r:id="rId6"/>
    <p:sldLayoutId id="2147491812" r:id="rId7"/>
    <p:sldLayoutId id="2147491813" r:id="rId8"/>
    <p:sldLayoutId id="2147491814" r:id="rId9"/>
    <p:sldLayoutId id="2147491815" r:id="rId10"/>
    <p:sldLayoutId id="2147491816" r:id="rId11"/>
    <p:sldLayoutId id="2147491817" r:id="rId12"/>
    <p:sldLayoutId id="214749181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06512899"/>
      </p:ext>
    </p:extLst>
  </p:cSld>
  <p:clrMap bg1="lt1" tx1="dk1" bg2="lt2" tx2="dk2" accent1="accent1" accent2="accent2" accent3="accent3" accent4="accent4" accent5="accent5" accent6="accent6" hlink="hlink" folHlink="folHlink"/>
  <p:sldLayoutIdLst>
    <p:sldLayoutId id="2147492294" r:id="rId1"/>
    <p:sldLayoutId id="2147492295" r:id="rId2"/>
    <p:sldLayoutId id="2147492296" r:id="rId3"/>
    <p:sldLayoutId id="2147492297" r:id="rId4"/>
    <p:sldLayoutId id="2147492298" r:id="rId5"/>
    <p:sldLayoutId id="2147492299" r:id="rId6"/>
    <p:sldLayoutId id="2147492300" r:id="rId7"/>
    <p:sldLayoutId id="2147492301" r:id="rId8"/>
    <p:sldLayoutId id="2147492302" r:id="rId9"/>
    <p:sldLayoutId id="2147492303" r:id="rId10"/>
    <p:sldLayoutId id="214749230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8707136"/>
      </p:ext>
    </p:extLst>
  </p:cSld>
  <p:clrMap bg1="lt1" tx1="dk1" bg2="lt2" tx2="dk2" accent1="accent1" accent2="accent2" accent3="accent3" accent4="accent4" accent5="accent5" accent6="accent6" hlink="hlink" folHlink="folHlink"/>
  <p:sldLayoutIdLst>
    <p:sldLayoutId id="2147492306" r:id="rId1"/>
    <p:sldLayoutId id="2147492307" r:id="rId2"/>
    <p:sldLayoutId id="2147492308" r:id="rId3"/>
    <p:sldLayoutId id="2147492309" r:id="rId4"/>
    <p:sldLayoutId id="2147492310" r:id="rId5"/>
    <p:sldLayoutId id="2147492311" r:id="rId6"/>
    <p:sldLayoutId id="2147492312" r:id="rId7"/>
    <p:sldLayoutId id="2147492313" r:id="rId8"/>
    <p:sldLayoutId id="2147492314" r:id="rId9"/>
    <p:sldLayoutId id="2147492315" r:id="rId10"/>
    <p:sldLayoutId id="21474923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8"/>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6"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fld id="{5DDFCB5D-9589-6C49-93D5-A3E21ABC5181}" type="slidenum">
              <a:rPr lang="en-US" sz="1800" smtClean="0">
                <a:cs typeface="DejaVu Sans" charset="0"/>
              </a:rPr>
              <a:pPr defTabSz="321279">
                <a:buSzPct val="100000"/>
              </a:pPr>
              <a:t>‹#›</a:t>
            </a:fld>
            <a:endParaRPr lang="en-US" sz="1800" dirty="0">
              <a:cs typeface="DejaVu Sans" charset="0"/>
            </a:endParaRPr>
          </a:p>
        </p:txBody>
      </p:sp>
    </p:spTree>
    <p:extLst>
      <p:ext uri="{BB962C8B-B14F-4D97-AF65-F5344CB8AC3E}">
        <p14:creationId xmlns:p14="http://schemas.microsoft.com/office/powerpoint/2010/main" val="3187325367"/>
      </p:ext>
    </p:extLst>
  </p:cSld>
  <p:clrMap bg1="lt1" tx1="dk1" bg2="lt2" tx2="dk2" accent1="accent1" accent2="accent2" accent3="accent3" accent4="accent4" accent5="accent5" accent6="accent6" hlink="hlink" folHlink="folHlink"/>
  <p:sldLayoutIdLst>
    <p:sldLayoutId id="2147492318" r:id="rId1"/>
    <p:sldLayoutId id="2147492319" r:id="rId2"/>
    <p:sldLayoutId id="2147492320" r:id="rId3"/>
    <p:sldLayoutId id="2147492321" r:id="rId4"/>
    <p:sldLayoutId id="2147492322" r:id="rId5"/>
    <p:sldLayoutId id="2147492323" r:id="rId6"/>
    <p:sldLayoutId id="2147492324" r:id="rId7"/>
    <p:sldLayoutId id="2147492325" r:id="rId8"/>
    <p:sldLayoutId id="2147492326" r:id="rId9"/>
    <p:sldLayoutId id="2147492327" r:id="rId10"/>
    <p:sldLayoutId id="2147492328" r:id="rId11"/>
  </p:sldLayoutIdLst>
  <p:txStyles>
    <p:titleStyle>
      <a:lvl1pPr algn="ctr" defTabSz="321279"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078" indent="-200799"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198"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479"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762"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040"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316"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601"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0884"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59" indent="-240959" algn="l" defTabSz="321279"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078" indent="-200799" algn="l" defTabSz="321279"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198" indent="-160640" algn="l" defTabSz="321279"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479"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762"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040"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316"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601"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0884"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279" rtl="0" eaLnBrk="1" latinLnBrk="0" hangingPunct="1">
        <a:defRPr sz="1300" kern="1200">
          <a:solidFill>
            <a:schemeClr val="tx1"/>
          </a:solidFill>
          <a:latin typeface="+mn-lt"/>
          <a:ea typeface="+mn-ea"/>
          <a:cs typeface="+mn-cs"/>
        </a:defRPr>
      </a:lvl1pPr>
      <a:lvl2pPr marL="321279" algn="l" defTabSz="321279" rtl="0" eaLnBrk="1" latinLnBrk="0" hangingPunct="1">
        <a:defRPr sz="1300" kern="1200">
          <a:solidFill>
            <a:schemeClr val="tx1"/>
          </a:solidFill>
          <a:latin typeface="+mn-lt"/>
          <a:ea typeface="+mn-ea"/>
          <a:cs typeface="+mn-cs"/>
        </a:defRPr>
      </a:lvl2pPr>
      <a:lvl3pPr marL="642558" algn="l" defTabSz="321279" rtl="0" eaLnBrk="1" latinLnBrk="0" hangingPunct="1">
        <a:defRPr sz="1300" kern="1200">
          <a:solidFill>
            <a:schemeClr val="tx1"/>
          </a:solidFill>
          <a:latin typeface="+mn-lt"/>
          <a:ea typeface="+mn-ea"/>
          <a:cs typeface="+mn-cs"/>
        </a:defRPr>
      </a:lvl3pPr>
      <a:lvl4pPr marL="963838" algn="l" defTabSz="321279" rtl="0" eaLnBrk="1" latinLnBrk="0" hangingPunct="1">
        <a:defRPr sz="1300" kern="1200">
          <a:solidFill>
            <a:schemeClr val="tx1"/>
          </a:solidFill>
          <a:latin typeface="+mn-lt"/>
          <a:ea typeface="+mn-ea"/>
          <a:cs typeface="+mn-cs"/>
        </a:defRPr>
      </a:lvl4pPr>
      <a:lvl5pPr marL="1285116" algn="l" defTabSz="321279" rtl="0" eaLnBrk="1" latinLnBrk="0" hangingPunct="1">
        <a:defRPr sz="1300" kern="1200">
          <a:solidFill>
            <a:schemeClr val="tx1"/>
          </a:solidFill>
          <a:latin typeface="+mn-lt"/>
          <a:ea typeface="+mn-ea"/>
          <a:cs typeface="+mn-cs"/>
        </a:defRPr>
      </a:lvl5pPr>
      <a:lvl6pPr marL="1606399" algn="l" defTabSz="321279" rtl="0" eaLnBrk="1" latinLnBrk="0" hangingPunct="1">
        <a:defRPr sz="1300" kern="1200">
          <a:solidFill>
            <a:schemeClr val="tx1"/>
          </a:solidFill>
          <a:latin typeface="+mn-lt"/>
          <a:ea typeface="+mn-ea"/>
          <a:cs typeface="+mn-cs"/>
        </a:defRPr>
      </a:lvl6pPr>
      <a:lvl7pPr marL="1927679" algn="l" defTabSz="321279" rtl="0" eaLnBrk="1" latinLnBrk="0" hangingPunct="1">
        <a:defRPr sz="1300" kern="1200">
          <a:solidFill>
            <a:schemeClr val="tx1"/>
          </a:solidFill>
          <a:latin typeface="+mn-lt"/>
          <a:ea typeface="+mn-ea"/>
          <a:cs typeface="+mn-cs"/>
        </a:defRPr>
      </a:lvl7pPr>
      <a:lvl8pPr marL="2248962" algn="l" defTabSz="321279" rtl="0" eaLnBrk="1" latinLnBrk="0" hangingPunct="1">
        <a:defRPr sz="1300" kern="1200">
          <a:solidFill>
            <a:schemeClr val="tx1"/>
          </a:solidFill>
          <a:latin typeface="+mn-lt"/>
          <a:ea typeface="+mn-ea"/>
          <a:cs typeface="+mn-cs"/>
        </a:defRPr>
      </a:lvl8pPr>
      <a:lvl9pPr marL="2570233" algn="l" defTabSz="321279" rtl="0" eaLnBrk="1" latinLnBrk="0" hangingPunct="1">
        <a:defRPr sz="13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1026"/>
          <p:cNvGrpSpPr>
            <a:grpSpLocks/>
          </p:cNvGrpSpPr>
          <p:nvPr/>
        </p:nvGrpSpPr>
        <p:grpSpPr bwMode="auto">
          <a:xfrm>
            <a:off x="457200" y="992188"/>
            <a:ext cx="8153400" cy="1600200"/>
            <a:chOff x="288" y="625"/>
            <a:chExt cx="5136" cy="1008"/>
          </a:xfrm>
        </p:grpSpPr>
        <p:sp>
          <p:nvSpPr>
            <p:cNvPr id="13320" name="Arc 1027"/>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13321" name="Arc 1028"/>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13322" name="Arc 1029"/>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13323" name="AutoShape 1030"/>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13315" name="Rectangle 1031"/>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62" tIns="46031" rIns="92062" bIns="46031" numCol="1" anchor="b" anchorCtr="0" compatLnSpc="1">
            <a:prstTxWarp prst="textNoShape">
              <a:avLst/>
            </a:prstTxWarp>
          </a:bodyPr>
          <a:lstStyle/>
          <a:p>
            <a:pPr lvl="0"/>
            <a:r>
              <a:rPr lang="en-US" dirty="0"/>
              <a:t>Click to edit Master title style</a:t>
            </a:r>
          </a:p>
        </p:txBody>
      </p:sp>
      <p:sp>
        <p:nvSpPr>
          <p:cNvPr id="13316" name="Rectangle 1032"/>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62" tIns="46031" rIns="92062" bIns="460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2825" name="Rectangle 1033"/>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FFFFCC"/>
              </a:solidFill>
            </a:endParaRPr>
          </a:p>
        </p:txBody>
      </p:sp>
      <p:sp>
        <p:nvSpPr>
          <p:cNvPr id="162826" name="Rectangle 1034"/>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FFFFCC"/>
              </a:solidFill>
            </a:endParaRPr>
          </a:p>
        </p:txBody>
      </p:sp>
      <p:sp>
        <p:nvSpPr>
          <p:cNvPr id="162827" name="Rectangle 1035"/>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r" eaLnBrk="1" hangingPunct="1">
              <a:defRPr sz="1400" b="1" i="0">
                <a:latin typeface="Arial" panose="020B0604020202020204" pitchFamily="34" charset="0"/>
              </a:defRPr>
            </a:lvl1pPr>
          </a:lstStyle>
          <a:p>
            <a:pPr>
              <a:defRPr/>
            </a:pPr>
            <a:fld id="{EA9EA8A5-0F62-5E4B-ABB8-B27B47F5669B}"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509451056"/>
      </p:ext>
    </p:extLst>
  </p:cSld>
  <p:clrMap bg1="dk2" tx1="lt1" bg2="dk1" tx2="lt2" accent1="accent1" accent2="accent2" accent3="accent3" accent4="accent4" accent5="accent5" accent6="accent6" hlink="hlink" folHlink="folHlink"/>
  <p:sldLayoutIdLst>
    <p:sldLayoutId id="2147492330" r:id="rId1"/>
    <p:sldLayoutId id="2147492331" r:id="rId2"/>
    <p:sldLayoutId id="2147492332" r:id="rId3"/>
    <p:sldLayoutId id="2147492333" r:id="rId4"/>
    <p:sldLayoutId id="2147492334" r:id="rId5"/>
    <p:sldLayoutId id="2147492335" r:id="rId6"/>
    <p:sldLayoutId id="2147492336" r:id="rId7"/>
    <p:sldLayoutId id="2147492337" r:id="rId8"/>
    <p:sldLayoutId id="2147492338" r:id="rId9"/>
    <p:sldLayoutId id="2147492339" r:id="rId10"/>
    <p:sldLayoutId id="2147492340" r:id="rId11"/>
    <p:sldLayoutId id="2147492341"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32" algn="r" rtl="0" fontAlgn="base">
        <a:spcBef>
          <a:spcPct val="0"/>
        </a:spcBef>
        <a:spcAft>
          <a:spcPct val="0"/>
        </a:spcAft>
        <a:defRPr sz="4400" i="1">
          <a:solidFill>
            <a:schemeClr val="tx2"/>
          </a:solidFill>
          <a:latin typeface="Times New Roman" pitchFamily="-112" charset="0"/>
        </a:defRPr>
      </a:lvl6pPr>
      <a:lvl7pPr marL="914265" algn="r" rtl="0" fontAlgn="base">
        <a:spcBef>
          <a:spcPct val="0"/>
        </a:spcBef>
        <a:spcAft>
          <a:spcPct val="0"/>
        </a:spcAft>
        <a:defRPr sz="4400" i="1">
          <a:solidFill>
            <a:schemeClr val="tx2"/>
          </a:solidFill>
          <a:latin typeface="Times New Roman" pitchFamily="-112" charset="0"/>
        </a:defRPr>
      </a:lvl7pPr>
      <a:lvl8pPr marL="1371396" algn="r" rtl="0" fontAlgn="base">
        <a:spcBef>
          <a:spcPct val="0"/>
        </a:spcBef>
        <a:spcAft>
          <a:spcPct val="0"/>
        </a:spcAft>
        <a:defRPr sz="4400" i="1">
          <a:solidFill>
            <a:schemeClr val="tx2"/>
          </a:solidFill>
          <a:latin typeface="Times New Roman" pitchFamily="-112" charset="0"/>
        </a:defRPr>
      </a:lvl8pPr>
      <a:lvl9pPr marL="1828530" algn="r" rtl="0" fontAlgn="base">
        <a:spcBef>
          <a:spcPct val="0"/>
        </a:spcBef>
        <a:spcAft>
          <a:spcPct val="0"/>
        </a:spcAft>
        <a:defRPr sz="4400" i="1">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839" indent="-285708"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599961" indent="-228567"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094" indent="-228567"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225" indent="-228567"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359" indent="-228567"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8490" indent="-228567"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5622" indent="-228567"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74" tIns="44444" rIns="90474" bIns="4444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74" tIns="44444" rIns="90474" bIns="44444"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grpSp>
    </p:spTree>
    <p:extLst>
      <p:ext uri="{BB962C8B-B14F-4D97-AF65-F5344CB8AC3E}">
        <p14:creationId xmlns:p14="http://schemas.microsoft.com/office/powerpoint/2010/main" val="1458411927"/>
      </p:ext>
    </p:extLst>
  </p:cSld>
  <p:clrMap bg1="dk2" tx1="lt1" bg2="dk1" tx2="lt2" accent1="accent1" accent2="accent2" accent3="accent3" accent4="accent4" accent5="accent5" accent6="accent6" hlink="hlink" folHlink="folHlink"/>
  <p:sldLayoutIdLst>
    <p:sldLayoutId id="2147492383" r:id="rId1"/>
    <p:sldLayoutId id="2147492384" r:id="rId2"/>
    <p:sldLayoutId id="2147492385" r:id="rId3"/>
    <p:sldLayoutId id="2147492386" r:id="rId4"/>
    <p:sldLayoutId id="2147492387" r:id="rId5"/>
    <p:sldLayoutId id="2147492388" r:id="rId6"/>
    <p:sldLayoutId id="2147492389" r:id="rId7"/>
    <p:sldLayoutId id="2147492390" r:id="rId8"/>
    <p:sldLayoutId id="2147492391" r:id="rId9"/>
    <p:sldLayoutId id="2147492392" r:id="rId10"/>
    <p:sldLayoutId id="214749239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132" algn="l" rtl="0" eaLnBrk="0" fontAlgn="base" hangingPunct="0">
        <a:spcBef>
          <a:spcPct val="0"/>
        </a:spcBef>
        <a:spcAft>
          <a:spcPct val="0"/>
        </a:spcAft>
        <a:defRPr sz="4400">
          <a:solidFill>
            <a:schemeClr val="tx2"/>
          </a:solidFill>
          <a:latin typeface="Times" pitchFamily="-105" charset="0"/>
        </a:defRPr>
      </a:lvl6pPr>
      <a:lvl7pPr marL="914265" algn="l" rtl="0" eaLnBrk="0" fontAlgn="base" hangingPunct="0">
        <a:spcBef>
          <a:spcPct val="0"/>
        </a:spcBef>
        <a:spcAft>
          <a:spcPct val="0"/>
        </a:spcAft>
        <a:defRPr sz="4400">
          <a:solidFill>
            <a:schemeClr val="tx2"/>
          </a:solidFill>
          <a:latin typeface="Times" pitchFamily="-105" charset="0"/>
        </a:defRPr>
      </a:lvl7pPr>
      <a:lvl8pPr marL="1371396" algn="l" rtl="0" eaLnBrk="0" fontAlgn="base" hangingPunct="0">
        <a:spcBef>
          <a:spcPct val="0"/>
        </a:spcBef>
        <a:spcAft>
          <a:spcPct val="0"/>
        </a:spcAft>
        <a:defRPr sz="4400">
          <a:solidFill>
            <a:schemeClr val="tx2"/>
          </a:solidFill>
          <a:latin typeface="Times" pitchFamily="-105" charset="0"/>
        </a:defRPr>
      </a:lvl8pPr>
      <a:lvl9pPr marL="1828530" algn="l" rtl="0" eaLnBrk="0" fontAlgn="base" hangingPunct="0">
        <a:spcBef>
          <a:spcPct val="0"/>
        </a:spcBef>
        <a:spcAft>
          <a:spcPct val="0"/>
        </a:spcAft>
        <a:defRPr sz="4400">
          <a:solidFill>
            <a:schemeClr val="tx2"/>
          </a:solidFill>
          <a:latin typeface="Times" pitchFamily="-105" charset="0"/>
        </a:defRPr>
      </a:lvl9pPr>
    </p:titleStyle>
    <p:bodyStyle>
      <a:lvl1pPr marL="342849" indent="-342849"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839" indent="-285708"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2829" indent="-228567"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599961"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094"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225"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359"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8490"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5622"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fld id="{52F367E4-7E1D-FF4E-AF00-438FDA6547A0}" type="datetimeFigureOut">
              <a:rPr lang="en-US" smtClean="0"/>
              <a:pPr defTabSz="457200" eaLnBrk="1" fontAlgn="auto" hangingPunct="1">
                <a:spcBef>
                  <a:spcPts val="0"/>
                </a:spcBef>
                <a:spcAft>
                  <a:spcPts val="0"/>
                </a:spcAft>
              </a:pPr>
              <a:t>3/10/24</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pPr defTabSz="457200" eaLnBrk="1" fontAlgn="auto" hangingPunct="1">
              <a:spcBef>
                <a:spcPts val="0"/>
              </a:spcBef>
              <a:spcAft>
                <a:spcPts val="0"/>
              </a:spcAft>
            </a:pPr>
            <a:fld id="{8C99E196-A115-2F47-A252-2B1A00B54207}" type="slidenum">
              <a:rPr lang="en-US" smtClean="0"/>
              <a:pPr defTabSz="457200" eaLnBrk="1" fontAlgn="auto" hangingPunct="1">
                <a:spcBef>
                  <a:spcPts val="0"/>
                </a:spcBef>
                <a:spcAft>
                  <a:spcPts val="0"/>
                </a:spcAft>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Tree>
    <p:extLst>
      <p:ext uri="{BB962C8B-B14F-4D97-AF65-F5344CB8AC3E}">
        <p14:creationId xmlns:p14="http://schemas.microsoft.com/office/powerpoint/2010/main" val="4203532430"/>
      </p:ext>
    </p:extLst>
  </p:cSld>
  <p:clrMap bg1="dk2" tx1="lt1" bg2="dk1" tx2="lt2" accent1="accent1" accent2="accent2" accent3="accent3" accent4="accent4" accent5="accent5" accent6="accent6" hlink="hlink" folHlink="folHlink"/>
  <p:sldLayoutIdLst>
    <p:sldLayoutId id="2147492395"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2397" r:id="rId1"/>
    <p:sldLayoutId id="2147492398" r:id="rId2"/>
    <p:sldLayoutId id="2147492399" r:id="rId3"/>
    <p:sldLayoutId id="2147492400" r:id="rId4"/>
    <p:sldLayoutId id="2147492401" r:id="rId5"/>
    <p:sldLayoutId id="2147492402" r:id="rId6"/>
    <p:sldLayoutId id="2147492403" r:id="rId7"/>
    <p:sldLayoutId id="2147492404" r:id="rId8"/>
    <p:sldLayoutId id="2147492405" r:id="rId9"/>
    <p:sldLayoutId id="2147492406" r:id="rId10"/>
    <p:sldLayoutId id="214749240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fld id="{4370C4B8-28FD-CA45-96DB-445CE5F9BEB5}" type="slidenum">
              <a:rPr lang="en-US" sz="1800" smtClean="0">
                <a:cs typeface="DejaVu Sans" charset="0"/>
              </a:rPr>
              <a:pPr defTabSz="321503">
                <a:buSzPct val="100000"/>
              </a:pPr>
              <a:t>‹#›</a:t>
            </a:fld>
            <a:endParaRPr lang="en-US" sz="1800" dirty="0">
              <a:cs typeface="DejaVu Sans" charset="0"/>
            </a:endParaRPr>
          </a:p>
        </p:txBody>
      </p:sp>
    </p:spTree>
    <p:extLst>
      <p:ext uri="{BB962C8B-B14F-4D97-AF65-F5344CB8AC3E}">
        <p14:creationId xmlns:p14="http://schemas.microsoft.com/office/powerpoint/2010/main" val="1626041681"/>
      </p:ext>
    </p:extLst>
  </p:cSld>
  <p:clrMap bg1="lt1" tx1="dk1" bg2="lt2" tx2="dk2" accent1="accent1" accent2="accent2" accent3="accent3" accent4="accent4" accent5="accent5" accent6="accent6" hlink="hlink" folHlink="folHlink"/>
  <p:sldLayoutIdLst>
    <p:sldLayoutId id="2147492409" r:id="rId1"/>
    <p:sldLayoutId id="2147492410" r:id="rId2"/>
    <p:sldLayoutId id="2147492411" r:id="rId3"/>
    <p:sldLayoutId id="2147492412" r:id="rId4"/>
    <p:sldLayoutId id="2147492413" r:id="rId5"/>
    <p:sldLayoutId id="2147492414" r:id="rId6"/>
    <p:sldLayoutId id="2147492415" r:id="rId7"/>
    <p:sldLayoutId id="2147492416" r:id="rId8"/>
    <p:sldLayoutId id="2147492417" r:id="rId9"/>
    <p:sldLayoutId id="2147492418" r:id="rId10"/>
    <p:sldLayoutId id="2147492419"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93E7E47F-8423-794F-9338-4BE93370A719}" type="datetimeFigureOut">
              <a:rPr lang="en-US"/>
              <a:pPr eaLnBrk="1" hangingPunct="1">
                <a:defRPr/>
              </a:pPr>
              <a:t>3/10/24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36919755-C6FD-6B4D-A594-EA60682B5913}" type="slidenum">
              <a:rPr lang="en-US"/>
              <a:pPr eaLnBrk="1" hangingPunct="1">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2421" r:id="rId1"/>
    <p:sldLayoutId id="2147492422" r:id="rId2"/>
    <p:sldLayoutId id="2147492423" r:id="rId3"/>
    <p:sldLayoutId id="2147492424" r:id="rId4"/>
    <p:sldLayoutId id="2147492425" r:id="rId5"/>
    <p:sldLayoutId id="2147492426" r:id="rId6"/>
    <p:sldLayoutId id="2147492427" r:id="rId7"/>
    <p:sldLayoutId id="2147492428" r:id="rId8"/>
    <p:sldLayoutId id="2147492429" r:id="rId9"/>
    <p:sldLayoutId id="2147492430" r:id="rId10"/>
    <p:sldLayoutId id="2147492431"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6476072"/>
      </p:ext>
    </p:extLst>
  </p:cSld>
  <p:clrMap bg1="lt1" tx1="dk1" bg2="lt2" tx2="dk2" accent1="accent1" accent2="accent2" accent3="accent3" accent4="accent4" accent5="accent5" accent6="accent6" hlink="hlink" folHlink="folHlink"/>
  <p:sldLayoutIdLst>
    <p:sldLayoutId id="2147492433" r:id="rId1"/>
    <p:sldLayoutId id="2147492434" r:id="rId2"/>
    <p:sldLayoutId id="2147492435" r:id="rId3"/>
    <p:sldLayoutId id="2147492436" r:id="rId4"/>
    <p:sldLayoutId id="2147492437" r:id="rId5"/>
    <p:sldLayoutId id="2147492438" r:id="rId6"/>
    <p:sldLayoutId id="2147492439" r:id="rId7"/>
    <p:sldLayoutId id="2147492440" r:id="rId8"/>
    <p:sldLayoutId id="2147492441" r:id="rId9"/>
    <p:sldLayoutId id="2147492442" r:id="rId10"/>
    <p:sldLayoutId id="214749244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GB" dirty="0"/>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9187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0388190"/>
      </p:ext>
    </p:extLst>
  </p:cSld>
  <p:clrMap bg1="lt1" tx1="dk1" bg2="lt2" tx2="dk2" accent1="accent1" accent2="accent2" accent3="accent3" accent4="accent4" accent5="accent5" accent6="accent6" hlink="hlink" folHlink="folHlink"/>
  <p:sldLayoutIdLst>
    <p:sldLayoutId id="2147492445" r:id="rId1"/>
    <p:sldLayoutId id="2147492446" r:id="rId2"/>
    <p:sldLayoutId id="2147492447" r:id="rId3"/>
    <p:sldLayoutId id="2147492448" r:id="rId4"/>
    <p:sldLayoutId id="2147492449" r:id="rId5"/>
    <p:sldLayoutId id="2147492450" r:id="rId6"/>
    <p:sldLayoutId id="2147492451" r:id="rId7"/>
    <p:sldLayoutId id="2147492452" r:id="rId8"/>
    <p:sldLayoutId id="2147492453" r:id="rId9"/>
    <p:sldLayoutId id="2147492454" r:id="rId10"/>
    <p:sldLayoutId id="2147492455"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4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9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fld id="{4370C4B8-28FD-CA45-96DB-445CE5F9BEB5}" type="slidenum">
              <a:rPr lang="en-US" sz="1800" smtClean="0">
                <a:cs typeface="DejaVu Sans" charset="0"/>
              </a:rPr>
              <a:pPr defTabSz="321167">
                <a:buSzPct val="100000"/>
              </a:pPr>
              <a:t>‹#›</a:t>
            </a:fld>
            <a:endParaRPr lang="en-US" sz="1800" dirty="0">
              <a:cs typeface="DejaVu Sans" charset="0"/>
            </a:endParaRPr>
          </a:p>
        </p:txBody>
      </p:sp>
    </p:spTree>
    <p:extLst>
      <p:ext uri="{BB962C8B-B14F-4D97-AF65-F5344CB8AC3E}">
        <p14:creationId xmlns:p14="http://schemas.microsoft.com/office/powerpoint/2010/main" val="2791050907"/>
      </p:ext>
    </p:extLst>
  </p:cSld>
  <p:clrMap bg1="lt1" tx1="dk1" bg2="lt2" tx2="dk2" accent1="accent1" accent2="accent2" accent3="accent3" accent4="accent4" accent5="accent5" accent6="accent6" hlink="hlink" folHlink="folHlink"/>
  <p:sldLayoutIdLst>
    <p:sldLayoutId id="2147492457" r:id="rId1"/>
    <p:sldLayoutId id="2147492458" r:id="rId2"/>
    <p:sldLayoutId id="2147492459" r:id="rId3"/>
    <p:sldLayoutId id="2147492460" r:id="rId4"/>
    <p:sldLayoutId id="2147492461" r:id="rId5"/>
    <p:sldLayoutId id="2147492462" r:id="rId6"/>
    <p:sldLayoutId id="2147492463" r:id="rId7"/>
    <p:sldLayoutId id="2147492464" r:id="rId8"/>
    <p:sldLayoutId id="2147492465" r:id="rId9"/>
    <p:sldLayoutId id="2147492466" r:id="rId10"/>
    <p:sldLayoutId id="2147492467" r:id="rId11"/>
  </p:sldLayoutIdLst>
  <p:txStyles>
    <p:titleStyle>
      <a:lvl1pPr algn="ctr" defTabSz="321167"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896" indent="-200729"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91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08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263"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426"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589"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765"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93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75" indent="-240875" algn="l" defTabSz="321167"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896" indent="-200729" algn="l" defTabSz="321167"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918" indent="-160584" algn="l" defTabSz="321167"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088"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263"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6426"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589"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765"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93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67" rtl="0" eaLnBrk="1" latinLnBrk="0" hangingPunct="1">
        <a:defRPr sz="1300" kern="1200">
          <a:solidFill>
            <a:schemeClr val="tx1"/>
          </a:solidFill>
          <a:latin typeface="+mn-lt"/>
          <a:ea typeface="+mn-ea"/>
          <a:cs typeface="+mn-cs"/>
        </a:defRPr>
      </a:lvl1pPr>
      <a:lvl2pPr marL="321167" algn="l" defTabSz="321167" rtl="0" eaLnBrk="1" latinLnBrk="0" hangingPunct="1">
        <a:defRPr sz="1300" kern="1200">
          <a:solidFill>
            <a:schemeClr val="tx1"/>
          </a:solidFill>
          <a:latin typeface="+mn-lt"/>
          <a:ea typeface="+mn-ea"/>
          <a:cs typeface="+mn-cs"/>
        </a:defRPr>
      </a:lvl2pPr>
      <a:lvl3pPr marL="642334" algn="l" defTabSz="321167" rtl="0" eaLnBrk="1" latinLnBrk="0" hangingPunct="1">
        <a:defRPr sz="1300" kern="1200">
          <a:solidFill>
            <a:schemeClr val="tx1"/>
          </a:solidFill>
          <a:latin typeface="+mn-lt"/>
          <a:ea typeface="+mn-ea"/>
          <a:cs typeface="+mn-cs"/>
        </a:defRPr>
      </a:lvl3pPr>
      <a:lvl4pPr marL="963502" algn="l" defTabSz="321167" rtl="0" eaLnBrk="1" latinLnBrk="0" hangingPunct="1">
        <a:defRPr sz="1300" kern="1200">
          <a:solidFill>
            <a:schemeClr val="tx1"/>
          </a:solidFill>
          <a:latin typeface="+mn-lt"/>
          <a:ea typeface="+mn-ea"/>
          <a:cs typeface="+mn-cs"/>
        </a:defRPr>
      </a:lvl4pPr>
      <a:lvl5pPr marL="1284668" algn="l" defTabSz="321167" rtl="0" eaLnBrk="1" latinLnBrk="0" hangingPunct="1">
        <a:defRPr sz="1300" kern="1200">
          <a:solidFill>
            <a:schemeClr val="tx1"/>
          </a:solidFill>
          <a:latin typeface="+mn-lt"/>
          <a:ea typeface="+mn-ea"/>
          <a:cs typeface="+mn-cs"/>
        </a:defRPr>
      </a:lvl5pPr>
      <a:lvl6pPr marL="1605842" algn="l" defTabSz="321167" rtl="0" eaLnBrk="1" latinLnBrk="0" hangingPunct="1">
        <a:defRPr sz="1300" kern="1200">
          <a:solidFill>
            <a:schemeClr val="tx1"/>
          </a:solidFill>
          <a:latin typeface="+mn-lt"/>
          <a:ea typeface="+mn-ea"/>
          <a:cs typeface="+mn-cs"/>
        </a:defRPr>
      </a:lvl6pPr>
      <a:lvl7pPr marL="1927008" algn="l" defTabSz="321167" rtl="0" eaLnBrk="1" latinLnBrk="0" hangingPunct="1">
        <a:defRPr sz="1300" kern="1200">
          <a:solidFill>
            <a:schemeClr val="tx1"/>
          </a:solidFill>
          <a:latin typeface="+mn-lt"/>
          <a:ea typeface="+mn-ea"/>
          <a:cs typeface="+mn-cs"/>
        </a:defRPr>
      </a:lvl7pPr>
      <a:lvl8pPr marL="2248182" algn="l" defTabSz="321167" rtl="0" eaLnBrk="1" latinLnBrk="0" hangingPunct="1">
        <a:defRPr sz="1300" kern="1200">
          <a:solidFill>
            <a:schemeClr val="tx1"/>
          </a:solidFill>
          <a:latin typeface="+mn-lt"/>
          <a:ea typeface="+mn-ea"/>
          <a:cs typeface="+mn-cs"/>
        </a:defRPr>
      </a:lvl8pPr>
      <a:lvl9pPr marL="2569337" algn="l" defTabSz="321167" rtl="0" eaLnBrk="1" latinLnBrk="0" hangingPunct="1">
        <a:defRPr sz="13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b="1" i="0">
                <a:solidFill>
                  <a:srgbClr val="000000"/>
                </a:solidFill>
                <a:latin typeface="Arial" panose="020B0604020202020204" pitchFamily="34" charset="0"/>
              </a:defRPr>
            </a:lvl1pPr>
          </a:lstStyle>
          <a:p>
            <a:pPr defTabSz="321327">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b="1" i="0">
                <a:solidFill>
                  <a:srgbClr val="000000"/>
                </a:solidFill>
                <a:latin typeface="Arial" panose="020B0604020202020204" pitchFamily="34" charset="0"/>
              </a:defRPr>
            </a:lvl1pPr>
          </a:lstStyle>
          <a:p>
            <a:pPr defTabSz="321327">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b="1" i="0">
                <a:solidFill>
                  <a:srgbClr val="000000"/>
                </a:solidFill>
                <a:latin typeface="Arial" panose="020B0604020202020204" pitchFamily="34" charset="0"/>
              </a:defRPr>
            </a:lvl1pPr>
          </a:lstStyle>
          <a:p>
            <a:pPr defTabSz="321327">
              <a:buSzPct val="100000"/>
            </a:pPr>
            <a:fld id="{A3687CA9-90B4-7E43-AC85-1BEB7073CCDC}" type="slidenum">
              <a:rPr lang="en-US" sz="1800" smtClean="0">
                <a:cs typeface="DejaVu Sans" charset="0"/>
              </a:rPr>
              <a:pPr defTabSz="321327">
                <a:buSzPct val="100000"/>
              </a:pPr>
              <a:t>‹#›</a:t>
            </a:fld>
            <a:endParaRPr lang="en-US" sz="1800" dirty="0">
              <a:cs typeface="DejaVu Sans" charset="0"/>
            </a:endParaRPr>
          </a:p>
        </p:txBody>
      </p:sp>
    </p:spTree>
    <p:extLst>
      <p:ext uri="{BB962C8B-B14F-4D97-AF65-F5344CB8AC3E}">
        <p14:creationId xmlns:p14="http://schemas.microsoft.com/office/powerpoint/2010/main" val="3349164157"/>
      </p:ext>
    </p:extLst>
  </p:cSld>
  <p:clrMap bg1="lt1" tx1="dk1" bg2="lt2" tx2="dk2" accent1="accent1" accent2="accent2" accent3="accent3" accent4="accent4" accent5="accent5" accent6="accent6" hlink="hlink" folHlink="folHlink"/>
  <p:sldLayoutIdLst>
    <p:sldLayoutId id="2147492469" r:id="rId1"/>
    <p:sldLayoutId id="2147492470" r:id="rId2"/>
    <p:sldLayoutId id="2147492471" r:id="rId3"/>
    <p:sldLayoutId id="2147492472" r:id="rId4"/>
    <p:sldLayoutId id="2147492473" r:id="rId5"/>
    <p:sldLayoutId id="2147492474" r:id="rId6"/>
    <p:sldLayoutId id="2147492475" r:id="rId7"/>
    <p:sldLayoutId id="2147492476" r:id="rId8"/>
    <p:sldLayoutId id="2147492477" r:id="rId9"/>
    <p:sldLayoutId id="2147492478" r:id="rId10"/>
    <p:sldLayoutId id="2147492479" r:id="rId11"/>
  </p:sldLayoutIdLst>
  <p:txStyles>
    <p:titleStyle>
      <a:lvl1pPr algn="ctr" defTabSz="321327"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56" indent="-200829"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31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64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7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303"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62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95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28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95" indent="-240995" algn="l" defTabSz="321327"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56" indent="-200829" algn="l" defTabSz="321327"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318" indent="-160664" algn="l" defTabSz="321327"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647" indent="-160664" algn="l" defTabSz="32132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78" indent="-160664" algn="l" defTabSz="32132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303"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62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95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28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27" rtl="0" eaLnBrk="1" latinLnBrk="0" hangingPunct="1">
        <a:defRPr sz="1300" kern="1200">
          <a:solidFill>
            <a:schemeClr val="tx1"/>
          </a:solidFill>
          <a:latin typeface="+mn-lt"/>
          <a:ea typeface="+mn-ea"/>
          <a:cs typeface="+mn-cs"/>
        </a:defRPr>
      </a:lvl1pPr>
      <a:lvl2pPr marL="321327" algn="l" defTabSz="321327" rtl="0" eaLnBrk="1" latinLnBrk="0" hangingPunct="1">
        <a:defRPr sz="1300" kern="1200">
          <a:solidFill>
            <a:schemeClr val="tx1"/>
          </a:solidFill>
          <a:latin typeface="+mn-lt"/>
          <a:ea typeface="+mn-ea"/>
          <a:cs typeface="+mn-cs"/>
        </a:defRPr>
      </a:lvl2pPr>
      <a:lvl3pPr marL="642654" algn="l" defTabSz="321327" rtl="0" eaLnBrk="1" latinLnBrk="0" hangingPunct="1">
        <a:defRPr sz="1300" kern="1200">
          <a:solidFill>
            <a:schemeClr val="tx1"/>
          </a:solidFill>
          <a:latin typeface="+mn-lt"/>
          <a:ea typeface="+mn-ea"/>
          <a:cs typeface="+mn-cs"/>
        </a:defRPr>
      </a:lvl3pPr>
      <a:lvl4pPr marL="963982" algn="l" defTabSz="321327" rtl="0" eaLnBrk="1" latinLnBrk="0" hangingPunct="1">
        <a:defRPr sz="1300" kern="1200">
          <a:solidFill>
            <a:schemeClr val="tx1"/>
          </a:solidFill>
          <a:latin typeface="+mn-lt"/>
          <a:ea typeface="+mn-ea"/>
          <a:cs typeface="+mn-cs"/>
        </a:defRPr>
      </a:lvl4pPr>
      <a:lvl5pPr marL="1285308" algn="l" defTabSz="321327" rtl="0" eaLnBrk="1" latinLnBrk="0" hangingPunct="1">
        <a:defRPr sz="1300" kern="1200">
          <a:solidFill>
            <a:schemeClr val="tx1"/>
          </a:solidFill>
          <a:latin typeface="+mn-lt"/>
          <a:ea typeface="+mn-ea"/>
          <a:cs typeface="+mn-cs"/>
        </a:defRPr>
      </a:lvl5pPr>
      <a:lvl6pPr marL="1606638" algn="l" defTabSz="321327" rtl="0" eaLnBrk="1" latinLnBrk="0" hangingPunct="1">
        <a:defRPr sz="1300" kern="1200">
          <a:solidFill>
            <a:schemeClr val="tx1"/>
          </a:solidFill>
          <a:latin typeface="+mn-lt"/>
          <a:ea typeface="+mn-ea"/>
          <a:cs typeface="+mn-cs"/>
        </a:defRPr>
      </a:lvl6pPr>
      <a:lvl7pPr marL="1927964" algn="l" defTabSz="321327" rtl="0" eaLnBrk="1" latinLnBrk="0" hangingPunct="1">
        <a:defRPr sz="1300" kern="1200">
          <a:solidFill>
            <a:schemeClr val="tx1"/>
          </a:solidFill>
          <a:latin typeface="+mn-lt"/>
          <a:ea typeface="+mn-ea"/>
          <a:cs typeface="+mn-cs"/>
        </a:defRPr>
      </a:lvl7pPr>
      <a:lvl8pPr marL="2249296" algn="l" defTabSz="321327" rtl="0" eaLnBrk="1" latinLnBrk="0" hangingPunct="1">
        <a:defRPr sz="1300" kern="1200">
          <a:solidFill>
            <a:schemeClr val="tx1"/>
          </a:solidFill>
          <a:latin typeface="+mn-lt"/>
          <a:ea typeface="+mn-ea"/>
          <a:cs typeface="+mn-cs"/>
        </a:defRPr>
      </a:lvl8pPr>
      <a:lvl9pPr marL="2570617" algn="l" defTabSz="321327" rtl="0" eaLnBrk="1" latinLnBrk="0" hangingPunct="1">
        <a:defRPr sz="13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78856216"/>
      </p:ext>
    </p:extLst>
  </p:cSld>
  <p:clrMap bg1="lt1" tx1="dk1" bg2="lt2" tx2="dk2" accent1="accent1" accent2="accent2" accent3="accent3" accent4="accent4" accent5="accent5" accent6="accent6" hlink="hlink" folHlink="folHlink"/>
  <p:sldLayoutIdLst>
    <p:sldLayoutId id="2147492481" r:id="rId1"/>
    <p:sldLayoutId id="2147492482" r:id="rId2"/>
    <p:sldLayoutId id="2147492483" r:id="rId3"/>
    <p:sldLayoutId id="2147492484" r:id="rId4"/>
    <p:sldLayoutId id="2147492485" r:id="rId5"/>
    <p:sldLayoutId id="2147492486" r:id="rId6"/>
    <p:sldLayoutId id="2147492487" r:id="rId7"/>
    <p:sldLayoutId id="2147492488" r:id="rId8"/>
    <p:sldLayoutId id="2147492489" r:id="rId9"/>
    <p:sldLayoutId id="2147492490" r:id="rId10"/>
    <p:sldLayoutId id="2147492491" r:id="rId11"/>
    <p:sldLayoutId id="2147492492" r:id="rId12"/>
    <p:sldLayoutId id="214749249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b="1" i="0" dirty="0">
              <a:solidFill>
                <a:srgbClr val="000000"/>
              </a:solidFill>
              <a:latin typeface="Arial" panose="020B0604020202020204" pitchFamily="34" charset="0"/>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i="0" dirty="0">
                <a:solidFill>
                  <a:srgbClr val="FFFFFF"/>
                </a:solidFill>
                <a:latin typeface="Arial" panose="020B0604020202020204" pitchFamily="34" charset="0"/>
                <a:ea typeface="MS Gothic" charset="0"/>
                <a:cs typeface="MS Gothic" charset="0"/>
              </a:rPr>
              <a:t>© </a:t>
            </a:r>
            <a:r>
              <a:rPr lang="en-GB" sz="900" b="1" i="0" dirty="0">
                <a:solidFill>
                  <a:srgbClr val="FFFFFF"/>
                </a:solidFill>
                <a:latin typeface="Arial" panose="020B0604020202020204" pitchFamily="34" charset="0"/>
                <a:ea typeface="MS Gothic" charset="0"/>
                <a:cs typeface="MS Gothic" charset="0"/>
              </a:rPr>
              <a:t>2006</a:t>
            </a:r>
            <a:r>
              <a:rPr lang="en-GB" sz="800" b="1" i="0" dirty="0">
                <a:solidFill>
                  <a:srgbClr val="FFFFFF"/>
                </a:solidFill>
                <a:latin typeface="Arial" panose="020B0604020202020204" pitchFamily="34" charset="0"/>
                <a:ea typeface="MS Gothic" charset="0"/>
                <a:cs typeface="MS Gothic" charset="0"/>
              </a:rPr>
              <a:t> TBBMI</a:t>
            </a:r>
          </a:p>
        </p:txBody>
      </p:sp>
      <p:sp>
        <p:nvSpPr>
          <p:cNvPr id="43012"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43013"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4176724532"/>
      </p:ext>
    </p:extLst>
  </p:cSld>
  <p:clrMap bg1="lt1" tx1="dk1" bg2="lt2" tx2="dk2" accent1="accent1" accent2="accent2" accent3="accent3" accent4="accent4" accent5="accent5" accent6="accent6" hlink="hlink" folHlink="folHlink"/>
  <p:sldLayoutIdLst>
    <p:sldLayoutId id="2147492497"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2E7D0350-0B31-444E-B8DA-9478985F8C74}" type="slidenum">
              <a:rPr lang="en-US" smtClean="0"/>
              <a:pPr>
                <a:defRPr/>
              </a:pPr>
              <a:t>‹#›</a:t>
            </a:fld>
            <a:endParaRPr lang="en-US" dirty="0"/>
          </a:p>
        </p:txBody>
      </p:sp>
    </p:spTree>
    <p:extLst>
      <p:ext uri="{BB962C8B-B14F-4D97-AF65-F5344CB8AC3E}">
        <p14:creationId xmlns:p14="http://schemas.microsoft.com/office/powerpoint/2010/main" val="3974783466"/>
      </p:ext>
    </p:extLst>
  </p:cSld>
  <p:clrMap bg1="lt1" tx1="dk1" bg2="lt2" tx2="dk2" accent1="accent1" accent2="accent2" accent3="accent3" accent4="accent4" accent5="accent5" accent6="accent6" hlink="hlink" folHlink="folHlink"/>
  <p:sldLayoutIdLst>
    <p:sldLayoutId id="2147492503" r:id="rId1"/>
    <p:sldLayoutId id="2147492504" r:id="rId2"/>
    <p:sldLayoutId id="2147492505" r:id="rId3"/>
    <p:sldLayoutId id="2147492506"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solidFill>
                  <a:srgbClr val="FFFFFF"/>
                </a:solidFill>
                <a:latin typeface="Arial" panose="020B0604020202020204" pitchFamily="34" charset="0"/>
              </a:defRPr>
            </a:lvl1pPr>
          </a:lstStyle>
          <a:p>
            <a:pPr>
              <a:defRPr/>
            </a:pPr>
            <a:fld id="{6ED35E2A-4D08-A84F-BFB8-519951EB962F}" type="slidenum">
              <a:rPr lang="en-US" smtClean="0"/>
              <a:pPr>
                <a:defRPr/>
              </a:pPr>
              <a:t>‹#›</a:t>
            </a:fld>
            <a:endParaRPr lang="en-US" dirty="0"/>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3979145"/>
      </p:ext>
    </p:extLst>
  </p:cSld>
  <p:clrMap bg1="dk2" tx1="lt1" bg2="dk1" tx2="lt2" accent1="accent1" accent2="accent2" accent3="accent3" accent4="accent4" accent5="accent5" accent6="accent6" hlink="hlink" folHlink="folHlink"/>
  <p:sldLayoutIdLst>
    <p:sldLayoutId id="2147492508" r:id="rId1"/>
    <p:sldLayoutId id="2147492509"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15172500"/>
      </p:ext>
    </p:extLst>
  </p:cSld>
  <p:clrMap bg1="lt1" tx1="dk1" bg2="lt2" tx2="dk2" accent1="accent1" accent2="accent2" accent3="accent3" accent4="accent4" accent5="accent5" accent6="accent6" hlink="hlink" folHlink="folHlink"/>
  <p:sldLayoutIdLst>
    <p:sldLayoutId id="2147492511" r:id="rId1"/>
    <p:sldLayoutId id="2147492512" r:id="rId2"/>
    <p:sldLayoutId id="2147492513" r:id="rId3"/>
    <p:sldLayoutId id="2147492514" r:id="rId4"/>
    <p:sldLayoutId id="2147492515" r:id="rId5"/>
    <p:sldLayoutId id="2147492516" r:id="rId6"/>
    <p:sldLayoutId id="2147492517" r:id="rId7"/>
    <p:sldLayoutId id="2147492518" r:id="rId8"/>
    <p:sldLayoutId id="2147492519" r:id="rId9"/>
    <p:sldLayoutId id="2147492520" r:id="rId10"/>
    <p:sldLayoutId id="2147492521" r:id="rId11"/>
  </p:sldLayoutIdLst>
  <p:txStyles>
    <p:titleStyle>
      <a:lvl1pPr algn="ctr" defTabSz="457200" rtl="0" eaLnBrk="1" latinLnBrk="0" hangingPunct="1">
        <a:spcBef>
          <a:spcPct val="0"/>
        </a:spcBef>
        <a:buNone/>
        <a:defRPr sz="4400" b="1" i="0" kern="1200">
          <a:solidFill>
            <a:schemeClr val="tx1"/>
          </a:solidFill>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b="1" i="0" kern="1200">
          <a:solidFill>
            <a:schemeClr val="tx1"/>
          </a:solidFill>
          <a:latin typeface="Arial" panose="020B0604020202020204" pitchFamily="34" charset="0"/>
          <a:ea typeface="+mn-ea"/>
          <a:cs typeface="+mn-cs"/>
        </a:defRPr>
      </a:lvl1pPr>
      <a:lvl2pPr marL="742950" indent="-285750" algn="l" defTabSz="457200" rtl="0" eaLnBrk="1" latinLnBrk="0" hangingPunct="1">
        <a:spcBef>
          <a:spcPct val="20000"/>
        </a:spcBef>
        <a:buFont typeface="Arial"/>
        <a:buChar char="–"/>
        <a:defRPr sz="2800" b="1" i="0" kern="1200">
          <a:solidFill>
            <a:schemeClr val="tx1"/>
          </a:solidFill>
          <a:latin typeface="Arial" panose="020B0604020202020204" pitchFamily="34" charset="0"/>
          <a:ea typeface="+mn-ea"/>
          <a:cs typeface="+mn-cs"/>
        </a:defRPr>
      </a:lvl2pPr>
      <a:lvl3pPr marL="1143000" indent="-228600" algn="l" defTabSz="457200" rtl="0" eaLnBrk="1" latinLnBrk="0" hangingPunct="1">
        <a:spcBef>
          <a:spcPct val="20000"/>
        </a:spcBef>
        <a:buFont typeface="Arial"/>
        <a:buChar char="•"/>
        <a:defRPr sz="2400" b="1" i="0" kern="120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12244022"/>
      </p:ext>
    </p:extLst>
  </p:cSld>
  <p:clrMap bg1="lt1" tx1="dk1" bg2="lt2" tx2="dk2" accent1="accent1" accent2="accent2" accent3="accent3" accent4="accent4" accent5="accent5" accent6="accent6" hlink="hlink" folHlink="folHlink"/>
  <p:sldLayoutIdLst>
    <p:sldLayoutId id="2147492523" r:id="rId1"/>
    <p:sldLayoutId id="2147492524" r:id="rId2"/>
    <p:sldLayoutId id="2147492525" r:id="rId3"/>
    <p:sldLayoutId id="2147492526" r:id="rId4"/>
    <p:sldLayoutId id="2147492527" r:id="rId5"/>
    <p:sldLayoutId id="2147492528" r:id="rId6"/>
    <p:sldLayoutId id="2147492529" r:id="rId7"/>
    <p:sldLayoutId id="2147492530" r:id="rId8"/>
    <p:sldLayoutId id="2147492531" r:id="rId9"/>
    <p:sldLayoutId id="2147492532" r:id="rId10"/>
    <p:sldLayoutId id="214749253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dirty="0"/>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dirty="0"/>
              <a:t>Click to edit the outline text format</a:t>
            </a:r>
          </a:p>
          <a:p>
            <a:pPr lvl="1"/>
            <a:r>
              <a:rPr lang="en-GB" altLang="en-US" dirty="0"/>
              <a:t>Second Outline Level</a:t>
            </a:r>
          </a:p>
          <a:p>
            <a:pPr lvl="2"/>
            <a:r>
              <a:rPr lang="en-GB" altLang="en-US" dirty="0"/>
              <a:t>Third Outline Level</a:t>
            </a:r>
          </a:p>
          <a:p>
            <a:pPr lvl="3"/>
            <a:r>
              <a:rPr lang="en-GB" altLang="en-US" dirty="0"/>
              <a:t>Fourth Outline Level</a:t>
            </a:r>
          </a:p>
          <a:p>
            <a:pPr lvl="4"/>
            <a:r>
              <a:rPr lang="en-GB" altLang="en-US" dirty="0"/>
              <a:t>Fifth Outline Level</a:t>
            </a:r>
          </a:p>
          <a:p>
            <a:pPr lvl="4"/>
            <a:r>
              <a:rPr lang="en-GB" altLang="en-US" dirty="0"/>
              <a:t>Sixth Outline Level</a:t>
            </a:r>
          </a:p>
          <a:p>
            <a:pPr lvl="4"/>
            <a:r>
              <a:rPr lang="en-GB" altLang="en-US" dirty="0"/>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fld id="{6C2A51C0-684E-2A4D-B9C1-82AFF6128BD6}" type="slidenum">
              <a:rPr lang="en-US" altLang="en-US" smtClean="0"/>
              <a:pPr/>
              <a:t>‹#›</a:t>
            </a:fld>
            <a:endParaRPr lang="en-US" altLang="en-US" dirty="0"/>
          </a:p>
        </p:txBody>
      </p:sp>
    </p:spTree>
    <p:extLst>
      <p:ext uri="{BB962C8B-B14F-4D97-AF65-F5344CB8AC3E}">
        <p14:creationId xmlns:p14="http://schemas.microsoft.com/office/powerpoint/2010/main" val="2323206597"/>
      </p:ext>
    </p:extLst>
  </p:cSld>
  <p:clrMap bg1="lt1" tx1="dk1" bg2="lt2" tx2="dk2" accent1="accent1" accent2="accent2" accent3="accent3" accent4="accent4" accent5="accent5" accent6="accent6" hlink="hlink" folHlink="folHlink"/>
  <p:sldLayoutIdLst>
    <p:sldLayoutId id="2147492535" r:id="rId1"/>
    <p:sldLayoutId id="2147492536" r:id="rId2"/>
    <p:sldLayoutId id="2147492537" r:id="rId3"/>
    <p:sldLayoutId id="2147492538" r:id="rId4"/>
    <p:sldLayoutId id="2147492539" r:id="rId5"/>
    <p:sldLayoutId id="2147492540" r:id="rId6"/>
    <p:sldLayoutId id="2147492541" r:id="rId7"/>
    <p:sldLayoutId id="2147492542" r:id="rId8"/>
    <p:sldLayoutId id="2147492543" r:id="rId9"/>
    <p:sldLayoutId id="2147492544" r:id="rId10"/>
    <p:sldLayoutId id="2147492545"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665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D082A13A-E305-5444-B4C3-997E5851461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880" r:id="rId1"/>
    <p:sldLayoutId id="2147491881" r:id="rId2"/>
    <p:sldLayoutId id="2147491882" r:id="rId3"/>
    <p:sldLayoutId id="2147491883" r:id="rId4"/>
    <p:sldLayoutId id="2147491884" r:id="rId5"/>
    <p:sldLayoutId id="2147491885" r:id="rId6"/>
    <p:sldLayoutId id="2147491886" r:id="rId7"/>
    <p:sldLayoutId id="2147491887" r:id="rId8"/>
    <p:sldLayoutId id="2147491888" r:id="rId9"/>
    <p:sldLayoutId id="2147491889" r:id="rId10"/>
    <p:sldLayoutId id="214749189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pitchFamily="24" charset="0"/>
        </a:defRPr>
      </a:lvl6pPr>
      <a:lvl7pPr marL="914085" algn="ctr" rtl="0" fontAlgn="base">
        <a:spcBef>
          <a:spcPct val="0"/>
        </a:spcBef>
        <a:spcAft>
          <a:spcPct val="0"/>
        </a:spcAft>
        <a:defRPr sz="4400">
          <a:solidFill>
            <a:schemeClr val="tx2"/>
          </a:solidFill>
          <a:latin typeface="Arial" pitchFamily="24" charset="0"/>
        </a:defRPr>
      </a:lvl7pPr>
      <a:lvl8pPr marL="1371124" algn="ctr" rtl="0" fontAlgn="base">
        <a:spcBef>
          <a:spcPct val="0"/>
        </a:spcBef>
        <a:spcAft>
          <a:spcPct val="0"/>
        </a:spcAft>
        <a:defRPr sz="4400">
          <a:solidFill>
            <a:schemeClr val="tx2"/>
          </a:solidFill>
          <a:latin typeface="Arial" pitchFamily="24" charset="0"/>
        </a:defRPr>
      </a:lvl8pPr>
      <a:lvl9pPr marL="1828170" algn="ctr" rtl="0" fontAlgn="base">
        <a:spcBef>
          <a:spcPct val="0"/>
        </a:spcBef>
        <a:spcAft>
          <a:spcPct val="0"/>
        </a:spcAft>
        <a:defRPr sz="4400">
          <a:solidFill>
            <a:schemeClr val="tx2"/>
          </a:solidFill>
          <a:latin typeface="Arial" pitchFamily="24"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24"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4"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24"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24"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24"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24"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5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700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fld id="{4370C4B8-28FD-CA45-96DB-445CE5F9BEB5}" type="slidenum">
              <a:rPr lang="en-US" sz="1800" smtClean="0">
                <a:cs typeface="DejaVu Sans" charset="0"/>
              </a:rPr>
              <a:pPr defTabSz="321023">
                <a:buSzPct val="100000"/>
              </a:pPr>
              <a:t>‹#›</a:t>
            </a:fld>
            <a:endParaRPr lang="en-US" sz="1800" dirty="0">
              <a:cs typeface="DejaVu Sans" charset="0"/>
            </a:endParaRPr>
          </a:p>
        </p:txBody>
      </p:sp>
    </p:spTree>
    <p:extLst>
      <p:ext uri="{BB962C8B-B14F-4D97-AF65-F5344CB8AC3E}">
        <p14:creationId xmlns:p14="http://schemas.microsoft.com/office/powerpoint/2010/main" val="3151260621"/>
      </p:ext>
    </p:extLst>
  </p:cSld>
  <p:clrMap bg1="lt1" tx1="dk1" bg2="lt2" tx2="dk2" accent1="accent1" accent2="accent2" accent3="accent3" accent4="accent4" accent5="accent5" accent6="accent6" hlink="hlink" folHlink="folHlink"/>
  <p:sldLayoutIdLst>
    <p:sldLayoutId id="2147492547" r:id="rId1"/>
    <p:sldLayoutId id="2147492548" r:id="rId2"/>
    <p:sldLayoutId id="2147492549" r:id="rId3"/>
    <p:sldLayoutId id="2147492550" r:id="rId4"/>
    <p:sldLayoutId id="2147492551" r:id="rId5"/>
    <p:sldLayoutId id="2147492552" r:id="rId6"/>
    <p:sldLayoutId id="2147492553" r:id="rId7"/>
    <p:sldLayoutId id="2147492554" r:id="rId8"/>
    <p:sldLayoutId id="2147492555" r:id="rId9"/>
    <p:sldLayoutId id="2147492556" r:id="rId10"/>
    <p:sldLayoutId id="2147492557" r:id="rId11"/>
  </p:sldLayoutIdLst>
  <p:txStyles>
    <p:titleStyle>
      <a:lvl1pPr algn="ctr" defTabSz="32102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662" indent="-200639"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56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586"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62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5637"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6655"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7691"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8723"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767" indent="-240767" algn="l" defTabSz="32102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662" indent="-200639" algn="l" defTabSz="32102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560" indent="-160512" algn="l" defTabSz="32102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3586"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4620"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5637"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6655"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7691"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8723"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023" rtl="0" eaLnBrk="1" latinLnBrk="0" hangingPunct="1">
        <a:defRPr sz="1300" kern="1200">
          <a:solidFill>
            <a:schemeClr val="tx1"/>
          </a:solidFill>
          <a:latin typeface="+mn-lt"/>
          <a:ea typeface="+mn-ea"/>
          <a:cs typeface="+mn-cs"/>
        </a:defRPr>
      </a:lvl1pPr>
      <a:lvl2pPr marL="321023" algn="l" defTabSz="321023" rtl="0" eaLnBrk="1" latinLnBrk="0" hangingPunct="1">
        <a:defRPr sz="1300" kern="1200">
          <a:solidFill>
            <a:schemeClr val="tx1"/>
          </a:solidFill>
          <a:latin typeface="+mn-lt"/>
          <a:ea typeface="+mn-ea"/>
          <a:cs typeface="+mn-cs"/>
        </a:defRPr>
      </a:lvl2pPr>
      <a:lvl3pPr marL="642046" algn="l" defTabSz="321023" rtl="0" eaLnBrk="1" latinLnBrk="0" hangingPunct="1">
        <a:defRPr sz="1300" kern="1200">
          <a:solidFill>
            <a:schemeClr val="tx1"/>
          </a:solidFill>
          <a:latin typeface="+mn-lt"/>
          <a:ea typeface="+mn-ea"/>
          <a:cs typeface="+mn-cs"/>
        </a:defRPr>
      </a:lvl3pPr>
      <a:lvl4pPr marL="963071" algn="l" defTabSz="321023" rtl="0" eaLnBrk="1" latinLnBrk="0" hangingPunct="1">
        <a:defRPr sz="1300" kern="1200">
          <a:solidFill>
            <a:schemeClr val="tx1"/>
          </a:solidFill>
          <a:latin typeface="+mn-lt"/>
          <a:ea typeface="+mn-ea"/>
          <a:cs typeface="+mn-cs"/>
        </a:defRPr>
      </a:lvl4pPr>
      <a:lvl5pPr marL="1284092" algn="l" defTabSz="321023" rtl="0" eaLnBrk="1" latinLnBrk="0" hangingPunct="1">
        <a:defRPr sz="1300" kern="1200">
          <a:solidFill>
            <a:schemeClr val="tx1"/>
          </a:solidFill>
          <a:latin typeface="+mn-lt"/>
          <a:ea typeface="+mn-ea"/>
          <a:cs typeface="+mn-cs"/>
        </a:defRPr>
      </a:lvl5pPr>
      <a:lvl6pPr marL="1605126" algn="l" defTabSz="321023" rtl="0" eaLnBrk="1" latinLnBrk="0" hangingPunct="1">
        <a:defRPr sz="1300" kern="1200">
          <a:solidFill>
            <a:schemeClr val="tx1"/>
          </a:solidFill>
          <a:latin typeface="+mn-lt"/>
          <a:ea typeface="+mn-ea"/>
          <a:cs typeface="+mn-cs"/>
        </a:defRPr>
      </a:lvl6pPr>
      <a:lvl7pPr marL="1926151" algn="l" defTabSz="321023" rtl="0" eaLnBrk="1" latinLnBrk="0" hangingPunct="1">
        <a:defRPr sz="1300" kern="1200">
          <a:solidFill>
            <a:schemeClr val="tx1"/>
          </a:solidFill>
          <a:latin typeface="+mn-lt"/>
          <a:ea typeface="+mn-ea"/>
          <a:cs typeface="+mn-cs"/>
        </a:defRPr>
      </a:lvl7pPr>
      <a:lvl8pPr marL="2247180" algn="l" defTabSz="321023" rtl="0" eaLnBrk="1" latinLnBrk="0" hangingPunct="1">
        <a:defRPr sz="1300" kern="1200">
          <a:solidFill>
            <a:schemeClr val="tx1"/>
          </a:solidFill>
          <a:latin typeface="+mn-lt"/>
          <a:ea typeface="+mn-ea"/>
          <a:cs typeface="+mn-cs"/>
        </a:defRPr>
      </a:lvl8pPr>
      <a:lvl9pPr marL="2568188" algn="l" defTabSz="321023" rtl="0" eaLnBrk="1" latinLnBrk="0" hangingPunct="1">
        <a:defRPr sz="13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762042649"/>
      </p:ext>
    </p:extLst>
  </p:cSld>
  <p:clrMap bg1="lt1" tx1="dk1" bg2="lt2" tx2="dk2" accent1="accent1" accent2="accent2" accent3="accent3" accent4="accent4" accent5="accent5" accent6="accent6" hlink="hlink" folHlink="folHlink"/>
  <p:sldLayoutIdLst>
    <p:sldLayoutId id="2147492559" r:id="rId1"/>
    <p:sldLayoutId id="2147492560" r:id="rId2"/>
    <p:sldLayoutId id="2147492561" r:id="rId3"/>
    <p:sldLayoutId id="2147492562" r:id="rId4"/>
    <p:sldLayoutId id="2147492563" r:id="rId5"/>
    <p:sldLayoutId id="2147492564" r:id="rId6"/>
    <p:sldLayoutId id="2147492565" r:id="rId7"/>
    <p:sldLayoutId id="2147492566" r:id="rId8"/>
    <p:sldLayoutId id="2147492567" r:id="rId9"/>
    <p:sldLayoutId id="2147492568" r:id="rId10"/>
    <p:sldLayoutId id="2147492569" r:id="rId11"/>
    <p:sldLayoutId id="214749257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1034970"/>
      </p:ext>
    </p:extLst>
  </p:cSld>
  <p:clrMap bg1="dk2" tx1="lt1" bg2="dk1" tx2="lt2" accent1="accent1" accent2="accent2" accent3="accent3" accent4="accent4" accent5="accent5" accent6="accent6" hlink="hlink" folHlink="folHlink"/>
  <p:sldLayoutIdLst>
    <p:sldLayoutId id="2147492572" r:id="rId1"/>
    <p:sldLayoutId id="2147492573" r:id="rId2"/>
    <p:sldLayoutId id="2147492574" r:id="rId3"/>
    <p:sldLayoutId id="2147492575" r:id="rId4"/>
    <p:sldLayoutId id="2147492576" r:id="rId5"/>
    <p:sldLayoutId id="2147492577" r:id="rId6"/>
    <p:sldLayoutId id="2147492578" r:id="rId7"/>
    <p:sldLayoutId id="2147492579" r:id="rId8"/>
    <p:sldLayoutId id="2147492580" r:id="rId9"/>
    <p:sldLayoutId id="2147492581" r:id="rId10"/>
    <p:sldLayoutId id="2147492582" r:id="rId11"/>
    <p:sldLayoutId id="2147492583" r:id="rId12"/>
    <p:sldLayoutId id="2147492584"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859810605"/>
      </p:ext>
    </p:extLst>
  </p:cSld>
  <p:clrMap bg1="lt1" tx1="dk1" bg2="lt2" tx2="dk2" accent1="accent1" accent2="accent2" accent3="accent3" accent4="accent4" accent5="accent5" accent6="accent6" hlink="hlink" folHlink="folHlink"/>
  <p:sldLayoutIdLst>
    <p:sldLayoutId id="2147492586" r:id="rId1"/>
    <p:sldLayoutId id="2147492587" r:id="rId2"/>
    <p:sldLayoutId id="2147492588" r:id="rId3"/>
    <p:sldLayoutId id="2147492589" r:id="rId4"/>
    <p:sldLayoutId id="2147492590" r:id="rId5"/>
    <p:sldLayoutId id="2147492591" r:id="rId6"/>
    <p:sldLayoutId id="2147492592" r:id="rId7"/>
    <p:sldLayoutId id="2147492593" r:id="rId8"/>
    <p:sldLayoutId id="2147492594" r:id="rId9"/>
    <p:sldLayoutId id="2147492595" r:id="rId10"/>
    <p:sldLayoutId id="2147492596" r:id="rId11"/>
    <p:sldLayoutId id="2147492597" r:id="rId12"/>
    <p:sldLayoutId id="214749259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defRPr/>
            </a:pPr>
            <a:fld id="{C16A198B-9034-4749-8A8D-B90A5F5B90A3}" type="datetimeFigureOut">
              <a:rPr lang="en-US" smtClean="0">
                <a:latin typeface="Calibri" charset="0"/>
              </a:rPr>
              <a:pPr eaLnBrk="1" hangingPunct="1">
                <a:defRPr/>
              </a:pPr>
              <a:t>3/10/24</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defRPr/>
            </a:pPr>
            <a:fld id="{FA356419-7718-C74B-9C0F-E2D2C7D5AD85}" type="slidenum">
              <a:rPr lang="en-US" smtClean="0">
                <a:latin typeface="Calibri" charset="0"/>
              </a:rPr>
              <a:pPr eaLnBrk="1" hangingPunct="1">
                <a:defRPr/>
              </a:pPr>
              <a:t>‹#›</a:t>
            </a:fld>
            <a:endParaRPr lang="en-US" dirty="0">
              <a:latin typeface="Calibri" charset="0"/>
            </a:endParaRPr>
          </a:p>
        </p:txBody>
      </p:sp>
    </p:spTree>
    <p:extLst>
      <p:ext uri="{BB962C8B-B14F-4D97-AF65-F5344CB8AC3E}">
        <p14:creationId xmlns:p14="http://schemas.microsoft.com/office/powerpoint/2010/main" val="3940517850"/>
      </p:ext>
    </p:extLst>
  </p:cSld>
  <p:clrMap bg1="lt1" tx1="dk1" bg2="lt2" tx2="dk2" accent1="accent1" accent2="accent2" accent3="accent3" accent4="accent4" accent5="accent5" accent6="accent6" hlink="hlink" folHlink="folHlink"/>
  <p:sldLayoutIdLst>
    <p:sldLayoutId id="2147492600" r:id="rId1"/>
    <p:sldLayoutId id="2147492601" r:id="rId2"/>
    <p:sldLayoutId id="2147492602" r:id="rId3"/>
    <p:sldLayoutId id="2147492603" r:id="rId4"/>
    <p:sldLayoutId id="2147492604" r:id="rId5"/>
    <p:sldLayoutId id="2147492605" r:id="rId6"/>
    <p:sldLayoutId id="2147492606" r:id="rId7"/>
    <p:sldLayoutId id="2147492607" r:id="rId8"/>
    <p:sldLayoutId id="2147492608" r:id="rId9"/>
    <p:sldLayoutId id="2147492609" r:id="rId10"/>
    <p:sldLayoutId id="214749261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rgbClr val="F8F8EE"/>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F446D725-95EF-45EB-9565-E39A5DED6DBF}"/>
              </a:ext>
            </a:extLst>
          </p:cNvPr>
          <p:cNvPicPr>
            <a:picLocks noChangeAspect="1"/>
          </p:cNvPicPr>
          <p:nvPr userDrawn="1"/>
        </p:nvPicPr>
        <p:blipFill>
          <a:blip r:embed="rId3"/>
          <a:stretch>
            <a:fillRect/>
          </a:stretch>
        </p:blipFill>
        <p:spPr>
          <a:xfrm>
            <a:off x="7700" y="0"/>
            <a:ext cx="255447" cy="6858000"/>
          </a:xfrm>
          <a:prstGeom prst="rect">
            <a:avLst/>
          </a:prstGeom>
        </p:spPr>
      </p:pic>
    </p:spTree>
    <p:extLst>
      <p:ext uri="{BB962C8B-B14F-4D97-AF65-F5344CB8AC3E}">
        <p14:creationId xmlns:p14="http://schemas.microsoft.com/office/powerpoint/2010/main" val="1979639304"/>
      </p:ext>
    </p:extLst>
  </p:cSld>
  <p:clrMap bg1="lt1" tx1="dk1" bg2="lt2" tx2="dk2" accent1="accent1" accent2="accent2" accent3="accent3" accent4="accent4" accent5="accent5" accent6="accent6" hlink="hlink" folHlink="folHlink"/>
  <p:sldLayoutIdLst>
    <p:sldLayoutId id="2147492612"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178" algn="l" rtl="0" fontAlgn="base">
        <a:spcBef>
          <a:spcPct val="0"/>
        </a:spcBef>
        <a:spcAft>
          <a:spcPct val="0"/>
        </a:spcAft>
        <a:defRPr sz="4400">
          <a:solidFill>
            <a:schemeClr val="tx2"/>
          </a:solidFill>
          <a:latin typeface="Times New Roman" charset="0"/>
        </a:defRPr>
      </a:lvl6pPr>
      <a:lvl7pPr marL="914354" algn="l" rtl="0" fontAlgn="base">
        <a:spcBef>
          <a:spcPct val="0"/>
        </a:spcBef>
        <a:spcAft>
          <a:spcPct val="0"/>
        </a:spcAft>
        <a:defRPr sz="4400">
          <a:solidFill>
            <a:schemeClr val="tx2"/>
          </a:solidFill>
          <a:latin typeface="Times New Roman" charset="0"/>
        </a:defRPr>
      </a:lvl7pPr>
      <a:lvl8pPr marL="1371532" algn="l" rtl="0" fontAlgn="base">
        <a:spcBef>
          <a:spcPct val="0"/>
        </a:spcBef>
        <a:spcAft>
          <a:spcPct val="0"/>
        </a:spcAft>
        <a:defRPr sz="4400">
          <a:solidFill>
            <a:schemeClr val="tx2"/>
          </a:solidFill>
          <a:latin typeface="Times New Roman" charset="0"/>
        </a:defRPr>
      </a:lvl8pPr>
      <a:lvl9pPr marL="1828709" algn="l" rtl="0" fontAlgn="base">
        <a:spcBef>
          <a:spcPct val="0"/>
        </a:spcBef>
        <a:spcAft>
          <a:spcPct val="0"/>
        </a:spcAft>
        <a:defRPr sz="4400">
          <a:solidFill>
            <a:schemeClr val="tx2"/>
          </a:solidFill>
          <a:latin typeface="Times New Roman" charset="0"/>
        </a:defRPr>
      </a:lvl9pPr>
    </p:titleStyle>
    <p:bodyStyle>
      <a:lvl1pPr marL="342882" indent="-342882"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13" indent="-285737" algn="l" rtl="0" eaLnBrk="0" fontAlgn="base" hangingPunct="0">
        <a:spcBef>
          <a:spcPct val="20000"/>
        </a:spcBef>
        <a:spcAft>
          <a:spcPct val="0"/>
        </a:spcAft>
        <a:buChar char="–"/>
        <a:defRPr sz="2800">
          <a:solidFill>
            <a:schemeClr val="tx1"/>
          </a:solidFill>
          <a:latin typeface="+mn-lt"/>
          <a:ea typeface="ＭＳ Ｐゴシック" charset="-128"/>
        </a:defRPr>
      </a:lvl2pPr>
      <a:lvl3pPr marL="1142942" indent="-228589" algn="l" rtl="0" eaLnBrk="0" fontAlgn="base" hangingPunct="0">
        <a:spcBef>
          <a:spcPct val="20000"/>
        </a:spcBef>
        <a:spcAft>
          <a:spcPct val="0"/>
        </a:spcAft>
        <a:buChar char="•"/>
        <a:defRPr sz="2400">
          <a:solidFill>
            <a:schemeClr val="tx1"/>
          </a:solidFill>
          <a:latin typeface="+mn-lt"/>
          <a:ea typeface="ＭＳ Ｐゴシック" charset="-128"/>
        </a:defRPr>
      </a:lvl3pPr>
      <a:lvl4pPr marL="1600120" indent="-228589" algn="l" rtl="0" eaLnBrk="0" fontAlgn="base" hangingPunct="0">
        <a:spcBef>
          <a:spcPct val="20000"/>
        </a:spcBef>
        <a:spcAft>
          <a:spcPct val="0"/>
        </a:spcAft>
        <a:buChar char="–"/>
        <a:defRPr sz="2000">
          <a:solidFill>
            <a:schemeClr val="tx1"/>
          </a:solidFill>
          <a:latin typeface="+mn-lt"/>
          <a:ea typeface="ＭＳ Ｐゴシック" charset="-128"/>
        </a:defRPr>
      </a:lvl4pPr>
      <a:lvl5pPr marL="2057298" indent="-228589" algn="l" rtl="0" eaLnBrk="0" fontAlgn="base" hangingPunct="0">
        <a:spcBef>
          <a:spcPct val="20000"/>
        </a:spcBef>
        <a:spcAft>
          <a:spcPct val="0"/>
        </a:spcAft>
        <a:buChar char="»"/>
        <a:defRPr sz="2000">
          <a:solidFill>
            <a:schemeClr val="tx1"/>
          </a:solidFill>
          <a:latin typeface="+mn-lt"/>
          <a:ea typeface="ＭＳ Ｐゴシック" charset="-128"/>
        </a:defRPr>
      </a:lvl5pPr>
      <a:lvl6pPr marL="2514474" indent="-228589" algn="l" rtl="0" fontAlgn="base">
        <a:spcBef>
          <a:spcPct val="20000"/>
        </a:spcBef>
        <a:spcAft>
          <a:spcPct val="0"/>
        </a:spcAft>
        <a:buChar char="»"/>
        <a:defRPr sz="2000">
          <a:solidFill>
            <a:schemeClr val="tx1"/>
          </a:solidFill>
          <a:latin typeface="+mn-lt"/>
          <a:ea typeface="ＭＳ Ｐゴシック" charset="-128"/>
        </a:defRPr>
      </a:lvl6pPr>
      <a:lvl7pPr marL="2971652" indent="-228589" algn="l" rtl="0" fontAlgn="base">
        <a:spcBef>
          <a:spcPct val="20000"/>
        </a:spcBef>
        <a:spcAft>
          <a:spcPct val="0"/>
        </a:spcAft>
        <a:buChar char="»"/>
        <a:defRPr sz="2000">
          <a:solidFill>
            <a:schemeClr val="tx1"/>
          </a:solidFill>
          <a:latin typeface="+mn-lt"/>
          <a:ea typeface="ＭＳ Ｐゴシック" charset="-128"/>
        </a:defRPr>
      </a:lvl7pPr>
      <a:lvl8pPr marL="3428829" indent="-228589" algn="l" rtl="0" fontAlgn="base">
        <a:spcBef>
          <a:spcPct val="20000"/>
        </a:spcBef>
        <a:spcAft>
          <a:spcPct val="0"/>
        </a:spcAft>
        <a:buChar char="»"/>
        <a:defRPr sz="2000">
          <a:solidFill>
            <a:schemeClr val="tx1"/>
          </a:solidFill>
          <a:latin typeface="+mn-lt"/>
          <a:ea typeface="ＭＳ Ｐゴシック" charset="-128"/>
        </a:defRPr>
      </a:lvl8pPr>
      <a:lvl9pPr marL="3886006" indent="-22858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2"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8972649"/>
      </p:ext>
    </p:extLst>
  </p:cSld>
  <p:clrMap bg1="lt1" tx1="dk1" bg2="lt2" tx2="dk2" accent1="accent1" accent2="accent2" accent3="accent3" accent4="accent4" accent5="accent5" accent6="accent6" hlink="hlink" folHlink="folHlink"/>
  <p:sldLayoutIdLst>
    <p:sldLayoutId id="2147492614" r:id="rId1"/>
    <p:sldLayoutId id="2147492615" r:id="rId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07115472"/>
      </p:ext>
    </p:extLst>
  </p:cSld>
  <p:clrMap bg1="dk2" tx1="lt1" bg2="dk1" tx2="lt2" accent1="accent1" accent2="accent2" accent3="accent3" accent4="accent4" accent5="accent5" accent6="accent6" hlink="hlink" folHlink="folHlink"/>
  <p:sldLayoutIdLst>
    <p:sldLayoutId id="2147492617" r:id="rId1"/>
    <p:sldLayoutId id="2147492618" r:id="rId2"/>
    <p:sldLayoutId id="2147492619" r:id="rId3"/>
    <p:sldLayoutId id="2147492620" r:id="rId4"/>
    <p:sldLayoutId id="2147492621" r:id="rId5"/>
    <p:sldLayoutId id="2147492622" r:id="rId6"/>
    <p:sldLayoutId id="2147492623" r:id="rId7"/>
    <p:sldLayoutId id="2147492624" r:id="rId8"/>
    <p:sldLayoutId id="2147492625" r:id="rId9"/>
    <p:sldLayoutId id="2147492626" r:id="rId10"/>
    <p:sldLayoutId id="2147492627" r:id="rId11"/>
    <p:sldLayoutId id="214749262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01553032"/>
      </p:ext>
    </p:extLst>
  </p:cSld>
  <p:clrMap bg1="dk2" tx1="lt1" bg2="dk1" tx2="lt2" accent1="accent1" accent2="accent2" accent3="accent3" accent4="accent4" accent5="accent5" accent6="accent6" hlink="hlink" folHlink="folHlink"/>
  <p:sldLayoutIdLst>
    <p:sldLayoutId id="2147492630" r:id="rId1"/>
    <p:sldLayoutId id="2147492631" r:id="rId2"/>
    <p:sldLayoutId id="2147492632" r:id="rId3"/>
    <p:sldLayoutId id="2147492633" r:id="rId4"/>
    <p:sldLayoutId id="2147492634" r:id="rId5"/>
    <p:sldLayoutId id="2147492635" r:id="rId6"/>
    <p:sldLayoutId id="2147492636" r:id="rId7"/>
    <p:sldLayoutId id="2147492637" r:id="rId8"/>
    <p:sldLayoutId id="2147492638" r:id="rId9"/>
    <p:sldLayoutId id="2147492639" r:id="rId10"/>
    <p:sldLayoutId id="2147492640" r:id="rId11"/>
    <p:sldLayoutId id="2147492641" r:id="rId12"/>
    <p:sldLayoutId id="2147492642"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428" indent="-28554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199" indent="-228439"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07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95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1558160"/>
      </p:ext>
    </p:extLst>
  </p:cSld>
  <p:clrMap bg1="lt1" tx1="dk1" bg2="lt2" tx2="dk2" accent1="accent1" accent2="accent2" accent3="accent3" accent4="accent4" accent5="accent5" accent6="accent6" hlink="hlink" folHlink="folHlink"/>
  <p:sldLayoutIdLst>
    <p:sldLayoutId id="2147492644" r:id="rId1"/>
    <p:sldLayoutId id="2147492645" r:id="rId2"/>
    <p:sldLayoutId id="2147492646" r:id="rId3"/>
    <p:sldLayoutId id="2147492647" r:id="rId4"/>
    <p:sldLayoutId id="2147492648" r:id="rId5"/>
    <p:sldLayoutId id="2147492649" r:id="rId6"/>
    <p:sldLayoutId id="2147492650" r:id="rId7"/>
    <p:sldLayoutId id="2147492651" r:id="rId8"/>
    <p:sldLayoutId id="2147492652" r:id="rId9"/>
    <p:sldLayoutId id="2147492653" r:id="rId10"/>
    <p:sldLayoutId id="214749265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457200" y="992188"/>
            <a:ext cx="8153400" cy="1600200"/>
            <a:chOff x="288" y="625"/>
            <a:chExt cx="5136" cy="1008"/>
          </a:xfrm>
        </p:grpSpPr>
        <p:sp>
          <p:nvSpPr>
            <p:cNvPr id="78856"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7"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8"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9"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78851"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b" anchorCtr="0" compatLnSpc="1">
            <a:prstTxWarp prst="textNoShape">
              <a:avLst/>
            </a:prstTxWarp>
          </a:bodyPr>
          <a:lstStyle/>
          <a:p>
            <a:pPr lvl="0"/>
            <a:r>
              <a:rPr lang="en-US" dirty="0"/>
              <a:t>Click to edit Master title style</a:t>
            </a:r>
          </a:p>
        </p:txBody>
      </p:sp>
      <p:sp>
        <p:nvSpPr>
          <p:cNvPr id="78852"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b="1" i="0">
                <a:solidFill>
                  <a:srgbClr val="FFFFCC"/>
                </a:solidFill>
                <a:latin typeface="Arial" panose="020B0604020202020204" pitchFamily="34" charset="0"/>
              </a:defRPr>
            </a:lvl1pPr>
          </a:lstStyle>
          <a:p>
            <a:pPr>
              <a:defRPr/>
            </a:pPr>
            <a:fld id="{4A658144-75C2-DD46-91DD-83E1EF7ED8C8}"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1891" r:id="rId1"/>
    <p:sldLayoutId id="2147491892" r:id="rId2"/>
    <p:sldLayoutId id="2147491893" r:id="rId3"/>
    <p:sldLayoutId id="2147491894" r:id="rId4"/>
    <p:sldLayoutId id="2147491895" r:id="rId5"/>
    <p:sldLayoutId id="2147491896" r:id="rId6"/>
    <p:sldLayoutId id="2147491897" r:id="rId7"/>
    <p:sldLayoutId id="2147491898" r:id="rId8"/>
    <p:sldLayoutId id="2147491899" r:id="rId9"/>
    <p:sldLayoutId id="2147491900" r:id="rId10"/>
    <p:sldLayoutId id="2147491901" r:id="rId11"/>
    <p:sldLayoutId id="2147491902" r:id="rId12"/>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Geneva" charset="-128"/>
          <a:cs typeface="Arial" panose="020B0604020202020204" pitchFamily="34" charset="0"/>
        </a:defRPr>
      </a:lvl2pPr>
      <a:lvl3pPr marL="1142602" indent="-228522"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fld id="{42E003A1-A7C9-437D-8886-BC4600C4EC0E}"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fld id="{6FA3E3DA-FF86-4215-8C33-1F52CB21D180}" type="slidenum">
              <a:rPr lang="en-US" altLang="en-US" smtClean="0"/>
              <a:pPr/>
              <a:t>‹#›</a:t>
            </a:fld>
            <a:endParaRPr lang="en-US" altLang="en-US" dirty="0"/>
          </a:p>
        </p:txBody>
      </p:sp>
    </p:spTree>
    <p:extLst>
      <p:ext uri="{BB962C8B-B14F-4D97-AF65-F5344CB8AC3E}">
        <p14:creationId xmlns:p14="http://schemas.microsoft.com/office/powerpoint/2010/main" val="1002849094"/>
      </p:ext>
    </p:extLst>
  </p:cSld>
  <p:clrMap bg1="lt1" tx1="dk1" bg2="lt2" tx2="dk2" accent1="accent1" accent2="accent2" accent3="accent3" accent4="accent4" accent5="accent5" accent6="accent6" hlink="hlink" folHlink="folHlink"/>
  <p:sldLayoutIdLst>
    <p:sldLayoutId id="2147492656" r:id="rId1"/>
    <p:sldLayoutId id="2147492657" r:id="rId2"/>
    <p:sldLayoutId id="2147492658" r:id="rId3"/>
    <p:sldLayoutId id="2147492659" r:id="rId4"/>
    <p:sldLayoutId id="2147492660" r:id="rId5"/>
    <p:sldLayoutId id="2147492661" r:id="rId6"/>
    <p:sldLayoutId id="2147492662" r:id="rId7"/>
    <p:sldLayoutId id="2147492663" r:id="rId8"/>
    <p:sldLayoutId id="2147492664" r:id="rId9"/>
    <p:sldLayoutId id="2147492665" r:id="rId10"/>
    <p:sldLayoutId id="214749266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6"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896" tIns="45948" rIns="91896" bIns="45948"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134938" y="2116176"/>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896" tIns="45948" rIns="91896" bIns="4594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61" tIns="45631" rIns="91261" bIns="45631"/>
          <a:lstStyle/>
          <a:p>
            <a:pPr algn="ctr"/>
            <a:endParaRPr kumimoji="1" lang="en-US" b="1" i="0" dirty="0">
              <a:solidFill>
                <a:srgbClr val="FFFFCC"/>
              </a:solidFill>
              <a:latin typeface="Arial" panose="020B0604020202020204" pitchFamily="34" charset="0"/>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21" name="Freeform 9"/>
          <p:cNvSpPr>
            <a:spLocks/>
          </p:cNvSpPr>
          <p:nvPr/>
        </p:nvSpPr>
        <p:spPr bwMode="auto">
          <a:xfrm>
            <a:off x="4868901"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61" tIns="45631" rIns="91261" bIns="45631"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61" tIns="45631" rIns="91261" bIns="45631"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61" tIns="45631" rIns="91261" bIns="45631"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23055619"/>
      </p:ext>
    </p:extLst>
  </p:cSld>
  <p:clrMap bg1="dk2" tx1="lt1" bg2="dk1" tx2="lt2" accent1="accent1" accent2="accent2" accent3="accent3" accent4="accent4" accent5="accent5" accent6="accent6" hlink="hlink" folHlink="folHlink"/>
  <p:sldLayoutIdLst>
    <p:sldLayoutId id="2147492668" r:id="rId1"/>
    <p:sldLayoutId id="2147492669" r:id="rId2"/>
    <p:sldLayoutId id="2147492670" r:id="rId3"/>
    <p:sldLayoutId id="2147492671" r:id="rId4"/>
    <p:sldLayoutId id="2147492672" r:id="rId5"/>
    <p:sldLayoutId id="2147492673" r:id="rId6"/>
    <p:sldLayoutId id="2147492674" r:id="rId7"/>
    <p:sldLayoutId id="2147492675" r:id="rId8"/>
    <p:sldLayoutId id="2147492676" r:id="rId9"/>
    <p:sldLayoutId id="2147492677" r:id="rId10"/>
    <p:sldLayoutId id="214749267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Times New Roman" charset="0"/>
        </a:defRPr>
      </a:lvl6pPr>
      <a:lvl7pPr marL="912690" algn="ctr" rtl="0" fontAlgn="base">
        <a:spcBef>
          <a:spcPct val="0"/>
        </a:spcBef>
        <a:spcAft>
          <a:spcPct val="0"/>
        </a:spcAft>
        <a:defRPr sz="4400">
          <a:solidFill>
            <a:schemeClr val="tx2"/>
          </a:solidFill>
          <a:latin typeface="Times New Roman" charset="0"/>
        </a:defRPr>
      </a:lvl7pPr>
      <a:lvl8pPr marL="1369016" algn="ctr" rtl="0" fontAlgn="base">
        <a:spcBef>
          <a:spcPct val="0"/>
        </a:spcBef>
        <a:spcAft>
          <a:spcPct val="0"/>
        </a:spcAft>
        <a:defRPr sz="4400">
          <a:solidFill>
            <a:schemeClr val="tx2"/>
          </a:solidFill>
          <a:latin typeface="Times New Roman" charset="0"/>
        </a:defRPr>
      </a:lvl8pPr>
      <a:lvl9pPr marL="1825374" algn="ctr" rtl="0" fontAlgn="base">
        <a:spcBef>
          <a:spcPct val="0"/>
        </a:spcBef>
        <a:spcAft>
          <a:spcPct val="0"/>
        </a:spcAft>
        <a:defRPr sz="4400">
          <a:solidFill>
            <a:schemeClr val="tx2"/>
          </a:solidFill>
          <a:latin typeface="Times New Roman" charset="0"/>
        </a:defRPr>
      </a:lvl9pPr>
    </p:titleStyle>
    <p:bodyStyle>
      <a:lvl1pPr marL="342254" indent="-342254"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546" indent="-285218"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0839" indent="-228172"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194" indent="-228172"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524" indent="-228172"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09864" indent="-228172"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212" indent="-228172"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2541" indent="-228172"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8893" indent="-228172"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26274540"/>
      </p:ext>
    </p:extLst>
  </p:cSld>
  <p:clrMap bg1="lt1" tx1="dk1" bg2="lt2" tx2="dk2" accent1="accent1" accent2="accent2" accent3="accent3" accent4="accent4" accent5="accent5" accent6="accent6" hlink="hlink" folHlink="folHlink"/>
  <p:sldLayoutIdLst>
    <p:sldLayoutId id="2147492680" r:id="rId1"/>
    <p:sldLayoutId id="2147492681" r:id="rId2"/>
    <p:sldLayoutId id="2147492682" r:id="rId3"/>
    <p:sldLayoutId id="2147492683" r:id="rId4"/>
    <p:sldLayoutId id="2147492684" r:id="rId5"/>
    <p:sldLayoutId id="2147492685" r:id="rId6"/>
    <p:sldLayoutId id="2147492686" r:id="rId7"/>
    <p:sldLayoutId id="2147492687" r:id="rId8"/>
    <p:sldLayoutId id="2147492688" r:id="rId9"/>
    <p:sldLayoutId id="2147492689" r:id="rId10"/>
    <p:sldLayoutId id="2147492690"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defRPr>
      </a:lvl6pPr>
      <a:lvl7pPr marL="912690" algn="ctr" rtl="0" fontAlgn="base">
        <a:spcBef>
          <a:spcPct val="0"/>
        </a:spcBef>
        <a:spcAft>
          <a:spcPct val="0"/>
        </a:spcAft>
        <a:defRPr sz="4400">
          <a:solidFill>
            <a:schemeClr val="tx2"/>
          </a:solidFill>
          <a:latin typeface="Arial" charset="0"/>
        </a:defRPr>
      </a:lvl7pPr>
      <a:lvl8pPr marL="1369016" algn="ctr" rtl="0" fontAlgn="base">
        <a:spcBef>
          <a:spcPct val="0"/>
        </a:spcBef>
        <a:spcAft>
          <a:spcPct val="0"/>
        </a:spcAft>
        <a:defRPr sz="4400">
          <a:solidFill>
            <a:schemeClr val="tx2"/>
          </a:solidFill>
          <a:latin typeface="Arial" charset="0"/>
        </a:defRPr>
      </a:lvl8pPr>
      <a:lvl9pPr marL="1825374" algn="ctr" rtl="0" fontAlgn="base">
        <a:spcBef>
          <a:spcPct val="0"/>
        </a:spcBef>
        <a:spcAft>
          <a:spcPct val="0"/>
        </a:spcAft>
        <a:defRPr sz="4400">
          <a:solidFill>
            <a:schemeClr val="tx2"/>
          </a:solidFill>
          <a:latin typeface="Arial" charset="0"/>
        </a:defRPr>
      </a:lvl9pPr>
    </p:titleStyle>
    <p:bodyStyle>
      <a:lvl1pPr marL="342254" indent="-342254"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546" indent="-28521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0839" indent="-22817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19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52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2594366024"/>
      </p:ext>
    </p:extLst>
  </p:cSld>
  <p:clrMap bg1="lt1" tx1="dk1" bg2="lt2" tx2="dk2" accent1="accent1" accent2="accent2" accent3="accent3" accent4="accent4" accent5="accent5" accent6="accent6" hlink="hlink" folHlink="folHlink"/>
  <p:sldLayoutIdLst>
    <p:sldLayoutId id="2147492692" r:id="rId1"/>
    <p:sldLayoutId id="2147492693" r:id="rId2"/>
    <p:sldLayoutId id="2147492694" r:id="rId3"/>
    <p:sldLayoutId id="2147492695" r:id="rId4"/>
    <p:sldLayoutId id="2147492696" r:id="rId5"/>
    <p:sldLayoutId id="2147492697" r:id="rId6"/>
    <p:sldLayoutId id="2147492698" r:id="rId7"/>
    <p:sldLayoutId id="2147492699" r:id="rId8"/>
    <p:sldLayoutId id="2147492700" r:id="rId9"/>
    <p:sldLayoutId id="2147492701" r:id="rId10"/>
    <p:sldLayoutId id="214749270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fld id="{F5766D22-22BB-6940-B3E8-D7915C25C6FE}" type="slidenum">
              <a:rPr lang="en-US" altLang="en-US" smtClean="0"/>
              <a:pPr/>
              <a:t>‹#›</a:t>
            </a:fld>
            <a:endParaRPr lang="en-US" altLang="en-US" dirty="0"/>
          </a:p>
        </p:txBody>
      </p:sp>
    </p:spTree>
    <p:extLst>
      <p:ext uri="{BB962C8B-B14F-4D97-AF65-F5344CB8AC3E}">
        <p14:creationId xmlns:p14="http://schemas.microsoft.com/office/powerpoint/2010/main" val="1411725809"/>
      </p:ext>
    </p:extLst>
  </p:cSld>
  <p:clrMap bg1="lt1" tx1="dk1" bg2="lt2" tx2="dk2" accent1="accent1" accent2="accent2" accent3="accent3" accent4="accent4" accent5="accent5" accent6="accent6" hlink="hlink" folHlink="folHlink"/>
  <p:sldLayoutIdLst>
    <p:sldLayoutId id="2147492704"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20731933"/>
      </p:ext>
    </p:extLst>
  </p:cSld>
  <p:clrMap bg1="lt1" tx1="dk1" bg2="lt2" tx2="dk2" accent1="accent1" accent2="accent2" accent3="accent3" accent4="accent4" accent5="accent5" accent6="accent6" hlink="hlink" folHlink="folHlink"/>
  <p:sldLayoutIdLst>
    <p:sldLayoutId id="2147492706" r:id="rId1"/>
    <p:sldLayoutId id="2147492707" r:id="rId2"/>
    <p:sldLayoutId id="2147492708" r:id="rId3"/>
    <p:sldLayoutId id="2147492709" r:id="rId4"/>
    <p:sldLayoutId id="2147492710" r:id="rId5"/>
    <p:sldLayoutId id="2147492711" r:id="rId6"/>
    <p:sldLayoutId id="2147492712" r:id="rId7"/>
    <p:sldLayoutId id="2147492713" r:id="rId8"/>
    <p:sldLayoutId id="2147492714" r:id="rId9"/>
    <p:sldLayoutId id="2147492715" r:id="rId10"/>
    <p:sldLayoutId id="2147492716" r:id="rId11"/>
    <p:sldLayoutId id="2147492717" r:id="rId12"/>
    <p:sldLayoutId id="214749271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02380063"/>
      </p:ext>
    </p:extLst>
  </p:cSld>
  <p:clrMap bg1="lt1" tx1="dk1" bg2="lt2" tx2="dk2" accent1="accent1" accent2="accent2" accent3="accent3" accent4="accent4" accent5="accent5" accent6="accent6" hlink="hlink" folHlink="folHlink"/>
  <p:sldLayoutIdLst>
    <p:sldLayoutId id="2147492720" r:id="rId1"/>
    <p:sldLayoutId id="2147492721" r:id="rId2"/>
    <p:sldLayoutId id="2147492722" r:id="rId3"/>
    <p:sldLayoutId id="2147492723" r:id="rId4"/>
    <p:sldLayoutId id="2147492724" r:id="rId5"/>
    <p:sldLayoutId id="2147492725" r:id="rId6"/>
    <p:sldLayoutId id="2147492726" r:id="rId7"/>
    <p:sldLayoutId id="2147492727" r:id="rId8"/>
    <p:sldLayoutId id="2147492728" r:id="rId9"/>
    <p:sldLayoutId id="2147492729" r:id="rId10"/>
    <p:sldLayoutId id="214749273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261A3F99-0323-4251-B789-07BE038C1AB7}" type="datetimeFigureOut">
              <a:rPr lang="en-GB" smtClean="0"/>
              <a:pPr/>
              <a:t>10/03/2024</a:t>
            </a:fld>
            <a:endParaRPr lang="en-GB"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GB"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2145775466"/>
      </p:ext>
    </p:extLst>
  </p:cSld>
  <p:clrMap bg1="lt1" tx1="dk1" bg2="lt2" tx2="dk2" accent1="accent1" accent2="accent2" accent3="accent3" accent4="accent4" accent5="accent5" accent6="accent6" hlink="hlink" folHlink="folHlink"/>
  <p:sldLayoutIdLst>
    <p:sldLayoutId id="2147492732" r:id="rId1"/>
    <p:sldLayoutId id="2147492733" r:id="rId2"/>
    <p:sldLayoutId id="2147492734" r:id="rId3"/>
    <p:sldLayoutId id="2147492735" r:id="rId4"/>
    <p:sldLayoutId id="2147492736" r:id="rId5"/>
    <p:sldLayoutId id="2147492737" r:id="rId6"/>
    <p:sldLayoutId id="2147492738" r:id="rId7"/>
    <p:sldLayoutId id="2147492739" r:id="rId8"/>
    <p:sldLayoutId id="2147492740" r:id="rId9"/>
    <p:sldLayoutId id="2147492741" r:id="rId10"/>
    <p:sldLayoutId id="214749274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rgbClr val="F4F0D9"/>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2714373"/>
      </p:ext>
    </p:extLst>
  </p:cSld>
  <p:clrMap bg1="lt1" tx1="dk1" bg2="lt2" tx2="dk2" accent1="accent1" accent2="accent2" accent3="accent3" accent4="accent4" accent5="accent5" accent6="accent6" hlink="hlink" folHlink="folHlink"/>
  <p:sldLayoutIdLst>
    <p:sldLayoutId id="2147492744" r:id="rId1"/>
    <p:sldLayoutId id="2147492745" r:id="rId2"/>
    <p:sldLayoutId id="2147492746" r:id="rId3"/>
    <p:sldLayoutId id="2147492747" r:id="rId4"/>
    <p:sldLayoutId id="2147492748" r:id="rId5"/>
    <p:sldLayoutId id="2147492749" r:id="rId6"/>
    <p:sldLayoutId id="2147492750" r:id="rId7"/>
    <p:sldLayoutId id="2147492751" r:id="rId8"/>
    <p:sldLayoutId id="2147492752" r:id="rId9"/>
    <p:sldLayoutId id="2147492753" r:id="rId10"/>
    <p:sldLayoutId id="2147492754" r:id="rId11"/>
    <p:sldLayoutId id="2147492755" r:id="rId12"/>
    <p:sldLayoutId id="2147492756" r:id="rId13"/>
    <p:sldLayoutId id="2147492757" r:id="rId14"/>
    <p:sldLayoutId id="2147492758" r:id="rId15"/>
    <p:sldLayoutId id="2147492759" r:id="rId16"/>
    <p:sldLayoutId id="2147492760" r:id="rId17"/>
  </p:sldLayoutIdLst>
  <p:txStyles>
    <p:titleStyle>
      <a:lvl1pPr algn="l"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DC966453-56C3-4797-928D-EA3B0A679EED}" type="datetimeFigureOut">
              <a:rPr lang="en-US" smtClean="0"/>
              <a:pPr/>
              <a:t>3/10/24</a:t>
            </a:fld>
            <a:endParaRPr lang="en-US"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649033167"/>
      </p:ext>
    </p:extLst>
  </p:cSld>
  <p:clrMap bg1="lt1" tx1="dk1" bg2="lt2" tx2="dk2" accent1="accent1" accent2="accent2" accent3="accent3" accent4="accent4" accent5="accent5" accent6="accent6" hlink="hlink" folHlink="folHlink"/>
  <p:sldLayoutIdLst>
    <p:sldLayoutId id="2147492762" r:id="rId1"/>
    <p:sldLayoutId id="2147492763" r:id="rId2"/>
    <p:sldLayoutId id="2147492764" r:id="rId3"/>
    <p:sldLayoutId id="2147492765" r:id="rId4"/>
    <p:sldLayoutId id="2147492766" r:id="rId5"/>
    <p:sldLayoutId id="2147492767" r:id="rId6"/>
    <p:sldLayoutId id="2147492768" r:id="rId7"/>
    <p:sldLayoutId id="2147492769" r:id="rId8"/>
    <p:sldLayoutId id="2147492770" r:id="rId9"/>
    <p:sldLayoutId id="2147492771" r:id="rId10"/>
    <p:sldLayoutId id="2147492772"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457200" y="992188"/>
            <a:ext cx="8153400" cy="1600200"/>
            <a:chOff x="288" y="625"/>
            <a:chExt cx="5136" cy="1008"/>
          </a:xfrm>
        </p:grpSpPr>
        <p:sp>
          <p:nvSpPr>
            <p:cNvPr id="9216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6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9216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b" anchorCtr="0" compatLnSpc="1">
            <a:prstTxWarp prst="textNoShape">
              <a:avLst/>
            </a:prstTxWarp>
          </a:bodyPr>
          <a:lstStyle/>
          <a:p>
            <a:pPr lvl="0"/>
            <a:r>
              <a:rPr lang="en-US"/>
              <a:t>Click to edit Master title style</a:t>
            </a:r>
          </a:p>
        </p:txBody>
      </p:sp>
      <p:sp>
        <p:nvSpPr>
          <p:cNvPr id="9216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defTabSz="457042" eaLnBrk="1" hangingPunct="1">
              <a:defRPr sz="1400" b="1" i="0">
                <a:solidFill>
                  <a:srgbClr val="FFFFCC"/>
                </a:solidFill>
                <a:latin typeface="Arial" panose="020B0604020202020204" pitchFamily="34" charset="0"/>
              </a:defRPr>
            </a:lvl1pPr>
          </a:lstStyle>
          <a:p>
            <a:pPr>
              <a:defRPr/>
            </a:pPr>
            <a:fld id="{9F5C4099-A41A-6541-8714-D215765E0DBD}"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1903"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691" indent="-285652"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602" indent="-228522"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645"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6686"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1469" y="193105"/>
            <a:ext cx="5786438" cy="8036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21469" y="1125141"/>
            <a:ext cx="5786438" cy="318231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21469" y="4469309"/>
            <a:ext cx="1500188" cy="256729"/>
          </a:xfrm>
          <a:prstGeom prst="rect">
            <a:avLst/>
          </a:prstGeom>
        </p:spPr>
        <p:txBody>
          <a:bodyPr vert="horz" lIns="91440" tIns="45720" rIns="91440" bIns="45720" rtlCol="0" anchor="ctr"/>
          <a:lstStyle>
            <a:lvl1pPr algn="l">
              <a:defRPr sz="844" b="1" i="0">
                <a:solidFill>
                  <a:schemeClr val="tx1">
                    <a:tint val="75000"/>
                  </a:schemeClr>
                </a:solidFill>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3"/>
          </p:nvPr>
        </p:nvSpPr>
        <p:spPr>
          <a:xfrm>
            <a:off x="2196703" y="4469309"/>
            <a:ext cx="2035969" cy="256729"/>
          </a:xfrm>
          <a:prstGeom prst="rect">
            <a:avLst/>
          </a:prstGeom>
        </p:spPr>
        <p:txBody>
          <a:bodyPr vert="horz" lIns="91440" tIns="45720" rIns="91440" bIns="45720" rtlCol="0" anchor="ctr"/>
          <a:lstStyle>
            <a:lvl1pPr algn="ctr">
              <a:defRPr sz="844" b="1" i="0">
                <a:solidFill>
                  <a:schemeClr val="tx1">
                    <a:tint val="75000"/>
                  </a:schemeClr>
                </a:solidFill>
                <a:latin typeface="Arial" panose="020B0604020202020204" pitchFamily="34" charset="0"/>
              </a:defRPr>
            </a:lvl1pPr>
          </a:lstStyle>
          <a:p>
            <a:endParaRPr lang="en-US" dirty="0"/>
          </a:p>
        </p:txBody>
      </p:sp>
      <p:sp>
        <p:nvSpPr>
          <p:cNvPr id="6" name="Slide Number Placeholder 5"/>
          <p:cNvSpPr>
            <a:spLocks noGrp="1"/>
          </p:cNvSpPr>
          <p:nvPr>
            <p:ph type="sldNum" sz="quarter" idx="4"/>
          </p:nvPr>
        </p:nvSpPr>
        <p:spPr>
          <a:xfrm>
            <a:off x="4607719" y="4469309"/>
            <a:ext cx="1500188" cy="256729"/>
          </a:xfrm>
          <a:prstGeom prst="rect">
            <a:avLst/>
          </a:prstGeom>
        </p:spPr>
        <p:txBody>
          <a:bodyPr vert="horz" lIns="91440" tIns="45720" rIns="91440" bIns="45720" rtlCol="0" anchor="ctr"/>
          <a:lstStyle>
            <a:lvl1pPr algn="r">
              <a:defRPr sz="844" b="1" i="0">
                <a:solidFill>
                  <a:schemeClr val="tx1">
                    <a:tint val="75000"/>
                  </a:schemeClr>
                </a:solidFill>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703650146"/>
      </p:ext>
    </p:extLst>
  </p:cSld>
  <p:clrMap bg1="lt1" tx1="dk1" bg2="lt2" tx2="dk2" accent1="accent1" accent2="accent2" accent3="accent3" accent4="accent4" accent5="accent5" accent6="accent6" hlink="hlink" folHlink="folHlink"/>
  <p:sldLayoutIdLst>
    <p:sldLayoutId id="2147492774" r:id="rId1"/>
    <p:sldLayoutId id="2147492775" r:id="rId2"/>
    <p:sldLayoutId id="2147492776" r:id="rId3"/>
    <p:sldLayoutId id="2147492777" r:id="rId4"/>
    <p:sldLayoutId id="2147492778" r:id="rId5"/>
    <p:sldLayoutId id="2147492779" r:id="rId6"/>
    <p:sldLayoutId id="2147492780" r:id="rId7"/>
    <p:sldLayoutId id="2147492781" r:id="rId8"/>
    <p:sldLayoutId id="2147492782" r:id="rId9"/>
    <p:sldLayoutId id="2147492783" r:id="rId10"/>
    <p:sldLayoutId id="2147492784" r:id="rId11"/>
  </p:sldLayoutIdLst>
  <p:txStyles>
    <p:titleStyle>
      <a:lvl1pPr algn="ctr" defTabSz="642915" rtl="0" eaLnBrk="1" latinLnBrk="0" hangingPunct="1">
        <a:spcBef>
          <a:spcPct val="0"/>
        </a:spcBef>
        <a:buNone/>
        <a:defRPr sz="3094" kern="1200">
          <a:solidFill>
            <a:schemeClr val="tx1"/>
          </a:solidFill>
          <a:latin typeface="+mj-lt"/>
          <a:ea typeface="+mj-ea"/>
          <a:cs typeface="+mj-cs"/>
        </a:defRPr>
      </a:lvl1pPr>
    </p:titleStyle>
    <p:bodyStyle>
      <a:lvl1pPr marL="241093" indent="-241093" algn="l" defTabSz="642915" rtl="0" eaLnBrk="1" latinLnBrk="0" hangingPunct="1">
        <a:spcBef>
          <a:spcPct val="20000"/>
        </a:spcBef>
        <a:buFont typeface="Arial" pitchFamily="34" charset="0"/>
        <a:buChar char="•"/>
        <a:defRPr sz="2250" kern="1200">
          <a:solidFill>
            <a:schemeClr val="tx1"/>
          </a:solidFill>
          <a:latin typeface="+mn-lt"/>
          <a:ea typeface="+mn-ea"/>
          <a:cs typeface="+mn-cs"/>
        </a:defRPr>
      </a:lvl1pPr>
      <a:lvl2pPr marL="522368" indent="-200911" algn="l" defTabSz="642915" rtl="0" eaLnBrk="1" latinLnBrk="0" hangingPunct="1">
        <a:spcBef>
          <a:spcPct val="20000"/>
        </a:spcBef>
        <a:buFont typeface="Arial" pitchFamily="34" charset="0"/>
        <a:buChar char="–"/>
        <a:defRPr sz="1969" kern="1200">
          <a:solidFill>
            <a:schemeClr val="tx1"/>
          </a:solidFill>
          <a:latin typeface="+mn-lt"/>
          <a:ea typeface="+mn-ea"/>
          <a:cs typeface="+mn-cs"/>
        </a:defRPr>
      </a:lvl2pPr>
      <a:lvl3pPr marL="803643" indent="-160729" algn="l" defTabSz="642915" rtl="0" eaLnBrk="1" latinLnBrk="0" hangingPunct="1">
        <a:spcBef>
          <a:spcPct val="20000"/>
        </a:spcBef>
        <a:buFont typeface="Arial" pitchFamily="34" charset="0"/>
        <a:buChar char="•"/>
        <a:defRPr sz="1687" kern="1200">
          <a:solidFill>
            <a:schemeClr val="tx1"/>
          </a:solidFill>
          <a:latin typeface="+mn-lt"/>
          <a:ea typeface="+mn-ea"/>
          <a:cs typeface="+mn-cs"/>
        </a:defRPr>
      </a:lvl3pPr>
      <a:lvl4pPr marL="1125101"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4pPr>
      <a:lvl5pPr marL="1446558"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5pPr>
      <a:lvl6pPr marL="1768015"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6pPr>
      <a:lvl7pPr marL="2089473"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7pPr>
      <a:lvl8pPr marL="2410930"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8pPr>
      <a:lvl9pPr marL="2732387"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30" tIns="41015" rIns="82030" bIns="41015" anchor="ctr"/>
          <a:lstStyle/>
          <a:p>
            <a:pPr eaLnBrk="1" hangingPunct="1"/>
            <a:endParaRPr lang="en-US">
              <a:solidFill>
                <a:srgbClr val="000000"/>
              </a:solidFill>
              <a:latin typeface="Times New Roman" charset="0"/>
              <a:ea typeface="MS Gothic" charset="0"/>
              <a:cs typeface="MS Gothic" charset="0"/>
            </a:endParaRPr>
          </a:p>
        </p:txBody>
      </p:sp>
      <p:sp>
        <p:nvSpPr>
          <p:cNvPr id="1026" name="Text Box 2"/>
          <p:cNvSpPr txBox="1">
            <a:spLocks noChangeArrowheads="1"/>
          </p:cNvSpPr>
          <p:nvPr/>
        </p:nvSpPr>
        <p:spPr bwMode="auto">
          <a:xfrm>
            <a:off x="757577" y="6562208"/>
            <a:ext cx="877216" cy="223287"/>
          </a:xfrm>
          <a:prstGeom prst="rect">
            <a:avLst/>
          </a:prstGeom>
          <a:noFill/>
          <a:ln w="9525">
            <a:noFill/>
            <a:round/>
            <a:headEnd/>
            <a:tailEnd/>
          </a:ln>
          <a:effectLst/>
        </p:spPr>
        <p:txBody>
          <a:bodyPr wrap="none" lIns="80738" tIns="41984" rIns="80738" bIns="41984"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9pPr>
          </a:lstStyle>
          <a:p>
            <a:pPr algn="ctr" eaLnBrk="1" hangingPunct="1">
              <a:spcBef>
                <a:spcPts val="500"/>
              </a:spcBef>
              <a:buClr>
                <a:srgbClr val="FFFFFF"/>
              </a:buClr>
              <a:buFont typeface="Arial" charset="0"/>
              <a:buNone/>
              <a:defRPr/>
            </a:pPr>
            <a:r>
              <a:rPr lang="en-GB" sz="800" b="1" i="0" dirty="0">
                <a:solidFill>
                  <a:srgbClr val="FFFFFF"/>
                </a:solidFill>
                <a:latin typeface="Arial" panose="020B0604020202020204" pitchFamily="34" charset="0"/>
                <a:ea typeface="MS Gothic" charset="0"/>
                <a:cs typeface="MS Gothic" charset="0"/>
              </a:rPr>
              <a:t>© </a:t>
            </a:r>
            <a:r>
              <a:rPr lang="en-GB" sz="900" b="1" i="0" dirty="0">
                <a:solidFill>
                  <a:srgbClr val="FFFFFF"/>
                </a:solidFill>
                <a:latin typeface="Arial" panose="020B0604020202020204" pitchFamily="34" charset="0"/>
                <a:ea typeface="MS Gothic" charset="0"/>
                <a:cs typeface="MS Gothic" charset="0"/>
              </a:rPr>
              <a:t>2006</a:t>
            </a:r>
            <a:r>
              <a:rPr lang="en-GB" sz="800" b="1" i="0" dirty="0">
                <a:solidFill>
                  <a:srgbClr val="FFFFFF"/>
                </a:solidFill>
                <a:latin typeface="Arial" panose="020B0604020202020204" pitchFamily="34" charset="0"/>
                <a:ea typeface="MS Gothic" charset="0"/>
                <a:cs typeface="MS Gothic" charset="0"/>
              </a:rPr>
              <a:t> TBBMI</a:t>
            </a:r>
          </a:p>
        </p:txBody>
      </p:sp>
      <p:sp>
        <p:nvSpPr>
          <p:cNvPr id="94212" name="Rectangle 3"/>
          <p:cNvSpPr>
            <a:spLocks noChangeArrowheads="1"/>
          </p:cNvSpPr>
          <p:nvPr/>
        </p:nvSpPr>
        <p:spPr bwMode="auto">
          <a:xfrm>
            <a:off x="7844504" y="6546024"/>
            <a:ext cx="673369" cy="2255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38" tIns="41984" rIns="80738" bIns="41984" anchor="ctr">
            <a:spAutoFit/>
          </a:bodyPr>
          <a:lstStyle/>
          <a:p>
            <a:pPr algn="ctr" eaLnBrk="1" hangingPunct="1">
              <a:buClr>
                <a:srgbClr val="FFFFFF"/>
              </a:buClr>
              <a:buFont typeface="Comic Sans MS" charset="0"/>
              <a:buNone/>
              <a:tabLst>
                <a:tab pos="0" algn="l"/>
                <a:tab pos="818867" algn="l"/>
                <a:tab pos="1639319" algn="l"/>
                <a:tab pos="2459771" algn="l"/>
                <a:tab pos="3280224" algn="l"/>
                <a:tab pos="4100674" algn="l"/>
                <a:tab pos="4921130" algn="l"/>
                <a:tab pos="5741580" algn="l"/>
                <a:tab pos="6562035" algn="l"/>
                <a:tab pos="7382488" algn="l"/>
                <a:tab pos="8202939" algn="l"/>
                <a:tab pos="9021804" algn="l"/>
              </a:tabLst>
            </a:pPr>
            <a:r>
              <a:rPr lang="en-GB" sz="900" b="1">
                <a:solidFill>
                  <a:srgbClr val="FFFFFF"/>
                </a:solidFill>
                <a:latin typeface="Comic Sans MS" charset="0"/>
                <a:ea typeface="MS Gothic" charset="0"/>
                <a:cs typeface="MS Gothic" charset="0"/>
              </a:rPr>
              <a:t>9.65.08.</a:t>
            </a:r>
          </a:p>
        </p:txBody>
      </p:sp>
      <p:sp>
        <p:nvSpPr>
          <p:cNvPr id="94213" name="Rectangle 4"/>
          <p:cNvSpPr>
            <a:spLocks noChangeArrowheads="1"/>
          </p:cNvSpPr>
          <p:nvPr/>
        </p:nvSpPr>
        <p:spPr bwMode="auto">
          <a:xfrm>
            <a:off x="461970" y="106365"/>
            <a:ext cx="4060825" cy="9965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071" tIns="45536" rIns="91071" bIns="45536">
            <a:spAutoFit/>
          </a:bodyPr>
          <a:lstStyle/>
          <a:p>
            <a:pPr eaLnBrk="1" hangingPunct="1">
              <a:lnSpc>
                <a:spcPct val="125000"/>
              </a:lnSpc>
              <a:spcBef>
                <a:spcPts val="1350"/>
              </a:spcBef>
              <a:buClr>
                <a:srgbClr val="FFFF00"/>
              </a:buClr>
              <a:buFont typeface="Helvetica" charset="0"/>
              <a:buNone/>
              <a:tabLst>
                <a:tab pos="0" algn="l"/>
                <a:tab pos="818867" algn="l"/>
                <a:tab pos="1639319" algn="l"/>
                <a:tab pos="2459771" algn="l"/>
                <a:tab pos="3280224" algn="l"/>
                <a:tab pos="4100674" algn="l"/>
                <a:tab pos="4921130" algn="l"/>
                <a:tab pos="5741580" algn="l"/>
                <a:tab pos="6562035" algn="l"/>
                <a:tab pos="7382488" algn="l"/>
                <a:tab pos="8202939" algn="l"/>
                <a:tab pos="9021804" algn="l"/>
              </a:tabLst>
            </a:pPr>
            <a:r>
              <a:rPr lang="en-GB" b="1">
                <a:solidFill>
                  <a:srgbClr val="FFFF00"/>
                </a:solidFill>
                <a:latin typeface="Helvetica" charset="0"/>
                <a:ea typeface="MS Gothic" charset="0"/>
                <a:cs typeface="MS Gothic" charset="0"/>
              </a:rPr>
              <a:t>The  New Testament          Comes Together</a:t>
            </a:r>
          </a:p>
        </p:txBody>
      </p:sp>
    </p:spTree>
  </p:cSld>
  <p:clrMap bg1="lt1" tx1="dk1" bg2="lt2" tx2="dk2" accent1="accent1" accent2="accent2" accent3="accent3" accent4="accent4" accent5="accent5" accent6="accent6" hlink="hlink" folHlink="folHlink"/>
  <p:sldLayoutIdLst>
    <p:sldLayoutId id="2147491904" r:id="rId1"/>
  </p:sldLayoutIdLst>
  <p:txStyles>
    <p:titleStyle>
      <a:lvl1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150" algn="ctr" defTabSz="41015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298" algn="ctr" defTabSz="41015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447" algn="ctr" defTabSz="41015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0596" algn="ctr" defTabSz="41015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433" indent="-336433" algn="l" defTabSz="409433"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584" indent="-280890" algn="l" defTabSz="409433"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147" indent="-223761" algn="l" defTabSz="409433"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427" indent="-223761" algn="l" defTabSz="409433"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122" indent="-223761" algn="l" defTabSz="409433"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9532" indent="-225013" algn="l" defTabSz="41015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9679" indent="-225013" algn="l" defTabSz="41015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9831" indent="-225013" algn="l" defTabSz="41015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9979" indent="-225013" algn="l" defTabSz="41015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150" rtl="0" eaLnBrk="1" latinLnBrk="0" hangingPunct="1">
        <a:defRPr sz="1600" kern="1200">
          <a:solidFill>
            <a:schemeClr val="tx1"/>
          </a:solidFill>
          <a:latin typeface="+mn-lt"/>
          <a:ea typeface="+mn-ea"/>
          <a:cs typeface="+mn-cs"/>
        </a:defRPr>
      </a:lvl1pPr>
      <a:lvl2pPr marL="410150" algn="l" defTabSz="410150" rtl="0" eaLnBrk="1" latinLnBrk="0" hangingPunct="1">
        <a:defRPr sz="1600" kern="1200">
          <a:solidFill>
            <a:schemeClr val="tx1"/>
          </a:solidFill>
          <a:latin typeface="+mn-lt"/>
          <a:ea typeface="+mn-ea"/>
          <a:cs typeface="+mn-cs"/>
        </a:defRPr>
      </a:lvl2pPr>
      <a:lvl3pPr marL="820298" algn="l" defTabSz="410150" rtl="0" eaLnBrk="1" latinLnBrk="0" hangingPunct="1">
        <a:defRPr sz="1600" kern="1200">
          <a:solidFill>
            <a:schemeClr val="tx1"/>
          </a:solidFill>
          <a:latin typeface="+mn-lt"/>
          <a:ea typeface="+mn-ea"/>
          <a:cs typeface="+mn-cs"/>
        </a:defRPr>
      </a:lvl3pPr>
      <a:lvl4pPr marL="1230447" algn="l" defTabSz="410150" rtl="0" eaLnBrk="1" latinLnBrk="0" hangingPunct="1">
        <a:defRPr sz="1600" kern="1200">
          <a:solidFill>
            <a:schemeClr val="tx1"/>
          </a:solidFill>
          <a:latin typeface="+mn-lt"/>
          <a:ea typeface="+mn-ea"/>
          <a:cs typeface="+mn-cs"/>
        </a:defRPr>
      </a:lvl4pPr>
      <a:lvl5pPr marL="1640596" algn="l" defTabSz="410150" rtl="0" eaLnBrk="1" latinLnBrk="0" hangingPunct="1">
        <a:defRPr sz="1600" kern="1200">
          <a:solidFill>
            <a:schemeClr val="tx1"/>
          </a:solidFill>
          <a:latin typeface="+mn-lt"/>
          <a:ea typeface="+mn-ea"/>
          <a:cs typeface="+mn-cs"/>
        </a:defRPr>
      </a:lvl5pPr>
      <a:lvl6pPr marL="2050742" algn="l" defTabSz="410150" rtl="0" eaLnBrk="1" latinLnBrk="0" hangingPunct="1">
        <a:defRPr sz="1600" kern="1200">
          <a:solidFill>
            <a:schemeClr val="tx1"/>
          </a:solidFill>
          <a:latin typeface="+mn-lt"/>
          <a:ea typeface="+mn-ea"/>
          <a:cs typeface="+mn-cs"/>
        </a:defRPr>
      </a:lvl6pPr>
      <a:lvl7pPr marL="2460894" algn="l" defTabSz="410150" rtl="0" eaLnBrk="1" latinLnBrk="0" hangingPunct="1">
        <a:defRPr sz="1600" kern="1200">
          <a:solidFill>
            <a:schemeClr val="tx1"/>
          </a:solidFill>
          <a:latin typeface="+mn-lt"/>
          <a:ea typeface="+mn-ea"/>
          <a:cs typeface="+mn-cs"/>
        </a:defRPr>
      </a:lvl7pPr>
      <a:lvl8pPr marL="2871043" algn="l" defTabSz="410150" rtl="0" eaLnBrk="1" latinLnBrk="0" hangingPunct="1">
        <a:defRPr sz="1600" kern="1200">
          <a:solidFill>
            <a:schemeClr val="tx1"/>
          </a:solidFill>
          <a:latin typeface="+mn-lt"/>
          <a:ea typeface="+mn-ea"/>
          <a:cs typeface="+mn-cs"/>
        </a:defRPr>
      </a:lvl8pPr>
      <a:lvl9pPr marL="3281190" algn="l" defTabSz="410150" rtl="0" eaLnBrk="1" latinLnBrk="0" hangingPunct="1">
        <a:defRPr sz="1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xml"/><Relationship Id="rId1" Type="http://schemas.openxmlformats.org/officeDocument/2006/relationships/slideLayout" Target="../slideLayouts/slideLayout550.xml"/><Relationship Id="rId5" Type="http://schemas.openxmlformats.org/officeDocument/2006/relationships/image" Target="../media/image26.png"/><Relationship Id="rId4" Type="http://schemas.openxmlformats.org/officeDocument/2006/relationships/image" Target="../media/image2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51.xml"/></Relationships>
</file>

<file path=ppt/slides/_rels/slide10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88.xml"/><Relationship Id="rId1" Type="http://schemas.openxmlformats.org/officeDocument/2006/relationships/slideLayout" Target="../slideLayouts/slideLayout308.xml"/></Relationships>
</file>

<file path=ppt/slides/_rels/slide10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89.xml"/><Relationship Id="rId1" Type="http://schemas.openxmlformats.org/officeDocument/2006/relationships/slideLayout" Target="../slideLayouts/slideLayout308.xml"/></Relationships>
</file>

<file path=ppt/slides/_rels/slide10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0.xml"/><Relationship Id="rId1" Type="http://schemas.openxmlformats.org/officeDocument/2006/relationships/slideLayout" Target="../slideLayouts/slideLayout308.xml"/></Relationships>
</file>

<file path=ppt/slides/_rels/slide10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1.xml"/><Relationship Id="rId1" Type="http://schemas.openxmlformats.org/officeDocument/2006/relationships/slideLayout" Target="../slideLayouts/slideLayout308.xml"/></Relationships>
</file>

<file path=ppt/slides/_rels/slide10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2.xml"/><Relationship Id="rId1" Type="http://schemas.openxmlformats.org/officeDocument/2006/relationships/slideLayout" Target="../slideLayouts/slideLayout308.xml"/></Relationships>
</file>

<file path=ppt/slides/_rels/slide10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3.xml"/><Relationship Id="rId1" Type="http://schemas.openxmlformats.org/officeDocument/2006/relationships/slideLayout" Target="../slideLayouts/slideLayout308.xml"/></Relationships>
</file>

<file path=ppt/slides/_rels/slide10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4.xml"/><Relationship Id="rId1" Type="http://schemas.openxmlformats.org/officeDocument/2006/relationships/slideLayout" Target="../slideLayouts/slideLayout308.xml"/></Relationships>
</file>

<file path=ppt/slides/_rels/slide10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95.xml"/><Relationship Id="rId1" Type="http://schemas.openxmlformats.org/officeDocument/2006/relationships/slideLayout" Target="../slideLayouts/slideLayout308.xml"/></Relationships>
</file>

<file path=ppt/slides/_rels/slide108.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302.xml"/></Relationships>
</file>

<file path=ppt/slides/_rels/slide10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xml"/><Relationship Id="rId1" Type="http://schemas.openxmlformats.org/officeDocument/2006/relationships/slideLayout" Target="../slideLayouts/slideLayout551.xml"/></Relationships>
</file>

<file path=ppt/slides/_rels/slide110.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96.xml"/><Relationship Id="rId1" Type="http://schemas.openxmlformats.org/officeDocument/2006/relationships/slideLayout" Target="../slideLayouts/slideLayout82.xml"/><Relationship Id="rId5" Type="http://schemas.openxmlformats.org/officeDocument/2006/relationships/image" Target="../media/image78.jpeg"/><Relationship Id="rId4" Type="http://schemas.openxmlformats.org/officeDocument/2006/relationships/image" Target="../media/image77.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97.xml"/><Relationship Id="rId1" Type="http://schemas.openxmlformats.org/officeDocument/2006/relationships/slideLayout" Target="../slideLayouts/slideLayout308.xml"/></Relationships>
</file>

<file path=ppt/slides/_rels/slide112.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98.xml"/><Relationship Id="rId1" Type="http://schemas.openxmlformats.org/officeDocument/2006/relationships/slideLayout" Target="../slideLayouts/slideLayout308.xml"/></Relationships>
</file>

<file path=ppt/slides/_rels/slide11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99.xml"/><Relationship Id="rId1" Type="http://schemas.openxmlformats.org/officeDocument/2006/relationships/slideLayout" Target="../slideLayouts/slideLayout308.xml"/></Relationships>
</file>

<file path=ppt/slides/_rels/slide114.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0.xml"/><Relationship Id="rId1" Type="http://schemas.openxmlformats.org/officeDocument/2006/relationships/slideLayout" Target="../slideLayouts/slideLayout308.xml"/></Relationships>
</file>

<file path=ppt/slides/_rels/slide115.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1.xml"/><Relationship Id="rId1" Type="http://schemas.openxmlformats.org/officeDocument/2006/relationships/slideLayout" Target="../slideLayouts/slideLayout308.xml"/></Relationships>
</file>

<file path=ppt/slides/_rels/slide116.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2.xml"/><Relationship Id="rId1" Type="http://schemas.openxmlformats.org/officeDocument/2006/relationships/slideLayout" Target="../slideLayouts/slideLayout308.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03.xml"/><Relationship Id="rId1" Type="http://schemas.openxmlformats.org/officeDocument/2006/relationships/slideLayout" Target="../slideLayouts/slideLayout308.xml"/></Relationships>
</file>

<file path=ppt/slides/_rels/slide118.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04.xml"/><Relationship Id="rId1" Type="http://schemas.openxmlformats.org/officeDocument/2006/relationships/slideLayout" Target="../slideLayouts/slideLayout308.xml"/></Relationships>
</file>

<file path=ppt/slides/_rels/slide11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05.xml"/><Relationship Id="rId1" Type="http://schemas.openxmlformats.org/officeDocument/2006/relationships/slideLayout" Target="../slideLayouts/slideLayout308.xml"/></Relationships>
</file>

<file path=ppt/slides/_rels/slide1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7.xml"/><Relationship Id="rId1" Type="http://schemas.openxmlformats.org/officeDocument/2006/relationships/slideLayout" Target="../slideLayouts/slideLayout469.xml"/></Relationships>
</file>

<file path=ppt/slides/_rels/slide120.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302.xml"/></Relationships>
</file>

<file path=ppt/slides/_rels/slide121.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06.xml"/><Relationship Id="rId1" Type="http://schemas.openxmlformats.org/officeDocument/2006/relationships/slideLayout" Target="../slideLayouts/slideLayout29.xml"/><Relationship Id="rId4" Type="http://schemas.openxmlformats.org/officeDocument/2006/relationships/image" Target="../media/image113.jpeg"/></Relationships>
</file>

<file path=ppt/slides/_rels/slide12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7.xml"/><Relationship Id="rId1" Type="http://schemas.openxmlformats.org/officeDocument/2006/relationships/slideLayout" Target="../slideLayouts/slideLayout735.xml"/><Relationship Id="rId5" Type="http://schemas.openxmlformats.org/officeDocument/2006/relationships/image" Target="../media/image77.jpeg"/><Relationship Id="rId4" Type="http://schemas.openxmlformats.org/officeDocument/2006/relationships/image" Target="../media/image78.jpeg"/></Relationships>
</file>

<file path=ppt/slides/_rels/slide12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8.xml"/><Relationship Id="rId1" Type="http://schemas.openxmlformats.org/officeDocument/2006/relationships/slideLayout" Target="../slideLayouts/slideLayout735.xml"/></Relationships>
</file>

<file path=ppt/slides/_rels/slide12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09.xml"/><Relationship Id="rId1" Type="http://schemas.openxmlformats.org/officeDocument/2006/relationships/slideLayout" Target="../slideLayouts/slideLayout735.xml"/></Relationships>
</file>

<file path=ppt/slides/_rels/slide12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10.xml"/><Relationship Id="rId1" Type="http://schemas.openxmlformats.org/officeDocument/2006/relationships/slideLayout" Target="../slideLayouts/slideLayout735.xml"/></Relationships>
</file>

<file path=ppt/slides/_rels/slide127.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11.xml"/><Relationship Id="rId1" Type="http://schemas.openxmlformats.org/officeDocument/2006/relationships/slideLayout" Target="../slideLayouts/slideLayout735.xml"/></Relationships>
</file>

<file path=ppt/slides/_rels/slide12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2.xml"/><Relationship Id="rId1" Type="http://schemas.openxmlformats.org/officeDocument/2006/relationships/slideLayout" Target="../slideLayouts/slideLayout735.xml"/></Relationships>
</file>

<file path=ppt/slides/_rels/slide129.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13.xml"/><Relationship Id="rId1" Type="http://schemas.openxmlformats.org/officeDocument/2006/relationships/slideLayout" Target="../slideLayouts/slideLayout735.xml"/></Relationships>
</file>

<file path=ppt/slides/_rels/slide1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xml"/><Relationship Id="rId1" Type="http://schemas.openxmlformats.org/officeDocument/2006/relationships/slideLayout" Target="../slideLayouts/slideLayout469.xml"/></Relationships>
</file>

<file path=ppt/slides/_rels/slide13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14.xml"/><Relationship Id="rId1" Type="http://schemas.openxmlformats.org/officeDocument/2006/relationships/slideLayout" Target="../slideLayouts/slideLayout735.xml"/></Relationships>
</file>

<file path=ppt/slides/_rels/slide131.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15.xml"/><Relationship Id="rId1" Type="http://schemas.openxmlformats.org/officeDocument/2006/relationships/slideLayout" Target="../slideLayouts/slideLayout735.xml"/></Relationships>
</file>

<file path=ppt/slides/_rels/slide132.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16.xml"/><Relationship Id="rId1" Type="http://schemas.openxmlformats.org/officeDocument/2006/relationships/slideLayout" Target="../slideLayouts/slideLayout735.xml"/></Relationships>
</file>

<file path=ppt/slides/_rels/slide13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17.xml"/><Relationship Id="rId1" Type="http://schemas.openxmlformats.org/officeDocument/2006/relationships/slideLayout" Target="../slideLayouts/slideLayout735.xml"/></Relationships>
</file>

<file path=ppt/slides/_rels/slide13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35.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244.xml"/></Relationships>
</file>

<file path=ppt/slides/_rels/slide136.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image" Target="../media/image124.jpeg"/><Relationship Id="rId1" Type="http://schemas.openxmlformats.org/officeDocument/2006/relationships/slideLayout" Target="../slideLayouts/slideLayout244.xml"/></Relationships>
</file>

<file path=ppt/slides/_rels/slide137.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image" Target="../media/image124.jpeg"/><Relationship Id="rId1" Type="http://schemas.openxmlformats.org/officeDocument/2006/relationships/slideLayout" Target="../slideLayouts/slideLayout244.xml"/></Relationships>
</file>

<file path=ppt/slides/_rels/slide13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4.jpeg"/><Relationship Id="rId1" Type="http://schemas.openxmlformats.org/officeDocument/2006/relationships/slideLayout" Target="../slideLayouts/slideLayout244.xml"/></Relationships>
</file>

<file path=ppt/slides/_rels/slide13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128.jpeg"/><Relationship Id="rId1" Type="http://schemas.openxmlformats.org/officeDocument/2006/relationships/slideLayout" Target="../slideLayouts/slideLayout244.xml"/></Relationships>
</file>

<file path=ppt/slides/_rels/slide1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9.xml"/><Relationship Id="rId1" Type="http://schemas.openxmlformats.org/officeDocument/2006/relationships/slideLayout" Target="../slideLayouts/slideLayout469.xml"/></Relationships>
</file>

<file path=ppt/slides/_rels/slide14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130.jpeg"/><Relationship Id="rId1" Type="http://schemas.openxmlformats.org/officeDocument/2006/relationships/slideLayout" Target="../slideLayouts/slideLayout425.xml"/><Relationship Id="rId4" Type="http://schemas.openxmlformats.org/officeDocument/2006/relationships/image" Target="../media/image131.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442.xml"/><Relationship Id="rId1" Type="http://schemas.openxmlformats.org/officeDocument/2006/relationships/themeOverride" Target="../theme/themeOverride8.xml"/><Relationship Id="rId4" Type="http://schemas.openxmlformats.org/officeDocument/2006/relationships/image" Target="../media/image132.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442.xml"/><Relationship Id="rId1" Type="http://schemas.openxmlformats.org/officeDocument/2006/relationships/themeOverride" Target="../theme/themeOverride9.xml"/><Relationship Id="rId4" Type="http://schemas.openxmlformats.org/officeDocument/2006/relationships/image" Target="../media/image133.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442.xml"/><Relationship Id="rId1" Type="http://schemas.openxmlformats.org/officeDocument/2006/relationships/themeOverride" Target="../theme/themeOverride10.xml"/><Relationship Id="rId4" Type="http://schemas.openxmlformats.org/officeDocument/2006/relationships/image" Target="../media/image134.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442.xml"/><Relationship Id="rId1" Type="http://schemas.openxmlformats.org/officeDocument/2006/relationships/themeOverride" Target="../theme/themeOverride11.xml"/><Relationship Id="rId4" Type="http://schemas.openxmlformats.org/officeDocument/2006/relationships/image" Target="../media/image135.jpe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442.xml"/><Relationship Id="rId1" Type="http://schemas.openxmlformats.org/officeDocument/2006/relationships/themeOverride" Target="../theme/themeOverride12.xml"/><Relationship Id="rId4" Type="http://schemas.openxmlformats.org/officeDocument/2006/relationships/image" Target="../media/image136.jpeg"/></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442.xml"/><Relationship Id="rId1" Type="http://schemas.openxmlformats.org/officeDocument/2006/relationships/themeOverride" Target="../theme/themeOverride13.xml"/><Relationship Id="rId4" Type="http://schemas.openxmlformats.org/officeDocument/2006/relationships/image" Target="../media/image137.jpeg"/></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442.xml"/><Relationship Id="rId1" Type="http://schemas.openxmlformats.org/officeDocument/2006/relationships/themeOverride" Target="../theme/themeOverride14.xml"/><Relationship Id="rId4" Type="http://schemas.openxmlformats.org/officeDocument/2006/relationships/image" Target="../media/image130.jpe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442.xml"/><Relationship Id="rId1" Type="http://schemas.openxmlformats.org/officeDocument/2006/relationships/themeOverride" Target="../theme/themeOverride15.xml"/><Relationship Id="rId4" Type="http://schemas.openxmlformats.org/officeDocument/2006/relationships/image" Target="../media/image138.jpeg"/></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442.xml"/><Relationship Id="rId1" Type="http://schemas.openxmlformats.org/officeDocument/2006/relationships/themeOverride" Target="../theme/themeOverride16.xml"/><Relationship Id="rId4" Type="http://schemas.openxmlformats.org/officeDocument/2006/relationships/image" Target="../media/image139.jpeg"/></Relationships>
</file>

<file path=ppt/slides/_rels/slide15.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10.xml"/><Relationship Id="rId1" Type="http://schemas.openxmlformats.org/officeDocument/2006/relationships/slideLayout" Target="../slideLayouts/slideLayout469.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442.xml"/><Relationship Id="rId1" Type="http://schemas.openxmlformats.org/officeDocument/2006/relationships/themeOverride" Target="../theme/themeOverride17.xml"/><Relationship Id="rId4" Type="http://schemas.openxmlformats.org/officeDocument/2006/relationships/image" Target="../media/image140.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442.xml"/><Relationship Id="rId1" Type="http://schemas.openxmlformats.org/officeDocument/2006/relationships/themeOverride" Target="../theme/themeOverride18.xml"/><Relationship Id="rId4" Type="http://schemas.openxmlformats.org/officeDocument/2006/relationships/image" Target="../media/image141.jpeg"/></Relationships>
</file>

<file path=ppt/slides/_rels/slide15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47.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275.xml"/><Relationship Id="rId1" Type="http://schemas.openxmlformats.org/officeDocument/2006/relationships/themeOverride" Target="../theme/themeOverride19.xml"/></Relationships>
</file>

<file path=ppt/slides/_rels/slide154.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244.xml"/></Relationships>
</file>

<file path=ppt/slides/_rels/slide155.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24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png"/><Relationship Id="rId1" Type="http://schemas.openxmlformats.org/officeDocument/2006/relationships/slideLayout" Target="../slideLayouts/slideLayout244.xml"/></Relationships>
</file>

<file path=ppt/slides/_rels/slide157.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244.xml"/></Relationships>
</file>

<file path=ppt/slides/_rels/slide158.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244.xml"/></Relationships>
</file>

<file path=ppt/slides/_rels/slide159.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244.xml"/></Relationships>
</file>

<file path=ppt/slides/_rels/slide1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1.xml"/><Relationship Id="rId1" Type="http://schemas.openxmlformats.org/officeDocument/2006/relationships/slideLayout" Target="../slideLayouts/slideLayout488.xml"/></Relationships>
</file>

<file path=ppt/slides/_rels/slide160.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44.xml"/></Relationships>
</file>

<file path=ppt/slides/_rels/slide161.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44.xml"/></Relationships>
</file>

<file path=ppt/slides/_rels/slide162.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44.xml"/></Relationships>
</file>

<file path=ppt/slides/_rels/slide163.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29.xml"/><Relationship Id="rId1" Type="http://schemas.openxmlformats.org/officeDocument/2006/relationships/slideLayout" Target="../slideLayouts/slideLayout244.xml"/></Relationships>
</file>

<file path=ppt/slides/_rels/slide164.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244.xml"/></Relationships>
</file>

<file path=ppt/slides/_rels/slide165.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30.xml"/><Relationship Id="rId1" Type="http://schemas.openxmlformats.org/officeDocument/2006/relationships/slideLayout" Target="../slideLayouts/slideLayout244.xml"/></Relationships>
</file>

<file path=ppt/slides/_rels/slide166.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31.xml"/><Relationship Id="rId1" Type="http://schemas.openxmlformats.org/officeDocument/2006/relationships/slideLayout" Target="../slideLayouts/slideLayout40.xml"/></Relationships>
</file>

<file path=ppt/slides/_rels/slide167.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32.xml"/><Relationship Id="rId1" Type="http://schemas.openxmlformats.org/officeDocument/2006/relationships/slideLayout" Target="../slideLayouts/slideLayout194.xml"/></Relationships>
</file>

<file path=ppt/slides/_rels/slide168.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46.xml"/></Relationships>
</file>

<file path=ppt/slides/_rels/slide169.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244.xml"/></Relationships>
</file>

<file path=ppt/slides/_rels/slide1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71.xml"/></Relationships>
</file>

<file path=ppt/slides/_rels/slide17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slideLayout" Target="../slideLayouts/slideLayout184.xml"/><Relationship Id="rId1" Type="http://schemas.openxmlformats.org/officeDocument/2006/relationships/themeOverride" Target="../theme/themeOverride20.xml"/></Relationships>
</file>

<file path=ppt/slides/_rels/slide171.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3.xml"/><Relationship Id="rId1" Type="http://schemas.openxmlformats.org/officeDocument/2006/relationships/slideLayout" Target="../slideLayouts/slideLayout183.xml"/></Relationships>
</file>

<file path=ppt/slides/_rels/slide172.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4.xml"/><Relationship Id="rId1" Type="http://schemas.openxmlformats.org/officeDocument/2006/relationships/slideLayout" Target="../slideLayouts/slideLayout40.xml"/></Relationships>
</file>

<file path=ppt/slides/_rels/slide173.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5.xml"/><Relationship Id="rId1" Type="http://schemas.openxmlformats.org/officeDocument/2006/relationships/slideLayout" Target="../slideLayouts/slideLayout660.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65.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86.xml"/></Relationships>
</file>

<file path=ppt/slides/_rels/slide17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7.xml"/><Relationship Id="rId1" Type="http://schemas.openxmlformats.org/officeDocument/2006/relationships/slideLayout" Target="../slideLayouts/slideLayout178.xml"/></Relationships>
</file>

<file path=ppt/slides/_rels/slide17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8.xml"/><Relationship Id="rId1" Type="http://schemas.openxmlformats.org/officeDocument/2006/relationships/slideLayout" Target="../slideLayouts/slideLayout590.xml"/><Relationship Id="rId4" Type="http://schemas.openxmlformats.org/officeDocument/2006/relationships/image" Target="../media/image165.jpeg"/></Relationships>
</file>

<file path=ppt/slides/_rels/slide178.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9.xml"/><Relationship Id="rId1" Type="http://schemas.openxmlformats.org/officeDocument/2006/relationships/slideLayout" Target="../slideLayouts/slideLayout178.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3.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469.xml"/><Relationship Id="rId1" Type="http://schemas.openxmlformats.org/officeDocument/2006/relationships/themeOverride" Target="../theme/themeOverride2.xml"/><Relationship Id="rId4" Type="http://schemas.openxmlformats.org/officeDocument/2006/relationships/image" Target="../media/image38.png"/></Relationships>
</file>

<file path=ppt/slides/_rels/slide180.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41.xml"/><Relationship Id="rId1" Type="http://schemas.openxmlformats.org/officeDocument/2006/relationships/slideLayout" Target="../slideLayouts/slideLayout590.xml"/></Relationships>
</file>

<file path=ppt/slides/_rels/slide18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2.xml"/><Relationship Id="rId1" Type="http://schemas.openxmlformats.org/officeDocument/2006/relationships/slideLayout" Target="../slideLayouts/slideLayout591.xml"/></Relationships>
</file>

<file path=ppt/slides/_rels/slide182.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178.xml"/></Relationships>
</file>

<file path=ppt/slides/_rels/slide183.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178.xml"/></Relationships>
</file>

<file path=ppt/slides/_rels/slide184.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3.xml"/><Relationship Id="rId1" Type="http://schemas.openxmlformats.org/officeDocument/2006/relationships/slideLayout" Target="../slideLayouts/slideLayout610.xml"/><Relationship Id="rId5" Type="http://schemas.openxmlformats.org/officeDocument/2006/relationships/image" Target="../media/image101.jpeg"/><Relationship Id="rId4" Type="http://schemas.openxmlformats.org/officeDocument/2006/relationships/image" Target="../media/image77.jpeg"/></Relationships>
</file>

<file path=ppt/slides/_rels/slide185.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44.xml"/><Relationship Id="rId1" Type="http://schemas.openxmlformats.org/officeDocument/2006/relationships/slideLayout" Target="../slideLayouts/slideLayout616.xml"/></Relationships>
</file>

<file path=ppt/slides/_rels/slide186.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5.xml"/><Relationship Id="rId1" Type="http://schemas.openxmlformats.org/officeDocument/2006/relationships/slideLayout" Target="../slideLayouts/slideLayout616.xml"/></Relationships>
</file>

<file path=ppt/slides/_rels/slide187.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6.xml"/><Relationship Id="rId1" Type="http://schemas.openxmlformats.org/officeDocument/2006/relationships/slideLayout" Target="../slideLayouts/slideLayout616.xml"/></Relationships>
</file>

<file path=ppt/slides/_rels/slide18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2.jpeg"/><Relationship Id="rId1" Type="http://schemas.openxmlformats.org/officeDocument/2006/relationships/slideLayout" Target="../slideLayouts/slideLayout621.xml"/></Relationships>
</file>

<file path=ppt/slides/_rels/slide18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47.xml"/><Relationship Id="rId1" Type="http://schemas.openxmlformats.org/officeDocument/2006/relationships/slideLayout" Target="../slideLayouts/slideLayout621.xml"/><Relationship Id="rId4" Type="http://schemas.openxmlformats.org/officeDocument/2006/relationships/image" Target="../media/image171.jpeg"/></Relationships>
</file>

<file path=ppt/slides/_rels/slide1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3.xml"/><Relationship Id="rId1" Type="http://schemas.openxmlformats.org/officeDocument/2006/relationships/slideLayout" Target="../slideLayouts/slideLayout469.xml"/></Relationships>
</file>

<file path=ppt/slides/_rels/slide190.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48.xml"/><Relationship Id="rId1" Type="http://schemas.openxmlformats.org/officeDocument/2006/relationships/slideLayout" Target="../slideLayouts/slideLayout398.xml"/></Relationships>
</file>

<file path=ppt/slides/_rels/slide191.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49.xml"/><Relationship Id="rId1" Type="http://schemas.openxmlformats.org/officeDocument/2006/relationships/slideLayout" Target="../slideLayouts/slideLayout398.xml"/></Relationships>
</file>

<file path=ppt/slides/_rels/slide192.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0.xml"/><Relationship Id="rId1" Type="http://schemas.openxmlformats.org/officeDocument/2006/relationships/slideLayout" Target="../slideLayouts/slideLayout398.xml"/></Relationships>
</file>

<file path=ppt/slides/_rels/slide19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1.xml"/><Relationship Id="rId1" Type="http://schemas.openxmlformats.org/officeDocument/2006/relationships/slideLayout" Target="../slideLayouts/slideLayout398.xml"/></Relationships>
</file>

<file path=ppt/slides/_rels/slide194.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2.xml"/><Relationship Id="rId1" Type="http://schemas.openxmlformats.org/officeDocument/2006/relationships/slideLayout" Target="../slideLayouts/slideLayout398.xml"/></Relationships>
</file>

<file path=ppt/slides/_rels/slide195.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53.xml"/><Relationship Id="rId1" Type="http://schemas.openxmlformats.org/officeDocument/2006/relationships/slideLayout" Target="../slideLayouts/slideLayout398.xml"/></Relationships>
</file>

<file path=ppt/slides/_rels/slide196.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4.xml"/><Relationship Id="rId1" Type="http://schemas.openxmlformats.org/officeDocument/2006/relationships/slideLayout" Target="../slideLayouts/slideLayout398.xml"/></Relationships>
</file>

<file path=ppt/slides/_rels/slide197.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5.xml"/><Relationship Id="rId1" Type="http://schemas.openxmlformats.org/officeDocument/2006/relationships/slideLayout" Target="../slideLayouts/slideLayout398.xml"/></Relationships>
</file>

<file path=ppt/slides/_rels/slide198.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56.xml"/><Relationship Id="rId1" Type="http://schemas.openxmlformats.org/officeDocument/2006/relationships/slideLayout" Target="../slideLayouts/slideLayout398.xml"/></Relationships>
</file>

<file path=ppt/slides/_rels/slide199.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57.xml"/><Relationship Id="rId1" Type="http://schemas.openxmlformats.org/officeDocument/2006/relationships/slideLayout" Target="../slideLayouts/slideLayout39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5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75.xml"/></Relationships>
</file>

<file path=ppt/slides/_rels/slide200.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8.xml"/><Relationship Id="rId1" Type="http://schemas.openxmlformats.org/officeDocument/2006/relationships/slideLayout" Target="../slideLayouts/slideLayout398.xml"/></Relationships>
</file>

<file path=ppt/slides/_rels/slide201.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59.xml"/><Relationship Id="rId1" Type="http://schemas.openxmlformats.org/officeDocument/2006/relationships/slideLayout" Target="../slideLayouts/slideLayout398.xml"/></Relationships>
</file>

<file path=ppt/slides/_rels/slide202.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0.xml"/><Relationship Id="rId1" Type="http://schemas.openxmlformats.org/officeDocument/2006/relationships/slideLayout" Target="../slideLayouts/slideLayout398.xml"/></Relationships>
</file>

<file path=ppt/slides/_rels/slide203.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61.xml"/><Relationship Id="rId1" Type="http://schemas.openxmlformats.org/officeDocument/2006/relationships/slideLayout" Target="../slideLayouts/slideLayout398.xml"/></Relationships>
</file>

<file path=ppt/slides/_rels/slide204.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62.xml"/><Relationship Id="rId1" Type="http://schemas.openxmlformats.org/officeDocument/2006/relationships/slideLayout" Target="../slideLayouts/slideLayout398.xml"/></Relationships>
</file>

<file path=ppt/slides/_rels/slide205.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63.xml"/><Relationship Id="rId1" Type="http://schemas.openxmlformats.org/officeDocument/2006/relationships/slideLayout" Target="../slideLayouts/slideLayout398.xml"/></Relationships>
</file>

<file path=ppt/slides/_rels/slide206.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64.xml"/><Relationship Id="rId1" Type="http://schemas.openxmlformats.org/officeDocument/2006/relationships/slideLayout" Target="../slideLayouts/slideLayout398.xml"/></Relationships>
</file>

<file path=ppt/slides/_rels/slide207.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392.xml"/></Relationships>
</file>

<file path=ppt/slides/_rels/slide208.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03.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39.xml"/></Relationships>
</file>

<file path=ppt/slides/_rels/slide21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6.xml"/><Relationship Id="rId1" Type="http://schemas.openxmlformats.org/officeDocument/2006/relationships/slideLayout" Target="../slideLayouts/slideLayout7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3.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4.xml"/></Relationships>
</file>

<file path=ppt/slides/_rels/slide213.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69.xml"/><Relationship Id="rId1" Type="http://schemas.openxmlformats.org/officeDocument/2006/relationships/slideLayout" Target="../slideLayouts/slideLayout197.xml"/></Relationships>
</file>

<file path=ppt/slides/_rels/slide214.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19.xml"/></Relationships>
</file>

<file path=ppt/slides/_rels/slide215.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0.xml"/><Relationship Id="rId1" Type="http://schemas.openxmlformats.org/officeDocument/2006/relationships/slideLayout" Target="../slideLayouts/slideLayout203.xml"/></Relationships>
</file>

<file path=ppt/slides/_rels/slide216.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1.xml"/><Relationship Id="rId1" Type="http://schemas.openxmlformats.org/officeDocument/2006/relationships/slideLayout" Target="../slideLayouts/slideLayout203.xml"/></Relationships>
</file>

<file path=ppt/slides/_rels/slide21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2.xml"/><Relationship Id="rId1" Type="http://schemas.openxmlformats.org/officeDocument/2006/relationships/slideLayout" Target="../slideLayouts/slideLayout203.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26.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26.xml"/></Relationships>
</file>

<file path=ppt/slides/_rels/slide2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5.xml"/><Relationship Id="rId1" Type="http://schemas.openxmlformats.org/officeDocument/2006/relationships/slideLayout" Target="../slideLayouts/slideLayout54.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26.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26.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26.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26.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26.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26.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26.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26.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26.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26.xml"/></Relationships>
</file>

<file path=ppt/slides/_rels/slide2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6.xml"/><Relationship Id="rId1" Type="http://schemas.openxmlformats.org/officeDocument/2006/relationships/slideLayout" Target="../slideLayouts/slideLayout54.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26.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26.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26.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26.xml"/></Relationships>
</file>

<file path=ppt/slides/_rels/slide234.xml.rels><?xml version="1.0" encoding="UTF-8" standalone="yes"?>
<Relationships xmlns="http://schemas.openxmlformats.org/package/2006/relationships"><Relationship Id="rId3" Type="http://schemas.openxmlformats.org/officeDocument/2006/relationships/notesSlide" Target="../notesSlides/notesSlide189.xml"/><Relationship Id="rId2" Type="http://schemas.openxmlformats.org/officeDocument/2006/relationships/slideLayout" Target="../slideLayouts/slideLayout226.xml"/><Relationship Id="rId1" Type="http://schemas.openxmlformats.org/officeDocument/2006/relationships/tags" Target="../tags/tag1.xml"/><Relationship Id="rId4" Type="http://schemas.openxmlformats.org/officeDocument/2006/relationships/image" Target="../media/image193.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26.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26.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26.xml"/></Relationships>
</file>

<file path=ppt/slides/_rels/slide238.xml.rels><?xml version="1.0" encoding="UTF-8" standalone="yes"?>
<Relationships xmlns="http://schemas.openxmlformats.org/package/2006/relationships"><Relationship Id="rId3" Type="http://schemas.openxmlformats.org/officeDocument/2006/relationships/image" Target="../media/image194.emf"/><Relationship Id="rId2" Type="http://schemas.openxmlformats.org/officeDocument/2006/relationships/notesSlide" Target="../notesSlides/notesSlide193.xml"/><Relationship Id="rId1" Type="http://schemas.openxmlformats.org/officeDocument/2006/relationships/slideLayout" Target="../slideLayouts/slideLayout237.xml"/></Relationships>
</file>

<file path=ppt/slides/_rels/slide239.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209.xml"/></Relationships>
</file>

<file path=ppt/slides/_rels/slide2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7.xml"/><Relationship Id="rId1" Type="http://schemas.openxmlformats.org/officeDocument/2006/relationships/slideLayout" Target="../slideLayouts/slideLayout54.xml"/></Relationships>
</file>

<file path=ppt/slides/_rels/slide2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94.xml"/><Relationship Id="rId1" Type="http://schemas.openxmlformats.org/officeDocument/2006/relationships/slideLayout" Target="../slideLayouts/slideLayout243.xml"/><Relationship Id="rId4" Type="http://schemas.openxmlformats.org/officeDocument/2006/relationships/image" Target="../media/image196.emf"/></Relationships>
</file>

<file path=ppt/slides/_rels/slide241.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209.xml"/></Relationships>
</file>

<file path=ppt/slides/_rels/slide242.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253.xml"/></Relationships>
</file>

<file path=ppt/slides/_rels/slide243.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95.xml"/><Relationship Id="rId1" Type="http://schemas.openxmlformats.org/officeDocument/2006/relationships/slideLayout" Target="../slideLayouts/slideLayout19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24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198.jpeg"/><Relationship Id="rId1" Type="http://schemas.openxmlformats.org/officeDocument/2006/relationships/slideLayout" Target="../slideLayouts/slideLayout291.xml"/><Relationship Id="rId4" Type="http://schemas.openxmlformats.org/officeDocument/2006/relationships/image" Target="../media/image78.jpeg"/></Relationships>
</file>

<file path=ppt/slides/_rels/slide246.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96.xml"/><Relationship Id="rId1" Type="http://schemas.openxmlformats.org/officeDocument/2006/relationships/slideLayout" Target="../slideLayouts/slideLayout297.xml"/></Relationships>
</file>

<file path=ppt/slides/_rels/slide247.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97.xml"/><Relationship Id="rId1" Type="http://schemas.openxmlformats.org/officeDocument/2006/relationships/slideLayout" Target="../slideLayouts/slideLayout297.xml"/></Relationships>
</file>

<file path=ppt/slides/_rels/slide248.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98.xml"/><Relationship Id="rId1" Type="http://schemas.openxmlformats.org/officeDocument/2006/relationships/slideLayout" Target="../slideLayouts/slideLayout297.xml"/></Relationships>
</file>

<file path=ppt/slides/_rels/slide249.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99.xml"/><Relationship Id="rId1" Type="http://schemas.openxmlformats.org/officeDocument/2006/relationships/slideLayout" Target="../slideLayouts/slideLayout297.xml"/></Relationships>
</file>

<file path=ppt/slides/_rels/slide2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8.xml"/><Relationship Id="rId1" Type="http://schemas.openxmlformats.org/officeDocument/2006/relationships/slideLayout" Target="../slideLayouts/slideLayout54.xml"/></Relationships>
</file>

<file path=ppt/slides/_rels/slide250.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00.xml"/><Relationship Id="rId1" Type="http://schemas.openxmlformats.org/officeDocument/2006/relationships/slideLayout" Target="../slideLayouts/slideLayout297.xml"/></Relationships>
</file>

<file path=ppt/slides/_rels/slide25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01.xml"/><Relationship Id="rId1" Type="http://schemas.openxmlformats.org/officeDocument/2006/relationships/slideLayout" Target="../slideLayouts/slideLayout297.xml"/></Relationships>
</file>

<file path=ppt/slides/_rels/slide252.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02.xml"/><Relationship Id="rId1" Type="http://schemas.openxmlformats.org/officeDocument/2006/relationships/slideLayout" Target="../slideLayouts/slideLayout297.xml"/></Relationships>
</file>

<file path=ppt/slides/_rels/slide25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3.xml"/><Relationship Id="rId1" Type="http://schemas.openxmlformats.org/officeDocument/2006/relationships/slideLayout" Target="../slideLayouts/slideLayout297.xml"/></Relationships>
</file>

<file path=ppt/slides/_rels/slide254.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4.xml"/><Relationship Id="rId1" Type="http://schemas.openxmlformats.org/officeDocument/2006/relationships/slideLayout" Target="../slideLayouts/slideLayout297.xml"/></Relationships>
</file>

<file path=ppt/slides/_rels/slide255.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05.xml"/><Relationship Id="rId1" Type="http://schemas.openxmlformats.org/officeDocument/2006/relationships/slideLayout" Target="../slideLayouts/slideLayout297.xml"/></Relationships>
</file>

<file path=ppt/slides/_rels/slide256.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291.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391.xml"/><Relationship Id="rId1" Type="http://schemas.openxmlformats.org/officeDocument/2006/relationships/themeOverride" Target="../theme/themeOverride21.xml"/><Relationship Id="rId5" Type="http://schemas.openxmlformats.org/officeDocument/2006/relationships/image" Target="../media/image209.jpeg"/><Relationship Id="rId4" Type="http://schemas.openxmlformats.org/officeDocument/2006/relationships/image" Target="../media/image208.png"/></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207.xml"/><Relationship Id="rId2" Type="http://schemas.openxmlformats.org/officeDocument/2006/relationships/slideLayout" Target="../slideLayouts/slideLayout469.xml"/><Relationship Id="rId1" Type="http://schemas.openxmlformats.org/officeDocument/2006/relationships/themeOverride" Target="../theme/themeOverride22.xml"/><Relationship Id="rId4" Type="http://schemas.openxmlformats.org/officeDocument/2006/relationships/image" Target="../media/image38.png"/></Relationships>
</file>

<file path=ppt/slides/_rels/slide259.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08.xml"/><Relationship Id="rId1" Type="http://schemas.openxmlformats.org/officeDocument/2006/relationships/slideLayout" Target="../slideLayouts/slideLayout346.xml"/><Relationship Id="rId5" Type="http://schemas.openxmlformats.org/officeDocument/2006/relationships/image" Target="../media/image78.jpeg"/><Relationship Id="rId4" Type="http://schemas.openxmlformats.org/officeDocument/2006/relationships/image" Target="../media/image77.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4.xml"/></Relationships>
</file>

<file path=ppt/slides/_rels/slide260.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09.xml"/><Relationship Id="rId1" Type="http://schemas.openxmlformats.org/officeDocument/2006/relationships/slideLayout" Target="../slideLayouts/slideLayout308.xml"/></Relationships>
</file>

<file path=ppt/slides/_rels/slide261.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10.xml"/><Relationship Id="rId1" Type="http://schemas.openxmlformats.org/officeDocument/2006/relationships/slideLayout" Target="../slideLayouts/slideLayout308.xml"/></Relationships>
</file>

<file path=ppt/slides/_rels/slide262.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11.xml"/><Relationship Id="rId1" Type="http://schemas.openxmlformats.org/officeDocument/2006/relationships/slideLayout" Target="../slideLayouts/slideLayout308.xml"/></Relationships>
</file>

<file path=ppt/slides/_rels/slide263.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12.xml"/><Relationship Id="rId1" Type="http://schemas.openxmlformats.org/officeDocument/2006/relationships/slideLayout" Target="../slideLayouts/slideLayout308.xml"/></Relationships>
</file>

<file path=ppt/slides/_rels/slide264.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13.xml"/><Relationship Id="rId1" Type="http://schemas.openxmlformats.org/officeDocument/2006/relationships/slideLayout" Target="../slideLayouts/slideLayout308.xml"/></Relationships>
</file>

<file path=ppt/slides/_rels/slide265.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14.xml"/><Relationship Id="rId1" Type="http://schemas.openxmlformats.org/officeDocument/2006/relationships/slideLayout" Target="../slideLayouts/slideLayout308.xml"/></Relationships>
</file>

<file path=ppt/slides/_rels/slide266.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15.xml"/><Relationship Id="rId1" Type="http://schemas.openxmlformats.org/officeDocument/2006/relationships/slideLayout" Target="../slideLayouts/slideLayout308.xml"/></Relationships>
</file>

<file path=ppt/slides/_rels/slide267.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16.xml"/><Relationship Id="rId1" Type="http://schemas.openxmlformats.org/officeDocument/2006/relationships/slideLayout" Target="../slideLayouts/slideLayout308.xml"/></Relationships>
</file>

<file path=ppt/slides/_rels/slide268.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17.xml"/><Relationship Id="rId1" Type="http://schemas.openxmlformats.org/officeDocument/2006/relationships/slideLayout" Target="../slideLayouts/slideLayout308.xml"/></Relationships>
</file>

<file path=ppt/slides/_rels/slide269.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18.xml"/><Relationship Id="rId1" Type="http://schemas.openxmlformats.org/officeDocument/2006/relationships/slideLayout" Target="../slideLayouts/slideLayout308.xml"/></Relationships>
</file>

<file path=ppt/slides/_rels/slide27.xml.rels><?xml version="1.0" encoding="UTF-8" standalone="yes"?>
<Relationships xmlns="http://schemas.openxmlformats.org/package/2006/relationships"><Relationship Id="rId8" Type="http://schemas.openxmlformats.org/officeDocument/2006/relationships/hyperlink" Target="javascript:Bible('Matthew+13:54-17:27');" TargetMode="External"/><Relationship Id="rId3" Type="http://schemas.openxmlformats.org/officeDocument/2006/relationships/hyperlink" Target="javascript:Bible('Matthew+4:12-25');" TargetMode="External"/><Relationship Id="rId7" Type="http://schemas.openxmlformats.org/officeDocument/2006/relationships/hyperlink" Target="javascript:Bible('Matthew+13:1-53');" TargetMode="External"/><Relationship Id="rId2" Type="http://schemas.openxmlformats.org/officeDocument/2006/relationships/notesSlide" Target="../notesSlides/notesSlide20.xml"/><Relationship Id="rId1" Type="http://schemas.openxmlformats.org/officeDocument/2006/relationships/slideLayout" Target="../slideLayouts/slideLayout23.xml"/><Relationship Id="rId6" Type="http://schemas.openxmlformats.org/officeDocument/2006/relationships/hyperlink" Target="javascript:Bible('Matthew+11:2-12:50');" TargetMode="External"/><Relationship Id="rId5" Type="http://schemas.openxmlformats.org/officeDocument/2006/relationships/hyperlink" Target="javascript:Bible('Matthew+10:1-11:1');" TargetMode="External"/><Relationship Id="rId10" Type="http://schemas.openxmlformats.org/officeDocument/2006/relationships/hyperlink" Target="javascript:Bible('Matthew+24:1-26:2');" TargetMode="External"/><Relationship Id="rId4" Type="http://schemas.openxmlformats.org/officeDocument/2006/relationships/hyperlink" Target="javascript:Bible('Matthew+8:1-9:38');" TargetMode="External"/><Relationship Id="rId9" Type="http://schemas.openxmlformats.org/officeDocument/2006/relationships/hyperlink" Target="javascript:Bible('Matthew+19:3-23:39');" TargetMode="External"/></Relationships>
</file>

<file path=ppt/slides/_rels/slide270.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19.xml"/><Relationship Id="rId1" Type="http://schemas.openxmlformats.org/officeDocument/2006/relationships/slideLayout" Target="../slideLayouts/slideLayout308.xml"/></Relationships>
</file>

<file path=ppt/slides/_rels/slide271.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20.xml"/><Relationship Id="rId1" Type="http://schemas.openxmlformats.org/officeDocument/2006/relationships/slideLayout" Target="../slideLayouts/slideLayout308.xml"/></Relationships>
</file>

<file path=ppt/slides/_rels/slide272.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21.xml"/><Relationship Id="rId1" Type="http://schemas.openxmlformats.org/officeDocument/2006/relationships/slideLayout" Target="../slideLayouts/slideLayout308.xml"/></Relationships>
</file>

<file path=ppt/slides/_rels/slide273.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22.xml"/><Relationship Id="rId1" Type="http://schemas.openxmlformats.org/officeDocument/2006/relationships/slideLayout" Target="../slideLayouts/slideLayout308.xml"/></Relationships>
</file>

<file path=ppt/slides/_rels/slide274.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23.xml"/><Relationship Id="rId1" Type="http://schemas.openxmlformats.org/officeDocument/2006/relationships/slideLayout" Target="../slideLayouts/slideLayout308.xml"/></Relationships>
</file>

<file path=ppt/slides/_rels/slide27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57.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27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25.jpeg"/><Relationship Id="rId1" Type="http://schemas.openxmlformats.org/officeDocument/2006/relationships/slideLayout" Target="../slideLayouts/slideLayout539.xml"/><Relationship Id="rId4" Type="http://schemas.openxmlformats.org/officeDocument/2006/relationships/image" Target="../media/image131.jpeg"/></Relationships>
</file>

<file path=ppt/slides/_rels/slide278.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24.xml"/><Relationship Id="rId1" Type="http://schemas.openxmlformats.org/officeDocument/2006/relationships/slideLayout" Target="../slideLayouts/slideLayout539.xml"/></Relationships>
</file>

<file path=ppt/slides/_rels/slide279.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25.xml"/><Relationship Id="rId1" Type="http://schemas.openxmlformats.org/officeDocument/2006/relationships/slideLayout" Target="../slideLayouts/slideLayout53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9.xml"/></Relationships>
</file>

<file path=ppt/slides/_rels/slide280.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26.xml"/><Relationship Id="rId1" Type="http://schemas.openxmlformats.org/officeDocument/2006/relationships/slideLayout" Target="../slideLayouts/slideLayout539.xml"/></Relationships>
</file>

<file path=ppt/slides/_rels/slide281.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27.xml"/><Relationship Id="rId1" Type="http://schemas.openxmlformats.org/officeDocument/2006/relationships/slideLayout" Target="../slideLayouts/slideLayout539.xml"/></Relationships>
</file>

<file path=ppt/slides/_rels/slide282.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28.xml"/><Relationship Id="rId1" Type="http://schemas.openxmlformats.org/officeDocument/2006/relationships/slideLayout" Target="../slideLayouts/slideLayout539.xml"/></Relationships>
</file>

<file path=ppt/slides/_rels/slide283.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29.xml"/><Relationship Id="rId1" Type="http://schemas.openxmlformats.org/officeDocument/2006/relationships/slideLayout" Target="../slideLayouts/slideLayout539.xml"/></Relationships>
</file>

<file path=ppt/slides/_rels/slide284.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30.xml"/><Relationship Id="rId1" Type="http://schemas.openxmlformats.org/officeDocument/2006/relationships/slideLayout" Target="../slideLayouts/slideLayout539.xml"/></Relationships>
</file>

<file path=ppt/slides/_rels/slide285.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31.xml"/><Relationship Id="rId1" Type="http://schemas.openxmlformats.org/officeDocument/2006/relationships/slideLayout" Target="../slideLayouts/slideLayout539.xml"/></Relationships>
</file>

<file path=ppt/slides/_rels/slide286.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32.xml"/><Relationship Id="rId1" Type="http://schemas.openxmlformats.org/officeDocument/2006/relationships/slideLayout" Target="../slideLayouts/slideLayout539.xml"/></Relationships>
</file>

<file path=ppt/slides/_rels/slide287.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33.xml"/><Relationship Id="rId1" Type="http://schemas.openxmlformats.org/officeDocument/2006/relationships/slideLayout" Target="../slideLayouts/slideLayout539.xml"/></Relationships>
</file>

<file path=ppt/slides/_rels/slide288.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34.xml"/><Relationship Id="rId1" Type="http://schemas.openxmlformats.org/officeDocument/2006/relationships/slideLayout" Target="../slideLayouts/slideLayout539.xml"/></Relationships>
</file>

<file path=ppt/slides/_rels/slide289.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35.xml"/><Relationship Id="rId1" Type="http://schemas.openxmlformats.org/officeDocument/2006/relationships/slideLayout" Target="../slideLayouts/slideLayout53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2.xml"/></Relationships>
</file>

<file path=ppt/slides/_rels/slide290.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47.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9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37.jpeg"/><Relationship Id="rId1" Type="http://schemas.openxmlformats.org/officeDocument/2006/relationships/slideLayout" Target="../slideLayouts/slideLayout335.xml"/><Relationship Id="rId4" Type="http://schemas.openxmlformats.org/officeDocument/2006/relationships/image" Target="../media/image78.jpeg"/></Relationships>
</file>

<file path=ppt/slides/_rels/slide292.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36.xml"/><Relationship Id="rId1" Type="http://schemas.openxmlformats.org/officeDocument/2006/relationships/slideLayout" Target="../slideLayouts/slideLayout308.xml"/></Relationships>
</file>

<file path=ppt/slides/_rels/slide29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37.xml"/><Relationship Id="rId1" Type="http://schemas.openxmlformats.org/officeDocument/2006/relationships/slideLayout" Target="../slideLayouts/slideLayout308.xml"/></Relationships>
</file>

<file path=ppt/slides/_rels/slide294.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38.xml"/><Relationship Id="rId1" Type="http://schemas.openxmlformats.org/officeDocument/2006/relationships/slideLayout" Target="../slideLayouts/slideLayout308.xml"/></Relationships>
</file>

<file path=ppt/slides/_rels/slide295.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39.xml"/><Relationship Id="rId1" Type="http://schemas.openxmlformats.org/officeDocument/2006/relationships/slideLayout" Target="../slideLayouts/slideLayout308.xml"/></Relationships>
</file>

<file path=ppt/slides/_rels/slide296.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40.xml"/><Relationship Id="rId1" Type="http://schemas.openxmlformats.org/officeDocument/2006/relationships/slideLayout" Target="../slideLayouts/slideLayout308.xml"/></Relationships>
</file>

<file path=ppt/slides/_rels/slide297.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41.xml"/><Relationship Id="rId1" Type="http://schemas.openxmlformats.org/officeDocument/2006/relationships/slideLayout" Target="../slideLayouts/slideLayout308.xml"/></Relationships>
</file>

<file path=ppt/slides/_rels/slide298.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42.xml"/><Relationship Id="rId1" Type="http://schemas.openxmlformats.org/officeDocument/2006/relationships/slideLayout" Target="../slideLayouts/slideLayout308.xml"/></Relationships>
</file>

<file path=ppt/slides/_rels/slide299.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3.xml"/><Relationship Id="rId1" Type="http://schemas.openxmlformats.org/officeDocument/2006/relationships/slideLayout" Target="../slideLayouts/slideLayout30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69.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09.xml"/></Relationships>
</file>

<file path=ppt/slides/_rels/slide300.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44.xml"/><Relationship Id="rId1" Type="http://schemas.openxmlformats.org/officeDocument/2006/relationships/slideLayout" Target="../slideLayouts/slideLayout308.xml"/></Relationships>
</file>

<file path=ppt/slides/_rels/slide30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45.xml"/><Relationship Id="rId1" Type="http://schemas.openxmlformats.org/officeDocument/2006/relationships/slideLayout" Target="../slideLayouts/slideLayout308.xml"/></Relationships>
</file>

<file path=ppt/slides/_rels/slide30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46.xml"/><Relationship Id="rId1" Type="http://schemas.openxmlformats.org/officeDocument/2006/relationships/slideLayout" Target="../slideLayouts/slideLayout308.xml"/></Relationships>
</file>

<file path=ppt/slides/_rels/slide30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47.xml"/><Relationship Id="rId1" Type="http://schemas.openxmlformats.org/officeDocument/2006/relationships/slideLayout" Target="../slideLayouts/slideLayout308.xml"/></Relationships>
</file>

<file path=ppt/slides/_rels/slide304.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48.xml"/><Relationship Id="rId1" Type="http://schemas.openxmlformats.org/officeDocument/2006/relationships/slideLayout" Target="../slideLayouts/slideLayout308.xml"/></Relationships>
</file>

<file path=ppt/slides/_rels/slide305.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49.xml"/><Relationship Id="rId1" Type="http://schemas.openxmlformats.org/officeDocument/2006/relationships/slideLayout" Target="../slideLayouts/slideLayout308.xml"/></Relationships>
</file>

<file path=ppt/slides/_rels/slide306.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50.xml"/><Relationship Id="rId1" Type="http://schemas.openxmlformats.org/officeDocument/2006/relationships/slideLayout" Target="../slideLayouts/slideLayout308.xml"/></Relationships>
</file>

<file path=ppt/slides/_rels/slide307.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51.xml"/><Relationship Id="rId1" Type="http://schemas.openxmlformats.org/officeDocument/2006/relationships/slideLayout" Target="../slideLayouts/slideLayout308.xml"/></Relationships>
</file>

<file path=ppt/slides/_rels/slide308.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52.xml"/><Relationship Id="rId1" Type="http://schemas.openxmlformats.org/officeDocument/2006/relationships/slideLayout" Target="../slideLayouts/slideLayout308.xml"/></Relationships>
</file>

<file path=ppt/slides/_rels/slide309.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53.xml"/><Relationship Id="rId1" Type="http://schemas.openxmlformats.org/officeDocument/2006/relationships/slideLayout" Target="../slideLayouts/slideLayout30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09.xml"/></Relationships>
</file>

<file path=ppt/slides/_rels/slide310.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54.xml"/><Relationship Id="rId1" Type="http://schemas.openxmlformats.org/officeDocument/2006/relationships/slideLayout" Target="../slideLayouts/slideLayout308.xml"/></Relationships>
</file>

<file path=ppt/slides/_rels/slide311.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55.xml"/><Relationship Id="rId1" Type="http://schemas.openxmlformats.org/officeDocument/2006/relationships/slideLayout" Target="../slideLayouts/slideLayout308.xml"/></Relationships>
</file>

<file path=ppt/slides/_rels/slide312.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56.xml"/><Relationship Id="rId1" Type="http://schemas.openxmlformats.org/officeDocument/2006/relationships/slideLayout" Target="../slideLayouts/slideLayout308.xml"/></Relationships>
</file>

<file path=ppt/slides/_rels/slide313.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316.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57.xml"/><Relationship Id="rId1" Type="http://schemas.openxmlformats.org/officeDocument/2006/relationships/slideLayout" Target="../slideLayouts/slideLayout632.xml"/><Relationship Id="rId4" Type="http://schemas.openxmlformats.org/officeDocument/2006/relationships/image" Target="../media/image259.jpeg"/></Relationships>
</file>

<file path=ppt/slides/_rels/slide317.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58.xml"/><Relationship Id="rId1" Type="http://schemas.openxmlformats.org/officeDocument/2006/relationships/slideLayout" Target="../slideLayouts/slideLayout649.xml"/></Relationships>
</file>

<file path=ppt/slides/_rels/slide318.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59.xml"/><Relationship Id="rId1" Type="http://schemas.openxmlformats.org/officeDocument/2006/relationships/slideLayout" Target="../slideLayouts/slideLayout644.xml"/></Relationships>
</file>

<file path=ppt/slides/_rels/slide319.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60.xml"/><Relationship Id="rId1" Type="http://schemas.openxmlformats.org/officeDocument/2006/relationships/slideLayout" Target="../slideLayouts/slideLayout64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09.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297.xml"/></Relationships>
</file>

<file path=ppt/slides/_rels/slide32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63.jpeg"/><Relationship Id="rId1" Type="http://schemas.openxmlformats.org/officeDocument/2006/relationships/slideLayout" Target="../slideLayouts/slideLayout324.xml"/><Relationship Id="rId4" Type="http://schemas.openxmlformats.org/officeDocument/2006/relationships/image" Target="../media/image78.jpeg"/></Relationships>
</file>

<file path=ppt/slides/_rels/slide322.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62.xml"/><Relationship Id="rId1" Type="http://schemas.openxmlformats.org/officeDocument/2006/relationships/slideLayout" Target="../slideLayouts/slideLayout330.xml"/></Relationships>
</file>

<file path=ppt/slides/_rels/slide323.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63.xml"/><Relationship Id="rId1" Type="http://schemas.openxmlformats.org/officeDocument/2006/relationships/slideLayout" Target="../slideLayouts/slideLayout330.xml"/></Relationships>
</file>

<file path=ppt/slides/_rels/slide324.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64.xml"/><Relationship Id="rId1" Type="http://schemas.openxmlformats.org/officeDocument/2006/relationships/slideLayout" Target="../slideLayouts/slideLayout330.xml"/></Relationships>
</file>

<file path=ppt/slides/_rels/slide325.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65.xml"/><Relationship Id="rId1" Type="http://schemas.openxmlformats.org/officeDocument/2006/relationships/slideLayout" Target="../slideLayouts/slideLayout330.xml"/></Relationships>
</file>

<file path=ppt/slides/_rels/slide326.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66.xml"/><Relationship Id="rId1" Type="http://schemas.openxmlformats.org/officeDocument/2006/relationships/slideLayout" Target="../slideLayouts/slideLayout330.xml"/></Relationships>
</file>

<file path=ppt/slides/_rels/slide327.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67.xml"/><Relationship Id="rId1" Type="http://schemas.openxmlformats.org/officeDocument/2006/relationships/slideLayout" Target="../slideLayouts/slideLayout330.xml"/></Relationships>
</file>

<file path=ppt/slides/_rels/slide328.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68.xml"/><Relationship Id="rId1" Type="http://schemas.openxmlformats.org/officeDocument/2006/relationships/slideLayout" Target="../slideLayouts/slideLayout330.xml"/></Relationships>
</file>

<file path=ppt/slides/_rels/slide329.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69.xml"/><Relationship Id="rId1" Type="http://schemas.openxmlformats.org/officeDocument/2006/relationships/slideLayout" Target="../slideLayouts/slideLayout330.xml"/></Relationships>
</file>

<file path=ppt/slides/_rels/slide33.xml.rels><?xml version="1.0" encoding="UTF-8" standalone="yes"?>
<Relationships xmlns="http://schemas.openxmlformats.org/package/2006/relationships"><Relationship Id="rId8" Type="http://schemas.openxmlformats.org/officeDocument/2006/relationships/image" Target="../media/image49.emf"/><Relationship Id="rId13" Type="http://schemas.openxmlformats.org/officeDocument/2006/relationships/hyperlink" Target="http://www.beacy.wa.edu.au/iorr/religions/buddasym.jpg" TargetMode="External"/><Relationship Id="rId3" Type="http://schemas.openxmlformats.org/officeDocument/2006/relationships/image" Target="../media/image44.png"/><Relationship Id="rId7" Type="http://schemas.openxmlformats.org/officeDocument/2006/relationships/image" Target="../media/image48.gif"/><Relationship Id="rId12" Type="http://schemas.openxmlformats.org/officeDocument/2006/relationships/image" Target="../media/image52.emf"/><Relationship Id="rId2" Type="http://schemas.openxmlformats.org/officeDocument/2006/relationships/notesSlide" Target="../notesSlides/notesSlide26.xml"/><Relationship Id="rId1" Type="http://schemas.openxmlformats.org/officeDocument/2006/relationships/slideLayout" Target="../slideLayouts/slideLayout45.xml"/><Relationship Id="rId6" Type="http://schemas.openxmlformats.org/officeDocument/2006/relationships/image" Target="../media/image47.emf"/><Relationship Id="rId11" Type="http://schemas.openxmlformats.org/officeDocument/2006/relationships/image" Target="../media/image51.jpeg"/><Relationship Id="rId5" Type="http://schemas.openxmlformats.org/officeDocument/2006/relationships/image" Target="../media/image46.emf"/><Relationship Id="rId10" Type="http://schemas.openxmlformats.org/officeDocument/2006/relationships/hyperlink" Target="http://images.google.com/imgres?imgurl=www.chinese-porcelain-art.com/acatalog/XXJ124.jpg&amp;imgrefurl=http://www.chinese-porcelain-art.com/acatalog/Catalogue_Chinese_Ming___Earlier_Page_3_75.html&amp;h=450&amp;w=460&amp;prev=/images?q=Buddhist+symbols&amp;svnum=10&amp;hl=en&amp;lr=&amp;ie=UTF-8&amp;oe=UTF-8" TargetMode="External"/><Relationship Id="rId4" Type="http://schemas.openxmlformats.org/officeDocument/2006/relationships/image" Target="../media/image45.png"/><Relationship Id="rId9" Type="http://schemas.openxmlformats.org/officeDocument/2006/relationships/image" Target="../media/image50.emf"/><Relationship Id="rId14" Type="http://schemas.openxmlformats.org/officeDocument/2006/relationships/image" Target="../media/image53.jpeg"/></Relationships>
</file>

<file path=ppt/slides/_rels/slide330.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70.xml"/><Relationship Id="rId1" Type="http://schemas.openxmlformats.org/officeDocument/2006/relationships/slideLayout" Target="../slideLayouts/slideLayout330.xml"/></Relationships>
</file>

<file path=ppt/slides/_rels/slide331.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71.xml"/><Relationship Id="rId1" Type="http://schemas.openxmlformats.org/officeDocument/2006/relationships/slideLayout" Target="../slideLayouts/slideLayout330.xml"/></Relationships>
</file>

<file path=ppt/slides/_rels/slide332.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72.xml"/><Relationship Id="rId1" Type="http://schemas.openxmlformats.org/officeDocument/2006/relationships/slideLayout" Target="../slideLayouts/slideLayout330.xml"/></Relationships>
</file>

<file path=ppt/slides/_rels/slide333.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73.xml"/><Relationship Id="rId1" Type="http://schemas.openxmlformats.org/officeDocument/2006/relationships/slideLayout" Target="../slideLayouts/slideLayout330.xml"/></Relationships>
</file>

<file path=ppt/slides/_rels/slide334.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74.xml"/><Relationship Id="rId1" Type="http://schemas.openxmlformats.org/officeDocument/2006/relationships/slideLayout" Target="../slideLayouts/slideLayout330.xml"/></Relationships>
</file>

<file path=ppt/slides/_rels/slide335.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75.xml"/><Relationship Id="rId1" Type="http://schemas.openxmlformats.org/officeDocument/2006/relationships/slideLayout" Target="../slideLayouts/slideLayout330.xml"/></Relationships>
</file>

<file path=ppt/slides/_rels/slide336.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76.xml"/><Relationship Id="rId1" Type="http://schemas.openxmlformats.org/officeDocument/2006/relationships/slideLayout" Target="../slideLayouts/slideLayout330.xml"/></Relationships>
</file>

<file path=ppt/slides/_rels/slide337.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77.xml"/><Relationship Id="rId1" Type="http://schemas.openxmlformats.org/officeDocument/2006/relationships/slideLayout" Target="../slideLayouts/slideLayout330.xml"/></Relationships>
</file>

<file path=ppt/slides/_rels/slide338.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324.xml"/></Relationships>
</file>

<file path=ppt/slides/_rels/slide33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34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79.jpeg"/><Relationship Id="rId1" Type="http://schemas.openxmlformats.org/officeDocument/2006/relationships/slideLayout" Target="../slideLayouts/slideLayout313.xml"/><Relationship Id="rId4" Type="http://schemas.openxmlformats.org/officeDocument/2006/relationships/image" Target="../media/image78.jpeg"/></Relationships>
</file>

<file path=ppt/slides/_rels/slide341.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78.xml"/><Relationship Id="rId1" Type="http://schemas.openxmlformats.org/officeDocument/2006/relationships/slideLayout" Target="../slideLayouts/slideLayout308.xml"/></Relationships>
</file>

<file path=ppt/slides/_rels/slide342.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79.xml"/><Relationship Id="rId1" Type="http://schemas.openxmlformats.org/officeDocument/2006/relationships/slideLayout" Target="../slideLayouts/slideLayout308.xml"/></Relationships>
</file>

<file path=ppt/slides/_rels/slide343.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80.xml"/><Relationship Id="rId1" Type="http://schemas.openxmlformats.org/officeDocument/2006/relationships/slideLayout" Target="../slideLayouts/slideLayout308.xml"/></Relationships>
</file>

<file path=ppt/slides/_rels/slide344.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81.xml"/><Relationship Id="rId1" Type="http://schemas.openxmlformats.org/officeDocument/2006/relationships/slideLayout" Target="../slideLayouts/slideLayout308.xml"/></Relationships>
</file>

<file path=ppt/slides/_rels/slide345.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82.xml"/><Relationship Id="rId1" Type="http://schemas.openxmlformats.org/officeDocument/2006/relationships/slideLayout" Target="../slideLayouts/slideLayout308.xml"/></Relationships>
</file>

<file path=ppt/slides/_rels/slide346.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83.xml"/><Relationship Id="rId1" Type="http://schemas.openxmlformats.org/officeDocument/2006/relationships/slideLayout" Target="../slideLayouts/slideLayout308.xml"/></Relationships>
</file>

<file path=ppt/slides/_rels/slide34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84.xml"/><Relationship Id="rId1" Type="http://schemas.openxmlformats.org/officeDocument/2006/relationships/slideLayout" Target="../slideLayouts/slideLayout308.xml"/></Relationships>
</file>

<file path=ppt/slides/_rels/slide348.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85.xml"/><Relationship Id="rId1" Type="http://schemas.openxmlformats.org/officeDocument/2006/relationships/slideLayout" Target="../slideLayouts/slideLayout308.xml"/></Relationships>
</file>

<file path=ppt/slides/_rels/slide349.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86.xml"/><Relationship Id="rId1" Type="http://schemas.openxmlformats.org/officeDocument/2006/relationships/slideLayout" Target="../slideLayouts/slideLayout30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350.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87.xml"/><Relationship Id="rId1" Type="http://schemas.openxmlformats.org/officeDocument/2006/relationships/slideLayout" Target="../slideLayouts/slideLayout308.xml"/></Relationships>
</file>

<file path=ppt/slides/_rels/slide351.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88.xml"/><Relationship Id="rId1" Type="http://schemas.openxmlformats.org/officeDocument/2006/relationships/slideLayout" Target="../slideLayouts/slideLayout308.xml"/></Relationships>
</file>

<file path=ppt/slides/_rels/slide352.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89.xml"/><Relationship Id="rId1" Type="http://schemas.openxmlformats.org/officeDocument/2006/relationships/slideLayout" Target="../slideLayouts/slideLayout308.xml"/></Relationships>
</file>

<file path=ppt/slides/_rels/slide353.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5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91.jpeg"/><Relationship Id="rId1" Type="http://schemas.openxmlformats.org/officeDocument/2006/relationships/slideLayout" Target="../slideLayouts/slideLayout500.xml"/><Relationship Id="rId4" Type="http://schemas.openxmlformats.org/officeDocument/2006/relationships/image" Target="../media/image101.jpeg"/></Relationships>
</file>

<file path=ppt/slides/_rels/slide355.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90.xml"/><Relationship Id="rId1" Type="http://schemas.openxmlformats.org/officeDocument/2006/relationships/slideLayout" Target="../slideLayouts/slideLayout517.xml"/></Relationships>
</file>

<file path=ppt/slides/_rels/slide356.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91.xml"/><Relationship Id="rId1" Type="http://schemas.openxmlformats.org/officeDocument/2006/relationships/slideLayout" Target="../slideLayouts/slideLayout517.xml"/></Relationships>
</file>

<file path=ppt/slides/_rels/slide357.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92.xml"/><Relationship Id="rId1" Type="http://schemas.openxmlformats.org/officeDocument/2006/relationships/slideLayout" Target="../slideLayouts/slideLayout517.xml"/></Relationships>
</file>

<file path=ppt/slides/_rels/slide358.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93.xml"/><Relationship Id="rId1" Type="http://schemas.openxmlformats.org/officeDocument/2006/relationships/slideLayout" Target="../slideLayouts/slideLayout517.xml"/></Relationships>
</file>

<file path=ppt/slides/_rels/slide359.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94.xml"/><Relationship Id="rId1" Type="http://schemas.openxmlformats.org/officeDocument/2006/relationships/slideLayout" Target="../slideLayouts/slideLayout5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79.xml"/></Relationships>
</file>

<file path=ppt/slides/_rels/slide360.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95.xml"/><Relationship Id="rId1" Type="http://schemas.openxmlformats.org/officeDocument/2006/relationships/slideLayout" Target="../slideLayouts/slideLayout517.xml"/></Relationships>
</file>

<file path=ppt/slides/_rels/slide361.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96.xml"/><Relationship Id="rId1" Type="http://schemas.openxmlformats.org/officeDocument/2006/relationships/slideLayout" Target="../slideLayouts/slideLayout517.xml"/></Relationships>
</file>

<file path=ppt/slides/_rels/slide362.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97.xml"/><Relationship Id="rId1" Type="http://schemas.openxmlformats.org/officeDocument/2006/relationships/slideLayout" Target="../slideLayouts/slideLayout517.xml"/></Relationships>
</file>

<file path=ppt/slides/_rels/slide363.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98.xml"/><Relationship Id="rId1" Type="http://schemas.openxmlformats.org/officeDocument/2006/relationships/slideLayout" Target="../slideLayouts/slideLayout517.xml"/></Relationships>
</file>

<file path=ppt/slides/_rels/slide364.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99.xml"/><Relationship Id="rId1" Type="http://schemas.openxmlformats.org/officeDocument/2006/relationships/slideLayout" Target="../slideLayouts/slideLayout517.xml"/></Relationships>
</file>

<file path=ppt/slides/_rels/slide365.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300.xml"/><Relationship Id="rId1" Type="http://schemas.openxmlformats.org/officeDocument/2006/relationships/slideLayout" Target="../slideLayouts/slideLayout517.xml"/></Relationships>
</file>

<file path=ppt/slides/_rels/slide366.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301.xml"/><Relationship Id="rId1" Type="http://schemas.openxmlformats.org/officeDocument/2006/relationships/slideLayout" Target="../slideLayouts/slideLayout517.xml"/></Relationships>
</file>

<file path=ppt/slides/_rels/slide367.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302.xml"/><Relationship Id="rId1" Type="http://schemas.openxmlformats.org/officeDocument/2006/relationships/slideLayout" Target="../slideLayouts/slideLayout517.xml"/></Relationships>
</file>

<file path=ppt/slides/_rels/slide368.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303.xml"/><Relationship Id="rId1" Type="http://schemas.openxmlformats.org/officeDocument/2006/relationships/slideLayout" Target="../slideLayouts/slideLayout517.xml"/></Relationships>
</file>

<file path=ppt/slides/_rels/slide369.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04.xml"/><Relationship Id="rId1" Type="http://schemas.openxmlformats.org/officeDocument/2006/relationships/slideLayout" Target="../slideLayouts/slideLayout517.xml"/></Relationships>
</file>

<file path=ppt/slides/_rels/slide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9.xml"/><Relationship Id="rId1" Type="http://schemas.openxmlformats.org/officeDocument/2006/relationships/slideLayout" Target="../slideLayouts/slideLayout40.xml"/></Relationships>
</file>

<file path=ppt/slides/_rels/slide370.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305.xml"/><Relationship Id="rId1" Type="http://schemas.openxmlformats.org/officeDocument/2006/relationships/slideLayout" Target="../slideLayouts/slideLayout517.xml"/></Relationships>
</file>

<file path=ppt/slides/_rels/slide371.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06.xml"/><Relationship Id="rId1" Type="http://schemas.openxmlformats.org/officeDocument/2006/relationships/slideLayout" Target="../slideLayouts/slideLayout517.xml"/></Relationships>
</file>

<file path=ppt/slides/_rels/slide372.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07.xml"/><Relationship Id="rId1" Type="http://schemas.openxmlformats.org/officeDocument/2006/relationships/slideLayout" Target="../slideLayouts/slideLayout517.xml"/></Relationships>
</file>

<file path=ppt/slides/_rels/slide373.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08.xml"/><Relationship Id="rId1" Type="http://schemas.openxmlformats.org/officeDocument/2006/relationships/slideLayout" Target="../slideLayouts/slideLayout517.xml"/></Relationships>
</file>

<file path=ppt/slides/_rels/slide37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52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297.xml"/></Relationships>
</file>

<file path=ppt/slides/_rels/slide37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310.jpeg"/><Relationship Id="rId1" Type="http://schemas.openxmlformats.org/officeDocument/2006/relationships/slideLayout" Target="../slideLayouts/slideLayout414.xml"/><Relationship Id="rId4" Type="http://schemas.openxmlformats.org/officeDocument/2006/relationships/image" Target="../media/image78.jpeg"/></Relationships>
</file>

<file path=ppt/slides/_rels/slide377.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10.xml"/><Relationship Id="rId1" Type="http://schemas.openxmlformats.org/officeDocument/2006/relationships/slideLayout" Target="../slideLayouts/slideLayout420.xml"/></Relationships>
</file>

<file path=ppt/slides/_rels/slide378.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11.xml"/><Relationship Id="rId1" Type="http://schemas.openxmlformats.org/officeDocument/2006/relationships/slideLayout" Target="../slideLayouts/slideLayout420.xml"/></Relationships>
</file>

<file path=ppt/slides/_rels/slide379.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12.xml"/><Relationship Id="rId1" Type="http://schemas.openxmlformats.org/officeDocument/2006/relationships/slideLayout" Target="../slideLayouts/slideLayout42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0.xml"/></Relationships>
</file>

<file path=ppt/slides/_rels/slide380.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313.xml"/><Relationship Id="rId1" Type="http://schemas.openxmlformats.org/officeDocument/2006/relationships/slideLayout" Target="../slideLayouts/slideLayout420.xml"/></Relationships>
</file>

<file path=ppt/slides/_rels/slide381.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14.xml"/><Relationship Id="rId1" Type="http://schemas.openxmlformats.org/officeDocument/2006/relationships/slideLayout" Target="../slideLayouts/slideLayout420.xml"/></Relationships>
</file>

<file path=ppt/slides/_rels/slide382.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15.xml"/><Relationship Id="rId1" Type="http://schemas.openxmlformats.org/officeDocument/2006/relationships/slideLayout" Target="../slideLayouts/slideLayout420.xml"/></Relationships>
</file>

<file path=ppt/slides/_rels/slide383.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16.xml"/><Relationship Id="rId1" Type="http://schemas.openxmlformats.org/officeDocument/2006/relationships/slideLayout" Target="../slideLayouts/slideLayout420.xml"/></Relationships>
</file>

<file path=ppt/slides/_rels/slide384.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17.xml"/><Relationship Id="rId1" Type="http://schemas.openxmlformats.org/officeDocument/2006/relationships/slideLayout" Target="../slideLayouts/slideLayout420.xml"/></Relationships>
</file>

<file path=ppt/slides/_rels/slide385.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18.xml"/><Relationship Id="rId1" Type="http://schemas.openxmlformats.org/officeDocument/2006/relationships/slideLayout" Target="../slideLayouts/slideLayout420.xml"/></Relationships>
</file>

<file path=ppt/slides/_rels/slide386.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19.xml"/><Relationship Id="rId1" Type="http://schemas.openxmlformats.org/officeDocument/2006/relationships/slideLayout" Target="../slideLayouts/slideLayout420.xml"/></Relationships>
</file>

<file path=ppt/slides/_rels/slide387.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320.xml"/><Relationship Id="rId1" Type="http://schemas.openxmlformats.org/officeDocument/2006/relationships/slideLayout" Target="../slideLayouts/slideLayout420.xml"/></Relationships>
</file>

<file path=ppt/slides/_rels/slide388.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321.xml"/><Relationship Id="rId1" Type="http://schemas.openxmlformats.org/officeDocument/2006/relationships/slideLayout" Target="../slideLayouts/slideLayout420.xml"/></Relationships>
</file>

<file path=ppt/slides/_rels/slide389.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322.xml"/><Relationship Id="rId1" Type="http://schemas.openxmlformats.org/officeDocument/2006/relationships/slideLayout" Target="../slideLayouts/slideLayout42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0.xml"/></Relationships>
</file>

<file path=ppt/slides/_rels/slide390.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323.xml"/><Relationship Id="rId1" Type="http://schemas.openxmlformats.org/officeDocument/2006/relationships/slideLayout" Target="../slideLayouts/slideLayout420.xml"/></Relationships>
</file>

<file path=ppt/slides/_rels/slide391.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24.xml"/><Relationship Id="rId1" Type="http://schemas.openxmlformats.org/officeDocument/2006/relationships/slideLayout" Target="../slideLayouts/slideLayout420.xml"/></Relationships>
</file>

<file path=ppt/slides/_rels/slide392.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25.xml"/><Relationship Id="rId1" Type="http://schemas.openxmlformats.org/officeDocument/2006/relationships/slideLayout" Target="../slideLayouts/slideLayout420.xml"/></Relationships>
</file>

<file path=ppt/slides/_rels/slide393.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326.xml"/><Relationship Id="rId1" Type="http://schemas.openxmlformats.org/officeDocument/2006/relationships/slideLayout" Target="../slideLayouts/slideLayout420.xml"/></Relationships>
</file>

<file path=ppt/slides/_rels/slide394.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27.xml"/><Relationship Id="rId1" Type="http://schemas.openxmlformats.org/officeDocument/2006/relationships/slideLayout" Target="../slideLayouts/slideLayout420.xml"/></Relationships>
</file>

<file path=ppt/slides/_rels/slide395.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28.xml"/><Relationship Id="rId1" Type="http://schemas.openxmlformats.org/officeDocument/2006/relationships/slideLayout" Target="../slideLayouts/slideLayout420.xml"/></Relationships>
</file>

<file path=ppt/slides/_rels/slide396.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329.xml"/><Relationship Id="rId1" Type="http://schemas.openxmlformats.org/officeDocument/2006/relationships/slideLayout" Target="../slideLayouts/slideLayout420.xml"/></Relationships>
</file>

<file path=ppt/slides/_rels/slide397.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414.xml"/></Relationships>
</file>

<file path=ppt/slides/_rels/slide398.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1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99.xml.rels><?xml version="1.0" encoding="UTF-8" standalone="yes"?>
<Relationships xmlns="http://schemas.openxmlformats.org/package/2006/relationships"><Relationship Id="rId3" Type="http://schemas.openxmlformats.org/officeDocument/2006/relationships/image" Target="../media/image330.jpg"/><Relationship Id="rId2" Type="http://schemas.openxmlformats.org/officeDocument/2006/relationships/notesSlide" Target="../notesSlides/notesSlide330.xml"/><Relationship Id="rId1" Type="http://schemas.openxmlformats.org/officeDocument/2006/relationships/slideLayout" Target="../slideLayouts/slideLayout69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58.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64.xml"/><Relationship Id="rId1" Type="http://schemas.openxmlformats.org/officeDocument/2006/relationships/themeOverride" Target="../theme/themeOverride3.xml"/><Relationship Id="rId4" Type="http://schemas.openxmlformats.org/officeDocument/2006/relationships/image" Target="../media/image54.jpeg"/></Relationships>
</file>

<file path=ppt/slides/_rels/slide400.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331.xml"/><Relationship Id="rId1" Type="http://schemas.openxmlformats.org/officeDocument/2006/relationships/slideLayout" Target="../slideLayouts/slideLayout705.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706.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703.xml"/></Relationships>
</file>

<file path=ppt/slides/_rels/slide403.xml.rels><?xml version="1.0" encoding="UTF-8" standalone="yes"?>
<Relationships xmlns="http://schemas.openxmlformats.org/package/2006/relationships"><Relationship Id="rId2" Type="http://schemas.openxmlformats.org/officeDocument/2006/relationships/image" Target="../media/image332.jpeg"/><Relationship Id="rId1" Type="http://schemas.openxmlformats.org/officeDocument/2006/relationships/slideLayout" Target="../slideLayouts/slideLayout704.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703.xml"/></Relationships>
</file>

<file path=ppt/slides/_rels/slide405.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335.xml"/><Relationship Id="rId1" Type="http://schemas.openxmlformats.org/officeDocument/2006/relationships/slideLayout" Target="../slideLayouts/slideLayout706.xml"/></Relationships>
</file>

<file path=ppt/slides/_rels/slide406.xml.rels><?xml version="1.0" encoding="UTF-8" standalone="yes"?>
<Relationships xmlns="http://schemas.openxmlformats.org/package/2006/relationships"><Relationship Id="rId2" Type="http://schemas.openxmlformats.org/officeDocument/2006/relationships/image" Target="../media/image334.jpeg"/><Relationship Id="rId1" Type="http://schemas.openxmlformats.org/officeDocument/2006/relationships/slideLayout" Target="../slideLayouts/slideLayout705.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703.xml"/></Relationships>
</file>

<file path=ppt/slides/_rels/slide408.xml.rels><?xml version="1.0" encoding="UTF-8" standalone="yes"?>
<Relationships xmlns="http://schemas.openxmlformats.org/package/2006/relationships"><Relationship Id="rId2" Type="http://schemas.openxmlformats.org/officeDocument/2006/relationships/image" Target="../media/image335.jpg"/><Relationship Id="rId1" Type="http://schemas.openxmlformats.org/officeDocument/2006/relationships/slideLayout" Target="../slideLayouts/slideLayout705.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703.xml"/></Relationships>
</file>

<file path=ppt/slides/_rels/slide4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3.xml"/><Relationship Id="rId1" Type="http://schemas.openxmlformats.org/officeDocument/2006/relationships/slideLayout" Target="../slideLayouts/slideLayout125.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03.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708.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708.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703.xml"/></Relationships>
</file>

<file path=ppt/slides/_rels/slide414.xml.rels><?xml version="1.0" encoding="UTF-8" standalone="yes"?>
<Relationships xmlns="http://schemas.openxmlformats.org/package/2006/relationships"><Relationship Id="rId2" Type="http://schemas.openxmlformats.org/officeDocument/2006/relationships/image" Target="../media/image336.jpeg"/><Relationship Id="rId1" Type="http://schemas.openxmlformats.org/officeDocument/2006/relationships/slideLayout" Target="../slideLayouts/slideLayout705.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705.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703.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419.xml.rels><?xml version="1.0" encoding="UTF-8" standalone="yes"?>
<Relationships xmlns="http://schemas.openxmlformats.org/package/2006/relationships"><Relationship Id="rId2" Type="http://schemas.openxmlformats.org/officeDocument/2006/relationships/image" Target="../media/image337.png"/><Relationship Id="rId1" Type="http://schemas.openxmlformats.org/officeDocument/2006/relationships/slideLayout" Target="../slideLayouts/slideLayout10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0.xml"/></Relationships>
</file>

<file path=ppt/slides/_rels/slide420.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104.xml"/></Relationships>
</file>

<file path=ppt/slides/_rels/slide421.xml.rels><?xml version="1.0" encoding="UTF-8" standalone="yes"?>
<Relationships xmlns="http://schemas.openxmlformats.org/package/2006/relationships"><Relationship Id="rId2" Type="http://schemas.openxmlformats.org/officeDocument/2006/relationships/image" Target="../media/image339.png"/><Relationship Id="rId1" Type="http://schemas.openxmlformats.org/officeDocument/2006/relationships/slideLayout" Target="../slideLayouts/slideLayout114.xml"/></Relationships>
</file>

<file path=ppt/slides/_rels/slide422.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582.xml"/></Relationships>
</file>

<file path=ppt/slides/_rels/slide423.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582.xml"/></Relationships>
</file>

<file path=ppt/slides/_rels/slide424.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582.xml"/></Relationships>
</file>

<file path=ppt/slides/_rels/slide425.xml.rels><?xml version="1.0" encoding="UTF-8" standalone="yes"?>
<Relationships xmlns="http://schemas.openxmlformats.org/package/2006/relationships"><Relationship Id="rId2" Type="http://schemas.openxmlformats.org/officeDocument/2006/relationships/image" Target="../media/image341.png"/><Relationship Id="rId1" Type="http://schemas.openxmlformats.org/officeDocument/2006/relationships/slideLayout" Target="../slideLayouts/slideLayout584.xml"/></Relationships>
</file>

<file path=ppt/slides/_rels/slide426.xml.rels><?xml version="1.0" encoding="UTF-8" standalone="yes"?>
<Relationships xmlns="http://schemas.openxmlformats.org/package/2006/relationships"><Relationship Id="rId2" Type="http://schemas.openxmlformats.org/officeDocument/2006/relationships/image" Target="../media/image342.jpeg"/><Relationship Id="rId1" Type="http://schemas.openxmlformats.org/officeDocument/2006/relationships/slideLayout" Target="../slideLayouts/slideLayout584.xml"/></Relationships>
</file>

<file path=ppt/slides/_rels/slide427.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582.xml"/></Relationships>
</file>

<file path=ppt/slides/_rels/slide428.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40.xml"/><Relationship Id="rId1" Type="http://schemas.openxmlformats.org/officeDocument/2006/relationships/slideLayout" Target="../slideLayouts/slideLayout665.xml"/></Relationships>
</file>

<file path=ppt/slides/_rels/slide429.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41.xml"/><Relationship Id="rId1" Type="http://schemas.openxmlformats.org/officeDocument/2006/relationships/slideLayout" Target="../slideLayouts/slideLayout66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5.xml"/></Relationships>
</file>

<file path=ppt/slides/_rels/slide430.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42.xml"/><Relationship Id="rId1" Type="http://schemas.openxmlformats.org/officeDocument/2006/relationships/slideLayout" Target="../slideLayouts/slideLayout666.xml"/></Relationships>
</file>

<file path=ppt/slides/_rels/slide431.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43.xml"/><Relationship Id="rId1" Type="http://schemas.openxmlformats.org/officeDocument/2006/relationships/slideLayout" Target="../slideLayouts/slideLayout665.xml"/></Relationships>
</file>

<file path=ppt/slides/_rels/slide432.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344.xml"/><Relationship Id="rId1" Type="http://schemas.openxmlformats.org/officeDocument/2006/relationships/slideLayout" Target="../slideLayouts/slideLayout685.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434.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40.xml"/></Relationships>
</file>

<file path=ppt/slides/_rels/slide43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348.jpeg"/><Relationship Id="rId1" Type="http://schemas.openxmlformats.org/officeDocument/2006/relationships/slideLayout" Target="../slideLayouts/slideLayout425.xml"/><Relationship Id="rId4" Type="http://schemas.openxmlformats.org/officeDocument/2006/relationships/image" Target="../media/image131.jpeg"/></Relationships>
</file>

<file path=ppt/slides/_rels/slide436.xml.rels><?xml version="1.0" encoding="UTF-8" standalone="yes"?>
<Relationships xmlns="http://schemas.openxmlformats.org/package/2006/relationships"><Relationship Id="rId3" Type="http://schemas.openxmlformats.org/officeDocument/2006/relationships/image" Target="../media/image349.jpeg"/><Relationship Id="rId2" Type="http://schemas.openxmlformats.org/officeDocument/2006/relationships/notesSlide" Target="../notesSlides/notesSlide346.xml"/><Relationship Id="rId1" Type="http://schemas.openxmlformats.org/officeDocument/2006/relationships/slideLayout" Target="../slideLayouts/slideLayout464.xml"/></Relationships>
</file>

<file path=ppt/slides/_rels/slide437.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47.xml"/><Relationship Id="rId1" Type="http://schemas.openxmlformats.org/officeDocument/2006/relationships/slideLayout" Target="../slideLayouts/slideLayout464.xml"/></Relationships>
</file>

<file path=ppt/slides/_rels/slide438.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48.xml"/><Relationship Id="rId1" Type="http://schemas.openxmlformats.org/officeDocument/2006/relationships/slideLayout" Target="../slideLayouts/slideLayout464.xml"/></Relationships>
</file>

<file path=ppt/slides/_rels/slide439.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49.xml"/><Relationship Id="rId1" Type="http://schemas.openxmlformats.org/officeDocument/2006/relationships/slideLayout" Target="../slideLayouts/slideLayout464.xml"/></Relationships>
</file>

<file path=ppt/slides/_rels/slide4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6.xml"/><Relationship Id="rId1" Type="http://schemas.openxmlformats.org/officeDocument/2006/relationships/slideLayout" Target="../slideLayouts/slideLayout75.xml"/></Relationships>
</file>

<file path=ppt/slides/_rels/slide440.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350.xml"/><Relationship Id="rId1" Type="http://schemas.openxmlformats.org/officeDocument/2006/relationships/slideLayout" Target="../slideLayouts/slideLayout464.xml"/></Relationships>
</file>

<file path=ppt/slides/_rels/slide441.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51.xml"/><Relationship Id="rId1" Type="http://schemas.openxmlformats.org/officeDocument/2006/relationships/slideLayout" Target="../slideLayouts/slideLayout464.xml"/></Relationships>
</file>

<file path=ppt/slides/_rels/slide442.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52.xml"/><Relationship Id="rId1" Type="http://schemas.openxmlformats.org/officeDocument/2006/relationships/slideLayout" Target="../slideLayouts/slideLayout464.xml"/></Relationships>
</file>

<file path=ppt/slides/_rels/slide443.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53.xml"/><Relationship Id="rId1" Type="http://schemas.openxmlformats.org/officeDocument/2006/relationships/slideLayout" Target="../slideLayouts/slideLayout464.xml"/></Relationships>
</file>

<file path=ppt/slides/_rels/slide444.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54.xml"/><Relationship Id="rId1" Type="http://schemas.openxmlformats.org/officeDocument/2006/relationships/slideLayout" Target="../slideLayouts/slideLayout464.xml"/></Relationships>
</file>

<file path=ppt/slides/_rels/slide445.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355.xml"/><Relationship Id="rId1" Type="http://schemas.openxmlformats.org/officeDocument/2006/relationships/slideLayout" Target="../slideLayouts/slideLayout464.xml"/></Relationships>
</file>

<file path=ppt/slides/_rels/slide446.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56.xml"/><Relationship Id="rId1" Type="http://schemas.openxmlformats.org/officeDocument/2006/relationships/slideLayout" Target="../slideLayouts/slideLayout464.xml"/></Relationships>
</file>

<file path=ppt/slides/_rels/slide447.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58.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48.xml.rels><?xml version="1.0" encoding="UTF-8" standalone="yes"?>
<Relationships xmlns="http://schemas.openxmlformats.org/package/2006/relationships"><Relationship Id="rId3" Type="http://schemas.openxmlformats.org/officeDocument/2006/relationships/image" Target="../media/image359.png"/><Relationship Id="rId2" Type="http://schemas.openxmlformats.org/officeDocument/2006/relationships/notesSlide" Target="../notesSlides/notesSlide357.xml"/><Relationship Id="rId1" Type="http://schemas.openxmlformats.org/officeDocument/2006/relationships/slideLayout" Target="../slideLayouts/slideLayout94.xml"/></Relationships>
</file>

<file path=ppt/slides/_rels/slide449.xml.rels><?xml version="1.0" encoding="UTF-8" standalone="yes"?>
<Relationships xmlns="http://schemas.openxmlformats.org/package/2006/relationships"><Relationship Id="rId2" Type="http://schemas.openxmlformats.org/officeDocument/2006/relationships/slideLayout" Target="../slideLayouts/slideLayout264.xml"/><Relationship Id="rId1" Type="http://schemas.openxmlformats.org/officeDocument/2006/relationships/themeOverride" Target="../theme/themeOverride2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0.xml"/></Relationships>
</file>

<file path=ppt/slides/_rels/slide450.xml.rels><?xml version="1.0" encoding="UTF-8" standalone="yes"?>
<Relationships xmlns="http://schemas.openxmlformats.org/package/2006/relationships"><Relationship Id="rId2" Type="http://schemas.openxmlformats.org/officeDocument/2006/relationships/image" Target="../media/image360.png"/><Relationship Id="rId1" Type="http://schemas.openxmlformats.org/officeDocument/2006/relationships/slideLayout" Target="../slideLayouts/slideLayout264.xml"/></Relationships>
</file>

<file path=ppt/slides/_rels/slide451.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358.xml"/><Relationship Id="rId1" Type="http://schemas.openxmlformats.org/officeDocument/2006/relationships/slideLayout" Target="../slideLayouts/slideLayout724.xml"/></Relationships>
</file>

<file path=ppt/slides/_rels/slide452.xml.rels><?xml version="1.0" encoding="UTF-8" standalone="yes"?>
<Relationships xmlns="http://schemas.openxmlformats.org/package/2006/relationships"><Relationship Id="rId2" Type="http://schemas.openxmlformats.org/officeDocument/2006/relationships/image" Target="../media/image362.jpeg"/><Relationship Id="rId1" Type="http://schemas.openxmlformats.org/officeDocument/2006/relationships/slideLayout" Target="../slideLayouts/slideLayout154.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40.xml"/></Relationships>
</file>

<file path=ppt/slides/_rels/slide454.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notesSlide" Target="../notesSlides/notesSlide360.xml"/><Relationship Id="rId1" Type="http://schemas.openxmlformats.org/officeDocument/2006/relationships/slideLayout" Target="../slideLayouts/slideLayout159.xml"/><Relationship Id="rId4" Type="http://schemas.openxmlformats.org/officeDocument/2006/relationships/image" Target="../media/image364.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7.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34.xml"/><Relationship Id="rId1" Type="http://schemas.openxmlformats.org/officeDocument/2006/relationships/themeOverride" Target="../theme/themeOverride4.xml"/><Relationship Id="rId4" Type="http://schemas.openxmlformats.org/officeDocument/2006/relationships/image" Target="../media/image38.png"/></Relationships>
</file>

<file path=ppt/slides/_rels/slide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0.xml"/><Relationship Id="rId1" Type="http://schemas.openxmlformats.org/officeDocument/2006/relationships/slideLayout" Target="../slideLayouts/slideLayout40.xml"/></Relationships>
</file>

<file path=ppt/slides/_rels/slide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1.xml"/><Relationship Id="rId1" Type="http://schemas.openxmlformats.org/officeDocument/2006/relationships/slideLayout" Target="../slideLayouts/slideLayout4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5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6.xml"/><Relationship Id="rId1" Type="http://schemas.openxmlformats.org/officeDocument/2006/relationships/slideLayout" Target="../slideLayouts/slideLayout40.xml"/><Relationship Id="rId4" Type="http://schemas.openxmlformats.org/officeDocument/2006/relationships/image" Target="../media/image58.jpeg"/></Relationships>
</file>

<file path=ppt/slides/_rels/slide5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7.xml"/><Relationship Id="rId1" Type="http://schemas.openxmlformats.org/officeDocument/2006/relationships/slideLayout" Target="../slideLayouts/slideLayout469.xml"/></Relationships>
</file>

<file path=ppt/slides/_rels/slide56.xml.rels><?xml version="1.0" encoding="UTF-8" standalone="yes"?>
<Relationships xmlns="http://schemas.openxmlformats.org/package/2006/relationships"><Relationship Id="rId3" Type="http://schemas.openxmlformats.org/officeDocument/2006/relationships/image" Target="../media/image59.gif"/><Relationship Id="rId2" Type="http://schemas.openxmlformats.org/officeDocument/2006/relationships/notesSlide" Target="../notesSlides/notesSlide48.xml"/><Relationship Id="rId1" Type="http://schemas.openxmlformats.org/officeDocument/2006/relationships/slideLayout" Target="../slideLayouts/slideLayout469.xml"/></Relationships>
</file>

<file path=ppt/slides/_rels/slide5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9.xml"/><Relationship Id="rId1" Type="http://schemas.openxmlformats.org/officeDocument/2006/relationships/slideLayout" Target="../slideLayouts/slideLayout469.xml"/></Relationships>
</file>

<file path=ppt/slides/_rels/slide5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0.xml"/><Relationship Id="rId1" Type="http://schemas.openxmlformats.org/officeDocument/2006/relationships/slideLayout" Target="../slideLayouts/slideLayout469.xml"/><Relationship Id="rId4" Type="http://schemas.openxmlformats.org/officeDocument/2006/relationships/image" Target="../media/image61.jpeg"/></Relationships>
</file>

<file path=ppt/slides/_rels/slide59.xml.rels><?xml version="1.0" encoding="UTF-8" standalone="yes"?>
<Relationships xmlns="http://schemas.openxmlformats.org/package/2006/relationships"><Relationship Id="rId3" Type="http://schemas.openxmlformats.org/officeDocument/2006/relationships/image" Target="../media/image62.gif"/><Relationship Id="rId2" Type="http://schemas.openxmlformats.org/officeDocument/2006/relationships/notesSlide" Target="../notesSlides/notesSlide51.xml"/><Relationship Id="rId1" Type="http://schemas.openxmlformats.org/officeDocument/2006/relationships/slideLayout" Target="../slideLayouts/slideLayout469.xml"/></Relationships>
</file>

<file path=ppt/slides/_rels/slide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571.xml"/></Relationships>
</file>

<file path=ppt/slides/_rels/slide6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2.xml"/><Relationship Id="rId1" Type="http://schemas.openxmlformats.org/officeDocument/2006/relationships/slideLayout" Target="../slideLayouts/slideLayout469.xml"/></Relationships>
</file>

<file path=ppt/slides/_rels/slide61.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53.xml"/><Relationship Id="rId1" Type="http://schemas.openxmlformats.org/officeDocument/2006/relationships/slideLayout" Target="../slideLayouts/slideLayout469.xml"/></Relationships>
</file>

<file path=ppt/slides/_rels/slide6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54.xml"/><Relationship Id="rId1" Type="http://schemas.openxmlformats.org/officeDocument/2006/relationships/slideLayout" Target="../slideLayouts/slideLayout469.xml"/></Relationships>
</file>

<file path=ppt/slides/_rels/slide63.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55.xml"/><Relationship Id="rId1" Type="http://schemas.openxmlformats.org/officeDocument/2006/relationships/slideLayout" Target="../slideLayouts/slideLayout469.xml"/></Relationships>
</file>

<file path=ppt/slides/_rels/slide6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6.xml"/><Relationship Id="rId1" Type="http://schemas.openxmlformats.org/officeDocument/2006/relationships/slideLayout" Target="../slideLayouts/slideLayout46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75.xml"/></Relationships>
</file>

<file path=ppt/slides/_rels/slide6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8.xml"/><Relationship Id="rId1" Type="http://schemas.openxmlformats.org/officeDocument/2006/relationships/slideLayout" Target="../slideLayouts/slideLayout483.xml"/></Relationships>
</file>

<file path=ppt/slides/_rels/slide6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59.xml"/><Relationship Id="rId1" Type="http://schemas.openxmlformats.org/officeDocument/2006/relationships/slideLayout" Target="../slideLayouts/slideLayout488.xml"/></Relationships>
</file>

<file path=ppt/slides/_rels/slide6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0.xml"/><Relationship Id="rId1" Type="http://schemas.openxmlformats.org/officeDocument/2006/relationships/slideLayout" Target="../slideLayouts/slideLayout75.xml"/></Relationships>
</file>

<file path=ppt/slides/_rels/slide6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71.xml"/></Relationships>
</file>

<file path=ppt/slides/_rels/slide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57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7.xml"/></Relationships>
</file>

<file path=ppt/slides/_rels/slide7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2.xml"/><Relationship Id="rId1" Type="http://schemas.openxmlformats.org/officeDocument/2006/relationships/slideLayout" Target="../slideLayouts/slideLayout482.xml"/><Relationship Id="rId4" Type="http://schemas.openxmlformats.org/officeDocument/2006/relationships/image" Target="../media/image69.png"/></Relationships>
</file>

<file path=ppt/slides/_rels/slide7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3.xml"/><Relationship Id="rId1" Type="http://schemas.openxmlformats.org/officeDocument/2006/relationships/slideLayout" Target="../slideLayouts/slideLayout39.xml"/><Relationship Id="rId4" Type="http://schemas.openxmlformats.org/officeDocument/2006/relationships/image" Target="../media/image71.png"/></Relationships>
</file>

<file path=ppt/slides/_rels/slide7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4.xml"/><Relationship Id="rId1" Type="http://schemas.openxmlformats.org/officeDocument/2006/relationships/slideLayout" Target="../slideLayouts/slideLayout35.xml"/></Relationships>
</file>

<file path=ppt/slides/_rels/slide7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5.xml"/><Relationship Id="rId1" Type="http://schemas.openxmlformats.org/officeDocument/2006/relationships/slideLayout" Target="../slideLayouts/slideLayout39.xml"/></Relationships>
</file>

<file path=ppt/slides/_rels/slide7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66.xml"/><Relationship Id="rId1" Type="http://schemas.openxmlformats.org/officeDocument/2006/relationships/slideLayout" Target="../slideLayouts/slideLayout75.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34.xml"/><Relationship Id="rId1" Type="http://schemas.openxmlformats.org/officeDocument/2006/relationships/themeOverride" Target="../theme/themeOverride5.xml"/><Relationship Id="rId4" Type="http://schemas.openxmlformats.org/officeDocument/2006/relationships/image" Target="../media/image38.png"/></Relationships>
</file>

<file path=ppt/slides/_rels/slide7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68.xml"/><Relationship Id="rId1" Type="http://schemas.openxmlformats.org/officeDocument/2006/relationships/slideLayout" Target="../slideLayouts/slideLayout386.xml"/><Relationship Id="rId4" Type="http://schemas.openxmlformats.org/officeDocument/2006/relationships/image" Target="../media/image74.png"/></Relationships>
</file>

<file path=ppt/slides/_rels/slide78.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69.xml"/><Relationship Id="rId1" Type="http://schemas.openxmlformats.org/officeDocument/2006/relationships/slideLayout" Target="../slideLayouts/slideLayout469.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7.jpeg"/><Relationship Id="rId1" Type="http://schemas.openxmlformats.org/officeDocument/2006/relationships/slideLayout" Target="../slideLayouts/slideLayout571.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469.xml"/><Relationship Id="rId1" Type="http://schemas.openxmlformats.org/officeDocument/2006/relationships/themeOverride" Target="../theme/themeOverride6.xml"/><Relationship Id="rId4" Type="http://schemas.openxmlformats.org/officeDocument/2006/relationships/image" Target="../media/image38.png"/></Relationships>
</file>

<file path=ppt/slides/_rels/slide81.xml.rels><?xml version="1.0" encoding="UTF-8" standalone="yes"?>
<Relationships xmlns="http://schemas.openxmlformats.org/package/2006/relationships"><Relationship Id="rId2" Type="http://schemas.openxmlformats.org/officeDocument/2006/relationships/image" Target="../media/image75.jpg"/><Relationship Id="rId1" Type="http://schemas.openxmlformats.org/officeDocument/2006/relationships/slideLayout" Target="../slideLayouts/slideLayout490.xml"/></Relationships>
</file>

<file path=ppt/slides/_rels/slide82.xml.rels><?xml version="1.0" encoding="UTF-8" standalone="yes"?>
<Relationships xmlns="http://schemas.openxmlformats.org/package/2006/relationships"><Relationship Id="rId2" Type="http://schemas.openxmlformats.org/officeDocument/2006/relationships/image" Target="../media/image75.jpg"/><Relationship Id="rId1" Type="http://schemas.openxmlformats.org/officeDocument/2006/relationships/slideLayout" Target="../slideLayouts/slideLayout490.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469.xml"/><Relationship Id="rId1" Type="http://schemas.openxmlformats.org/officeDocument/2006/relationships/themeOverride" Target="../theme/themeOverride7.xml"/><Relationship Id="rId4" Type="http://schemas.openxmlformats.org/officeDocument/2006/relationships/image" Target="../media/image38.png"/></Relationships>
</file>

<file path=ppt/slides/_rels/slide8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72.xml"/><Relationship Id="rId1" Type="http://schemas.openxmlformats.org/officeDocument/2006/relationships/slideLayout" Target="../slideLayouts/slideLayout82.xml"/><Relationship Id="rId5" Type="http://schemas.openxmlformats.org/officeDocument/2006/relationships/image" Target="../media/image78.jpeg"/><Relationship Id="rId4" Type="http://schemas.openxmlformats.org/officeDocument/2006/relationships/image" Target="../media/image77.jpeg"/></Relationships>
</file>

<file path=ppt/slides/_rels/slide8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3.xml"/><Relationship Id="rId1" Type="http://schemas.openxmlformats.org/officeDocument/2006/relationships/slideLayout" Target="../slideLayouts/slideLayout308.xml"/></Relationships>
</file>

<file path=ppt/slides/_rels/slide8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4.xml"/><Relationship Id="rId1" Type="http://schemas.openxmlformats.org/officeDocument/2006/relationships/slideLayout" Target="../slideLayouts/slideLayout308.xml"/></Relationships>
</file>

<file path=ppt/slides/_rels/slide87.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75.xml"/><Relationship Id="rId1" Type="http://schemas.openxmlformats.org/officeDocument/2006/relationships/slideLayout" Target="../slideLayouts/slideLayout308.xml"/></Relationships>
</file>

<file path=ppt/slides/_rels/slide88.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76.xml"/><Relationship Id="rId1" Type="http://schemas.openxmlformats.org/officeDocument/2006/relationships/slideLayout" Target="../slideLayouts/slideLayout308.xml"/></Relationships>
</file>

<file path=ppt/slides/_rels/slide89.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77.xml"/><Relationship Id="rId1" Type="http://schemas.openxmlformats.org/officeDocument/2006/relationships/slideLayout" Target="../slideLayouts/slideLayout308.xml"/></Relationships>
</file>

<file path=ppt/slides/_rels/slide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7.jpeg"/><Relationship Id="rId1" Type="http://schemas.openxmlformats.org/officeDocument/2006/relationships/slideLayout" Target="../slideLayouts/slideLayout571.xml"/></Relationships>
</file>

<file path=ppt/slides/_rels/slide9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78.xml"/><Relationship Id="rId1" Type="http://schemas.openxmlformats.org/officeDocument/2006/relationships/slideLayout" Target="../slideLayouts/slideLayout308.xml"/></Relationships>
</file>

<file path=ppt/slides/_rels/slide91.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79.xml"/><Relationship Id="rId1" Type="http://schemas.openxmlformats.org/officeDocument/2006/relationships/slideLayout" Target="../slideLayouts/slideLayout308.xml"/></Relationships>
</file>

<file path=ppt/slides/_rels/slide9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0.xml"/><Relationship Id="rId1" Type="http://schemas.openxmlformats.org/officeDocument/2006/relationships/slideLayout" Target="../slideLayouts/slideLayout308.xml"/></Relationships>
</file>

<file path=ppt/slides/_rels/slide9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81.xml"/><Relationship Id="rId1" Type="http://schemas.openxmlformats.org/officeDocument/2006/relationships/slideLayout" Target="../slideLayouts/slideLayout308.xml"/></Relationships>
</file>

<file path=ppt/slides/_rels/slide9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82.xml"/><Relationship Id="rId1" Type="http://schemas.openxmlformats.org/officeDocument/2006/relationships/slideLayout" Target="../slideLayouts/slideLayout308.xml"/></Relationships>
</file>

<file path=ppt/slides/_rels/slide9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3.xml"/><Relationship Id="rId1" Type="http://schemas.openxmlformats.org/officeDocument/2006/relationships/slideLayout" Target="../slideLayouts/slideLayout308.xml"/></Relationships>
</file>

<file path=ppt/slides/_rels/slide9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4.xml"/><Relationship Id="rId1" Type="http://schemas.openxmlformats.org/officeDocument/2006/relationships/slideLayout" Target="../slideLayouts/slideLayout308.xml"/></Relationships>
</file>

<file path=ppt/slides/_rels/slide97.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5.xml"/><Relationship Id="rId1" Type="http://schemas.openxmlformats.org/officeDocument/2006/relationships/slideLayout" Target="../slideLayouts/slideLayout308.xml"/></Relationships>
</file>

<file path=ppt/slides/_rels/slide9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86.xml"/><Relationship Id="rId1" Type="http://schemas.openxmlformats.org/officeDocument/2006/relationships/slideLayout" Target="../slideLayouts/slideLayout308.xml"/></Relationships>
</file>

<file path=ppt/slides/_rels/slide9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87.xml"/><Relationship Id="rId1" Type="http://schemas.openxmlformats.org/officeDocument/2006/relationships/slideLayout" Target="../slideLayouts/slideLayout308.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en-US" dirty="0">
                <a:solidFill>
                  <a:srgbClr val="000000"/>
                </a:solidFill>
                <a:latin typeface="Times New Roman" charset="0"/>
              </a:rPr>
              <a:t>Luke Title Slide</a:t>
            </a:r>
            <a:endParaRPr lang="en-US" dirty="0">
              <a:latin typeface="Times New Roman" charset="0"/>
            </a:endParaRPr>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94301" y="3756564"/>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79389" y="260350"/>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5" name="WordArt 3"/>
          <p:cNvSpPr>
            <a:spLocks noChangeArrowheads="1" noChangeShapeType="1" noTextEdit="1"/>
          </p:cNvSpPr>
          <p:nvPr/>
        </p:nvSpPr>
        <p:spPr bwMode="auto">
          <a:xfrm>
            <a:off x="395288" y="3645025"/>
            <a:ext cx="4659314" cy="2743200"/>
          </a:xfrm>
          <a:prstGeom prst="rect">
            <a:avLst/>
          </a:prstGeom>
        </p:spPr>
        <p:txBody>
          <a:bodyPr wrap="none" lIns="91427" tIns="45714" rIns="91427" bIns="4571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Luke 1–12</a:t>
            </a:r>
          </a:p>
        </p:txBody>
      </p:sp>
      <p:sp>
        <p:nvSpPr>
          <p:cNvPr id="12" name="Rectangle 11">
            <a:extLst>
              <a:ext uri="{FF2B5EF4-FFF2-40B4-BE49-F238E27FC236}">
                <a16:creationId xmlns:a16="http://schemas.microsoft.com/office/drawing/2014/main" id="{E564A88F-878C-524F-8574-C017B05D82F3}"/>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Dr. Rick Griffith •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Jordan Evangelical Theological Seminary</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 BibleStudyDownloads.org</a:t>
            </a:r>
          </a:p>
        </p:txBody>
      </p:sp>
    </p:spTree>
    <p:extLst>
      <p:ext uri="{BB962C8B-B14F-4D97-AF65-F5344CB8AC3E}">
        <p14:creationId xmlns:p14="http://schemas.microsoft.com/office/powerpoint/2010/main" val="340441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34402" y="152401"/>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a:t>
            </a: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Universal Savior Sovereignly Advances the Kingdom</a:t>
                </a: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To Seek the Lost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To Save the Lost</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Introduction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Ministry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Passion</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Conclusion</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1:1–4:13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4:14–21:38</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22–23</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Sources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1:1-4</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Advent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2:52</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Prepared</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a:t>
                </a:r>
                <a:b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4:13</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Galilee</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4:14–</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9:50</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Trave-</a:t>
                </a:r>
                <a:r>
                  <a:rPr kumimoji="0" lang="en-US" altLang="zh-CN" sz="13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logue</a:t>
                </a:r>
                <a:endPar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9:51–</a:t>
                </a:r>
                <a:b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19:27</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Rejec-tion</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19:28–</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21:38</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Night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23:25</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Crucifix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23:26-56</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15872"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15872"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Resurrec-tion</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15872"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24:1-44</a:t>
                </a:r>
              </a:p>
              <a:p>
                <a:pPr marL="0" marR="0" lvl="0" indent="15872"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Commis</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sion</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24:45-53</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00075"/>
          </a:xfrm>
          <a:solidFill>
            <a:schemeClr val="tx2"/>
          </a:solidFill>
        </p:spPr>
        <p:txBody>
          <a:bodyPr anchor="t">
            <a:spAutoFit/>
          </a:bodyPr>
          <a:lstStyle/>
          <a:p>
            <a:pPr eaLnBrk="1" hangingPunct="1"/>
            <a:r>
              <a:rPr lang="en-US" sz="3200" dirty="0">
                <a:solidFill>
                  <a:schemeClr val="bg2"/>
                </a:solidFill>
                <a:ea typeface="SimSun" charset="0"/>
                <a:cs typeface="SimSun" charset="0"/>
              </a:rPr>
              <a:t>Luke Book Chart</a:t>
            </a:r>
          </a:p>
        </p:txBody>
      </p:sp>
    </p:spTree>
    <p:extLst>
      <p:ext uri="{BB962C8B-B14F-4D97-AF65-F5344CB8AC3E}">
        <p14:creationId xmlns:p14="http://schemas.microsoft.com/office/powerpoint/2010/main" val="3710954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6509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19788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2788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724531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151505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14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599036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453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grpSp>
      <p:sp>
        <p:nvSpPr>
          <p:cNvPr id="172035" name="Rectangle 4"/>
          <p:cNvSpPr>
            <a:spLocks noGrp="1" noChangeArrowheads="1"/>
          </p:cNvSpPr>
          <p:nvPr>
            <p:ph type="title" idx="4294967295"/>
          </p:nvPr>
        </p:nvSpPr>
        <p:spPr>
          <a:xfrm>
            <a:off x="3924300" y="1124744"/>
            <a:ext cx="5219700" cy="576064"/>
          </a:xfrm>
          <a:solidFill>
            <a:srgbClr val="000090"/>
          </a:solidFill>
        </p:spPr>
        <p:txBody>
          <a:bodyPr/>
          <a:lstStyle/>
          <a:p>
            <a:pPr eaLnBrk="1" hangingPunct="1">
              <a:defRPr/>
            </a:pPr>
            <a:r>
              <a:rPr lang="en-US" sz="3600" dirty="0"/>
              <a:t>"The Perfect Man"</a:t>
            </a:r>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Luke</a:t>
            </a:r>
          </a:p>
        </p:txBody>
      </p:sp>
    </p:spTree>
    <p:extLst>
      <p:ext uri="{BB962C8B-B14F-4D97-AF65-F5344CB8AC3E}">
        <p14:creationId xmlns:p14="http://schemas.microsoft.com/office/powerpoint/2010/main" val="872855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a:defRPr/>
            </a:pPr>
            <a:r>
              <a:rPr lang="en-US" sz="5400" b="1" dirty="0">
                <a:solidFill>
                  <a:srgbClr val="6BCBF4"/>
                </a:solidFill>
                <a:effectLst>
                  <a:outerShdw blurRad="50800" dist="38100" dir="2700000" algn="tl" rotWithShape="0">
                    <a:srgbClr val="000000"/>
                  </a:outerShdw>
                </a:effectLst>
                <a:latin typeface="Arial" panose="020B0604020202020204" pitchFamily="34" charset="0"/>
              </a:rPr>
              <a:t>AN ANGEL VISITS MARY</a:t>
            </a:r>
          </a:p>
        </p:txBody>
      </p:sp>
      <p:sp>
        <p:nvSpPr>
          <p:cNvPr id="4" name="TextBox 3"/>
          <p:cNvSpPr txBox="1"/>
          <p:nvPr/>
        </p:nvSpPr>
        <p:spPr>
          <a:xfrm>
            <a:off x="3851920" y="5157192"/>
            <a:ext cx="5184576" cy="707870"/>
          </a:xfrm>
          <a:prstGeom prst="rect">
            <a:avLst/>
          </a:prstGeom>
          <a:noFill/>
        </p:spPr>
        <p:txBody>
          <a:bodyPr wrap="square" lIns="91408" tIns="45704" rIns="91408" bIns="45704">
            <a:spAutoFit/>
          </a:bodyPr>
          <a:lstStyle/>
          <a:p>
            <a:pPr algn="r">
              <a:defRPr/>
            </a:pPr>
            <a:r>
              <a:rPr lang="en-US" sz="4000" b="1" dirty="0">
                <a:solidFill>
                  <a:srgbClr val="FFFFFF"/>
                </a:solidFill>
                <a:effectLst>
                  <a:outerShdw blurRad="50800" dist="88900" dir="2700000" algn="tl" rotWithShape="0">
                    <a:srgbClr val="000000"/>
                  </a:outerShdw>
                </a:effectLst>
                <a:latin typeface="Arial" panose="020B0604020202020204" pitchFamily="34" charset="0"/>
              </a:rPr>
              <a:t>Luke 1:26-38</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8" name="Group 7"/>
          <p:cNvGrpSpPr/>
          <p:nvPr/>
        </p:nvGrpSpPr>
        <p:grpSpPr>
          <a:xfrm>
            <a:off x="251520" y="4437112"/>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398784735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243" y="620688"/>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67545" y="368300"/>
            <a:ext cx="3312368" cy="1080120"/>
          </a:xfrm>
          <a:effectLst/>
        </p:spPr>
        <p:txBody>
          <a:bodyPr/>
          <a:lstStyle/>
          <a:p>
            <a:pPr algn="l">
              <a:defRPr/>
            </a:pPr>
            <a:r>
              <a:rPr lang="en-US" sz="11500" dirty="0">
                <a:solidFill>
                  <a:schemeClr val="tx2"/>
                </a:solidFill>
                <a:effectLst>
                  <a:glow rad="127000">
                    <a:schemeClr val="bg1"/>
                  </a:glow>
                </a:effectLst>
                <a:ea typeface="ＭＳ Ｐゴシック" charset="0"/>
                <a:cs typeface="ＭＳ Ｐゴシック" charset="0"/>
              </a:rPr>
              <a:t>Be</a:t>
            </a: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23813" y="4527622"/>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mn-cs"/>
              </a:rPr>
              <a:t>Luke</a:t>
            </a: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1319367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p>
            <a:endParaRPr lang="en-US" b="1" dirty="0">
              <a:latin typeface="Arial" panose="020B0604020202020204" pitchFamily="34" charset="0"/>
            </a:endParaRPr>
          </a:p>
        </p:txBody>
      </p:sp>
      <p:sp>
        <p:nvSpPr>
          <p:cNvPr id="60420" name="Text Box 4"/>
          <p:cNvSpPr txBox="1">
            <a:spLocks noChangeArrowheads="1"/>
          </p:cNvSpPr>
          <p:nvPr/>
        </p:nvSpPr>
        <p:spPr bwMode="auto">
          <a:xfrm>
            <a:off x="-203001" y="1268761"/>
            <a:ext cx="4343400"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4400" b="1" dirty="0">
                <a:solidFill>
                  <a:srgbClr val="FFFF00"/>
                </a:solidFill>
                <a:effectLst>
                  <a:glow rad="152400">
                    <a:schemeClr val="tx1"/>
                  </a:glow>
                </a:effectLst>
                <a:latin typeface="Arial" panose="020B0604020202020204" pitchFamily="34" charset="0"/>
              </a:rPr>
              <a:t>Zechariah</a:t>
            </a:r>
            <a:endParaRPr lang="en-US" sz="3600" b="1" i="1" dirty="0">
              <a:solidFill>
                <a:srgbClr val="FFFF00"/>
              </a:solidFill>
              <a:effectLst>
                <a:glow rad="152400">
                  <a:schemeClr val="tx1"/>
                </a:glow>
              </a:effectLst>
              <a:latin typeface="Times New Roman"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en-US" sz="4000" dirty="0">
                <a:solidFill>
                  <a:schemeClr val="bg1"/>
                </a:solidFill>
                <a:effectLst>
                  <a:glow rad="152400">
                    <a:schemeClr val="tx1"/>
                  </a:glow>
                </a:effectLst>
              </a:rPr>
              <a:t>Responses to Amazing Birth News</a:t>
            </a:r>
            <a:endParaRPr lang="en-US" sz="4000" dirty="0">
              <a:effectLst>
                <a:glow rad="152400">
                  <a:schemeClr val="tx1"/>
                </a:glow>
              </a:effectLst>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4400" b="1" dirty="0">
                <a:solidFill>
                  <a:srgbClr val="FFFF00"/>
                </a:solidFill>
                <a:effectLst>
                  <a:glow rad="152400">
                    <a:schemeClr val="tx1"/>
                  </a:glow>
                </a:effectLst>
                <a:latin typeface="Arial" panose="020B0604020202020204" pitchFamily="34" charset="0"/>
              </a:rPr>
              <a:t>Mary</a:t>
            </a:r>
            <a:endParaRPr lang="en-US" sz="3600" b="1" i="1" dirty="0">
              <a:solidFill>
                <a:srgbClr val="FFFF00"/>
              </a:solidFill>
              <a:effectLst>
                <a:glow rad="152400">
                  <a:schemeClr val="tx1"/>
                </a:glow>
              </a:effectLst>
              <a:latin typeface="Times New Roman"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Too old for baby</a:t>
            </a:r>
            <a:endParaRPr lang="en-US" b="1" i="1" dirty="0">
              <a:solidFill>
                <a:schemeClr val="bg1"/>
              </a:solidFill>
              <a:effectLst>
                <a:glow rad="152400">
                  <a:schemeClr val="tx1"/>
                </a:glow>
              </a:effectLst>
              <a:latin typeface="Times New Roman" charset="0"/>
            </a:endParaRPr>
          </a:p>
        </p:txBody>
      </p:sp>
      <p:sp>
        <p:nvSpPr>
          <p:cNvPr id="60424" name="Text Box 8"/>
          <p:cNvSpPr txBox="1">
            <a:spLocks noChangeArrowheads="1"/>
          </p:cNvSpPr>
          <p:nvPr/>
        </p:nvSpPr>
        <p:spPr bwMode="auto">
          <a:xfrm>
            <a:off x="4684712" y="2398042"/>
            <a:ext cx="45720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Too young for baby</a:t>
            </a:r>
            <a:endParaRPr lang="en-US" b="1" i="1" dirty="0">
              <a:solidFill>
                <a:schemeClr val="bg1"/>
              </a:solidFill>
              <a:effectLst>
                <a:glow rad="152400">
                  <a:schemeClr val="tx1"/>
                </a:glow>
              </a:effectLst>
              <a:latin typeface="Times New Roman"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ja-JP" sz="3200" b="1" dirty="0">
                <a:solidFill>
                  <a:schemeClr val="bg1"/>
                </a:solidFill>
                <a:effectLst>
                  <a:glow rad="152400">
                    <a:schemeClr val="tx1"/>
                  </a:glow>
                </a:effectLst>
                <a:latin typeface="Arial" panose="020B0604020202020204" pitchFamily="34" charset="0"/>
              </a:rPr>
              <a:t>"</a:t>
            </a:r>
            <a:r>
              <a:rPr lang="en-US" sz="3200" b="1" dirty="0">
                <a:solidFill>
                  <a:schemeClr val="bg1"/>
                </a:solidFill>
                <a:effectLst>
                  <a:glow rad="152400">
                    <a:schemeClr val="tx1"/>
                  </a:glow>
                </a:effectLst>
                <a:latin typeface="Arial" panose="020B0604020202020204" pitchFamily="34" charset="0"/>
              </a:rPr>
              <a:t>How can I be sure?</a:t>
            </a:r>
            <a:r>
              <a:rPr lang="en-US" altLang="ja-JP" sz="3200" b="1" dirty="0">
                <a:solidFill>
                  <a:schemeClr val="bg1"/>
                </a:solidFill>
                <a:effectLst>
                  <a:glow rad="152400">
                    <a:schemeClr val="tx1"/>
                  </a:glow>
                </a:effectLst>
                <a:latin typeface="Arial" panose="020B0604020202020204" pitchFamily="34" charset="0"/>
              </a:rPr>
              <a:t>"</a:t>
            </a:r>
            <a:endParaRPr lang="en-US" b="1" i="1" dirty="0">
              <a:solidFill>
                <a:schemeClr val="bg1"/>
              </a:solidFill>
              <a:effectLst>
                <a:glow rad="152400">
                  <a:schemeClr val="tx1"/>
                </a:glow>
              </a:effectLst>
              <a:latin typeface="Times New Roman" charset="0"/>
            </a:endParaRPr>
          </a:p>
        </p:txBody>
      </p:sp>
      <p:sp>
        <p:nvSpPr>
          <p:cNvPr id="60426" name="Text Box 10"/>
          <p:cNvSpPr txBox="1">
            <a:spLocks noChangeArrowheads="1"/>
          </p:cNvSpPr>
          <p:nvPr/>
        </p:nvSpPr>
        <p:spPr bwMode="auto">
          <a:xfrm>
            <a:off x="4684712" y="3388642"/>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ja-JP" sz="3200" b="1" dirty="0">
                <a:solidFill>
                  <a:schemeClr val="bg1"/>
                </a:solidFill>
                <a:effectLst>
                  <a:glow rad="152400">
                    <a:schemeClr val="tx1"/>
                  </a:glow>
                </a:effectLst>
                <a:latin typeface="Arial" panose="020B0604020202020204" pitchFamily="34" charset="0"/>
              </a:rPr>
              <a:t>"</a:t>
            </a:r>
            <a:r>
              <a:rPr lang="en-US" sz="3200" b="1" dirty="0">
                <a:solidFill>
                  <a:schemeClr val="bg1"/>
                </a:solidFill>
                <a:effectLst>
                  <a:glow rad="152400">
                    <a:schemeClr val="tx1"/>
                  </a:glow>
                </a:effectLst>
                <a:latin typeface="Arial" panose="020B0604020202020204" pitchFamily="34" charset="0"/>
              </a:rPr>
              <a:t>How will this be?</a:t>
            </a:r>
            <a:r>
              <a:rPr lang="en-US" altLang="ja-JP" sz="3200" b="1" dirty="0">
                <a:solidFill>
                  <a:schemeClr val="bg1"/>
                </a:solidFill>
                <a:effectLst>
                  <a:glow rad="152400">
                    <a:schemeClr val="tx1"/>
                  </a:glow>
                </a:effectLst>
                <a:latin typeface="Arial" panose="020B0604020202020204" pitchFamily="34" charset="0"/>
              </a:rPr>
              <a:t>"</a:t>
            </a:r>
            <a:endParaRPr lang="en-US" b="1" i="1" dirty="0">
              <a:solidFill>
                <a:schemeClr val="bg1"/>
              </a:solidFill>
              <a:effectLst>
                <a:glow rad="152400">
                  <a:schemeClr val="tx1"/>
                </a:glow>
              </a:effectLst>
              <a:latin typeface="Times New Roman"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Doubted God</a:t>
            </a:r>
            <a:r>
              <a:rPr lang="fr-FR" altLang="ja-JP" sz="3200" b="1" dirty="0">
                <a:solidFill>
                  <a:schemeClr val="bg1"/>
                </a:solidFill>
                <a:effectLst>
                  <a:glow rad="152400">
                    <a:schemeClr val="tx1"/>
                  </a:glow>
                </a:effectLst>
                <a:latin typeface="Arial" panose="020B0604020202020204" pitchFamily="34" charset="0"/>
              </a:rPr>
              <a:t>'</a:t>
            </a:r>
            <a:r>
              <a:rPr lang="en-US" sz="3200" b="1" dirty="0">
                <a:solidFill>
                  <a:schemeClr val="bg1"/>
                </a:solidFill>
                <a:effectLst>
                  <a:glow rad="152400">
                    <a:schemeClr val="tx1"/>
                  </a:glow>
                </a:effectLst>
                <a:latin typeface="Arial" panose="020B0604020202020204" pitchFamily="34" charset="0"/>
              </a:rPr>
              <a:t>s word</a:t>
            </a:r>
            <a:endParaRPr lang="en-US" b="1" i="1" dirty="0">
              <a:solidFill>
                <a:schemeClr val="bg1"/>
              </a:solidFill>
              <a:effectLst>
                <a:glow rad="152400">
                  <a:schemeClr val="tx1"/>
                </a:glow>
              </a:effectLst>
              <a:latin typeface="Times New Roman" charset="0"/>
            </a:endParaRPr>
          </a:p>
        </p:txBody>
      </p:sp>
      <p:sp>
        <p:nvSpPr>
          <p:cNvPr id="60428" name="Text Box 12"/>
          <p:cNvSpPr txBox="1">
            <a:spLocks noChangeArrowheads="1"/>
          </p:cNvSpPr>
          <p:nvPr/>
        </p:nvSpPr>
        <p:spPr bwMode="auto">
          <a:xfrm>
            <a:off x="4684712" y="4379242"/>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Asked God</a:t>
            </a:r>
            <a:r>
              <a:rPr lang="fr-FR" altLang="ja-JP" sz="3200" b="1" dirty="0">
                <a:solidFill>
                  <a:schemeClr val="bg1"/>
                </a:solidFill>
                <a:effectLst>
                  <a:glow rad="152400">
                    <a:schemeClr val="tx1"/>
                  </a:glow>
                </a:effectLst>
                <a:latin typeface="Arial" panose="020B0604020202020204" pitchFamily="34" charset="0"/>
              </a:rPr>
              <a:t>'</a:t>
            </a:r>
            <a:r>
              <a:rPr lang="en-US" sz="3200" b="1" dirty="0">
                <a:solidFill>
                  <a:schemeClr val="bg1"/>
                </a:solidFill>
                <a:effectLst>
                  <a:glow rad="152400">
                    <a:schemeClr val="tx1"/>
                  </a:glow>
                </a:effectLst>
                <a:latin typeface="Arial" panose="020B0604020202020204" pitchFamily="34" charset="0"/>
              </a:rPr>
              <a:t>s method</a:t>
            </a:r>
            <a:endParaRPr lang="en-US" b="1" i="1" dirty="0">
              <a:solidFill>
                <a:schemeClr val="bg1"/>
              </a:solidFill>
              <a:effectLst>
                <a:glow rad="152400">
                  <a:schemeClr val="tx1"/>
                </a:glow>
              </a:effectLst>
              <a:latin typeface="Times New Roman"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Ended up dumb</a:t>
            </a:r>
            <a:endParaRPr lang="en-US" b="1" i="1" dirty="0">
              <a:solidFill>
                <a:schemeClr val="bg1"/>
              </a:solidFill>
              <a:effectLst>
                <a:glow rad="152400">
                  <a:schemeClr val="tx1"/>
                </a:glow>
              </a:effectLst>
              <a:latin typeface="Times New Roman"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Ended up submissive</a:t>
            </a:r>
            <a:endParaRPr lang="en-US" b="1" i="1" dirty="0">
              <a:solidFill>
                <a:schemeClr val="bg1"/>
              </a:solidFill>
              <a:effectLst>
                <a:glow rad="152400">
                  <a:schemeClr val="tx1"/>
                </a:glow>
              </a:effectLst>
              <a:latin typeface="Times New Roman" charset="0"/>
            </a:endParaRPr>
          </a:p>
        </p:txBody>
      </p:sp>
      <p:sp>
        <p:nvSpPr>
          <p:cNvPr id="323598" name="Text Box 3"/>
          <p:cNvSpPr txBox="1">
            <a:spLocks noChangeArrowheads="1"/>
          </p:cNvSpPr>
          <p:nvPr/>
        </p:nvSpPr>
        <p:spPr bwMode="auto">
          <a:xfrm>
            <a:off x="8243889" y="44455"/>
            <a:ext cx="865187"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chemeClr val="bg1"/>
                </a:solidFill>
                <a:latin typeface="Arial" panose="020B0604020202020204" pitchFamily="34" charset="0"/>
                <a:cs typeface="Arial" panose="020B0604020202020204" pitchFamily="34" charset="0"/>
              </a:rPr>
              <a:t>101e</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
        <p:nvSpPr>
          <p:cNvPr id="3" name="TextBox 2">
            <a:extLst>
              <a:ext uri="{FF2B5EF4-FFF2-40B4-BE49-F238E27FC236}">
                <a16:creationId xmlns:a16="http://schemas.microsoft.com/office/drawing/2014/main" id="{9014EE86-BF01-AA96-33CA-ABE30FAD3144}"/>
              </a:ext>
            </a:extLst>
          </p:cNvPr>
          <p:cNvSpPr txBox="1"/>
          <p:nvPr/>
        </p:nvSpPr>
        <p:spPr>
          <a:xfrm>
            <a:off x="-1587" y="4449902"/>
            <a:ext cx="9145016" cy="923314"/>
          </a:xfrm>
          <a:prstGeom prst="rect">
            <a:avLst/>
          </a:prstGeom>
          <a:noFill/>
        </p:spPr>
        <p:txBody>
          <a:bodyPr wrap="square" lIns="91408" tIns="45704" rIns="91408" bIns="45704">
            <a:spAutoFit/>
          </a:bodyPr>
          <a:lstStyle/>
          <a:p>
            <a:pPr algn="ctr">
              <a:defRPr/>
            </a:pPr>
            <a:r>
              <a:rPr lang="en-US" sz="5400" b="1" dirty="0">
                <a:solidFill>
                  <a:srgbClr val="6BCBF4"/>
                </a:solidFill>
                <a:effectLst>
                  <a:outerShdw blurRad="50800" dist="38100" dir="2700000" algn="tl" rotWithShape="0">
                    <a:srgbClr val="000000"/>
                  </a:outerShdw>
                </a:effectLst>
                <a:latin typeface="Arial" panose="020B0604020202020204" pitchFamily="34" charset="0"/>
              </a:rPr>
              <a:t>MARY VISITS ELIZABETH</a:t>
            </a:r>
          </a:p>
        </p:txBody>
      </p:sp>
      <p:sp>
        <p:nvSpPr>
          <p:cNvPr id="4" name="TextBox 3">
            <a:extLst>
              <a:ext uri="{FF2B5EF4-FFF2-40B4-BE49-F238E27FC236}">
                <a16:creationId xmlns:a16="http://schemas.microsoft.com/office/drawing/2014/main" id="{2167C9D7-7199-CBAA-27EC-0886C37A4AD3}"/>
              </a:ext>
            </a:extLst>
          </p:cNvPr>
          <p:cNvSpPr txBox="1"/>
          <p:nvPr/>
        </p:nvSpPr>
        <p:spPr>
          <a:xfrm>
            <a:off x="3635896" y="5313418"/>
            <a:ext cx="5184576" cy="707870"/>
          </a:xfrm>
          <a:prstGeom prst="rect">
            <a:avLst/>
          </a:prstGeom>
          <a:noFill/>
        </p:spPr>
        <p:txBody>
          <a:bodyPr wrap="square" lIns="91408" tIns="45704" rIns="91408" bIns="45704">
            <a:spAutoFit/>
          </a:bodyPr>
          <a:lstStyle/>
          <a:p>
            <a:pPr algn="r">
              <a:defRPr/>
            </a:pPr>
            <a:r>
              <a:rPr lang="en-US" sz="4000" b="1" dirty="0">
                <a:solidFill>
                  <a:srgbClr val="FFFFFF"/>
                </a:solidFill>
                <a:effectLst>
                  <a:outerShdw blurRad="50800" dist="88900" dir="2700000" algn="tl" rotWithShape="0">
                    <a:srgbClr val="000000"/>
                  </a:outerShdw>
                </a:effectLst>
                <a:latin typeface="Arial" panose="020B0604020202020204" pitchFamily="34" charset="0"/>
              </a:rPr>
              <a:t>Luke 1:39-56</a:t>
            </a:r>
          </a:p>
        </p:txBody>
      </p:sp>
      <p:grpSp>
        <p:nvGrpSpPr>
          <p:cNvPr id="5" name="Group 4">
            <a:extLst>
              <a:ext uri="{FF2B5EF4-FFF2-40B4-BE49-F238E27FC236}">
                <a16:creationId xmlns:a16="http://schemas.microsoft.com/office/drawing/2014/main" id="{A6D00250-2B78-7182-773F-49503260594A}"/>
              </a:ext>
            </a:extLst>
          </p:cNvPr>
          <p:cNvGrpSpPr/>
          <p:nvPr/>
        </p:nvGrpSpPr>
        <p:grpSpPr>
          <a:xfrm>
            <a:off x="323528" y="2485503"/>
            <a:ext cx="3456896" cy="1440159"/>
            <a:chOff x="5508104" y="620689"/>
            <a:chExt cx="3456896" cy="1440159"/>
          </a:xfrm>
        </p:grpSpPr>
        <p:grpSp>
          <p:nvGrpSpPr>
            <p:cNvPr id="6" name="Group 5">
              <a:extLst>
                <a:ext uri="{FF2B5EF4-FFF2-40B4-BE49-F238E27FC236}">
                  <a16:creationId xmlns:a16="http://schemas.microsoft.com/office/drawing/2014/main" id="{47A4D817-4849-AF9A-7C87-F5CCF8B11E16}"/>
                </a:ext>
              </a:extLst>
            </p:cNvPr>
            <p:cNvGrpSpPr/>
            <p:nvPr/>
          </p:nvGrpSpPr>
          <p:grpSpPr>
            <a:xfrm>
              <a:off x="5508104" y="620689"/>
              <a:ext cx="2660102" cy="1394677"/>
              <a:chOff x="5508104" y="620689"/>
              <a:chExt cx="2660102" cy="1394677"/>
            </a:xfrm>
          </p:grpSpPr>
          <p:pic>
            <p:nvPicPr>
              <p:cNvPr id="8" name="Picture 1" descr="22_John_Baptist_Prison_JPEG_1024.jpg">
                <a:extLst>
                  <a:ext uri="{FF2B5EF4-FFF2-40B4-BE49-F238E27FC236}">
                    <a16:creationId xmlns:a16="http://schemas.microsoft.com/office/drawing/2014/main" id="{13795DE8-27AD-CD5B-1090-3F44DD171F8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9" name="Rectangle 8">
                <a:extLst>
                  <a:ext uri="{FF2B5EF4-FFF2-40B4-BE49-F238E27FC236}">
                    <a16:creationId xmlns:a16="http://schemas.microsoft.com/office/drawing/2014/main" id="{632A237C-E279-9E38-F4A8-949F61CA1CE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7" name="TextBox 6">
              <a:extLst>
                <a:ext uri="{FF2B5EF4-FFF2-40B4-BE49-F238E27FC236}">
                  <a16:creationId xmlns:a16="http://schemas.microsoft.com/office/drawing/2014/main" id="{37586E6E-3973-91D5-5A3C-8DB4A4998221}"/>
                </a:ext>
              </a:extLst>
            </p:cNvPr>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pic>
        <p:nvPicPr>
          <p:cNvPr id="10" name="Picture 2" descr="FB_00_Prodigal Son_1024.jpg                                    008FF0F0Drive A                        7C268443:">
            <a:extLst>
              <a:ext uri="{FF2B5EF4-FFF2-40B4-BE49-F238E27FC236}">
                <a16:creationId xmlns:a16="http://schemas.microsoft.com/office/drawing/2014/main" id="{83C3FD1B-8EB0-B854-7615-8772E3EF2ACF}"/>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a:extLst>
              <a:ext uri="{FF2B5EF4-FFF2-40B4-BE49-F238E27FC236}">
                <a16:creationId xmlns:a16="http://schemas.microsoft.com/office/drawing/2014/main" id="{A760C811-4EA6-27BC-9C5D-06C00EA52294}"/>
              </a:ext>
            </a:extLst>
          </p:cNvPr>
          <p:cNvSpPr txBox="1"/>
          <p:nvPr/>
        </p:nvSpPr>
        <p:spPr>
          <a:xfrm>
            <a:off x="323528" y="4047487"/>
            <a:ext cx="5184576" cy="461633"/>
          </a:xfrm>
          <a:prstGeom prst="rect">
            <a:avLst/>
          </a:prstGeom>
          <a:noFill/>
        </p:spPr>
        <p:txBody>
          <a:bodyPr wrap="square" lIns="91408" tIns="45704" rIns="91408" bIns="45704">
            <a:spAutoFit/>
          </a:bodyPr>
          <a:lstStyle/>
          <a:p>
            <a:pPr>
              <a:defRPr/>
            </a:pPr>
            <a:r>
              <a:rPr lang="en-US" b="1" dirty="0">
                <a:solidFill>
                  <a:srgbClr val="FFFFFF"/>
                </a:solidFill>
                <a:effectLst>
                  <a:outerShdw blurRad="50800" dist="88900" dir="2700000" algn="tl" rotWithShape="0">
                    <a:srgbClr val="000000"/>
                  </a:outerShdw>
                </a:effectLst>
                <a:latin typeface="Arial" panose="020B0604020202020204" pitchFamily="34" charset="0"/>
              </a:rPr>
              <a:t>THE CHRISTMAS STORY</a:t>
            </a:r>
          </a:p>
        </p:txBody>
      </p:sp>
    </p:spTree>
    <p:extLst>
      <p:ext uri="{BB962C8B-B14F-4D97-AF65-F5344CB8AC3E}">
        <p14:creationId xmlns:p14="http://schemas.microsoft.com/office/powerpoint/2010/main" val="66772083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Earth was seeded by aliens who began the evolutionary process.</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Richard Dawkins</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a:t>
            </a: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355886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91054165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Bethlehem was David</a:t>
            </a:r>
            <a:r>
              <a:rPr lang="fr-FR"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a:t>
            </a:r>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s City</a:t>
            </a:r>
          </a:p>
        </p:txBody>
      </p:sp>
    </p:spTree>
    <p:extLst>
      <p:ext uri="{BB962C8B-B14F-4D97-AF65-F5344CB8AC3E}">
        <p14:creationId xmlns:p14="http://schemas.microsoft.com/office/powerpoint/2010/main" val="182439473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rPr>
              <a:t>SON</a:t>
            </a:r>
            <a:r>
              <a:rPr lang="en-US" sz="8000" dirty="0">
                <a:solidFill>
                  <a:schemeClr val="bg1"/>
                </a:solidFill>
                <a:effectLst>
                  <a:outerShdw blurRad="50800" dist="76200" dir="2700000" algn="tl" rotWithShape="0">
                    <a:srgbClr val="000000"/>
                  </a:outerShdw>
                </a:effectLst>
                <a:latin typeface="Times New Roman"/>
                <a:ea typeface="ＭＳ Ｐゴシック" charset="0"/>
                <a:cs typeface="Times New Roman"/>
              </a:rPr>
              <a:t>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t>of the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9600" dirty="0">
                <a:solidFill>
                  <a:schemeClr val="bg1"/>
                </a:solidFill>
                <a:effectLst>
                  <a:outerShdw blurRad="50800" dist="76200" dir="2700000" algn="tl" rotWithShape="0">
                    <a:srgbClr val="000000"/>
                  </a:outerShdw>
                </a:effectLst>
                <a:latin typeface="Times New Roman"/>
                <a:ea typeface="ＭＳ Ｐゴシック" charset="0"/>
                <a:cs typeface="Times New Roman"/>
              </a:rPr>
              <a:t>HIGHEST</a:t>
            </a:r>
          </a:p>
        </p:txBody>
      </p:sp>
    </p:spTree>
    <p:extLst>
      <p:ext uri="{BB962C8B-B14F-4D97-AF65-F5344CB8AC3E}">
        <p14:creationId xmlns:p14="http://schemas.microsoft.com/office/powerpoint/2010/main" val="88014186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BE GREAT, AND WILL BE CALLED THE SON OF THE HIGHEST"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"THE LORD GOD WILL GIVE HIM THE THRONE OF HIS FATHER DAVID"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5" name="Picture 1" descr="SonOfHighespg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29640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7117909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no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REIGN OVER THE THRONE OF JACOB FOREVER, AND OF HIS KINGDOM THERE WILL BE NO END"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1:33)</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6632"/>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Be skeptical.</a:t>
            </a: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477559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a:defRPr/>
            </a:pPr>
            <a:r>
              <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rPr>
              <a:t>PROPHECIES ABOUT </a:t>
            </a:r>
            <a:br>
              <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rPr>
            </a:br>
            <a:r>
              <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rPr>
              <a:t>THE BIRTH OF JESUS</a:t>
            </a:r>
          </a:p>
        </p:txBody>
      </p:sp>
      <p:sp>
        <p:nvSpPr>
          <p:cNvPr id="4" name="TextBox 3"/>
          <p:cNvSpPr txBox="1"/>
          <p:nvPr/>
        </p:nvSpPr>
        <p:spPr>
          <a:xfrm>
            <a:off x="179512" y="3933056"/>
            <a:ext cx="5974837" cy="584638"/>
          </a:xfrm>
          <a:prstGeom prst="rect">
            <a:avLst/>
          </a:prstGeom>
          <a:noFill/>
        </p:spPr>
        <p:txBody>
          <a:bodyPr wrap="none" lIns="91303" tIns="45652" rIns="91303" bIns="45652">
            <a:spAutoFit/>
          </a:bodyPr>
          <a:lstStyle/>
          <a:p>
            <a:pPr>
              <a:defRPr/>
            </a:pPr>
            <a:r>
              <a:rPr lang="en-US"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rPr>
              <a:t>OLD AND NEW TESTAMENTS</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251520" y="188640"/>
            <a:ext cx="3312880" cy="1245862"/>
            <a:chOff x="5508104" y="620690"/>
            <a:chExt cx="3312880" cy="1245862"/>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dirty="0">
                  <a:solidFill>
                    <a:srgbClr val="FFFFFF"/>
                  </a:solidFill>
                  <a:latin typeface="Arial" panose="020B0604020202020204" pitchFamily="34" charset="0"/>
                  <a:ea typeface="Osaka"/>
                  <a:cs typeface="Osaka"/>
                </a:endParaRPr>
              </a:p>
            </p:txBody>
          </p:sp>
        </p:grpSp>
        <p:sp>
          <p:nvSpPr>
            <p:cNvPr id="15" name="TextBox 14"/>
            <p:cNvSpPr txBox="1"/>
            <p:nvPr/>
          </p:nvSpPr>
          <p:spPr>
            <a:xfrm>
              <a:off x="6660232" y="692696"/>
              <a:ext cx="2160752" cy="1148007"/>
            </a:xfrm>
            <a:prstGeom prst="rect">
              <a:avLst/>
            </a:prstGeom>
            <a:noFill/>
          </p:spPr>
          <p:txBody>
            <a:bodyPr wrap="square" rtlCol="0">
              <a:spAutoFit/>
            </a:bodyPr>
            <a:lstStyle/>
            <a:p>
              <a:pPr>
                <a:lnSpc>
                  <a:spcPct val="70000"/>
                </a:lnSpc>
              </a:pPr>
              <a:r>
                <a:rPr lang="en-US" altLang="zh-CN" sz="3600" spc="-250" dirty="0">
                  <a:solidFill>
                    <a:srgbClr val="002060"/>
                  </a:solidFill>
                  <a:latin typeface="Avenir Black"/>
                  <a:cs typeface="Avenir Black"/>
                </a:rPr>
                <a:t>Free</a:t>
              </a:r>
              <a:br>
                <a:rPr lang="en-US" altLang="zh-CN" sz="3200" spc="-250" dirty="0">
                  <a:solidFill>
                    <a:srgbClr val="002060"/>
                  </a:solidFill>
                  <a:latin typeface="Avenir Black"/>
                  <a:cs typeface="Avenir Black"/>
                </a:rPr>
              </a:br>
              <a:r>
                <a:rPr lang="en-US" altLang="zh-CN" sz="3200" spc="-250" dirty="0">
                  <a:solidFill>
                    <a:srgbClr val="36BAD5"/>
                  </a:solidFill>
                  <a:latin typeface="Avenir Black"/>
                  <a:cs typeface="Avenir Black"/>
                </a:rPr>
                <a:t>Bible </a:t>
              </a:r>
              <a:br>
                <a:rPr lang="en-US" altLang="zh-CN" sz="3200" spc="-250" dirty="0">
                  <a:solidFill>
                    <a:srgbClr val="002060"/>
                  </a:solidFill>
                  <a:latin typeface="Avenir Black"/>
                  <a:cs typeface="Avenir Black"/>
                </a:rPr>
              </a:br>
              <a:r>
                <a:rPr lang="en-US" altLang="zh-CN" sz="2800" spc="-250" dirty="0">
                  <a:solidFill>
                    <a:srgbClr val="002060"/>
                  </a:solidFill>
                  <a:latin typeface="Avenir Black"/>
                  <a:cs typeface="Avenir Black"/>
                </a:rPr>
                <a:t>images</a:t>
              </a:r>
              <a:endParaRPr lang="en-GB" sz="4800" spc="-250" dirty="0">
                <a:solidFill>
                  <a:srgbClr val="002060"/>
                </a:solidFill>
                <a:latin typeface="Avenir Black"/>
                <a:cs typeface="Avenir Black"/>
              </a:endParaRPr>
            </a:p>
          </p:txBody>
        </p:sp>
      </p:grpSp>
    </p:spTree>
    <p:extLst>
      <p:ext uri="{BB962C8B-B14F-4D97-AF65-F5344CB8AC3E}">
        <p14:creationId xmlns:p14="http://schemas.microsoft.com/office/powerpoint/2010/main" val="391085077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SG" sz="5400" dirty="0">
                <a:effectLst>
                  <a:glow rad="127000">
                    <a:schemeClr val="tx1"/>
                  </a:glow>
                </a:effectLst>
                <a:ea typeface="ＭＳ Ｐゴシック" charset="0"/>
                <a:cs typeface="ＭＳ Ｐゴシック" charset="0"/>
              </a:rPr>
              <a:t>How can we be </a:t>
            </a:r>
            <a:r>
              <a:rPr lang="en-SG" sz="5400" dirty="0">
                <a:solidFill>
                  <a:srgbClr val="FFFF00"/>
                </a:solidFill>
                <a:effectLst>
                  <a:glow rad="127000">
                    <a:schemeClr val="tx1"/>
                  </a:glow>
                </a:effectLst>
                <a:ea typeface="ＭＳ Ｐゴシック" charset="0"/>
                <a:cs typeface="ＭＳ Ｐゴシック" charset="0"/>
              </a:rPr>
              <a:t>confirmed</a:t>
            </a:r>
            <a:r>
              <a:rPr lang="en-SG" sz="5400" dirty="0">
                <a:effectLst>
                  <a:glow rad="127000">
                    <a:schemeClr val="tx1"/>
                  </a:glow>
                </a:effectLst>
                <a:ea typeface="ＭＳ Ｐゴシック" charset="0"/>
                <a:cs typeface="ＭＳ Ｐゴシック" charset="0"/>
              </a:rPr>
              <a:t> in our belief in Jesus</a:t>
            </a:r>
            <a:r>
              <a:rPr lang="en-US" sz="5400" dirty="0">
                <a:effectLst>
                  <a:glow rad="127000">
                    <a:schemeClr val="tx1"/>
                  </a:glow>
                </a:effectLst>
                <a:ea typeface="ＭＳ Ｐゴシック" charset="0"/>
                <a:cs typeface="ＭＳ Ｐゴシック" charset="0"/>
              </a:rPr>
              <a:t>?</a:t>
            </a: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75561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5" y="1659115"/>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51"/>
            <a:ext cx="4940737" cy="12926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algn="ctr" defTabSz="314712">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712">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7"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334847667"/>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2</a:t>
            </a:r>
          </a:p>
        </p:txBody>
      </p:sp>
    </p:spTree>
    <p:extLst>
      <p:ext uri="{BB962C8B-B14F-4D97-AF65-F5344CB8AC3E}">
        <p14:creationId xmlns:p14="http://schemas.microsoft.com/office/powerpoint/2010/main" val="2211182359"/>
      </p:ext>
    </p:extLst>
  </p:cSld>
  <p:clrMapOvr>
    <a:overrideClrMapping bg1="lt1" tx1="dk1" bg2="lt2" tx2="dk2" accent1="accent1" accent2="accent2" accent3="accent3" accent4="accent4" accent5="accent5" accent6="accent6" hlink="hlink" folHlink="folHlink"/>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spTree>
    <p:extLst>
      <p:ext uri="{BB962C8B-B14F-4D97-AF65-F5344CB8AC3E}">
        <p14:creationId xmlns:p14="http://schemas.microsoft.com/office/powerpoint/2010/main" val="6112246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Insure that Baby!</a:t>
            </a: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149200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spTree>
    <p:extLst>
      <p:ext uri="{BB962C8B-B14F-4D97-AF65-F5344CB8AC3E}">
        <p14:creationId xmlns:p14="http://schemas.microsoft.com/office/powerpoint/2010/main" val="189628061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3927480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The Target of Theft</a:t>
            </a: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8514878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65486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en-US" b="1" dirty="0">
                <a:latin typeface="Arial" panose="020B0604020202020204" pitchFamily="34" charset="0"/>
                <a:ea typeface="ＭＳ Ｐゴシック" charset="-128"/>
                <a:cs typeface="Arial" panose="020B0604020202020204" pitchFamily="34" charset="0"/>
              </a:rPr>
              <a:t>Paul</a:t>
            </a:r>
            <a:r>
              <a:rPr lang="fr-FR" altLang="ja-JP" b="1" dirty="0">
                <a:latin typeface="Arial" panose="020B0604020202020204" pitchFamily="34" charset="0"/>
                <a:ea typeface="ＭＳ Ｐゴシック" charset="-128"/>
                <a:cs typeface="Arial" panose="020B0604020202020204" pitchFamily="34" charset="0"/>
              </a:rPr>
              <a:t>'</a:t>
            </a:r>
            <a:r>
              <a:rPr lang="en-US" b="1" dirty="0">
                <a:latin typeface="Arial" panose="020B0604020202020204" pitchFamily="34" charset="0"/>
                <a:ea typeface="ＭＳ Ｐゴシック" charset="-128"/>
                <a:cs typeface="Arial" panose="020B0604020202020204" pitchFamily="34" charset="0"/>
              </a:rPr>
              <a:t>s Ministry Westwards</a:t>
            </a:r>
          </a:p>
        </p:txBody>
      </p:sp>
      <p:sp>
        <p:nvSpPr>
          <p:cNvPr id="450565" name="Text Box 5"/>
          <p:cNvSpPr txBox="1">
            <a:spLocks noChangeArrowheads="1"/>
          </p:cNvSpPr>
          <p:nvPr/>
        </p:nvSpPr>
        <p:spPr bwMode="auto">
          <a:xfrm>
            <a:off x="6858341" y="4724400"/>
            <a:ext cx="1707469"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Jerusalem</a:t>
            </a:r>
          </a:p>
        </p:txBody>
      </p:sp>
      <p:sp>
        <p:nvSpPr>
          <p:cNvPr id="450566" name="Text Box 6"/>
          <p:cNvSpPr txBox="1">
            <a:spLocks noChangeArrowheads="1"/>
          </p:cNvSpPr>
          <p:nvPr/>
        </p:nvSpPr>
        <p:spPr bwMode="auto">
          <a:xfrm>
            <a:off x="5008807" y="3124200"/>
            <a:ext cx="1450487"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Illyricum</a:t>
            </a:r>
          </a:p>
        </p:txBody>
      </p:sp>
      <p:sp>
        <p:nvSpPr>
          <p:cNvPr id="1017862" name="Text Box 7"/>
          <p:cNvSpPr txBox="1">
            <a:spLocks noChangeArrowheads="1"/>
          </p:cNvSpPr>
          <p:nvPr/>
        </p:nvSpPr>
        <p:spPr bwMode="auto">
          <a:xfrm>
            <a:off x="3229791" y="3276600"/>
            <a:ext cx="1039768"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Rome</a:t>
            </a: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20950044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4341207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6032349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3567127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4000" kern="1200" dirty="0" err="1">
                <a:solidFill>
                  <a:srgbClr val="FFFFFF"/>
                </a:solidFill>
                <a:effectLst>
                  <a:glow rad="177800">
                    <a:srgbClr val="000000"/>
                  </a:glow>
                </a:effectLst>
                <a:ea typeface="ＭＳ Ｐゴシック" charset="0"/>
                <a:cs typeface="Arial" panose="020B0604020202020204" pitchFamily="34" charset="0"/>
              </a:rPr>
              <a:t>Brickhouse</a:t>
            </a:r>
            <a:r>
              <a:rPr lang="en-US" sz="4000" kern="1200" dirty="0">
                <a:solidFill>
                  <a:srgbClr val="FFFFFF"/>
                </a:solidFill>
                <a:effectLst>
                  <a:glow rad="177800">
                    <a:srgbClr val="000000"/>
                  </a:glow>
                </a:effectLst>
                <a:ea typeface="ＭＳ Ｐゴシック" charset="0"/>
                <a:cs typeface="Arial" panose="020B0604020202020204" pitchFamily="34" charset="0"/>
              </a:rPr>
              <a:t> Security GPS Device</a:t>
            </a: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3353500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1063066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8129276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dirty="0"/>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nchor="ctr"/>
          <a:lstStyle/>
          <a:p>
            <a:pPr algn="ctr" eaLnBrk="1" hangingPunct="1"/>
            <a:endParaRPr lang="en-US" b="1" dirty="0">
              <a:latin typeface="Arial" panose="020B0604020202020204" pitchFamily="34" charset="0"/>
              <a:cs typeface="Arial" panose="020B0604020202020204" pitchFamily="34"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7" name="Text Box 5"/>
          <p:cNvSpPr txBox="1">
            <a:spLocks noChangeArrowheads="1"/>
          </p:cNvSpPr>
          <p:nvPr/>
        </p:nvSpPr>
        <p:spPr bwMode="auto">
          <a:xfrm>
            <a:off x="533400" y="6019801"/>
            <a:ext cx="8831199" cy="584743"/>
          </a:xfrm>
          <a:prstGeom prst="rect">
            <a:avLst/>
          </a:prstGeom>
          <a:solidFill>
            <a:srgbClr val="CC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ja-JP" sz="3200" b="1" dirty="0">
                <a:solidFill>
                  <a:srgbClr val="FFFFFF"/>
                </a:solidFill>
                <a:latin typeface="Arial" panose="020B0604020202020204" pitchFamily="34" charset="0"/>
                <a:cs typeface="Arial" panose="020B0604020202020204" pitchFamily="34" charset="0"/>
              </a:rPr>
              <a:t>"Nothing exciting ever happens on this job."</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r>
              <a:rPr lang="en-US" kern="1200" dirty="0">
                <a:solidFill>
                  <a:srgbClr val="FFFFFF"/>
                </a:solidFill>
                <a:effectLst>
                  <a:glow rad="190500">
                    <a:srgbClr val="000000"/>
                  </a:glow>
                </a:effectLst>
                <a:ea typeface="+mj-ea"/>
                <a:cs typeface="+mj-cs"/>
              </a:rPr>
              <a:t>"The Savior—yes, the Messiah, the Lord—has been born today in Bethlehem, the city of David!" (Luke 2:11 </a:t>
            </a:r>
            <a:r>
              <a:rPr lang="en-US" sz="4000" kern="1200" dirty="0">
                <a:solidFill>
                  <a:srgbClr val="FFFFFF"/>
                </a:solidFill>
                <a:effectLst>
                  <a:glow rad="190500">
                    <a:srgbClr val="000000"/>
                  </a:glow>
                </a:effectLst>
                <a:ea typeface="+mj-ea"/>
                <a:cs typeface="+mj-cs"/>
              </a:rPr>
              <a:t>NLT</a:t>
            </a:r>
            <a:r>
              <a:rPr lang="en-US" kern="1200" dirty="0">
                <a:solidFill>
                  <a:srgbClr val="FFFFFF"/>
                </a:solidFill>
                <a:effectLst>
                  <a:glow rad="190500">
                    <a:srgbClr val="000000"/>
                  </a:glow>
                </a:effectLst>
                <a:ea typeface="+mj-ea"/>
                <a:cs typeface="+mj-cs"/>
              </a:rPr>
              <a:t>) </a:t>
            </a:r>
          </a:p>
        </p:txBody>
      </p:sp>
    </p:spTree>
    <p:extLst>
      <p:ext uri="{BB962C8B-B14F-4D97-AF65-F5344CB8AC3E}">
        <p14:creationId xmlns:p14="http://schemas.microsoft.com/office/powerpoint/2010/main" val="403084782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3"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Rectangle 2"/>
          <p:cNvSpPr/>
          <p:nvPr/>
        </p:nvSpPr>
        <p:spPr>
          <a:xfrm>
            <a:off x="0" y="80956"/>
            <a:ext cx="9144000" cy="1569660"/>
          </a:xfrm>
          <a:prstGeom prst="rect">
            <a:avLst/>
          </a:prstGeom>
        </p:spPr>
        <p:txBody>
          <a:bodyPr lIns="91408" tIns="45704" rIns="91408" bIns="45704">
            <a:spAutoFit/>
          </a:bodyPr>
          <a:lstStyle/>
          <a:p>
            <a:pPr algn="ctr" defTabSz="457042" eaLnBrk="1" hangingPunct="1">
              <a:defRPr/>
            </a:pPr>
            <a:r>
              <a:rPr lang="en-US" sz="3600" b="1" i="1" dirty="0">
                <a:solidFill>
                  <a:srgbClr val="FFFFFF"/>
                </a:solidFill>
                <a:effectLst>
                  <a:glow rad="101600">
                    <a:srgbClr val="000000">
                      <a:alpha val="75000"/>
                    </a:srgbClr>
                  </a:glow>
                </a:effectLst>
                <a:latin typeface="Calibri"/>
                <a:cs typeface="Calibri"/>
              </a:rPr>
              <a:t>Jesus came miraculously yet simply.  </a:t>
            </a:r>
          </a:p>
          <a:p>
            <a:pPr algn="ctr" defTabSz="457042" eaLnBrk="1" hangingPunct="1">
              <a:defRPr/>
            </a:pPr>
            <a:r>
              <a:rPr lang="en-US" sz="3600" b="1" i="1" dirty="0">
                <a:solidFill>
                  <a:srgbClr val="FFFFFF"/>
                </a:solidFill>
                <a:effectLst>
                  <a:glow rad="101600">
                    <a:srgbClr val="000000">
                      <a:alpha val="75000"/>
                    </a:srgbClr>
                  </a:glow>
                </a:effectLst>
                <a:latin typeface="Calibri"/>
                <a:cs typeface="Calibri"/>
              </a:rPr>
              <a:t>So simply trust Him for a miracle in your life.</a:t>
            </a:r>
          </a:p>
          <a:p>
            <a:pPr algn="ctr" defTabSz="457042" eaLnBrk="1" hangingPunct="1">
              <a:defRPr/>
            </a:pPr>
            <a:endParaRPr lang="en-SG" b="1" i="1" dirty="0">
              <a:solidFill>
                <a:srgbClr val="FFFFFF"/>
              </a:solidFill>
              <a:latin typeface="Calibri"/>
              <a:cs typeface="Calibri"/>
            </a:endParaRPr>
          </a:p>
        </p:txBody>
      </p:sp>
      <p:sp>
        <p:nvSpPr>
          <p:cNvPr id="4" name="Rectangle 3"/>
          <p:cNvSpPr/>
          <p:nvPr/>
        </p:nvSpPr>
        <p:spPr>
          <a:xfrm>
            <a:off x="115462" y="6130698"/>
            <a:ext cx="8566727" cy="584776"/>
          </a:xfrm>
          <a:prstGeom prst="rect">
            <a:avLst/>
          </a:prstGeom>
        </p:spPr>
        <p:txBody>
          <a:bodyPr lIns="91408" tIns="45704" rIns="91408" bIns="45704">
            <a:spAutoFit/>
          </a:bodyPr>
          <a:lstStyle/>
          <a:p>
            <a:pPr defTabSz="457042" eaLnBrk="1" hangingPunct="1">
              <a:defRPr/>
            </a:pPr>
            <a:r>
              <a:rPr lang="en-SG" sz="3200" i="1" dirty="0">
                <a:solidFill>
                  <a:srgbClr val="FFFFFF"/>
                </a:solidFill>
                <a:effectLst>
                  <a:glow rad="101600">
                    <a:srgbClr val="000000">
                      <a:alpha val="75000"/>
                    </a:srgbClr>
                  </a:glow>
                </a:effectLst>
                <a:latin typeface="Times New Roman"/>
                <a:cs typeface="Times New Roman"/>
              </a:rPr>
              <a:t>Joseph Monologue Part 4 - Pastor Rick</a:t>
            </a:r>
            <a:endParaRPr lang="en-US" sz="3200" i="1" dirty="0">
              <a:solidFill>
                <a:srgbClr val="FFFFFF"/>
              </a:solidFill>
              <a:effectLst>
                <a:glow rad="101600">
                  <a:srgbClr val="000000">
                    <a:alpha val="75000"/>
                  </a:srgbClr>
                </a:glow>
              </a:effectLst>
              <a:latin typeface="Times New Roman"/>
              <a:cs typeface="Times New Roman"/>
            </a:endParaRPr>
          </a:p>
        </p:txBody>
      </p:sp>
    </p:spTree>
    <p:extLst>
      <p:ext uri="{BB962C8B-B14F-4D97-AF65-F5344CB8AC3E}">
        <p14:creationId xmlns:p14="http://schemas.microsoft.com/office/powerpoint/2010/main" val="235044031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2"/>
          <p:cNvSpPr>
            <a:spLocks noGrp="1" noChangeArrowheads="1"/>
          </p:cNvSpPr>
          <p:nvPr>
            <p:ph type="ctrTitle"/>
          </p:nvPr>
        </p:nvSpPr>
        <p:spPr>
          <a:xfrm>
            <a:off x="609600" y="-723900"/>
            <a:ext cx="7772400" cy="723900"/>
          </a:xfrm>
        </p:spPr>
        <p:txBody>
          <a:bodyPr/>
          <a:lstStyle/>
          <a:p>
            <a:pPr eaLnBrk="1" hangingPunct="1"/>
            <a:r>
              <a:rPr lang="en-US" sz="3200" dirty="0">
                <a:solidFill>
                  <a:schemeClr val="tx1"/>
                </a:solidFill>
                <a:ea typeface="ＭＳ Ｐゴシック" charset="0"/>
                <a:cs typeface="ＭＳ Ｐゴシック" charset="0"/>
              </a:rPr>
              <a:t>One King 19/30</a:t>
            </a:r>
          </a:p>
        </p:txBody>
      </p:sp>
      <p:pic>
        <p:nvPicPr>
          <p:cNvPr id="475138"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5139" name="Rectangle 3"/>
          <p:cNvSpPr txBox="1">
            <a:spLocks noChangeArrowheads="1"/>
          </p:cNvSpPr>
          <p:nvPr/>
        </p:nvSpPr>
        <p:spPr bwMode="auto">
          <a:xfrm>
            <a:off x="-26988" y="1"/>
            <a:ext cx="9170988" cy="5492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5400" b="1" dirty="0">
                <a:solidFill>
                  <a:srgbClr val="FFFFFF"/>
                </a:solidFill>
                <a:latin typeface="Monotype Corsiva" charset="0"/>
              </a:rPr>
              <a:t>Jesus was easily identifiable</a:t>
            </a:r>
            <a:endParaRPr lang="en-US"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81847494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en-US" sz="3600" u="sng" dirty="0">
                <a:solidFill>
                  <a:srgbClr val="FFFFFF"/>
                </a:solidFill>
                <a:ea typeface="ＭＳ Ｐゴシック" charset="0"/>
              </a:rPr>
              <a:t>The Question of Luke</a:t>
            </a:r>
            <a:r>
              <a:rPr lang="fr-FR" sz="3600" u="sng" dirty="0">
                <a:solidFill>
                  <a:srgbClr val="FFFFFF"/>
                </a:solidFill>
                <a:ea typeface="ＭＳ Ｐゴシック" charset="0"/>
              </a:rPr>
              <a:t>'</a:t>
            </a:r>
            <a:r>
              <a:rPr lang="en-US" sz="3600" u="sng" dirty="0">
                <a:solidFill>
                  <a:srgbClr val="FFFFFF"/>
                </a:solidFill>
                <a:ea typeface="ＭＳ Ｐゴシック" charset="0"/>
              </a:rPr>
              <a:t>s Readers: </a:t>
            </a:r>
            <a:br>
              <a:rPr lang="en-US" sz="3600" dirty="0">
                <a:solidFill>
                  <a:srgbClr val="FFFFFF"/>
                </a:solidFill>
                <a:ea typeface="ＭＳ Ｐゴシック" charset="0"/>
              </a:rPr>
            </a:br>
            <a:r>
              <a:rPr lang="en-US" sz="3600" dirty="0">
                <a:solidFill>
                  <a:srgbClr val="FFFFFF"/>
                </a:solidFill>
                <a:ea typeface="ＭＳ Ｐゴシック" charset="0"/>
              </a:rPr>
              <a:t>Can this easterner (Jesus) be the Savior of a westerner like me (a Gentile)?</a:t>
            </a:r>
          </a:p>
        </p:txBody>
      </p:sp>
      <p:sp>
        <p:nvSpPr>
          <p:cNvPr id="4" name="Title 1"/>
          <p:cNvSpPr txBox="1">
            <a:spLocks/>
          </p:cNvSpPr>
          <p:nvPr/>
        </p:nvSpPr>
        <p:spPr bwMode="auto">
          <a:xfrm>
            <a:off x="250825" y="2565400"/>
            <a:ext cx="5329238" cy="259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Why do people think Christianity is a western religion?</a:t>
            </a: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724525" y="2005020"/>
            <a:ext cx="3168650" cy="4852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1598613" y="5445125"/>
            <a:ext cx="7581900" cy="125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Jesus was </a:t>
            </a:r>
            <a:r>
              <a:rPr kumimoji="0" lang="en-US"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not</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an </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a:t>
            </a:r>
            <a:r>
              <a:rPr kumimoji="0" lang="en-US" sz="4800" b="1" u="none" strike="noStrike" kern="1200" cap="none" spc="0" normalizeH="0" baseline="0" noProof="0" dirty="0">
                <a:ln>
                  <a:noFill/>
                </a:ln>
                <a:solidFill>
                  <a:srgbClr val="222268"/>
                </a:solidFill>
                <a:effectLst/>
                <a:uLnTx/>
                <a:uFillTx/>
                <a:latin typeface="Arial" panose="020B0604020202020204" pitchFamily="34" charset="0"/>
                <a:ea typeface="ＭＳ Ｐゴシック" charset="0"/>
                <a:cs typeface="Arial" panose="020B0604020202020204" pitchFamily="34" charset="0"/>
              </a:rPr>
              <a:t>m</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e</a:t>
            </a:r>
            <a:r>
              <a:rPr kumimoji="0" lang="en-US" sz="4800" b="1" u="none" strike="noStrike" kern="1200" cap="none" spc="0" normalizeH="0" baseline="0" noProof="0" dirty="0">
                <a:ln>
                  <a:noFill/>
                </a:ln>
                <a:solidFill>
                  <a:srgbClr val="222268"/>
                </a:solidFill>
                <a:effectLst/>
                <a:uLnTx/>
                <a:uFillTx/>
                <a:latin typeface="Arial" panose="020B0604020202020204" pitchFamily="34" charset="0"/>
                <a:ea typeface="ＭＳ Ｐゴシック" charset="0"/>
                <a:cs typeface="Arial" panose="020B0604020202020204" pitchFamily="34" charset="0"/>
              </a:rPr>
              <a:t>r</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i</a:t>
            </a:r>
            <a:r>
              <a:rPr kumimoji="0" lang="en-US" sz="4800" b="1" u="none" strike="noStrike" kern="1200" cap="none" spc="0" normalizeH="0" baseline="0" noProof="0" dirty="0">
                <a:ln>
                  <a:noFill/>
                </a:ln>
                <a:solidFill>
                  <a:srgbClr val="222268"/>
                </a:solidFill>
                <a:effectLst/>
                <a:uLnTx/>
                <a:uFillTx/>
                <a:latin typeface="Arial" panose="020B0604020202020204" pitchFamily="34" charset="0"/>
                <a:ea typeface="ＭＳ Ｐゴシック" charset="0"/>
                <a:cs typeface="Arial" panose="020B0604020202020204" pitchFamily="34" charset="0"/>
              </a:rPr>
              <a:t>c</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a:t>
            </a:r>
            <a:r>
              <a:rPr kumimoji="0" lang="en-US" sz="4800" b="1" u="none" strike="noStrike" kern="1200" cap="none" spc="0" normalizeH="0" baseline="0" noProof="0" dirty="0">
                <a:ln>
                  <a:noFill/>
                </a:ln>
                <a:solidFill>
                  <a:srgbClr val="222268"/>
                </a:solidFill>
                <a:effectLst/>
                <a:uLnTx/>
                <a:uFillTx/>
                <a:latin typeface="Arial" panose="020B0604020202020204" pitchFamily="34" charset="0"/>
                <a:ea typeface="ＭＳ Ｐゴシック" charset="0"/>
                <a:cs typeface="Arial" panose="020B0604020202020204" pitchFamily="34" charset="0"/>
              </a:rPr>
              <a:t>n</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p>
        </p:txBody>
      </p:sp>
      <p:sp>
        <p:nvSpPr>
          <p:cNvPr id="7" name="&quot;No&quot; Symbol 6"/>
          <p:cNvSpPr>
            <a:spLocks noChangeAspect="1"/>
          </p:cNvSpPr>
          <p:nvPr/>
        </p:nvSpPr>
        <p:spPr bwMode="auto">
          <a:xfrm>
            <a:off x="6732595" y="3213100"/>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1162211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r>
              <a:rPr lang="en-US" dirty="0">
                <a:solidFill>
                  <a:srgbClr val="FFFFFF"/>
                </a:solidFill>
                <a:ea typeface="ＭＳ Ｐゴシック" charset="0"/>
                <a:cs typeface="Arial" panose="020B0604020202020204" pitchFamily="34" charset="0"/>
              </a:rPr>
              <a:t>Simeon blessed Jesus at the temple (Luke 2:21-32) </a:t>
            </a: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65773"/>
            <a:ext cx="6737889" cy="3327523"/>
          </a:xfrm>
          <a:effectLst>
            <a:outerShdw blurRad="63500" dist="35921" dir="2700000" algn="ctr" rotWithShape="0">
              <a:schemeClr val="tx2">
                <a:alpha val="74998"/>
              </a:schemeClr>
            </a:outerShdw>
          </a:effectLst>
        </p:spPr>
        <p:txBody>
          <a:bodyPr anchor="t"/>
          <a:lstStyle/>
          <a:p>
            <a:r>
              <a:rPr lang="ru-RU" sz="2800" dirty="0">
                <a:effectLst>
                  <a:glow rad="127000">
                    <a:schemeClr val="tx1"/>
                  </a:glow>
                </a:effectLst>
                <a:ea typeface="ＭＳ Ｐゴシック" charset="0"/>
              </a:rPr>
              <a:t>"</a:t>
            </a:r>
            <a:r>
              <a:rPr lang="en-SG" sz="2800" dirty="0">
                <a:effectLst>
                  <a:glow rad="127000">
                    <a:schemeClr val="tx1"/>
                  </a:glow>
                </a:effectLst>
                <a:ea typeface="ＭＳ Ｐゴシック" charset="0"/>
              </a:rPr>
              <a:t>Sovereign Lord, </a:t>
            </a:r>
            <a:br>
              <a:rPr lang="en-SG" sz="2800" dirty="0">
                <a:effectLst>
                  <a:glow rad="127000">
                    <a:schemeClr val="tx1"/>
                  </a:glow>
                </a:effectLst>
                <a:ea typeface="ＭＳ Ｐゴシック" charset="0"/>
              </a:rPr>
            </a:br>
            <a:r>
              <a:rPr lang="en-SG" sz="2800" dirty="0">
                <a:effectLst>
                  <a:glow rad="127000">
                    <a:schemeClr val="tx1"/>
                  </a:glow>
                </a:effectLst>
                <a:ea typeface="ＭＳ Ｐゴシック" charset="0"/>
              </a:rPr>
              <a:t>now let your servant die in peace, </a:t>
            </a:r>
            <a:br>
              <a:rPr lang="en-SG" sz="2800" dirty="0">
                <a:effectLst>
                  <a:glow rad="127000">
                    <a:schemeClr val="tx1"/>
                  </a:glow>
                </a:effectLst>
                <a:ea typeface="ＭＳ Ｐゴシック" charset="0"/>
              </a:rPr>
            </a:br>
            <a:r>
              <a:rPr lang="en-SG" sz="2800" dirty="0">
                <a:effectLst>
                  <a:glow rad="127000">
                    <a:schemeClr val="tx1"/>
                  </a:glow>
                </a:effectLst>
                <a:ea typeface="ＭＳ Ｐゴシック" charset="0"/>
              </a:rPr>
              <a:t>as you have promised. </a:t>
            </a:r>
            <a:br>
              <a:rPr lang="en-SG" sz="2800" dirty="0">
                <a:effectLst>
                  <a:glow rad="127000">
                    <a:schemeClr val="tx1"/>
                  </a:glow>
                </a:effectLst>
                <a:ea typeface="ＭＳ Ｐゴシック" charset="0"/>
              </a:rPr>
            </a:br>
            <a:r>
              <a:rPr lang="en-SG" sz="2800" baseline="30000" dirty="0">
                <a:effectLst>
                  <a:glow rad="127000">
                    <a:schemeClr val="tx1"/>
                  </a:glow>
                </a:effectLst>
                <a:ea typeface="ＭＳ Ｐゴシック" charset="0"/>
              </a:rPr>
              <a:t>30</a:t>
            </a:r>
            <a:r>
              <a:rPr lang="en-SG" sz="2800" dirty="0">
                <a:effectLst>
                  <a:glow rad="127000">
                    <a:schemeClr val="tx1"/>
                  </a:glow>
                </a:effectLst>
                <a:ea typeface="ＭＳ Ｐゴシック" charset="0"/>
              </a:rPr>
              <a:t>I have seen your </a:t>
            </a:r>
            <a:r>
              <a:rPr lang="en-SG" sz="2800" dirty="0">
                <a:solidFill>
                  <a:srgbClr val="FFFF00"/>
                </a:solidFill>
                <a:effectLst>
                  <a:glow rad="127000">
                    <a:schemeClr val="tx1"/>
                  </a:glow>
                </a:effectLst>
                <a:ea typeface="ＭＳ Ｐゴシック" charset="0"/>
              </a:rPr>
              <a:t>salvation</a:t>
            </a:r>
            <a:r>
              <a:rPr lang="en-SG" sz="2800" dirty="0">
                <a:effectLst>
                  <a:glow rad="127000">
                    <a:schemeClr val="tx1"/>
                  </a:glow>
                </a:effectLst>
                <a:ea typeface="ＭＳ Ｐゴシック" charset="0"/>
              </a:rPr>
              <a:t>, </a:t>
            </a:r>
            <a:br>
              <a:rPr lang="en-SG" sz="2800" dirty="0">
                <a:effectLst>
                  <a:glow rad="127000">
                    <a:schemeClr val="tx1"/>
                  </a:glow>
                </a:effectLst>
                <a:ea typeface="ＭＳ Ｐゴシック" charset="0"/>
              </a:rPr>
            </a:br>
            <a:r>
              <a:rPr lang="en-SG" sz="2800" baseline="30000" dirty="0">
                <a:effectLst>
                  <a:glow rad="127000">
                    <a:schemeClr val="tx1"/>
                  </a:glow>
                </a:effectLst>
                <a:ea typeface="ＭＳ Ｐゴシック" charset="0"/>
              </a:rPr>
              <a:t>31</a:t>
            </a:r>
            <a:r>
              <a:rPr lang="en-SG" sz="2800" dirty="0">
                <a:effectLst>
                  <a:glow rad="127000">
                    <a:schemeClr val="tx1"/>
                  </a:glow>
                </a:effectLst>
                <a:ea typeface="ＭＳ Ｐゴシック" charset="0"/>
              </a:rPr>
              <a:t>which you have </a:t>
            </a:r>
            <a:r>
              <a:rPr lang="en-SG" sz="2800" dirty="0">
                <a:solidFill>
                  <a:srgbClr val="FFFF00"/>
                </a:solidFill>
                <a:effectLst>
                  <a:glow rad="127000">
                    <a:schemeClr val="tx1"/>
                  </a:glow>
                </a:effectLst>
                <a:ea typeface="ＭＳ Ｐゴシック" charset="0"/>
              </a:rPr>
              <a:t>prepared for all people</a:t>
            </a:r>
            <a:r>
              <a:rPr lang="en-SG" sz="2800" dirty="0">
                <a:effectLst>
                  <a:glow rad="127000">
                    <a:schemeClr val="tx1"/>
                  </a:glow>
                </a:effectLst>
                <a:ea typeface="ＭＳ Ｐゴシック" charset="0"/>
              </a:rPr>
              <a:t>. </a:t>
            </a:r>
            <a:r>
              <a:rPr lang="en-SG" sz="2800" baseline="30000" dirty="0">
                <a:effectLst>
                  <a:glow rad="127000">
                    <a:schemeClr val="tx1"/>
                  </a:glow>
                </a:effectLst>
                <a:ea typeface="ＭＳ Ｐゴシック" charset="0"/>
              </a:rPr>
              <a:t>32</a:t>
            </a:r>
            <a:r>
              <a:rPr lang="en-SG" sz="2800" dirty="0">
                <a:effectLst>
                  <a:glow rad="127000">
                    <a:schemeClr val="tx1"/>
                  </a:glow>
                </a:effectLst>
                <a:ea typeface="ＭＳ Ｐゴシック" charset="0"/>
              </a:rPr>
              <a:t>He is a light to </a:t>
            </a:r>
            <a:r>
              <a:rPr lang="en-SG" sz="2800" dirty="0">
                <a:solidFill>
                  <a:srgbClr val="FFFF00"/>
                </a:solidFill>
                <a:effectLst>
                  <a:glow rad="127000">
                    <a:schemeClr val="tx1"/>
                  </a:glow>
                </a:effectLst>
                <a:ea typeface="ＭＳ Ｐゴシック" charset="0"/>
              </a:rPr>
              <a:t>reveal God to the nations [Gentiles]</a:t>
            </a:r>
            <a:r>
              <a:rPr lang="en-SG" sz="2800" dirty="0">
                <a:effectLst>
                  <a:glow rad="127000">
                    <a:schemeClr val="tx1"/>
                  </a:glow>
                </a:effectLst>
                <a:ea typeface="ＭＳ Ｐゴシック" charset="0"/>
              </a:rPr>
              <a:t>, and he is the glory of your people Israel!</a:t>
            </a:r>
            <a:r>
              <a:rPr lang="ru-RU" sz="2800" dirty="0">
                <a:effectLst>
                  <a:glow rad="127000">
                    <a:schemeClr val="tx1"/>
                  </a:glow>
                </a:effectLst>
                <a:ea typeface="ＭＳ Ｐゴシック" charset="0"/>
              </a:rPr>
              <a:t>"</a:t>
            </a:r>
            <a:r>
              <a:rPr lang="en-US" sz="2800" dirty="0">
                <a:effectLst>
                  <a:glow rad="127000">
                    <a:schemeClr val="tx1"/>
                  </a:glow>
                </a:effectLst>
                <a:ea typeface="ＭＳ Ｐゴシック" charset="0"/>
              </a:rPr>
              <a:t> </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(Luke 2:29-32 NLT).</a:t>
            </a:r>
          </a:p>
        </p:txBody>
      </p:sp>
    </p:spTree>
    <p:extLst>
      <p:ext uri="{BB962C8B-B14F-4D97-AF65-F5344CB8AC3E}">
        <p14:creationId xmlns:p14="http://schemas.microsoft.com/office/powerpoint/2010/main" val="3899144375"/>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98</a:t>
            </a:r>
          </a:p>
        </p:txBody>
      </p:sp>
      <p:sp>
        <p:nvSpPr>
          <p:cNvPr id="64515" name="Text Box 3"/>
          <p:cNvSpPr txBox="1">
            <a:spLocks noChangeArrowheads="1"/>
          </p:cNvSpPr>
          <p:nvPr/>
        </p:nvSpPr>
        <p:spPr bwMode="auto">
          <a:xfrm>
            <a:off x="7938" y="914400"/>
            <a:ext cx="9144000" cy="110807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(1:1-4) Luke</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preface includes a prologue affirming his sources as credible for Gentiles who would be asked to believe the account and a purpose statement to confirm the faith of </a:t>
            </a:r>
            <a:r>
              <a:rPr lang="en-US" altLang="zh-CN" sz="2200" b="1" dirty="0" err="1">
                <a:solidFill>
                  <a:srgbClr val="FFFFFF"/>
                </a:solidFill>
                <a:latin typeface="Arial" panose="020B0604020202020204" pitchFamily="34" charset="0"/>
                <a:cs typeface="Arial" panose="020B0604020202020204" pitchFamily="34" charset="0"/>
              </a:rPr>
              <a:t>Theophilus</a:t>
            </a:r>
            <a:r>
              <a:rPr lang="en-US" altLang="zh-CN" sz="2200" b="1" dirty="0">
                <a:solidFill>
                  <a:srgbClr val="FFFFFF"/>
                </a:solidFill>
                <a:latin typeface="Arial" panose="020B0604020202020204" pitchFamily="34" charset="0"/>
                <a:cs typeface="Arial" panose="020B0604020202020204" pitchFamily="34" charset="0"/>
              </a:rPr>
              <a:t>. </a:t>
            </a:r>
            <a:endParaRPr lang="en-US" sz="2200" b="1" dirty="0">
              <a:solidFill>
                <a:srgbClr val="FFFFFF"/>
              </a:solidFill>
              <a:latin typeface="Arial" panose="020B0604020202020204" pitchFamily="34" charset="0"/>
              <a:cs typeface="Arial" panose="020B0604020202020204" pitchFamily="34" charset="0"/>
            </a:endParaRPr>
          </a:p>
        </p:txBody>
      </p:sp>
      <p:sp>
        <p:nvSpPr>
          <p:cNvPr id="64516" name="Text Box 4"/>
          <p:cNvSpPr txBox="1">
            <a:spLocks noChangeArrowheads="1"/>
          </p:cNvSpPr>
          <p:nvPr/>
        </p:nvSpPr>
        <p:spPr bwMode="auto">
          <a:xfrm>
            <a:off x="4414838" y="2492375"/>
            <a:ext cx="4729162" cy="2462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(1:5–4:13) The pre-public life of Christ in His advent and preparation for ministry are recorded to show God</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orderly and sovereignly directed plan in a Semitic context but with universal overtones.</a:t>
            </a:r>
            <a:endParaRPr lang="en-US" sz="2200" b="1" dirty="0">
              <a:solidFill>
                <a:srgbClr val="FFFFFF"/>
              </a:solidFill>
              <a:latin typeface="Arial" panose="020B0604020202020204" pitchFamily="34" charset="0"/>
              <a:cs typeface="Arial" panose="020B0604020202020204" pitchFamily="34" charset="0"/>
            </a:endParaRPr>
          </a:p>
        </p:txBody>
      </p:sp>
      <p:sp>
        <p:nvSpPr>
          <p:cNvPr id="64517" name="Text Box 5"/>
          <p:cNvSpPr txBox="1">
            <a:spLocks noChangeArrowheads="1"/>
          </p:cNvSpPr>
          <p:nvPr/>
        </p:nvSpPr>
        <p:spPr bwMode="auto">
          <a:xfrm>
            <a:off x="7938" y="5776913"/>
            <a:ext cx="9244012" cy="110807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(4:14–21:38)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ministry in Galilee, en route to Jerusalem, and within the city show Israel</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rejection of Christ as Messiah and His judgment by turning to the Gentiles during the times of the Gentiles. </a:t>
            </a:r>
            <a:endParaRPr lang="en-US" sz="2200" b="1" dirty="0">
              <a:solidFill>
                <a:srgbClr val="FFFFFF"/>
              </a:solidFill>
              <a:latin typeface="Arial" panose="020B0604020202020204" pitchFamily="34"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814074" cy="3693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latin typeface="Arial" panose="020B0604020202020204" pitchFamily="34" charset="0"/>
                <a:cs typeface="Arial" panose="020B0604020202020204" pitchFamily="34" charset="0"/>
              </a:rPr>
              <a:t>Even at age 12 Jesus knew His real Father</a:t>
            </a: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Outline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Wisdom</a:t>
            </a: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Favor with God</a:t>
            </a:r>
          </a:p>
        </p:txBody>
      </p:sp>
      <p:sp>
        <p:nvSpPr>
          <p:cNvPr id="161801" name="Text Box 9"/>
          <p:cNvSpPr txBox="1">
            <a:spLocks noChangeArrowheads="1"/>
          </p:cNvSpPr>
          <p:nvPr/>
        </p:nvSpPr>
        <p:spPr bwMode="auto">
          <a:xfrm>
            <a:off x="5524500" y="120332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Stature</a:t>
            </a:r>
          </a:p>
        </p:txBody>
      </p:sp>
      <p:sp>
        <p:nvSpPr>
          <p:cNvPr id="161802" name="Text Box 10"/>
          <p:cNvSpPr txBox="1">
            <a:spLocks noChangeArrowheads="1"/>
          </p:cNvSpPr>
          <p:nvPr/>
        </p:nvSpPr>
        <p:spPr bwMode="auto">
          <a:xfrm>
            <a:off x="4953000" y="4876800"/>
            <a:ext cx="3962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Favor with Man</a:t>
            </a:r>
          </a:p>
        </p:txBody>
      </p:sp>
      <p:sp>
        <p:nvSpPr>
          <p:cNvPr id="161803" name="Rectangle 11"/>
          <p:cNvSpPr>
            <a:spLocks noGrp="1" noChangeArrowheads="1"/>
          </p:cNvSpPr>
          <p:nvPr>
            <p:ph type="title" idx="4294967295"/>
          </p:nvPr>
        </p:nvSpPr>
        <p:spPr>
          <a:xfrm>
            <a:off x="1676400" y="3168650"/>
            <a:ext cx="5867400" cy="155575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800" dirty="0">
                <a:solidFill>
                  <a:schemeClr val="bg1"/>
                </a:solidFill>
                <a:ea typeface="ＭＳ Ｐゴシック" charset="0"/>
                <a:cs typeface="Arial" panose="020B0604020202020204" pitchFamily="34" charset="0"/>
              </a:rPr>
              <a:t>Luke 2:52</a:t>
            </a:r>
            <a:br>
              <a:rPr lang="en-US" sz="4800" dirty="0">
                <a:solidFill>
                  <a:schemeClr val="bg1"/>
                </a:solidFill>
                <a:ea typeface="ＭＳ Ｐゴシック" charset="0"/>
                <a:cs typeface="Arial" panose="020B0604020202020204" pitchFamily="34" charset="0"/>
              </a:rPr>
            </a:br>
            <a:r>
              <a:rPr lang="en-US" sz="4800" dirty="0">
                <a:solidFill>
                  <a:schemeClr val="bg1"/>
                </a:solidFill>
                <a:ea typeface="ＭＳ Ｐゴシック" charset="0"/>
                <a:cs typeface="Arial" panose="020B0604020202020204" pitchFamily="34" charset="0"/>
              </a:rPr>
              <a:t>Jesus grew in…</a:t>
            </a:r>
          </a:p>
        </p:txBody>
      </p:sp>
      <p:sp>
        <p:nvSpPr>
          <p:cNvPr id="161804" name="Text Box 12"/>
          <p:cNvSpPr txBox="1">
            <a:spLocks noChangeArrowheads="1"/>
          </p:cNvSpPr>
          <p:nvPr/>
        </p:nvSpPr>
        <p:spPr bwMode="auto">
          <a:xfrm>
            <a:off x="8205788" y="76200"/>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289</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408" tIns="45704" rIns="91408" bIns="4570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615368" y="4768"/>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56</a:t>
            </a: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en-US" sz="3600" dirty="0">
                <a:solidFill>
                  <a:schemeClr val="bg1"/>
                </a:solidFill>
              </a:rPr>
              <a:t>Dating the Birth of Christ</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Date of Birth: ca. December 5 BC/January 4 BC</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Jesus was born between these two dates:</a:t>
            </a:r>
          </a:p>
        </p:txBody>
      </p:sp>
      <p:sp>
        <p:nvSpPr>
          <p:cNvPr id="10" name="Title 7"/>
          <p:cNvSpPr txBox="1">
            <a:spLocks/>
          </p:cNvSpPr>
          <p:nvPr/>
        </p:nvSpPr>
        <p:spPr bwMode="auto">
          <a:xfrm>
            <a:off x="419936" y="4976820"/>
            <a:ext cx="2959100"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 BC</a:t>
            </a:r>
          </a:p>
        </p:txBody>
      </p:sp>
      <p:sp>
        <p:nvSpPr>
          <p:cNvPr id="12" name="Title 7"/>
          <p:cNvSpPr txBox="1">
            <a:spLocks/>
          </p:cNvSpPr>
          <p:nvPr/>
        </p:nvSpPr>
        <p:spPr bwMode="auto">
          <a:xfrm>
            <a:off x="5402264" y="4976820"/>
            <a:ext cx="3571875"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29 March-11 April</a:t>
            </a:r>
          </a:p>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 BC</a:t>
            </a:r>
          </a:p>
        </p:txBody>
      </p:sp>
      <p:cxnSp>
        <p:nvCxnSpPr>
          <p:cNvPr id="3" name="Straight Connector 2"/>
          <p:cNvCxnSpPr>
            <a:cxnSpLocks noChangeShapeType="1"/>
          </p:cNvCxnSpPr>
          <p:nvPr/>
        </p:nvCxnSpPr>
        <p:spPr bwMode="auto">
          <a:xfrm>
            <a:off x="1825632" y="4635500"/>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rPr>
              <a:t>Harold W. Hoehner, Chronological Aspects of the Life of Christ (Zondervan, 1977), 114</a:t>
            </a: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Census of </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Quirinius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Cyrenius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(Luke 2:1-5)</a:t>
            </a:r>
          </a:p>
        </p:txBody>
      </p:sp>
      <p:sp>
        <p:nvSpPr>
          <p:cNvPr id="17" name="Title 7"/>
          <p:cNvSpPr txBox="1">
            <a:spLocks/>
          </p:cNvSpPr>
          <p:nvPr/>
        </p:nvSpPr>
        <p:spPr bwMode="auto">
          <a:xfrm>
            <a:off x="5410202" y="3217863"/>
            <a:ext cx="357346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Death of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Herod the Great</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(Matt. 2:1; Luke 1:5)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3</a:t>
            </a:r>
          </a:p>
        </p:txBody>
      </p:sp>
    </p:spTree>
    <p:extLst>
      <p:ext uri="{BB962C8B-B14F-4D97-AF65-F5344CB8AC3E}">
        <p14:creationId xmlns:p14="http://schemas.microsoft.com/office/powerpoint/2010/main" val="406932988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marL="0" indent="0" eaLnBrk="1" hangingPunct="1">
              <a:lnSpc>
                <a:spcPct val="90000"/>
              </a:lnSpc>
              <a:buNone/>
            </a:pPr>
            <a:r>
              <a:rPr lang="en-US" sz="2800" dirty="0">
                <a:solidFill>
                  <a:schemeClr val="bg1"/>
                </a:solidFill>
                <a:ea typeface="ＭＳ Ｐゴシック" charset="0"/>
                <a:cs typeface="ＭＳ Ｐゴシック" charset="0"/>
              </a:rPr>
              <a:t>In the fifteenth year of the reign of Tiberius </a:t>
            </a:r>
            <a:r>
              <a:rPr lang="en-US" sz="2800" dirty="0">
                <a:solidFill>
                  <a:srgbClr val="FFFF00"/>
                </a:solidFill>
                <a:ea typeface="ＭＳ Ｐゴシック" charset="0"/>
                <a:cs typeface="ＭＳ Ｐゴシック" charset="0"/>
              </a:rPr>
              <a:t>Caesar</a:t>
            </a:r>
            <a:r>
              <a:rPr lang="en-US" sz="2800" dirty="0">
                <a:solidFill>
                  <a:schemeClr val="bg1"/>
                </a:solidFill>
                <a:ea typeface="ＭＳ Ｐゴシック" charset="0"/>
                <a:cs typeface="ＭＳ Ｐゴシック" charset="0"/>
              </a:rPr>
              <a:t>, Pontius </a:t>
            </a:r>
            <a:r>
              <a:rPr lang="en-US" sz="2800" dirty="0">
                <a:solidFill>
                  <a:srgbClr val="FFFF00"/>
                </a:solidFill>
                <a:ea typeface="ＭＳ Ｐゴシック" charset="0"/>
                <a:cs typeface="ＭＳ Ｐゴシック" charset="0"/>
              </a:rPr>
              <a:t>Pilate</a:t>
            </a:r>
            <a:r>
              <a:rPr lang="en-US" sz="2800" dirty="0">
                <a:solidFill>
                  <a:schemeClr val="bg1"/>
                </a:solidFill>
                <a:ea typeface="ＭＳ Ｐゴシック" charset="0"/>
                <a:cs typeface="ＭＳ Ｐゴシック" charset="0"/>
              </a:rPr>
              <a:t> being governor of Judea, and </a:t>
            </a:r>
            <a:r>
              <a:rPr lang="en-US" sz="2800" dirty="0">
                <a:solidFill>
                  <a:srgbClr val="FFFF00"/>
                </a:solidFill>
                <a:ea typeface="ＭＳ Ｐゴシック" charset="0"/>
                <a:cs typeface="ＭＳ Ｐゴシック" charset="0"/>
              </a:rPr>
              <a:t>Herod</a:t>
            </a:r>
            <a:r>
              <a:rPr lang="en-US" sz="2800" dirty="0">
                <a:solidFill>
                  <a:schemeClr val="bg1"/>
                </a:solidFill>
                <a:ea typeface="ＭＳ Ｐゴシック" charset="0"/>
                <a:cs typeface="ＭＳ Ｐゴシック" charset="0"/>
              </a:rPr>
              <a:t> being tetrarch of Galilee, and his brother </a:t>
            </a:r>
            <a:r>
              <a:rPr lang="en-US" sz="2800" dirty="0">
                <a:solidFill>
                  <a:srgbClr val="FFFF00"/>
                </a:solidFill>
                <a:ea typeface="ＭＳ Ｐゴシック" charset="0"/>
                <a:cs typeface="ＭＳ Ｐゴシック" charset="0"/>
              </a:rPr>
              <a:t>Philip</a:t>
            </a:r>
            <a:r>
              <a:rPr lang="en-US" sz="2800" dirty="0">
                <a:solidFill>
                  <a:schemeClr val="bg1"/>
                </a:solidFill>
                <a:ea typeface="ＭＳ Ｐゴシック" charset="0"/>
                <a:cs typeface="ＭＳ Ｐゴシック" charset="0"/>
              </a:rPr>
              <a:t> tetrarch of the region of Ituraea and Trachonitis, and </a:t>
            </a:r>
            <a:r>
              <a:rPr lang="en-US" sz="2800" dirty="0">
                <a:solidFill>
                  <a:srgbClr val="FFFF00"/>
                </a:solidFill>
                <a:ea typeface="ＭＳ Ｐゴシック" charset="0"/>
                <a:cs typeface="ＭＳ Ｐゴシック" charset="0"/>
              </a:rPr>
              <a:t>Lysanias</a:t>
            </a:r>
            <a:r>
              <a:rPr lang="en-US" sz="2800" dirty="0">
                <a:solidFill>
                  <a:schemeClr val="bg1"/>
                </a:solidFill>
                <a:ea typeface="ＭＳ Ｐゴシック" charset="0"/>
                <a:cs typeface="ＭＳ Ｐゴシック" charset="0"/>
              </a:rPr>
              <a:t> tetrarch of Abilene,</a:t>
            </a:r>
          </a:p>
          <a:p>
            <a:pPr marL="0" indent="0" eaLnBrk="1" hangingPunct="1">
              <a:lnSpc>
                <a:spcPct val="90000"/>
              </a:lnSpc>
              <a:buNone/>
            </a:pPr>
            <a:r>
              <a:rPr lang="en-US" sz="2800" dirty="0">
                <a:solidFill>
                  <a:schemeClr val="bg1"/>
                </a:solidFill>
                <a:ea typeface="ＭＳ Ｐゴシック" charset="0"/>
                <a:cs typeface="ＭＳ Ｐゴシック" charset="0"/>
              </a:rPr>
              <a:t>in the high-priesthood of </a:t>
            </a:r>
            <a:r>
              <a:rPr lang="en-US" sz="2800" dirty="0">
                <a:solidFill>
                  <a:srgbClr val="FFFF00"/>
                </a:solidFill>
                <a:ea typeface="ＭＳ Ｐゴシック" charset="0"/>
                <a:cs typeface="ＭＳ Ｐゴシック" charset="0"/>
              </a:rPr>
              <a:t>Annas</a:t>
            </a:r>
            <a:r>
              <a:rPr lang="en-US" sz="2800" dirty="0">
                <a:solidFill>
                  <a:schemeClr val="bg1"/>
                </a:solidFill>
                <a:ea typeface="ＭＳ Ｐゴシック" charset="0"/>
                <a:cs typeface="ＭＳ Ｐゴシック" charset="0"/>
              </a:rPr>
              <a:t> and </a:t>
            </a:r>
            <a:r>
              <a:rPr lang="en-US" sz="2800" dirty="0">
                <a:solidFill>
                  <a:srgbClr val="FFFF00"/>
                </a:solidFill>
                <a:ea typeface="ＭＳ Ｐゴシック" charset="0"/>
                <a:cs typeface="ＭＳ Ｐゴシック" charset="0"/>
              </a:rPr>
              <a:t>Caiaphas</a:t>
            </a:r>
            <a:r>
              <a:rPr lang="en-US" sz="2800" dirty="0">
                <a:solidFill>
                  <a:schemeClr val="bg1"/>
                </a:solidFill>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2800" dirty="0">
              <a:solidFill>
                <a:schemeClr val="bg1"/>
              </a:solidFill>
              <a:ea typeface="ＭＳ Ｐゴシック" charset="0"/>
              <a:cs typeface="ＭＳ Ｐゴシック" charset="0"/>
            </a:endParaRPr>
          </a:p>
        </p:txBody>
      </p:sp>
      <p:sp>
        <p:nvSpPr>
          <p:cNvPr id="177156"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2800" b="1" dirty="0">
                <a:solidFill>
                  <a:srgbClr val="000000"/>
                </a:solidFill>
                <a:latin typeface="Arial" panose="020B0604020202020204" pitchFamily="34" charset="0"/>
                <a:cs typeface="Arial" panose="020B0604020202020204" pitchFamily="34" charset="0"/>
              </a:rPr>
              <a:t>Luke</a:t>
            </a:r>
          </a:p>
          <a:p>
            <a:pPr algn="ctr"/>
            <a:r>
              <a:rPr lang="en-US" sz="2800" b="1" dirty="0">
                <a:solidFill>
                  <a:srgbClr val="000000"/>
                </a:solidFill>
                <a:latin typeface="Arial" panose="020B0604020202020204" pitchFamily="34" charset="0"/>
                <a:cs typeface="Arial" panose="020B0604020202020204" pitchFamily="34" charset="0"/>
              </a:rPr>
              <a:t>3:1-2</a:t>
            </a:r>
            <a:endParaRPr lang="en-US" sz="2800" b="1" dirty="0">
              <a:solidFill>
                <a:srgbClr val="000000"/>
              </a:solidFill>
              <a:cs typeface="Arial" panose="020B0604020202020204" pitchFamily="34" charset="0"/>
            </a:endParaRPr>
          </a:p>
        </p:txBody>
      </p:sp>
    </p:spTree>
    <p:extLst>
      <p:ext uri="{BB962C8B-B14F-4D97-AF65-F5344CB8AC3E}">
        <p14:creationId xmlns:p14="http://schemas.microsoft.com/office/powerpoint/2010/main" val="314687638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en-US" sz="3600" dirty="0">
                <a:ea typeface="+mj-ea"/>
                <a:cs typeface="+mj-cs"/>
              </a:rPr>
              <a:t>Dr. Luke accurately recorded the names and dates of many Roman leaders</a:t>
            </a: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Chronologies</a:t>
            </a: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en-US" sz="2800" dirty="0">
                <a:solidFill>
                  <a:srgbClr val="FFFF00"/>
                </a:solidFill>
                <a:effectLst>
                  <a:glow rad="228600">
                    <a:schemeClr val="accent4">
                      <a:satMod val="175000"/>
                      <a:alpha val="87704"/>
                    </a:schemeClr>
                  </a:glow>
                </a:effectLst>
                <a:ea typeface="ＭＳ Ｐゴシック" charset="0"/>
                <a:cs typeface="ＭＳ Ｐゴシック" charset="0"/>
              </a:rPr>
              <a:t>John</a:t>
            </a:r>
          </a:p>
        </p:txBody>
      </p:sp>
      <p:sp>
        <p:nvSpPr>
          <p:cNvPr id="177156"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2800" b="1" dirty="0">
                <a:solidFill>
                  <a:srgbClr val="000000"/>
                </a:solidFill>
                <a:latin typeface="Arial" panose="020B0604020202020204" pitchFamily="34" charset="0"/>
                <a:cs typeface="Arial" panose="020B0604020202020204" pitchFamily="34" charset="0"/>
              </a:rPr>
              <a:t>Luke</a:t>
            </a:r>
          </a:p>
          <a:p>
            <a:pPr algn="ctr"/>
            <a:r>
              <a:rPr lang="en-US" sz="2800" b="1" dirty="0">
                <a:solidFill>
                  <a:srgbClr val="000000"/>
                </a:solidFill>
                <a:latin typeface="Arial" panose="020B0604020202020204" pitchFamily="34" charset="0"/>
                <a:cs typeface="Arial" panose="020B0604020202020204" pitchFamily="34" charset="0"/>
              </a:rPr>
              <a:t>3:1-2</a:t>
            </a:r>
            <a:endParaRPr lang="en-US" sz="2800" b="1" dirty="0">
              <a:solidFill>
                <a:srgbClr val="000000"/>
              </a:solidFill>
              <a:cs typeface="Arial" panose="020B0604020202020204" pitchFamily="34" charset="0"/>
            </a:endParaRP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10</a:t>
            </a: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15</a:t>
            </a: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20</a:t>
            </a: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25</a:t>
            </a: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30</a:t>
            </a: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35</a:t>
            </a: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40</a:t>
            </a: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Tiberius (14-37)</a:t>
            </a: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5</a:t>
            </a: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5</a:t>
            </a: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AD</a:t>
            </a: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Pilate (26-36)</a:t>
            </a: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Philip (4 BC-AD 34)</a:t>
            </a: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Lysanias (14-29)</a:t>
            </a: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Annas (6-15 with control until 40)</a:t>
            </a: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Caiaphas (18-36)</a:t>
            </a: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172314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2"/>
          <p:cNvSpPr>
            <a:spLocks noGrp="1" noChangeArrowheads="1"/>
          </p:cNvSpPr>
          <p:nvPr>
            <p:ph type="title" idx="4294967295"/>
          </p:nvPr>
        </p:nvSpPr>
        <p:spPr>
          <a:xfrm>
            <a:off x="0" y="304801"/>
            <a:ext cx="8458200" cy="838200"/>
          </a:xfrm>
          <a:solidFill>
            <a:srgbClr val="000099"/>
          </a:solidFill>
        </p:spPr>
        <p:txBody>
          <a:bodyPr/>
          <a:lstStyle/>
          <a:p>
            <a:pPr eaLnBrk="1" hangingPunct="1"/>
            <a:r>
              <a:rPr kumimoji="0" lang="en-US" dirty="0">
                <a:solidFill>
                  <a:srgbClr val="FFFFFF"/>
                </a:solidFill>
                <a:ea typeface="ＭＳ Ｐゴシック" charset="0"/>
                <a:cs typeface="ＭＳ Ｐゴシック" charset="0"/>
              </a:rPr>
              <a:t>Chronology of Jesus in Luke</a:t>
            </a:r>
            <a:endParaRPr kumimoji="0" lang="en-US" dirty="0">
              <a:ea typeface="ＭＳ Ｐゴシック" charset="0"/>
              <a:cs typeface="ＭＳ Ｐゴシック" charset="0"/>
            </a:endParaRPr>
          </a:p>
        </p:txBody>
      </p:sp>
      <p:sp>
        <p:nvSpPr>
          <p:cNvPr id="84995" name="Text Box 3"/>
          <p:cNvSpPr txBox="1">
            <a:spLocks noChangeArrowheads="1"/>
          </p:cNvSpPr>
          <p:nvPr/>
        </p:nvSpPr>
        <p:spPr bwMode="auto">
          <a:xfrm>
            <a:off x="453242"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4 BC</a:t>
            </a:r>
          </a:p>
        </p:txBody>
      </p:sp>
      <p:sp>
        <p:nvSpPr>
          <p:cNvPr id="84996" name="Text Box 4"/>
          <p:cNvSpPr txBox="1">
            <a:spLocks noChangeArrowheads="1"/>
          </p:cNvSpPr>
          <p:nvPr/>
        </p:nvSpPr>
        <p:spPr bwMode="auto">
          <a:xfrm>
            <a:off x="1367643"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 BC</a:t>
            </a:r>
          </a:p>
        </p:txBody>
      </p:sp>
      <p:sp>
        <p:nvSpPr>
          <p:cNvPr id="84997" name="Text Box 5"/>
          <p:cNvSpPr txBox="1">
            <a:spLocks noChangeArrowheads="1"/>
          </p:cNvSpPr>
          <p:nvPr/>
        </p:nvSpPr>
        <p:spPr bwMode="auto">
          <a:xfrm>
            <a:off x="2510642"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AD 1</a:t>
            </a:r>
          </a:p>
        </p:txBody>
      </p:sp>
      <p:sp>
        <p:nvSpPr>
          <p:cNvPr id="84998" name="Text Box 6"/>
          <p:cNvSpPr txBox="1">
            <a:spLocks noChangeArrowheads="1"/>
          </p:cNvSpPr>
          <p:nvPr/>
        </p:nvSpPr>
        <p:spPr bwMode="auto">
          <a:xfrm>
            <a:off x="5262621"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29</a:t>
            </a:r>
          </a:p>
        </p:txBody>
      </p:sp>
      <p:sp>
        <p:nvSpPr>
          <p:cNvPr id="84999" name="Text Box 7"/>
          <p:cNvSpPr txBox="1">
            <a:spLocks noChangeArrowheads="1"/>
          </p:cNvSpPr>
          <p:nvPr/>
        </p:nvSpPr>
        <p:spPr bwMode="auto">
          <a:xfrm>
            <a:off x="6170670"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30</a:t>
            </a:r>
          </a:p>
        </p:txBody>
      </p:sp>
      <p:sp>
        <p:nvSpPr>
          <p:cNvPr id="85000" name="Text Box 8"/>
          <p:cNvSpPr txBox="1">
            <a:spLocks noChangeArrowheads="1"/>
          </p:cNvSpPr>
          <p:nvPr/>
        </p:nvSpPr>
        <p:spPr bwMode="auto">
          <a:xfrm>
            <a:off x="6778683"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33</a:t>
            </a:r>
          </a:p>
        </p:txBody>
      </p:sp>
      <p:sp>
        <p:nvSpPr>
          <p:cNvPr id="85001" name="Text Box 9"/>
          <p:cNvSpPr txBox="1">
            <a:spLocks noChangeArrowheads="1"/>
          </p:cNvSpPr>
          <p:nvPr/>
        </p:nvSpPr>
        <p:spPr bwMode="auto">
          <a:xfrm>
            <a:off x="8067734"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35</a:t>
            </a:r>
          </a:p>
        </p:txBody>
      </p:sp>
      <p:sp>
        <p:nvSpPr>
          <p:cNvPr id="85002" name="Text Box 10"/>
          <p:cNvSpPr txBox="1">
            <a:spLocks noChangeArrowheads="1"/>
          </p:cNvSpPr>
          <p:nvPr/>
        </p:nvSpPr>
        <p:spPr bwMode="auto">
          <a:xfrm>
            <a:off x="3679884"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14</a:t>
            </a:r>
          </a:p>
        </p:txBody>
      </p:sp>
      <p:sp>
        <p:nvSpPr>
          <p:cNvPr id="85003" name="Text Box 11"/>
          <p:cNvSpPr txBox="1">
            <a:spLocks noChangeArrowheads="1"/>
          </p:cNvSpPr>
          <p:nvPr/>
        </p:nvSpPr>
        <p:spPr bwMode="auto">
          <a:xfrm>
            <a:off x="371470" y="1905005"/>
            <a:ext cx="1057286"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Born</a:t>
            </a:r>
          </a:p>
        </p:txBody>
      </p:sp>
      <p:sp>
        <p:nvSpPr>
          <p:cNvPr id="85004" name="Text Box 12"/>
          <p:cNvSpPr txBox="1">
            <a:spLocks noChangeArrowheads="1"/>
          </p:cNvSpPr>
          <p:nvPr/>
        </p:nvSpPr>
        <p:spPr bwMode="auto">
          <a:xfrm>
            <a:off x="1487852" y="1905005"/>
            <a:ext cx="141691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 year–</a:t>
            </a:r>
          </a:p>
        </p:txBody>
      </p:sp>
      <p:sp>
        <p:nvSpPr>
          <p:cNvPr id="85005" name="Text Box 13"/>
          <p:cNvSpPr txBox="1">
            <a:spLocks noChangeArrowheads="1"/>
          </p:cNvSpPr>
          <p:nvPr/>
        </p:nvSpPr>
        <p:spPr bwMode="auto">
          <a:xfrm>
            <a:off x="4840378" y="1905002"/>
            <a:ext cx="1376184" cy="1938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15th Yr.</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Tiberius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John &amp; </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p>
        </p:txBody>
      </p:sp>
      <p:sp>
        <p:nvSpPr>
          <p:cNvPr id="85006" name="Text Box 14"/>
          <p:cNvSpPr txBox="1">
            <a:spLocks noChangeArrowheads="1"/>
          </p:cNvSpPr>
          <p:nvPr/>
        </p:nvSpPr>
        <p:spPr bwMode="auto">
          <a:xfrm>
            <a:off x="6515095" y="1905005"/>
            <a:ext cx="1057286"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Died</a:t>
            </a:r>
          </a:p>
        </p:txBody>
      </p:sp>
      <p:sp>
        <p:nvSpPr>
          <p:cNvPr id="85007" name="Text Box 15"/>
          <p:cNvSpPr txBox="1">
            <a:spLocks noChangeArrowheads="1"/>
          </p:cNvSpPr>
          <p:nvPr/>
        </p:nvSpPr>
        <p:spPr bwMode="auto">
          <a:xfrm>
            <a:off x="7605920" y="1905005"/>
            <a:ext cx="1450573"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Paul</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Believed</a:t>
            </a:r>
          </a:p>
        </p:txBody>
      </p:sp>
      <p:sp>
        <p:nvSpPr>
          <p:cNvPr id="85008" name="Text Box 16"/>
          <p:cNvSpPr txBox="1">
            <a:spLocks noChangeArrowheads="1"/>
          </p:cNvSpPr>
          <p:nvPr/>
        </p:nvSpPr>
        <p:spPr bwMode="auto">
          <a:xfrm>
            <a:off x="3193537" y="1905005"/>
            <a:ext cx="1501218"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Tiberius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Crowned</a:t>
            </a:r>
          </a:p>
        </p:txBody>
      </p:sp>
      <p:sp>
        <p:nvSpPr>
          <p:cNvPr id="85009" name="Text Box 17"/>
          <p:cNvSpPr txBox="1">
            <a:spLocks noChangeArrowheads="1"/>
          </p:cNvSpPr>
          <p:nvPr/>
        </p:nvSpPr>
        <p:spPr bwMode="auto">
          <a:xfrm>
            <a:off x="2247311" y="4191005"/>
            <a:ext cx="18617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32-33 years</a:t>
            </a: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endParaRPr>
          </a:p>
        </p:txBody>
      </p:sp>
      <p:sp>
        <p:nvSpPr>
          <p:cNvPr id="85011" name="Text Box 19"/>
          <p:cNvSpPr txBox="1">
            <a:spLocks noChangeArrowheads="1"/>
          </p:cNvSpPr>
          <p:nvPr/>
        </p:nvSpPr>
        <p:spPr bwMode="auto">
          <a:xfrm>
            <a:off x="914400" y="4648201"/>
            <a:ext cx="4724400" cy="1200296"/>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"Now Jesus himself was about 30 years old when he began his ministry" (Luke 3:23)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5012" name="Text Box 20"/>
          <p:cNvSpPr txBox="1">
            <a:spLocks noChangeArrowheads="1"/>
          </p:cNvSpPr>
          <p:nvPr/>
        </p:nvSpPr>
        <p:spPr bwMode="auto">
          <a:xfrm>
            <a:off x="0" y="2835280"/>
            <a:ext cx="4953000" cy="830964"/>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"In the 15th year of Tiberius… John preached" (Luke 3:1)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408" tIns="45704" rIns="91408" bIns="4570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Times New Roman" charset="0"/>
              <a:ea typeface="ＭＳ Ｐゴシック" charset="0"/>
            </a:endParaRPr>
          </a:p>
        </p:txBody>
      </p:sp>
      <p:sp>
        <p:nvSpPr>
          <p:cNvPr id="333845" name="Text Box 22"/>
          <p:cNvSpPr txBox="1">
            <a:spLocks noChangeArrowheads="1"/>
          </p:cNvSpPr>
          <p:nvPr/>
        </p:nvSpPr>
        <p:spPr bwMode="auto">
          <a:xfrm>
            <a:off x="8518526"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38a</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969379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780928"/>
            <a:ext cx="7704856" cy="1264278"/>
          </a:xfrm>
          <a:prstGeom prst="rect">
            <a:avLst/>
          </a:prstGeom>
          <a:solidFill>
            <a:schemeClr val="tx1"/>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No one killed Christ because he </a:t>
            </a:r>
            <a:r>
              <a:rPr kumimoji="0" lang="en-SG" sz="2800" b="1" i="0" u="none" strike="noStrike" kern="0" cap="none" spc="0" normalizeH="0" baseline="0" noProof="0" dirty="0">
                <a:ln>
                  <a:noFill/>
                </a:ln>
                <a:solidFill>
                  <a:srgbClr val="FFFF00"/>
                </a:solidFill>
                <a:effectLst/>
                <a:uLnTx/>
                <a:uFillTx/>
                <a:latin typeface="Helvetica"/>
                <a:ea typeface="Osaka"/>
                <a:cs typeface="Osaka"/>
              </a:rPr>
              <a:t>willingly</a:t>
            </a:r>
            <a:r>
              <a:rPr kumimoji="0" lang="en-SG" sz="2800" b="1" i="0" u="none" strike="noStrike" kern="0" cap="none" spc="0" normalizeH="0" baseline="0" noProof="0" dirty="0">
                <a:ln>
                  <a:noFill/>
                </a:ln>
                <a:solidFill>
                  <a:srgbClr val="FFFFFF"/>
                </a:solidFill>
                <a:effectLst/>
                <a:uLnTx/>
                <a:uFillTx/>
                <a:latin typeface="Helvetica"/>
                <a:ea typeface="Osaka"/>
                <a:cs typeface="Osaka"/>
              </a:rPr>
              <a:t> offered his life for us all (Luke 22–23).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28203" y="-29303"/>
            <a:ext cx="3175645" cy="1677268"/>
          </a:xfrm>
          <a:effectLst/>
        </p:spPr>
        <p:txBody>
          <a:bodyPr anchor="t"/>
          <a:lstStyle/>
          <a:p>
            <a:pPr eaLnBrk="1" hangingPunct="1">
              <a:defRPr/>
            </a:pPr>
            <a:r>
              <a:rPr lang="en-SG" sz="3600" dirty="0">
                <a:solidFill>
                  <a:srgbClr val="000000"/>
                </a:solidFill>
                <a:effectLst/>
              </a:rPr>
              <a:t>How to be </a:t>
            </a:r>
            <a:r>
              <a:rPr lang="en-SG" sz="3600" dirty="0">
                <a:solidFill>
                  <a:srgbClr val="FF0000"/>
                </a:solidFill>
                <a:effectLst/>
              </a:rPr>
              <a:t>confirmed…</a:t>
            </a:r>
            <a:endParaRPr kumimoji="0" lang="en-US" sz="3600" dirty="0">
              <a:solidFill>
                <a:srgbClr val="000000"/>
              </a:solidFill>
              <a:effectLst/>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157192"/>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 sent Jesus to be both Jewish and the </a:t>
            </a:r>
            <a:r>
              <a:rPr kumimoji="0" lang="en-SG" sz="2800" b="1" i="0" u="none" strike="noStrike" kern="0" cap="none" spc="0" normalizeH="0" baseline="0" noProof="0" dirty="0">
                <a:ln>
                  <a:noFill/>
                </a:ln>
                <a:solidFill>
                  <a:srgbClr val="FFFF00"/>
                </a:solidFill>
                <a:effectLst/>
                <a:uLnTx/>
                <a:uFillTx/>
                <a:latin typeface="Helvetica"/>
                <a:ea typeface="Osaka"/>
                <a:cs typeface="Osaka"/>
              </a:rPr>
              <a:t>universal</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(1:5–4:13).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892914"/>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God’s plan included Jewish </a:t>
            </a:r>
            <a:r>
              <a:rPr kumimoji="0" lang="en-SG" sz="2800" b="1" i="0" u="none" strike="noStrike" kern="0" cap="none" spc="0" normalizeH="0" baseline="0" noProof="0" dirty="0">
                <a:ln>
                  <a:noFill/>
                </a:ln>
                <a:solidFill>
                  <a:srgbClr val="FFFF00"/>
                </a:solidFill>
                <a:effectLst/>
                <a:uLnTx/>
                <a:uFillTx/>
                <a:latin typeface="Helvetica"/>
                <a:ea typeface="Osaka"/>
                <a:cs typeface="Osaka"/>
              </a:rPr>
              <a:t>rejection</a:t>
            </a:r>
            <a:r>
              <a:rPr kumimoji="0" lang="en-SG" sz="2800" b="1" i="0" u="none" strike="noStrike" kern="0" cap="none" spc="0" normalizeH="0" baseline="0" noProof="0" dirty="0">
                <a:ln>
                  <a:noFill/>
                </a:ln>
                <a:solidFill>
                  <a:srgbClr val="FFFFFF"/>
                </a:solidFill>
                <a:effectLst/>
                <a:uLnTx/>
                <a:uFillTx/>
                <a:latin typeface="Helvetica"/>
                <a:ea typeface="Osaka"/>
                <a:cs typeface="Osaka"/>
              </a:rPr>
              <a:t> of Jesus to offer salvation to Gentiles (4:14–21:38).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Sources about Christ’s life are </a:t>
            </a:r>
            <a:r>
              <a:rPr kumimoji="0" lang="en-SG" sz="2800" b="1" i="0" u="none" strike="noStrike" kern="0" cap="none" spc="0" normalizeH="0" baseline="0" noProof="0" dirty="0">
                <a:ln>
                  <a:noFill/>
                </a:ln>
                <a:solidFill>
                  <a:srgbClr val="FFFF00"/>
                </a:solidFill>
                <a:effectLst/>
                <a:uLnTx/>
                <a:uFillTx/>
                <a:latin typeface="Helvetica"/>
                <a:ea typeface="Osaka"/>
                <a:cs typeface="Osaka"/>
              </a:rPr>
              <a:t>reliable</a:t>
            </a:r>
            <a:r>
              <a:rPr kumimoji="0" lang="en-SG" sz="2800" b="1" i="0" u="none" strike="noStrike" kern="0" cap="none" spc="0" normalizeH="0" baseline="0" noProof="0" dirty="0">
                <a:ln>
                  <a:noFill/>
                </a:ln>
                <a:solidFill>
                  <a:srgbClr val="FFFFFF"/>
                </a:solidFill>
                <a:effectLst/>
                <a:uLnTx/>
                <a:uFillTx/>
                <a:latin typeface="Helvetica"/>
                <a:ea typeface="Osaka"/>
                <a:cs typeface="Osaka"/>
              </a:rPr>
              <a:t> (1:1-4).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700808"/>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We can proclaim a </a:t>
            </a:r>
            <a:r>
              <a:rPr kumimoji="0" lang="en-SG" sz="2800" b="1" i="0" u="none" strike="noStrike" kern="0" cap="none" spc="0" normalizeH="0" baseline="0" noProof="0" dirty="0">
                <a:ln>
                  <a:noFill/>
                </a:ln>
                <a:solidFill>
                  <a:srgbClr val="FFFF00"/>
                </a:solidFill>
                <a:effectLst/>
                <a:uLnTx/>
                <a:uFillTx/>
                <a:latin typeface="Helvetica"/>
                <a:ea typeface="Osaka"/>
                <a:cs typeface="Osaka"/>
              </a:rPr>
              <a:t>risen</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to the world (Luke 24).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5555001" y="17933"/>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SG"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…in our belief in Jesus</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62808" y="2946903"/>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4400" b="1" i="0" u="none" strike="noStrike" kern="0" cap="none" spc="0" normalizeH="0" baseline="0" noProof="0" dirty="0">
                <a:ln>
                  <a:noFill/>
                </a:ln>
                <a:solidFill>
                  <a:srgbClr val="000000"/>
                </a:solidFill>
                <a:effectLst/>
                <a:uLnTx/>
                <a:uFillTx/>
                <a:latin typeface="Helvetica"/>
                <a:ea typeface="Osaka"/>
                <a:cs typeface="Osaka"/>
              </a:rPr>
              <a:t>Jesus is Jewish but also the </a:t>
            </a:r>
            <a:r>
              <a:rPr kumimoji="0" lang="en-SG" sz="4400" b="1" i="0" u="none" strike="noStrike" kern="0" cap="none" spc="0" normalizeH="0" baseline="0" noProof="0" dirty="0">
                <a:ln>
                  <a:noFill/>
                </a:ln>
                <a:solidFill>
                  <a:srgbClr val="FF0000"/>
                </a:solidFill>
                <a:effectLst/>
                <a:uLnTx/>
                <a:uFillTx/>
                <a:latin typeface="Helvetica"/>
                <a:ea typeface="Osaka"/>
                <a:cs typeface="Osaka"/>
              </a:rPr>
              <a:t>Universal</a:t>
            </a:r>
            <a:r>
              <a:rPr kumimoji="0" lang="en-SG" sz="4400" b="1" i="0" u="none" strike="noStrike" kern="0" cap="none" spc="0" normalizeH="0" baseline="0" noProof="0" dirty="0">
                <a:ln>
                  <a:noFill/>
                </a:ln>
                <a:solidFill>
                  <a:srgbClr val="000000"/>
                </a:solidFill>
                <a:effectLst/>
                <a:uLnTx/>
                <a:uFillTx/>
                <a:latin typeface="Helvetica"/>
                <a:ea typeface="Osaka"/>
                <a:cs typeface="Osaka"/>
              </a:rPr>
              <a:t> Saviour (Main Idea).</a:t>
            </a:r>
            <a:endParaRPr kumimoji="0" lang="en-US" sz="4400" b="1" i="0" u="none" strike="noStrike" kern="0" cap="none" spc="0" normalizeH="0" baseline="0" noProof="0" dirty="0">
              <a:ln>
                <a:noFill/>
              </a:ln>
              <a:solidFill>
                <a:srgbClr val="000000"/>
              </a:solidFill>
              <a:effectLst/>
              <a:uLnTx/>
              <a:uFillTx/>
              <a:latin typeface="Helvetica"/>
              <a:ea typeface="Osaka"/>
              <a:cs typeface="Osaka"/>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861802"/>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258873161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en-US" sz="1800" b="1" i="0" dirty="0">
                          <a:latin typeface="Arial" panose="020B0604020202020204" pitchFamily="34" charset="0"/>
                        </a:rPr>
                        <a:t>Herod the Great </a:t>
                      </a:r>
                      <a:br>
                        <a:rPr lang="en-US" sz="1600" b="1" dirty="0"/>
                      </a:br>
                      <a:r>
                        <a:rPr lang="en-US" sz="1400" b="1" dirty="0"/>
                        <a:t>King over all Israel</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en-US" b="1" i="0" dirty="0">
                          <a:latin typeface="Arial" panose="020B0604020202020204" pitchFamily="34" charset="0"/>
                        </a:rPr>
                        <a:t>Archelaus</a:t>
                      </a:r>
                      <a:br>
                        <a:rPr lang="en-US" b="1" i="0" dirty="0">
                          <a:latin typeface="Arial" panose="020B0604020202020204" pitchFamily="34" charset="0"/>
                        </a:rPr>
                      </a:br>
                      <a:r>
                        <a:rPr lang="en-US" sz="1400" b="1" dirty="0"/>
                        <a:t>Ethnarch of Judea, Samaria, Idumea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en-US" b="1" i="0" dirty="0">
                          <a:latin typeface="Arial" panose="020B0604020202020204" pitchFamily="34" charset="0"/>
                        </a:rPr>
                        <a:t>Philip</a:t>
                      </a:r>
                      <a:br>
                        <a:rPr lang="en-US" b="1" i="0" dirty="0">
                          <a:latin typeface="Arial" panose="020B0604020202020204" pitchFamily="34" charset="0"/>
                        </a:rPr>
                      </a:br>
                      <a:r>
                        <a:rPr lang="en-US" sz="1400" b="1" dirty="0"/>
                        <a:t>Tetrarch of </a:t>
                      </a:r>
                      <a:br>
                        <a:rPr lang="en-US" sz="1400" b="1" dirty="0"/>
                      </a:br>
                      <a:r>
                        <a:rPr lang="en-US" sz="1400" b="1" dirty="0" err="1"/>
                        <a:t>Iturea</a:t>
                      </a:r>
                      <a:r>
                        <a:rPr lang="en-US" sz="1400" b="1" dirty="0"/>
                        <a:t>, </a:t>
                      </a:r>
                      <a:r>
                        <a:rPr lang="en-US" sz="1400" b="1" dirty="0" err="1"/>
                        <a:t>Gaulanitis</a:t>
                      </a:r>
                      <a:r>
                        <a:rPr lang="en-US" sz="1400" b="1" dirty="0"/>
                        <a:t>, Trachonitis, </a:t>
                      </a:r>
                      <a:r>
                        <a:rPr lang="en-US" sz="1400" b="1" dirty="0" err="1"/>
                        <a:t>Batanea</a:t>
                      </a:r>
                      <a:r>
                        <a:rPr lang="en-US" sz="1400" b="1" dirty="0"/>
                        <a:t>, </a:t>
                      </a:r>
                      <a:r>
                        <a:rPr lang="en-US" sz="1400" b="1" dirty="0" err="1"/>
                        <a:t>Auranitis</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en-US" b="1" i="0" dirty="0">
                          <a:latin typeface="Arial" panose="020B0604020202020204" pitchFamily="34" charset="0"/>
                        </a:rPr>
                        <a:t>Antipas</a:t>
                      </a:r>
                      <a:br>
                        <a:rPr lang="en-US" b="1" i="0" dirty="0">
                          <a:latin typeface="Arial" panose="020B0604020202020204" pitchFamily="34" charset="0"/>
                        </a:rPr>
                      </a:br>
                      <a:r>
                        <a:rPr lang="en-US" sz="1400" b="1" dirty="0"/>
                        <a:t>Tetrarch of </a:t>
                      </a:r>
                      <a:br>
                        <a:rPr lang="en-US" sz="1400" b="1" dirty="0"/>
                      </a:br>
                      <a:r>
                        <a:rPr lang="en-US" sz="1400" b="1" dirty="0"/>
                        <a:t>Galilee &amp; Perea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en-US" b="1" i="0" dirty="0">
                          <a:latin typeface="Arial" panose="020B0604020202020204" pitchFamily="34" charset="0"/>
                        </a:rPr>
                        <a:t>Romans</a:t>
                      </a:r>
                      <a:br>
                        <a:rPr lang="en-US" b="1" i="0" dirty="0">
                          <a:latin typeface="Arial" panose="020B0604020202020204" pitchFamily="34" charset="0"/>
                        </a:rPr>
                      </a:br>
                      <a:r>
                        <a:rPr lang="en-US" sz="1400" b="1" dirty="0"/>
                        <a:t>Governors (prefects or procurators)</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1800" b="1" i="0" dirty="0">
                          <a:latin typeface="Arial" panose="020B0604020202020204" pitchFamily="34" charset="0"/>
                        </a:rPr>
                        <a:t>Agrippa I</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en-US" sz="1400" b="1" i="0" dirty="0">
                          <a:latin typeface="Arial" panose="020B0604020202020204" pitchFamily="34" charset="0"/>
                        </a:rPr>
                        <a:t>King eventually over all Israel</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en-US" b="1" i="0" dirty="0">
                          <a:latin typeface="Arial" panose="020B0604020202020204" pitchFamily="34" charset="0"/>
                        </a:rPr>
                        <a:t>Romans</a:t>
                      </a:r>
                      <a:br>
                        <a:rPr lang="en-US" b="1" i="0" dirty="0">
                          <a:latin typeface="Arial" panose="020B0604020202020204" pitchFamily="34" charset="0"/>
                        </a:rPr>
                      </a:br>
                      <a:r>
                        <a:rPr lang="en-US" sz="1400" b="1" dirty="0"/>
                        <a:t>Governors (prefects or procurators)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en-US" b="1" i="0" dirty="0">
                          <a:latin typeface="Arial" panose="020B0604020202020204" pitchFamily="34" charset="0"/>
                        </a:rPr>
                        <a:t>Agrippa II</a:t>
                      </a:r>
                      <a:br>
                        <a:rPr lang="en-US" b="1" i="0" dirty="0">
                          <a:latin typeface="Arial" panose="020B0604020202020204" pitchFamily="34" charset="0"/>
                        </a:rPr>
                      </a:br>
                      <a:r>
                        <a:rPr lang="en-US" sz="1400" b="1" dirty="0"/>
                        <a:t>King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b="1" i="0" dirty="0">
                          <a:latin typeface="Arial" panose="020B0604020202020204" pitchFamily="34" charset="0"/>
                        </a:rPr>
                        <a:t>Partially under </a:t>
                      </a:r>
                      <a:br>
                        <a:rPr lang="en-US" sz="1400" b="1" i="0" dirty="0">
                          <a:latin typeface="Arial" panose="020B0604020202020204" pitchFamily="34" charset="0"/>
                        </a:rPr>
                      </a:br>
                      <a:r>
                        <a:rPr lang="en-US" sz="1400" b="1" i="0" dirty="0">
                          <a:latin typeface="Arial" panose="020B0604020202020204" pitchFamily="34" charset="0"/>
                        </a:rPr>
                        <a:t>Herod Agrippa II</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en-US" b="1" i="0" dirty="0">
                          <a:latin typeface="Arial" panose="020B0604020202020204" pitchFamily="34" charset="0"/>
                        </a:rPr>
                        <a:t>Jewish Revolt Against Rome</a:t>
                      </a:r>
                      <a:br>
                        <a:rPr lang="en-US" b="1" i="0" dirty="0">
                          <a:latin typeface="Arial" panose="020B0604020202020204" pitchFamily="34" charset="0"/>
                        </a:rPr>
                      </a:br>
                      <a:r>
                        <a:rPr lang="en-US" sz="1400" b="1" dirty="0"/>
                        <a:t>Titus destroyed Jerusalem and Temple on 5 Aug AD 70</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42951" y="-15809"/>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BC</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71191" y="539388"/>
            <a:ext cx="6367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BC</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071191" y="1331476"/>
            <a:ext cx="6367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a:t>
            </a:r>
          </a:p>
        </p:txBody>
      </p:sp>
      <p:sp>
        <p:nvSpPr>
          <p:cNvPr id="17" name="TextBox 16">
            <a:extLst>
              <a:ext uri="{FF2B5EF4-FFF2-40B4-BE49-F238E27FC236}">
                <a16:creationId xmlns:a16="http://schemas.microsoft.com/office/drawing/2014/main" id="{B1AE72A2-5E00-A44B-8D8A-11A15431B4C7}"/>
              </a:ext>
            </a:extLst>
          </p:cNvPr>
          <p:cNvSpPr txBox="1"/>
          <p:nvPr/>
        </p:nvSpPr>
        <p:spPr>
          <a:xfrm>
            <a:off x="2942951" y="190754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34</a:t>
            </a:r>
          </a:p>
        </p:txBody>
      </p:sp>
      <p:sp>
        <p:nvSpPr>
          <p:cNvPr id="18" name="TextBox 17">
            <a:extLst>
              <a:ext uri="{FF2B5EF4-FFF2-40B4-BE49-F238E27FC236}">
                <a16:creationId xmlns:a16="http://schemas.microsoft.com/office/drawing/2014/main" id="{1A25A5D4-5D3B-CC44-99D9-633240F059D8}"/>
              </a:ext>
            </a:extLst>
          </p:cNvPr>
          <p:cNvSpPr txBox="1"/>
          <p:nvPr/>
        </p:nvSpPr>
        <p:spPr>
          <a:xfrm>
            <a:off x="2942951" y="262762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37</a:t>
            </a:r>
          </a:p>
        </p:txBody>
      </p:sp>
      <p:sp>
        <p:nvSpPr>
          <p:cNvPr id="19" name="TextBox 18">
            <a:extLst>
              <a:ext uri="{FF2B5EF4-FFF2-40B4-BE49-F238E27FC236}">
                <a16:creationId xmlns:a16="http://schemas.microsoft.com/office/drawing/2014/main" id="{CC8C2395-3107-1343-B921-E6ACF234441B}"/>
              </a:ext>
            </a:extLst>
          </p:cNvPr>
          <p:cNvSpPr txBox="1"/>
          <p:nvPr/>
        </p:nvSpPr>
        <p:spPr>
          <a:xfrm>
            <a:off x="2942951" y="3185833"/>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39</a:t>
            </a:r>
          </a:p>
        </p:txBody>
      </p:sp>
      <p:sp>
        <p:nvSpPr>
          <p:cNvPr id="20" name="TextBox 19">
            <a:extLst>
              <a:ext uri="{FF2B5EF4-FFF2-40B4-BE49-F238E27FC236}">
                <a16:creationId xmlns:a16="http://schemas.microsoft.com/office/drawing/2014/main" id="{9B851762-70DA-8240-B7BE-E1B8AC91E0FB}"/>
              </a:ext>
            </a:extLst>
          </p:cNvPr>
          <p:cNvSpPr txBox="1"/>
          <p:nvPr/>
        </p:nvSpPr>
        <p:spPr>
          <a:xfrm>
            <a:off x="2942951" y="3635732"/>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41</a:t>
            </a:r>
          </a:p>
        </p:txBody>
      </p:sp>
      <p:sp>
        <p:nvSpPr>
          <p:cNvPr id="21" name="TextBox 20">
            <a:extLst>
              <a:ext uri="{FF2B5EF4-FFF2-40B4-BE49-F238E27FC236}">
                <a16:creationId xmlns:a16="http://schemas.microsoft.com/office/drawing/2014/main" id="{79ACC610-9ABA-4E49-A4AF-253807265EEE}"/>
              </a:ext>
            </a:extLst>
          </p:cNvPr>
          <p:cNvSpPr txBox="1"/>
          <p:nvPr/>
        </p:nvSpPr>
        <p:spPr>
          <a:xfrm>
            <a:off x="2942951" y="4077072"/>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44</a:t>
            </a:r>
          </a:p>
        </p:txBody>
      </p:sp>
      <p:sp>
        <p:nvSpPr>
          <p:cNvPr id="22" name="TextBox 21">
            <a:extLst>
              <a:ext uri="{FF2B5EF4-FFF2-40B4-BE49-F238E27FC236}">
                <a16:creationId xmlns:a16="http://schemas.microsoft.com/office/drawing/2014/main" id="{E1A04783-F8A5-A148-9DB1-A311A76FC85B}"/>
              </a:ext>
            </a:extLst>
          </p:cNvPr>
          <p:cNvSpPr txBox="1"/>
          <p:nvPr/>
        </p:nvSpPr>
        <p:spPr>
          <a:xfrm>
            <a:off x="2942951" y="4725144"/>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53</a:t>
            </a:r>
          </a:p>
        </p:txBody>
      </p:sp>
      <p:sp>
        <p:nvSpPr>
          <p:cNvPr id="23" name="TextBox 22">
            <a:extLst>
              <a:ext uri="{FF2B5EF4-FFF2-40B4-BE49-F238E27FC236}">
                <a16:creationId xmlns:a16="http://schemas.microsoft.com/office/drawing/2014/main" id="{BB824029-831B-574D-92F6-ACDDEE68A86F}"/>
              </a:ext>
            </a:extLst>
          </p:cNvPr>
          <p:cNvSpPr txBox="1"/>
          <p:nvPr/>
        </p:nvSpPr>
        <p:spPr>
          <a:xfrm>
            <a:off x="2942951" y="5301208"/>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56</a:t>
            </a:r>
          </a:p>
        </p:txBody>
      </p:sp>
      <p:sp>
        <p:nvSpPr>
          <p:cNvPr id="24" name="TextBox 23">
            <a:extLst>
              <a:ext uri="{FF2B5EF4-FFF2-40B4-BE49-F238E27FC236}">
                <a16:creationId xmlns:a16="http://schemas.microsoft.com/office/drawing/2014/main" id="{D5040267-6598-C748-8B7E-E87B2733B688}"/>
              </a:ext>
            </a:extLst>
          </p:cNvPr>
          <p:cNvSpPr txBox="1"/>
          <p:nvPr/>
        </p:nvSpPr>
        <p:spPr>
          <a:xfrm>
            <a:off x="2942951" y="594928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66</a:t>
            </a:r>
          </a:p>
        </p:txBody>
      </p:sp>
      <p:sp>
        <p:nvSpPr>
          <p:cNvPr id="25" name="TextBox 24">
            <a:extLst>
              <a:ext uri="{FF2B5EF4-FFF2-40B4-BE49-F238E27FC236}">
                <a16:creationId xmlns:a16="http://schemas.microsoft.com/office/drawing/2014/main" id="{E1D233D5-7B5E-FE4F-8BED-8A74A95558A2}"/>
              </a:ext>
            </a:extLst>
          </p:cNvPr>
          <p:cNvSpPr txBox="1"/>
          <p:nvPr/>
        </p:nvSpPr>
        <p:spPr>
          <a:xfrm>
            <a:off x="2942951" y="6498395"/>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70</a:t>
            </a:r>
          </a:p>
        </p:txBody>
      </p:sp>
      <p:sp>
        <p:nvSpPr>
          <p:cNvPr id="23555" name="Text Box 3"/>
          <p:cNvSpPr txBox="1">
            <a:spLocks noChangeArrowheads="1"/>
          </p:cNvSpPr>
          <p:nvPr/>
        </p:nvSpPr>
        <p:spPr bwMode="auto">
          <a:xfrm>
            <a:off x="8532440" y="87015"/>
            <a:ext cx="52771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88</a:t>
            </a: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Adapted from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b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John Grassmick,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Dallas Seminary, 1985</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en-US" altLang="zh-CN" sz="3600" dirty="0">
                <a:solidFill>
                  <a:schemeClr val="tx1"/>
                </a:solidFill>
                <a:effectLst/>
                <a:ea typeface="宋体" charset="0"/>
                <a:cs typeface="宋体" charset="0"/>
              </a:rPr>
              <a:t>Chronology</a:t>
            </a:r>
            <a:br>
              <a:rPr lang="en-US" altLang="zh-CN" sz="3600" dirty="0">
                <a:solidFill>
                  <a:schemeClr val="tx1"/>
                </a:solidFill>
                <a:effectLst/>
                <a:ea typeface="宋体" charset="0"/>
                <a:cs typeface="宋体" charset="0"/>
              </a:rPr>
            </a:br>
            <a:r>
              <a:rPr lang="en-US" altLang="zh-CN" sz="3600" dirty="0">
                <a:solidFill>
                  <a:schemeClr val="tx1"/>
                </a:solidFill>
                <a:effectLst/>
                <a:ea typeface="宋体" charset="0"/>
                <a:cs typeface="宋体" charset="0"/>
              </a:rPr>
              <a:t>of the</a:t>
            </a:r>
            <a:br>
              <a:rPr lang="en-US" altLang="zh-CN" sz="3600" dirty="0">
                <a:solidFill>
                  <a:schemeClr val="tx1"/>
                </a:solidFill>
                <a:effectLst/>
                <a:ea typeface="宋体" charset="0"/>
                <a:cs typeface="宋体" charset="0"/>
              </a:rPr>
            </a:br>
            <a:r>
              <a:rPr lang="en-US" altLang="zh-CN" sz="3600" dirty="0">
                <a:solidFill>
                  <a:schemeClr val="tx1"/>
                </a:solidFill>
                <a:effectLst/>
                <a:ea typeface="宋体" charset="0"/>
                <a:cs typeface="宋体" charset="0"/>
              </a:rPr>
              <a:t>Herodian Dynasty</a:t>
            </a:r>
            <a:br>
              <a:rPr lang="en-US" altLang="zh-CN" sz="3600" dirty="0">
                <a:solidFill>
                  <a:schemeClr val="tx1"/>
                </a:solidFill>
                <a:effectLst/>
                <a:ea typeface="宋体" charset="0"/>
                <a:cs typeface="宋体" charset="0"/>
              </a:rPr>
            </a:br>
            <a:r>
              <a:rPr lang="en-US" altLang="zh-CN" sz="2800" dirty="0">
                <a:solidFill>
                  <a:schemeClr val="tx1"/>
                </a:solidFill>
                <a:effectLst/>
                <a:ea typeface="宋体" charset="0"/>
                <a:cs typeface="宋体" charset="0"/>
              </a:rPr>
              <a:t>(37 </a:t>
            </a:r>
            <a:r>
              <a:rPr lang="en-US" altLang="zh-CN" sz="2000" dirty="0">
                <a:solidFill>
                  <a:schemeClr val="tx1"/>
                </a:solidFill>
                <a:effectLst/>
                <a:ea typeface="宋体" charset="0"/>
                <a:cs typeface="宋体" charset="0"/>
              </a:rPr>
              <a:t>BC—AD</a:t>
            </a:r>
            <a:r>
              <a:rPr lang="en-US" altLang="zh-CN" sz="2800" dirty="0">
                <a:solidFill>
                  <a:schemeClr val="tx1"/>
                </a:solidFill>
                <a:effectLst/>
                <a:ea typeface="宋体" charset="0"/>
                <a:cs typeface="宋体" charset="0"/>
              </a:rPr>
              <a:t> 70)</a:t>
            </a:r>
            <a:endParaRPr lang="en-US" sz="2800" dirty="0">
              <a:solidFill>
                <a:schemeClr val="tx1"/>
              </a:solidFill>
              <a:effectLst/>
              <a:ea typeface="+mj-ea"/>
              <a:cs typeface="+mj-cs"/>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4" descr="Herod's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435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8" name="Text Box 1026"/>
          <p:cNvSpPr txBox="1">
            <a:spLocks noChangeArrowheads="1"/>
          </p:cNvSpPr>
          <p:nvPr/>
        </p:nvSpPr>
        <p:spPr bwMode="auto">
          <a:xfrm>
            <a:off x="5334000" y="6505599"/>
            <a:ext cx="3810000" cy="307777"/>
          </a:xfrm>
          <a:prstGeom prst="rect">
            <a:avLst/>
          </a:prstGeom>
          <a:solidFill>
            <a:schemeClr val="bg1">
              <a:alpha val="50000"/>
            </a:schemeClr>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en-US" altLang="zh-CN" sz="14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Beitzel, Moody Atlas of Bible Lands, ed. 1</a:t>
            </a:r>
            <a:endParaRPr kumimoji="0" lang="en-US" sz="11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en-US"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Herod</a:t>
            </a:r>
            <a:r>
              <a:rPr lang="fr-FR"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a:t>
            </a:r>
            <a:r>
              <a:rPr lang="en-US"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s Three Ruling Sons</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6381750" y="1325563"/>
            <a:ext cx="2438400" cy="2895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Philip</a:t>
            </a:r>
            <a:r>
              <a:rPr kumimoji="0" lang="en-US"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4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Antipas</a:t>
            </a:r>
            <a:r>
              <a:rPr kumimoji="0" lang="en-US" altLang="zh-CN"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 </a:t>
            </a:r>
            <a:br>
              <a:rPr kumimoji="0" lang="en-US" altLang="zh-CN"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54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en-US" altLang="zh-CN"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Archelaus</a:t>
            </a:r>
            <a:endParaRPr kumimoji="0" lang="en-US"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2495550" y="3992563"/>
            <a:ext cx="3886200" cy="0"/>
          </a:xfrm>
          <a:prstGeom prst="line">
            <a:avLst/>
          </a:prstGeom>
          <a:noFill/>
          <a:ln w="7620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a:off x="4019550" y="1630363"/>
            <a:ext cx="2362200" cy="0"/>
          </a:xfrm>
          <a:prstGeom prst="line">
            <a:avLst/>
          </a:prstGeom>
          <a:noFill/>
          <a:ln w="76200">
            <a:solidFill>
              <a:srgbClr val="FFCC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2647950" y="2239963"/>
            <a:ext cx="3733800" cy="1219200"/>
            <a:chOff x="1200" y="1920"/>
            <a:chExt cx="2352" cy="768"/>
          </a:xfrm>
        </p:grpSpPr>
        <p:sp>
          <p:nvSpPr>
            <p:cNvPr id="80913" name="Line 1041"/>
            <p:cNvSpPr>
              <a:spLocks noChangeShapeType="1"/>
            </p:cNvSpPr>
            <p:nvPr/>
          </p:nvSpPr>
          <p:spPr bwMode="auto">
            <a:xfrm flipH="1" flipV="1">
              <a:off x="1200" y="1920"/>
              <a:ext cx="2304" cy="336"/>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32" y="2256"/>
              <a:ext cx="1920" cy="432"/>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08201" y="152400"/>
            <a:ext cx="126348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&amp; 89</a:t>
            </a: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648200"/>
          </a:xfrm>
          <a:effectLst>
            <a:outerShdw blurRad="63500" dist="28398" dir="1593903" algn="ctr" rotWithShape="0">
              <a:srgbClr val="000000"/>
            </a:outerShdw>
          </a:effectLst>
        </p:spPr>
        <p:txBody>
          <a:bodyPr/>
          <a:lstStyle/>
          <a:p>
            <a:pPr eaLnBrk="1" hangingPunct="1">
              <a:lnSpc>
                <a:spcPct val="90000"/>
              </a:lnSpc>
              <a:buFontTx/>
              <a:buNone/>
            </a:pPr>
            <a:r>
              <a:rPr lang="en-US" sz="2800" dirty="0">
                <a:solidFill>
                  <a:srgbClr val="EAEAEA"/>
                </a:solidFill>
                <a:ea typeface="ＭＳ Ｐゴシック" charset="0"/>
                <a:cs typeface="ＭＳ Ｐゴシック" charset="0"/>
              </a:rPr>
              <a:t>and he went into all the region about the Jordan, preaching a baptism of repentance for the forgiveness of sins.</a:t>
            </a:r>
          </a:p>
          <a:p>
            <a:pPr eaLnBrk="1" hangingPunct="1">
              <a:lnSpc>
                <a:spcPct val="90000"/>
              </a:lnSpc>
              <a:buFontTx/>
              <a:buNone/>
            </a:pPr>
            <a:r>
              <a:rPr lang="en-US" sz="2800" dirty="0">
                <a:solidFill>
                  <a:srgbClr val="EAEAEA"/>
                </a:solidFill>
                <a:ea typeface="ＭＳ Ｐゴシック" charset="0"/>
                <a:cs typeface="ＭＳ Ｐゴシック" charset="0"/>
              </a:rPr>
              <a:t>As it is written in the book of the words of Isaiah the prophet, "The voice of one crying in the wilderness: Prepare the way of the Lord, make his paths straight.</a:t>
            </a:r>
            <a:endParaRPr lang="en-US" sz="2800" dirty="0">
              <a:solidFill>
                <a:schemeClr val="bg1"/>
              </a:solidFill>
              <a:ea typeface="ＭＳ Ｐゴシック" charset="0"/>
              <a:cs typeface="ＭＳ Ｐゴシック" charset="0"/>
            </a:endParaRPr>
          </a:p>
        </p:txBody>
      </p:sp>
      <p:sp>
        <p:nvSpPr>
          <p:cNvPr id="178180"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2800" b="1" dirty="0">
                <a:solidFill>
                  <a:srgbClr val="000000"/>
                </a:solidFill>
                <a:latin typeface="Arial" panose="020B0604020202020204" pitchFamily="34" charset="0"/>
                <a:cs typeface="Arial" panose="020B0604020202020204" pitchFamily="34" charset="0"/>
              </a:rPr>
              <a:t>Luke</a:t>
            </a:r>
          </a:p>
          <a:p>
            <a:pPr algn="ctr"/>
            <a:r>
              <a:rPr lang="en-US" sz="2800" b="1" dirty="0">
                <a:solidFill>
                  <a:srgbClr val="000000"/>
                </a:solidFill>
                <a:latin typeface="Arial" panose="020B0604020202020204" pitchFamily="34" charset="0"/>
                <a:cs typeface="Arial" panose="020B0604020202020204" pitchFamily="34" charset="0"/>
              </a:rPr>
              <a:t>3:3-4</a:t>
            </a:r>
            <a:endParaRPr lang="en-US" sz="2800" b="1" dirty="0">
              <a:solidFill>
                <a:srgbClr val="000000"/>
              </a:solidFill>
              <a:cs typeface="Arial" panose="020B0604020202020204" pitchFamily="34" charset="0"/>
            </a:endParaRPr>
          </a:p>
        </p:txBody>
      </p:sp>
    </p:spTree>
    <p:extLst>
      <p:ext uri="{BB962C8B-B14F-4D97-AF65-F5344CB8AC3E}">
        <p14:creationId xmlns:p14="http://schemas.microsoft.com/office/powerpoint/2010/main" val="2586912183"/>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eaLnBrk="1" hangingPunct="1">
              <a:lnSpc>
                <a:spcPct val="90000"/>
              </a:lnSpc>
              <a:buFontTx/>
              <a:buNone/>
            </a:pPr>
            <a:r>
              <a:rPr lang="en-US" sz="2800" dirty="0">
                <a:solidFill>
                  <a:schemeClr val="bg1"/>
                </a:solidFill>
                <a:ea typeface="ＭＳ Ｐゴシック" charset="0"/>
                <a:cs typeface="ＭＳ Ｐゴシック" charset="0"/>
              </a:rPr>
              <a:t>Every valley shall be filled, and every mountain and hill shall be brought low, and the crooked shall be made straight, and the rough ways shall be made smooth;</a:t>
            </a:r>
          </a:p>
          <a:p>
            <a:pPr eaLnBrk="1" hangingPunct="1">
              <a:lnSpc>
                <a:spcPct val="90000"/>
              </a:lnSpc>
              <a:buFontTx/>
              <a:buNone/>
            </a:pPr>
            <a:r>
              <a:rPr lang="en-US" sz="2800" dirty="0">
                <a:solidFill>
                  <a:schemeClr val="bg1"/>
                </a:solidFill>
                <a:ea typeface="ＭＳ Ｐゴシック" charset="0"/>
                <a:cs typeface="ＭＳ Ｐゴシック" charset="0"/>
              </a:rPr>
              <a:t>and all flesh shall see the salvation of God."</a:t>
            </a:r>
          </a:p>
        </p:txBody>
      </p:sp>
      <p:sp>
        <p:nvSpPr>
          <p:cNvPr id="179204"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2800" b="1" dirty="0">
                <a:solidFill>
                  <a:srgbClr val="000000"/>
                </a:solidFill>
                <a:latin typeface="Arial" panose="020B0604020202020204" pitchFamily="34" charset="0"/>
                <a:cs typeface="Arial" panose="020B0604020202020204" pitchFamily="34" charset="0"/>
              </a:rPr>
              <a:t>Luke</a:t>
            </a:r>
          </a:p>
          <a:p>
            <a:pPr algn="ctr"/>
            <a:r>
              <a:rPr lang="en-US" sz="2800" b="1" dirty="0">
                <a:solidFill>
                  <a:srgbClr val="000000"/>
                </a:solidFill>
                <a:latin typeface="Arial" panose="020B0604020202020204" pitchFamily="34" charset="0"/>
                <a:cs typeface="Arial" panose="020B0604020202020204" pitchFamily="34" charset="0"/>
              </a:rPr>
              <a:t>3:5-6</a:t>
            </a:r>
            <a:endParaRPr lang="en-US" sz="2800" b="1" dirty="0">
              <a:solidFill>
                <a:srgbClr val="000000"/>
              </a:solidFill>
              <a:cs typeface="Arial" panose="020B0604020202020204" pitchFamily="34" charset="0"/>
            </a:endParaRPr>
          </a:p>
        </p:txBody>
      </p:sp>
    </p:spTree>
    <p:extLst>
      <p:ext uri="{BB962C8B-B14F-4D97-AF65-F5344CB8AC3E}">
        <p14:creationId xmlns:p14="http://schemas.microsoft.com/office/powerpoint/2010/main" val="82106666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2" y="87079"/>
            <a:ext cx="8457446" cy="92325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82"/>
            <a:ext cx="5284787" cy="243038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Matthew 3:1-16</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Mark 1:1-11</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Luke 3:1-22</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John 1:1-34</a:t>
            </a:r>
          </a:p>
        </p:txBody>
      </p:sp>
      <p:grpSp>
        <p:nvGrpSpPr>
          <p:cNvPr id="7" name="Group 6"/>
          <p:cNvGrpSpPr/>
          <p:nvPr/>
        </p:nvGrpSpPr>
        <p:grpSpPr>
          <a:xfrm>
            <a:off x="6156176" y="4293096"/>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Osaka"/>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36984201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395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60157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76011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19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Now this was John’s testimony when the Jewish leaders in Jerusalem sent priests and Levites to ask him who he was. </a:t>
            </a:r>
            <a:b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20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did not fail to confess, but confessed freely, “I am not the Messiah.”</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21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They asked him, “Then who are you? Are you Elijah?”</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said, “I am not.”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“Are you the Prophet?”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answered, “No.”</a:t>
            </a:r>
          </a:p>
        </p:txBody>
      </p:sp>
      <p:sp>
        <p:nvSpPr>
          <p:cNvPr id="5" name="Rectangle 4">
            <a:extLst>
              <a:ext uri="{FF2B5EF4-FFF2-40B4-BE49-F238E27FC236}">
                <a16:creationId xmlns:a16="http://schemas.microsoft.com/office/drawing/2014/main" id="{8EA3C9CE-FA1E-45D5-8E43-235B553AEEA5}"/>
              </a:ext>
            </a:extLst>
          </p:cNvPr>
          <p:cNvSpPr/>
          <p:nvPr/>
        </p:nvSpPr>
        <p:spPr>
          <a:xfrm>
            <a:off x="2267744" y="5949280"/>
            <a:ext cx="432048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John 1:19-21</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NIV</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84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6225492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22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Finally they said, “Who are you? Give us an answer to take back to those who sent us. What do you say about yourself?”</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23</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John replied in the words of Isaiah the prophet, “I am the voice of one calling in the wilderness, ‘Make straight the way for the Lord.’ ”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24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Now the Pharisees who had been sent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25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questioned him, “Why then do you baptize if you are not the Messiah, nor Elijah, nor the Prophet?”</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John 1:22-25</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NIV</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84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7067762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1086599"/>
          </a:xfrm>
          <a:effectLst>
            <a:outerShdw blurRad="63500" dist="35921" dir="2700000" algn="ctr" rotWithShape="0">
              <a:schemeClr val="tx2">
                <a:alpha val="74998"/>
              </a:schemeClr>
            </a:outerShdw>
          </a:effectLst>
        </p:spPr>
        <p:txBody>
          <a:bodyPr anchor="ctr"/>
          <a:lstStyle/>
          <a:p>
            <a:pPr>
              <a:defRPr/>
            </a:pPr>
            <a:r>
              <a:rPr lang="en-US" sz="4800" dirty="0">
                <a:effectLst>
                  <a:glow rad="127000">
                    <a:schemeClr val="tx1"/>
                  </a:glow>
                </a:effectLst>
                <a:ea typeface="ＭＳ Ｐゴシック" charset="0"/>
                <a:cs typeface="ＭＳ Ｐゴシック" charset="0"/>
              </a:rPr>
              <a:t>The Unchanging Bible</a:t>
            </a: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4400" b="1" i="0" u="none" strike="noStrike" kern="0" cap="none" spc="0" normalizeH="0" baseline="0" noProof="0" dirty="0">
                <a:ln>
                  <a:noFill/>
                </a:ln>
                <a:solidFill>
                  <a:srgbClr val="000000"/>
                </a:solidFill>
                <a:effectLst/>
                <a:uLnTx/>
                <a:uFillTx/>
                <a:latin typeface="Helvetica"/>
                <a:ea typeface="Osaka"/>
                <a:cs typeface="Osaka"/>
              </a:rPr>
              <a:t>Jesus is the </a:t>
            </a:r>
            <a:r>
              <a:rPr kumimoji="0" lang="en-SG" sz="4400" b="1" i="0" u="none" strike="noStrike" kern="0" cap="none" spc="0" normalizeH="0" baseline="0" noProof="0" dirty="0">
                <a:ln>
                  <a:noFill/>
                </a:ln>
                <a:solidFill>
                  <a:srgbClr val="FF0000"/>
                </a:solidFill>
                <a:effectLst/>
                <a:uLnTx/>
                <a:uFillTx/>
                <a:latin typeface="Helvetica"/>
                <a:ea typeface="Osaka"/>
                <a:cs typeface="Osaka"/>
              </a:rPr>
              <a:t>Universal</a:t>
            </a:r>
            <a:r>
              <a:rPr kumimoji="0" lang="en-SG" sz="4400" b="1" i="0" u="none" strike="noStrike" kern="0" cap="none" spc="0" normalizeH="0" baseline="0" noProof="0" dirty="0">
                <a:ln>
                  <a:noFill/>
                </a:ln>
                <a:solidFill>
                  <a:srgbClr val="000000"/>
                </a:solidFill>
                <a:effectLst/>
                <a:uLnTx/>
                <a:uFillTx/>
                <a:latin typeface="Helvetica"/>
                <a:ea typeface="Osaka"/>
                <a:cs typeface="Osaka"/>
              </a:rPr>
              <a:t> Saviour—but do you need to </a:t>
            </a:r>
            <a:r>
              <a:rPr kumimoji="0" lang="en-SG" sz="4400" b="1" i="0" u="none" strike="noStrike" kern="0" cap="none" spc="0" normalizeH="0" baseline="0" noProof="0" dirty="0">
                <a:ln>
                  <a:noFill/>
                </a:ln>
                <a:solidFill>
                  <a:srgbClr val="FF0000"/>
                </a:solidFill>
                <a:effectLst/>
                <a:uLnTx/>
                <a:uFillTx/>
                <a:latin typeface="Helvetica"/>
                <a:ea typeface="Osaka"/>
                <a:cs typeface="Osaka"/>
              </a:rPr>
              <a:t>be confirmed</a:t>
            </a:r>
            <a:r>
              <a:rPr kumimoji="0" lang="en-SG" sz="4400" b="1" i="0" u="none" strike="noStrike" kern="0" cap="none" spc="0" normalizeH="0" baseline="0" noProof="0" dirty="0">
                <a:ln>
                  <a:noFill/>
                </a:ln>
                <a:solidFill>
                  <a:srgbClr val="000000"/>
                </a:solidFill>
                <a:effectLst/>
                <a:uLnTx/>
                <a:uFillTx/>
                <a:latin typeface="Helvetica"/>
                <a:ea typeface="Osaka"/>
                <a:cs typeface="Osaka"/>
              </a:rPr>
              <a:t> that he is </a:t>
            </a:r>
            <a:r>
              <a:rPr kumimoji="0" lang="en-SG" sz="4400" b="1" i="0" u="none" strike="noStrike" kern="0" cap="none" spc="0" normalizeH="0" baseline="0" noProof="0" dirty="0">
                <a:ln>
                  <a:noFill/>
                </a:ln>
                <a:solidFill>
                  <a:srgbClr val="FF0000"/>
                </a:solidFill>
                <a:effectLst/>
                <a:uLnTx/>
                <a:uFillTx/>
                <a:latin typeface="Helvetica"/>
                <a:ea typeface="Osaka"/>
                <a:cs typeface="Osaka"/>
              </a:rPr>
              <a:t>your</a:t>
            </a:r>
            <a:r>
              <a:rPr kumimoji="0" lang="en-SG" sz="4400" b="1" i="0" u="none" strike="noStrike" kern="0" cap="none" spc="0" normalizeH="0" baseline="0" noProof="0" dirty="0">
                <a:ln>
                  <a:noFill/>
                </a:ln>
                <a:solidFill>
                  <a:srgbClr val="000000"/>
                </a:solidFill>
                <a:effectLst/>
                <a:uLnTx/>
                <a:uFillTx/>
                <a:latin typeface="Helvetica"/>
                <a:ea typeface="Osaka"/>
                <a:cs typeface="Osaka"/>
              </a:rPr>
              <a:t> Saviour?</a:t>
            </a:r>
            <a:endParaRPr kumimoji="0" lang="en-US" sz="4400" b="1" i="0" u="none" strike="noStrike" kern="0" cap="none" spc="0" normalizeH="0" baseline="0" noProof="0" dirty="0">
              <a:ln>
                <a:noFill/>
              </a:ln>
              <a:solidFill>
                <a:srgbClr val="000000"/>
              </a:solidFill>
              <a:effectLst/>
              <a:uLnTx/>
              <a:uFillTx/>
              <a:latin typeface="Helvetica"/>
              <a:ea typeface="Osaka"/>
              <a:cs typeface="Osaka"/>
            </a:endParaRP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586622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dirty="0">
                <a:effectLst>
                  <a:glow rad="127000">
                    <a:schemeClr val="tx1"/>
                  </a:glow>
                </a:effectLst>
                <a:ea typeface="ＭＳ Ｐゴシック" charset="0"/>
                <a:cs typeface="ＭＳ Ｐゴシック" charset="0"/>
              </a:rPr>
              <a:t>Key Word</a:t>
            </a:r>
          </a:p>
        </p:txBody>
      </p:sp>
      <p:sp>
        <p:nvSpPr>
          <p:cNvPr id="5" name="Rectangle 2"/>
          <p:cNvSpPr txBox="1">
            <a:spLocks noChangeArrowheads="1"/>
          </p:cNvSpPr>
          <p:nvPr/>
        </p:nvSpPr>
        <p:spPr bwMode="auto">
          <a:xfrm>
            <a:off x="-26293" y="269796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Sovereignty I</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
        <p:nvSpPr>
          <p:cNvPr id="7" name="Text Box 24"/>
          <p:cNvSpPr txBox="1">
            <a:spLocks noChangeArrowheads="1"/>
          </p:cNvSpPr>
          <p:nvPr/>
        </p:nvSpPr>
        <p:spPr bwMode="auto">
          <a:xfrm>
            <a:off x="8448758" y="65344"/>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93</a:t>
            </a:r>
          </a:p>
        </p:txBody>
      </p:sp>
    </p:spTree>
    <p:extLst>
      <p:ext uri="{BB962C8B-B14F-4D97-AF65-F5344CB8AC3E}">
        <p14:creationId xmlns:p14="http://schemas.microsoft.com/office/powerpoint/2010/main" val="3873462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92790124"/>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408" tIns="45704" rIns="91408" bIns="4570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615368" y="4768"/>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56</a:t>
            </a: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en-US"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Dating the Start of Christ</a:t>
            </a:r>
            <a:r>
              <a:rPr lang="fr-FR" altLang="ja-JP"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en-US"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s Ministry</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Commencement of Ministry: ca. Autumn AD 29</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Jesus probably began his ministry between these two dates:</a:t>
            </a:r>
          </a:p>
        </p:txBody>
      </p:sp>
      <p:sp>
        <p:nvSpPr>
          <p:cNvPr id="9" name="Title 7"/>
          <p:cNvSpPr txBox="1">
            <a:spLocks/>
          </p:cNvSpPr>
          <p:nvPr/>
        </p:nvSpPr>
        <p:spPr bwMode="auto">
          <a:xfrm>
            <a:off x="1231907" y="2995614"/>
            <a:ext cx="6659563" cy="83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15</a:t>
            </a:r>
            <a:r>
              <a:rPr kumimoji="0" lang="en-US" sz="2400" b="1" i="0" u="none" strike="noStrike" kern="1200" cap="none" spc="0" normalizeH="0" baseline="3000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th</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YEAR OF THE REIGN OF TIBERIUS*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(Luke 3:1-3)</a:t>
            </a:r>
          </a:p>
        </p:txBody>
      </p:sp>
      <p:sp>
        <p:nvSpPr>
          <p:cNvPr id="10" name="Title 7"/>
          <p:cNvSpPr txBox="1">
            <a:spLocks/>
          </p:cNvSpPr>
          <p:nvPr/>
        </p:nvSpPr>
        <p:spPr bwMode="auto">
          <a:xfrm>
            <a:off x="204788" y="4427538"/>
            <a:ext cx="29591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19 August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AD 28</a:t>
            </a:r>
          </a:p>
        </p:txBody>
      </p:sp>
      <p:sp>
        <p:nvSpPr>
          <p:cNvPr id="12" name="Title 7"/>
          <p:cNvSpPr txBox="1">
            <a:spLocks/>
          </p:cNvSpPr>
          <p:nvPr/>
        </p:nvSpPr>
        <p:spPr bwMode="auto">
          <a:xfrm>
            <a:off x="5402264" y="4427538"/>
            <a:ext cx="3571875"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31 December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AD 29</a:t>
            </a:r>
          </a:p>
        </p:txBody>
      </p:sp>
      <p:sp>
        <p:nvSpPr>
          <p:cNvPr id="13" name="Title 7"/>
          <p:cNvSpPr txBox="1">
            <a:spLocks/>
          </p:cNvSpPr>
          <p:nvPr/>
        </p:nvSpPr>
        <p:spPr bwMode="auto">
          <a:xfrm>
            <a:off x="-6349" y="5589588"/>
            <a:ext cx="9136063" cy="49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*Reckoned from either the Julian Calendar or Tiberius Regnal Year</a:t>
            </a:r>
          </a:p>
        </p:txBody>
      </p:sp>
      <p:cxnSp>
        <p:nvCxnSpPr>
          <p:cNvPr id="3" name="Straight Connector 2"/>
          <p:cNvCxnSpPr>
            <a:cxnSpLocks noChangeShapeType="1"/>
          </p:cNvCxnSpPr>
          <p:nvPr/>
        </p:nvCxnSpPr>
        <p:spPr bwMode="auto">
          <a:xfrm>
            <a:off x="1825632" y="4084638"/>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rPr>
              <a:t>Harold W. Hoehner, Chronological Aspects of the Life of Christ (Zondervan, 1977), 114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1" name="Rectangle 3"/>
          <p:cNvSpPr>
            <a:spLocks noGrp="1" noChangeArrowheads="1"/>
          </p:cNvSpPr>
          <p:nvPr>
            <p:ph type="title" idx="4294967295"/>
          </p:nvPr>
        </p:nvSpPr>
        <p:spPr>
          <a:xfrm>
            <a:off x="683568" y="260648"/>
            <a:ext cx="7632848" cy="720080"/>
          </a:xfrm>
          <a:solidFill>
            <a:srgbClr val="333399"/>
          </a:solidFill>
          <a:effectLst>
            <a:outerShdw blurRad="63500" dist="35921" dir="2700000" algn="ctr" rotWithShape="0">
              <a:schemeClr val="bg2">
                <a:alpha val="74998"/>
              </a:schemeClr>
            </a:outerShdw>
          </a:effectLst>
        </p:spPr>
        <p:txBody>
          <a:bodyPr/>
          <a:lstStyle/>
          <a:p>
            <a:pPr eaLnBrk="1" hangingPunct="1">
              <a:defRPr/>
            </a:pPr>
            <a:r>
              <a:rPr lang="en-US" sz="3200" dirty="0">
                <a:solidFill>
                  <a:schemeClr val="bg1"/>
                </a:solidFill>
              </a:rPr>
              <a:t>New Testament Summary Chart</a:t>
            </a:r>
          </a:p>
        </p:txBody>
      </p:sp>
      <p:sp>
        <p:nvSpPr>
          <p:cNvPr id="9" name="Text Box 3"/>
          <p:cNvSpPr txBox="1">
            <a:spLocks noChangeArrowheads="1"/>
          </p:cNvSpPr>
          <p:nvPr/>
        </p:nvSpPr>
        <p:spPr bwMode="auto">
          <a:xfrm>
            <a:off x="8532448" y="87320"/>
            <a:ext cx="526807"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29</a:t>
            </a:r>
          </a:p>
        </p:txBody>
      </p:sp>
      <p:graphicFrame>
        <p:nvGraphicFramePr>
          <p:cNvPr id="3" name="Table 3">
            <a:extLst>
              <a:ext uri="{FF2B5EF4-FFF2-40B4-BE49-F238E27FC236}">
                <a16:creationId xmlns:a16="http://schemas.microsoft.com/office/drawing/2014/main" id="{85D0C609-7053-3602-B72C-BA028E7D401B}"/>
              </a:ext>
            </a:extLst>
          </p:cNvPr>
          <p:cNvGraphicFramePr>
            <a:graphicFrameLocks noGrp="1"/>
          </p:cNvGraphicFramePr>
          <p:nvPr/>
        </p:nvGraphicFramePr>
        <p:xfrm>
          <a:off x="-12848" y="1052736"/>
          <a:ext cx="9193360" cy="5805265"/>
        </p:xfrm>
        <a:graphic>
          <a:graphicData uri="http://schemas.openxmlformats.org/drawingml/2006/table">
            <a:tbl>
              <a:tblPr firstRow="1" bandRow="1">
                <a:tableStyleId>{21E4AEA4-8DFA-4A89-87EB-49C32662AFE0}</a:tableStyleId>
              </a:tblPr>
              <a:tblGrid>
                <a:gridCol w="1158171">
                  <a:extLst>
                    <a:ext uri="{9D8B030D-6E8A-4147-A177-3AD203B41FA5}">
                      <a16:colId xmlns:a16="http://schemas.microsoft.com/office/drawing/2014/main" val="810386105"/>
                    </a:ext>
                  </a:extLst>
                </a:gridCol>
                <a:gridCol w="978405">
                  <a:extLst>
                    <a:ext uri="{9D8B030D-6E8A-4147-A177-3AD203B41FA5}">
                      <a16:colId xmlns:a16="http://schemas.microsoft.com/office/drawing/2014/main" val="3053781486"/>
                    </a:ext>
                  </a:extLst>
                </a:gridCol>
                <a:gridCol w="1008112">
                  <a:extLst>
                    <a:ext uri="{9D8B030D-6E8A-4147-A177-3AD203B41FA5}">
                      <a16:colId xmlns:a16="http://schemas.microsoft.com/office/drawing/2014/main" val="3576160476"/>
                    </a:ext>
                  </a:extLst>
                </a:gridCol>
                <a:gridCol w="1152128">
                  <a:extLst>
                    <a:ext uri="{9D8B030D-6E8A-4147-A177-3AD203B41FA5}">
                      <a16:colId xmlns:a16="http://schemas.microsoft.com/office/drawing/2014/main" val="5252485"/>
                    </a:ext>
                  </a:extLst>
                </a:gridCol>
                <a:gridCol w="1296144">
                  <a:extLst>
                    <a:ext uri="{9D8B030D-6E8A-4147-A177-3AD203B41FA5}">
                      <a16:colId xmlns:a16="http://schemas.microsoft.com/office/drawing/2014/main" val="2029239224"/>
                    </a:ext>
                  </a:extLst>
                </a:gridCol>
                <a:gridCol w="1356066">
                  <a:extLst>
                    <a:ext uri="{9D8B030D-6E8A-4147-A177-3AD203B41FA5}">
                      <a16:colId xmlns:a16="http://schemas.microsoft.com/office/drawing/2014/main" val="236486476"/>
                    </a:ext>
                  </a:extLst>
                </a:gridCol>
                <a:gridCol w="1158171">
                  <a:extLst>
                    <a:ext uri="{9D8B030D-6E8A-4147-A177-3AD203B41FA5}">
                      <a16:colId xmlns:a16="http://schemas.microsoft.com/office/drawing/2014/main" val="813216069"/>
                    </a:ext>
                  </a:extLst>
                </a:gridCol>
                <a:gridCol w="1086163">
                  <a:extLst>
                    <a:ext uri="{9D8B030D-6E8A-4147-A177-3AD203B41FA5}">
                      <a16:colId xmlns:a16="http://schemas.microsoft.com/office/drawing/2014/main" val="3674881313"/>
                    </a:ext>
                  </a:extLst>
                </a:gridCol>
              </a:tblGrid>
              <a:tr h="1249927">
                <a:tc>
                  <a:txBody>
                    <a:bodyPr/>
                    <a:lstStyle/>
                    <a:p>
                      <a:r>
                        <a:rPr lang="en-US" sz="1600" b="1" i="0" dirty="0">
                          <a:latin typeface="Arial" panose="020B0604020202020204" pitchFamily="34" charset="0"/>
                        </a:rPr>
                        <a:t>Book</a:t>
                      </a:r>
                    </a:p>
                  </a:txBody>
                  <a:tcPr/>
                </a:tc>
                <a:tc>
                  <a:txBody>
                    <a:bodyPr/>
                    <a:lstStyle/>
                    <a:p>
                      <a:r>
                        <a:rPr lang="en-US" sz="1600" b="1" i="0" dirty="0">
                          <a:latin typeface="Arial" panose="020B0604020202020204" pitchFamily="34" charset="0"/>
                        </a:rPr>
                        <a:t>Author</a:t>
                      </a:r>
                    </a:p>
                  </a:txBody>
                  <a:tcPr/>
                </a:tc>
                <a:tc>
                  <a:txBody>
                    <a:bodyPr/>
                    <a:lstStyle/>
                    <a:p>
                      <a:r>
                        <a:rPr lang="en-US" sz="1600" b="1" i="0" dirty="0">
                          <a:latin typeface="Arial" panose="020B0604020202020204" pitchFamily="34" charset="0"/>
                        </a:rPr>
                        <a:t>Date</a:t>
                      </a:r>
                    </a:p>
                  </a:txBody>
                  <a:tcPr/>
                </a:tc>
                <a:tc>
                  <a:txBody>
                    <a:bodyPr/>
                    <a:lstStyle/>
                    <a:p>
                      <a:r>
                        <a:rPr lang="en-US" sz="1600" b="1" i="0" dirty="0">
                          <a:latin typeface="Arial" panose="020B0604020202020204" pitchFamily="34" charset="0"/>
                        </a:rPr>
                        <a:t>Origin</a:t>
                      </a:r>
                    </a:p>
                  </a:txBody>
                  <a:tcPr/>
                </a:tc>
                <a:tc>
                  <a:txBody>
                    <a:bodyPr/>
                    <a:lstStyle/>
                    <a:p>
                      <a:r>
                        <a:rPr lang="en-US" sz="1600" b="1" i="0" dirty="0">
                          <a:latin typeface="Arial" panose="020B0604020202020204" pitchFamily="34" charset="0"/>
                        </a:rPr>
                        <a:t>Destination</a:t>
                      </a:r>
                    </a:p>
                  </a:txBody>
                  <a:tcPr/>
                </a:tc>
                <a:tc>
                  <a:txBody>
                    <a:bodyPr/>
                    <a:lstStyle/>
                    <a:p>
                      <a:r>
                        <a:rPr lang="en-US" sz="1600" b="1" i="0" dirty="0">
                          <a:latin typeface="Arial" panose="020B0604020202020204" pitchFamily="34" charset="0"/>
                        </a:rPr>
                        <a:t>Major </a:t>
                      </a:r>
                      <a:r>
                        <a:rPr lang="en-US" sz="1600" b="1" dirty="0" err="1"/>
                        <a:t>Charac-teristics</a:t>
                      </a:r>
                      <a:endParaRPr lang="en-US" sz="1600" b="1" dirty="0"/>
                    </a:p>
                  </a:txBody>
                  <a:tcPr/>
                </a:tc>
                <a:tc>
                  <a:txBody>
                    <a:bodyPr/>
                    <a:lstStyle/>
                    <a:p>
                      <a:r>
                        <a:rPr lang="en-US" sz="1600" b="1" i="0" dirty="0">
                          <a:latin typeface="Arial" panose="020B0604020202020204" pitchFamily="34" charset="0"/>
                        </a:rPr>
                        <a:t>Theme (Subject)</a:t>
                      </a:r>
                    </a:p>
                  </a:txBody>
                  <a:tcPr/>
                </a:tc>
                <a:tc>
                  <a:txBody>
                    <a:bodyPr/>
                    <a:lstStyle/>
                    <a:p>
                      <a:r>
                        <a:rPr lang="en-US" sz="1600" b="1" i="0" dirty="0">
                          <a:latin typeface="Arial" panose="020B0604020202020204" pitchFamily="34" charset="0"/>
                        </a:rPr>
                        <a:t>Purpose (</a:t>
                      </a:r>
                      <a:r>
                        <a:rPr lang="en-US" sz="1600" b="1" dirty="0" err="1"/>
                        <a:t>Comple-ment</a:t>
                      </a:r>
                      <a:r>
                        <a:rPr lang="en-US" sz="1600" b="1" dirty="0"/>
                        <a:t>)</a:t>
                      </a:r>
                    </a:p>
                  </a:txBody>
                  <a:tcPr/>
                </a:tc>
                <a:extLst>
                  <a:ext uri="{0D108BD9-81ED-4DB2-BD59-A6C34878D82A}">
                    <a16:rowId xmlns:a16="http://schemas.microsoft.com/office/drawing/2014/main" val="328477671"/>
                  </a:ext>
                </a:extLst>
              </a:tr>
              <a:tr h="669202">
                <a:tc>
                  <a:txBody>
                    <a:bodyPr/>
                    <a:lstStyle/>
                    <a:p>
                      <a:r>
                        <a:rPr lang="en-US" sz="1600" b="1" i="0" dirty="0">
                          <a:latin typeface="Arial" panose="020B0604020202020204" pitchFamily="34" charset="0"/>
                        </a:rPr>
                        <a:t>Matthew</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854855257"/>
                  </a:ext>
                </a:extLst>
              </a:tr>
              <a:tr h="617075">
                <a:tc>
                  <a:txBody>
                    <a:bodyPr/>
                    <a:lstStyle/>
                    <a:p>
                      <a:r>
                        <a:rPr lang="en-US" sz="1600" b="1" i="0" dirty="0">
                          <a:latin typeface="Arial" panose="020B0604020202020204" pitchFamily="34" charset="0"/>
                        </a:rPr>
                        <a:t>James</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1224032304"/>
                  </a:ext>
                </a:extLst>
              </a:tr>
              <a:tr h="687932">
                <a:tc>
                  <a:txBody>
                    <a:bodyPr/>
                    <a:lstStyle/>
                    <a:p>
                      <a:r>
                        <a:rPr lang="en-US" sz="1600" b="1" i="0" dirty="0">
                          <a:latin typeface="Arial" panose="020B0604020202020204" pitchFamily="34" charset="0"/>
                        </a:rPr>
                        <a:t>Galatians</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442300423"/>
                  </a:ext>
                </a:extLst>
              </a:tr>
              <a:tr h="643742">
                <a:tc>
                  <a:txBody>
                    <a:bodyPr/>
                    <a:lstStyle/>
                    <a:p>
                      <a:r>
                        <a:rPr lang="en-US" sz="1600" b="1" i="0" dirty="0">
                          <a:latin typeface="Arial" panose="020B0604020202020204" pitchFamily="34" charset="0"/>
                        </a:rPr>
                        <a:t>1 Thess</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3264335204"/>
                  </a:ext>
                </a:extLst>
              </a:tr>
              <a:tr h="738031">
                <a:tc>
                  <a:txBody>
                    <a:bodyPr/>
                    <a:lstStyle/>
                    <a:p>
                      <a:r>
                        <a:rPr lang="en-US" sz="1600" b="1" i="0" dirty="0">
                          <a:latin typeface="Arial" panose="020B0604020202020204" pitchFamily="34" charset="0"/>
                        </a:rPr>
                        <a:t>2 Thess</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1352087620"/>
                  </a:ext>
                </a:extLst>
              </a:tr>
              <a:tr h="690886">
                <a:tc>
                  <a:txBody>
                    <a:bodyPr/>
                    <a:lstStyle/>
                    <a:p>
                      <a:r>
                        <a:rPr lang="en-US" sz="1600" b="1" i="0" dirty="0">
                          <a:latin typeface="Arial" panose="020B0604020202020204" pitchFamily="34" charset="0"/>
                        </a:rPr>
                        <a:t>1 Cor</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63923144"/>
                  </a:ext>
                </a:extLst>
              </a:tr>
              <a:tr h="508470">
                <a:tc>
                  <a:txBody>
                    <a:bodyPr/>
                    <a:lstStyle/>
                    <a:p>
                      <a:r>
                        <a:rPr lang="en-US" sz="1600" b="1" i="0" dirty="0">
                          <a:latin typeface="Arial" panose="020B0604020202020204" pitchFamily="34" charset="0"/>
                        </a:rPr>
                        <a:t>2 Cor</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3032678423"/>
                  </a:ext>
                </a:extLst>
              </a:tr>
            </a:tbl>
          </a:graphicData>
        </a:graphic>
      </p:graphicFrame>
    </p:spTree>
    <p:extLst>
      <p:ext uri="{BB962C8B-B14F-4D97-AF65-F5344CB8AC3E}">
        <p14:creationId xmlns:p14="http://schemas.microsoft.com/office/powerpoint/2010/main" val="342569425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1408" tIns="45704" rIns="91408" bIns="45704"/>
          <a:lstStyle/>
          <a:p>
            <a:pPr marL="0" marR="0" lvl="0" indent="0" algn="l" defTabSz="457042"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endParaRPr>
          </a:p>
        </p:txBody>
      </p:sp>
      <p:sp>
        <p:nvSpPr>
          <p:cNvPr id="331778" name="Rounded Rectangle 34"/>
          <p:cNvSpPr>
            <a:spLocks noChangeArrowheads="1"/>
          </p:cNvSpPr>
          <p:nvPr/>
        </p:nvSpPr>
        <p:spPr bwMode="auto">
          <a:xfrm>
            <a:off x="34925" y="76200"/>
            <a:ext cx="9074150" cy="1447800"/>
          </a:xfrm>
          <a:prstGeom prst="roundRect">
            <a:avLst>
              <a:gd name="adj" fmla="val 16667"/>
            </a:avLst>
          </a:prstGeom>
          <a:solidFill>
            <a:schemeClr val="tx2"/>
          </a:solidFill>
          <a:ln w="9525">
            <a:solidFill>
              <a:srgbClr val="FFFFFF"/>
            </a:solidFill>
            <a:round/>
            <a:headEnd/>
            <a:tailEnd/>
          </a:ln>
        </p:spPr>
        <p:txBody>
          <a:bodyPr lIns="91408" tIns="45704" rIns="91408" bIns="45704"/>
          <a:lstStyle/>
          <a:p>
            <a:pPr marL="0" marR="0" lvl="0" indent="0" algn="l" defTabSz="457042"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endParaRPr>
          </a:p>
        </p:txBody>
      </p:sp>
      <p:sp>
        <p:nvSpPr>
          <p:cNvPr id="331779" name="Rectangle 8"/>
          <p:cNvSpPr>
            <a:spLocks noGrp="1" noChangeArrowheads="1"/>
          </p:cNvSpPr>
          <p:nvPr>
            <p:ph type="title"/>
          </p:nvPr>
        </p:nvSpPr>
        <p:spPr bwMode="auto">
          <a:xfrm>
            <a:off x="-152400" y="0"/>
            <a:ext cx="9448800" cy="84137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82096" tIns="41047" rIns="82096" bIns="41047" numCol="1" anchor="b" anchorCtr="0" compatLnSpc="1">
            <a:prstTxWarp prst="textNoShape">
              <a:avLst/>
            </a:prstTxWarp>
          </a:bodyPr>
          <a:lstStyle/>
          <a:p>
            <a:pPr eaLnBrk="1" hangingPunct="1"/>
            <a:r>
              <a:rPr lang="en-US" altLang="zh-CN" sz="4400" b="1" dirty="0">
                <a:solidFill>
                  <a:schemeClr val="bg1"/>
                </a:solidFill>
                <a:latin typeface="Arial" panose="020B0604020202020204" pitchFamily="34" charset="0"/>
                <a:cs typeface="Arial" panose="020B0604020202020204" pitchFamily="34" charset="0"/>
              </a:rPr>
              <a:t>The Duration of Christ</a:t>
            </a:r>
            <a:r>
              <a:rPr lang="fr-FR" altLang="zh-CN" sz="4400" b="1" dirty="0">
                <a:solidFill>
                  <a:schemeClr val="bg1"/>
                </a:solidFill>
                <a:latin typeface="Arial" panose="020B0604020202020204" pitchFamily="34" charset="0"/>
                <a:cs typeface="Arial" panose="020B0604020202020204" pitchFamily="34" charset="0"/>
              </a:rPr>
              <a:t>'</a:t>
            </a:r>
            <a:r>
              <a:rPr lang="en-US" altLang="zh-CN" sz="4400" b="1" dirty="0">
                <a:solidFill>
                  <a:schemeClr val="bg1"/>
                </a:solidFill>
                <a:latin typeface="Arial" panose="020B0604020202020204" pitchFamily="34" charset="0"/>
                <a:cs typeface="Arial" panose="020B0604020202020204" pitchFamily="34" charset="0"/>
              </a:rPr>
              <a:t>s Ministry</a:t>
            </a:r>
            <a:endParaRPr lang="en-US" altLang="zh-CN" sz="4000" b="1" dirty="0">
              <a:latin typeface="Arial" panose="020B0604020202020204" pitchFamily="34" charset="0"/>
              <a:cs typeface="Arial" panose="020B0604020202020204" pitchFamily="34" charset="0"/>
            </a:endParaRPr>
          </a:p>
        </p:txBody>
      </p:sp>
      <p:sp>
        <p:nvSpPr>
          <p:cNvPr id="331780" name="Text Box 9"/>
          <p:cNvSpPr txBox="1">
            <a:spLocks noChangeArrowheads="1"/>
          </p:cNvSpPr>
          <p:nvPr/>
        </p:nvSpPr>
        <p:spPr bwMode="auto">
          <a:xfrm>
            <a:off x="-47625" y="838207"/>
            <a:ext cx="9240838"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Autumn AD 29 – 3 April AD 33 (3.5 Years)</a:t>
            </a:r>
          </a:p>
        </p:txBody>
      </p:sp>
      <p:sp>
        <p:nvSpPr>
          <p:cNvPr id="331781" name="Text Box 9"/>
          <p:cNvSpPr txBox="1">
            <a:spLocks noChangeArrowheads="1"/>
          </p:cNvSpPr>
          <p:nvPr/>
        </p:nvSpPr>
        <p:spPr bwMode="auto">
          <a:xfrm>
            <a:off x="0" y="2743202"/>
            <a:ext cx="19812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Commencement of Christ</a:t>
            </a:r>
            <a:r>
              <a:rPr kumimoji="0" lang="fr-FR" altLang="ja-JP"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s Ministry</a:t>
            </a:r>
          </a:p>
        </p:txBody>
      </p:sp>
      <p:sp>
        <p:nvSpPr>
          <p:cNvPr id="331782" name="Text Box 9"/>
          <p:cNvSpPr txBox="1">
            <a:spLocks noChangeArrowheads="1"/>
          </p:cNvSpPr>
          <p:nvPr/>
        </p:nvSpPr>
        <p:spPr bwMode="auto">
          <a:xfrm>
            <a:off x="152400" y="4648200"/>
            <a:ext cx="1447800" cy="590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Autumn</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AD 29</a:t>
            </a:r>
          </a:p>
        </p:txBody>
      </p:sp>
      <p:cxnSp>
        <p:nvCxnSpPr>
          <p:cNvPr id="331783" name="Straight Connector 15"/>
          <p:cNvCxnSpPr>
            <a:cxnSpLocks noChangeShapeType="1"/>
          </p:cNvCxnSpPr>
          <p:nvPr/>
        </p:nvCxnSpPr>
        <p:spPr bwMode="auto">
          <a:xfrm rot="5400000">
            <a:off x="419894" y="4075906"/>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331784"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331785" name="Straight Connector 21"/>
          <p:cNvCxnSpPr>
            <a:cxnSpLocks noChangeShapeType="1"/>
          </p:cNvCxnSpPr>
          <p:nvPr/>
        </p:nvCxnSpPr>
        <p:spPr bwMode="auto">
          <a:xfrm rot="5400000">
            <a:off x="7735094" y="4075906"/>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331786" name="Straight Connector 22"/>
          <p:cNvCxnSpPr>
            <a:cxnSpLocks noChangeShapeType="1"/>
          </p:cNvCxnSpPr>
          <p:nvPr/>
        </p:nvCxnSpPr>
        <p:spPr bwMode="auto">
          <a:xfrm rot="5400000">
            <a:off x="22486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331787" name="Straight Connector 23"/>
          <p:cNvCxnSpPr>
            <a:cxnSpLocks noChangeShapeType="1"/>
          </p:cNvCxnSpPr>
          <p:nvPr/>
        </p:nvCxnSpPr>
        <p:spPr bwMode="auto">
          <a:xfrm rot="5400000">
            <a:off x="40774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331788" name="Straight Connector 24"/>
          <p:cNvCxnSpPr>
            <a:cxnSpLocks noChangeShapeType="1"/>
          </p:cNvCxnSpPr>
          <p:nvPr/>
        </p:nvCxnSpPr>
        <p:spPr bwMode="auto">
          <a:xfrm rot="5400000">
            <a:off x="59062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
        <p:nvSpPr>
          <p:cNvPr id="331789" name="Text Box 9"/>
          <p:cNvSpPr txBox="1">
            <a:spLocks noChangeArrowheads="1"/>
          </p:cNvSpPr>
          <p:nvPr/>
        </p:nvSpPr>
        <p:spPr bwMode="auto">
          <a:xfrm>
            <a:off x="2057400" y="2743202"/>
            <a:ext cx="14478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Passover #1</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April 7,</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AD 30</a:t>
            </a:r>
          </a:p>
        </p:txBody>
      </p:sp>
      <p:sp>
        <p:nvSpPr>
          <p:cNvPr id="331790" name="Text Box 9"/>
          <p:cNvSpPr txBox="1">
            <a:spLocks noChangeArrowheads="1"/>
          </p:cNvSpPr>
          <p:nvPr/>
        </p:nvSpPr>
        <p:spPr bwMode="auto">
          <a:xfrm>
            <a:off x="1828800" y="4648201"/>
            <a:ext cx="17526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John 2:13, 23</a:t>
            </a:r>
          </a:p>
        </p:txBody>
      </p:sp>
      <p:sp>
        <p:nvSpPr>
          <p:cNvPr id="331791" name="Text Box 9"/>
          <p:cNvSpPr txBox="1">
            <a:spLocks noChangeArrowheads="1"/>
          </p:cNvSpPr>
          <p:nvPr/>
        </p:nvSpPr>
        <p:spPr bwMode="auto">
          <a:xfrm>
            <a:off x="3924300" y="2743201"/>
            <a:ext cx="1447800" cy="590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Passover #2</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endParaRPr>
          </a:p>
        </p:txBody>
      </p:sp>
      <p:sp>
        <p:nvSpPr>
          <p:cNvPr id="331792" name="Text Box 9"/>
          <p:cNvSpPr txBox="1">
            <a:spLocks noChangeArrowheads="1"/>
          </p:cNvSpPr>
          <p:nvPr/>
        </p:nvSpPr>
        <p:spPr bwMode="auto">
          <a:xfrm>
            <a:off x="3429000" y="4648201"/>
            <a:ext cx="2362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Unstated by John</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Mark 2:23-28</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Luke 6:1-5</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Matthew 12:1-8</a:t>
            </a:r>
          </a:p>
        </p:txBody>
      </p:sp>
      <p:sp>
        <p:nvSpPr>
          <p:cNvPr id="331793" name="Text Box 9"/>
          <p:cNvSpPr txBox="1">
            <a:spLocks noChangeArrowheads="1"/>
          </p:cNvSpPr>
          <p:nvPr/>
        </p:nvSpPr>
        <p:spPr bwMode="auto">
          <a:xfrm>
            <a:off x="5619750" y="2743202"/>
            <a:ext cx="14478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Passover #3</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April 25,</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AD 32</a:t>
            </a:r>
          </a:p>
        </p:txBody>
      </p:sp>
      <p:sp>
        <p:nvSpPr>
          <p:cNvPr id="331794" name="Text Box 9"/>
          <p:cNvSpPr txBox="1">
            <a:spLocks noChangeArrowheads="1"/>
          </p:cNvSpPr>
          <p:nvPr/>
        </p:nvSpPr>
        <p:spPr bwMode="auto">
          <a:xfrm>
            <a:off x="5638800" y="4648201"/>
            <a:ext cx="1447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John 6:4</a:t>
            </a:r>
          </a:p>
        </p:txBody>
      </p:sp>
      <p:sp>
        <p:nvSpPr>
          <p:cNvPr id="331795" name="Text Box 9"/>
          <p:cNvSpPr txBox="1">
            <a:spLocks noChangeArrowheads="1"/>
          </p:cNvSpPr>
          <p:nvPr/>
        </p:nvSpPr>
        <p:spPr bwMode="auto">
          <a:xfrm>
            <a:off x="7467600" y="2743202"/>
            <a:ext cx="14478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Passover #4</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April 3,</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AD 33</a:t>
            </a:r>
          </a:p>
        </p:txBody>
      </p:sp>
      <p:sp>
        <p:nvSpPr>
          <p:cNvPr id="331796" name="Text Box 9"/>
          <p:cNvSpPr txBox="1">
            <a:spLocks noChangeArrowheads="1"/>
          </p:cNvSpPr>
          <p:nvPr/>
        </p:nvSpPr>
        <p:spPr bwMode="auto">
          <a:xfrm>
            <a:off x="7315200" y="4648201"/>
            <a:ext cx="1828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John 11:55–12:1</a:t>
            </a:r>
          </a:p>
        </p:txBody>
      </p:sp>
      <p:sp>
        <p:nvSpPr>
          <p:cNvPr id="331797" name="Text Box 9"/>
          <p:cNvSpPr txBox="1">
            <a:spLocks noChangeArrowheads="1"/>
          </p:cNvSpPr>
          <p:nvPr/>
        </p:nvSpPr>
        <p:spPr bwMode="auto">
          <a:xfrm>
            <a:off x="381000" y="1573220"/>
            <a:ext cx="8458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John </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alone notes three Passovers</a:t>
            </a:r>
          </a:p>
        </p:txBody>
      </p:sp>
      <p:sp>
        <p:nvSpPr>
          <p:cNvPr id="36" name="TextBox 35"/>
          <p:cNvSpPr txBox="1"/>
          <p:nvPr/>
        </p:nvSpPr>
        <p:spPr>
          <a:xfrm>
            <a:off x="8616953" y="71442"/>
            <a:ext cx="526943" cy="461633"/>
          </a:xfrm>
          <a:prstGeom prst="rect">
            <a:avLst/>
          </a:prstGeom>
          <a:noFill/>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rPr>
              <a:t>56</a:t>
            </a:r>
          </a:p>
        </p:txBody>
      </p:sp>
      <p:sp>
        <p:nvSpPr>
          <p:cNvPr id="331799" name="Text Box 9"/>
          <p:cNvSpPr txBox="1">
            <a:spLocks noChangeArrowheads="1"/>
          </p:cNvSpPr>
          <p:nvPr/>
        </p:nvSpPr>
        <p:spPr bwMode="auto">
          <a:xfrm>
            <a:off x="1" y="6443663"/>
            <a:ext cx="9128125"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Harold W. Hoehner, Chronological Aspects of the Life of Christ (Zondervan, 1977), 114</a:t>
            </a:r>
          </a:p>
        </p:txBody>
      </p:sp>
      <p:sp>
        <p:nvSpPr>
          <p:cNvPr id="331800" name="Text Box 9"/>
          <p:cNvSpPr txBox="1">
            <a:spLocks noChangeArrowheads="1"/>
          </p:cNvSpPr>
          <p:nvPr/>
        </p:nvSpPr>
        <p:spPr bwMode="auto">
          <a:xfrm>
            <a:off x="381000" y="1997076"/>
            <a:ext cx="8458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MS Gothic" charset="0"/>
              </a:rPr>
              <a:t>Therefore, Christ</a:t>
            </a:r>
            <a:r>
              <a:rPr kumimoji="0" lang="fr-FR"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MS Gothic" charset="0"/>
              </a:rPr>
              <a:t>'</a:t>
            </a:r>
            <a:r>
              <a:rPr kumimoji="0" lang="en-US"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MS Gothic" charset="0"/>
              </a:rPr>
              <a:t>s ministry was at least 2.5 years</a:t>
            </a:r>
          </a:p>
        </p:txBody>
      </p:sp>
    </p:spTree>
  </p:cSld>
  <p:clrMapOvr>
    <a:masterClrMapping/>
  </p:clrMapOvr>
  <p:transition>
    <p:zoom/>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2"/>
          <p:cNvSpPr>
            <a:spLocks noGrp="1" noChangeArrowheads="1"/>
          </p:cNvSpPr>
          <p:nvPr>
            <p:ph type="title" idx="4294967295"/>
          </p:nvPr>
        </p:nvSpPr>
        <p:spPr>
          <a:xfrm>
            <a:off x="0" y="304801"/>
            <a:ext cx="8458200" cy="838200"/>
          </a:xfrm>
          <a:solidFill>
            <a:srgbClr val="000099"/>
          </a:solidFill>
        </p:spPr>
        <p:txBody>
          <a:bodyPr/>
          <a:lstStyle/>
          <a:p>
            <a:pPr eaLnBrk="1" hangingPunct="1"/>
            <a:r>
              <a:rPr kumimoji="0" lang="en-US" dirty="0">
                <a:solidFill>
                  <a:srgbClr val="FFFFFF"/>
                </a:solidFill>
                <a:ea typeface="ＭＳ Ｐゴシック" charset="0"/>
                <a:cs typeface="ＭＳ Ｐゴシック" charset="0"/>
              </a:rPr>
              <a:t>Chronology of Jesus in Luke</a:t>
            </a:r>
            <a:endParaRPr kumimoji="0" lang="en-US" dirty="0">
              <a:ea typeface="ＭＳ Ｐゴシック" charset="0"/>
              <a:cs typeface="ＭＳ Ｐゴシック" charset="0"/>
            </a:endParaRPr>
          </a:p>
        </p:txBody>
      </p:sp>
      <p:sp>
        <p:nvSpPr>
          <p:cNvPr id="84995" name="Text Box 3"/>
          <p:cNvSpPr txBox="1">
            <a:spLocks noChangeArrowheads="1"/>
          </p:cNvSpPr>
          <p:nvPr/>
        </p:nvSpPr>
        <p:spPr bwMode="auto">
          <a:xfrm>
            <a:off x="453242"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4 BC</a:t>
            </a:r>
          </a:p>
        </p:txBody>
      </p:sp>
      <p:sp>
        <p:nvSpPr>
          <p:cNvPr id="84996" name="Text Box 4"/>
          <p:cNvSpPr txBox="1">
            <a:spLocks noChangeArrowheads="1"/>
          </p:cNvSpPr>
          <p:nvPr/>
        </p:nvSpPr>
        <p:spPr bwMode="auto">
          <a:xfrm>
            <a:off x="1367643"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 BC</a:t>
            </a:r>
          </a:p>
        </p:txBody>
      </p:sp>
      <p:sp>
        <p:nvSpPr>
          <p:cNvPr id="84997" name="Text Box 5"/>
          <p:cNvSpPr txBox="1">
            <a:spLocks noChangeArrowheads="1"/>
          </p:cNvSpPr>
          <p:nvPr/>
        </p:nvSpPr>
        <p:spPr bwMode="auto">
          <a:xfrm>
            <a:off x="2510642"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AD 1</a:t>
            </a:r>
          </a:p>
        </p:txBody>
      </p:sp>
      <p:sp>
        <p:nvSpPr>
          <p:cNvPr id="84998" name="Text Box 6"/>
          <p:cNvSpPr txBox="1">
            <a:spLocks noChangeArrowheads="1"/>
          </p:cNvSpPr>
          <p:nvPr/>
        </p:nvSpPr>
        <p:spPr bwMode="auto">
          <a:xfrm>
            <a:off x="5262621"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29</a:t>
            </a:r>
          </a:p>
        </p:txBody>
      </p:sp>
      <p:sp>
        <p:nvSpPr>
          <p:cNvPr id="84999" name="Text Box 7"/>
          <p:cNvSpPr txBox="1">
            <a:spLocks noChangeArrowheads="1"/>
          </p:cNvSpPr>
          <p:nvPr/>
        </p:nvSpPr>
        <p:spPr bwMode="auto">
          <a:xfrm>
            <a:off x="6170670"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30</a:t>
            </a:r>
          </a:p>
        </p:txBody>
      </p:sp>
      <p:sp>
        <p:nvSpPr>
          <p:cNvPr id="85000" name="Text Box 8"/>
          <p:cNvSpPr txBox="1">
            <a:spLocks noChangeArrowheads="1"/>
          </p:cNvSpPr>
          <p:nvPr/>
        </p:nvSpPr>
        <p:spPr bwMode="auto">
          <a:xfrm>
            <a:off x="6778683"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33</a:t>
            </a:r>
          </a:p>
        </p:txBody>
      </p:sp>
      <p:sp>
        <p:nvSpPr>
          <p:cNvPr id="85001" name="Text Box 9"/>
          <p:cNvSpPr txBox="1">
            <a:spLocks noChangeArrowheads="1"/>
          </p:cNvSpPr>
          <p:nvPr/>
        </p:nvSpPr>
        <p:spPr bwMode="auto">
          <a:xfrm>
            <a:off x="8067734"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35</a:t>
            </a:r>
          </a:p>
        </p:txBody>
      </p:sp>
      <p:sp>
        <p:nvSpPr>
          <p:cNvPr id="85002" name="Text Box 10"/>
          <p:cNvSpPr txBox="1">
            <a:spLocks noChangeArrowheads="1"/>
          </p:cNvSpPr>
          <p:nvPr/>
        </p:nvSpPr>
        <p:spPr bwMode="auto">
          <a:xfrm>
            <a:off x="3679884"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14</a:t>
            </a:r>
          </a:p>
        </p:txBody>
      </p:sp>
      <p:sp>
        <p:nvSpPr>
          <p:cNvPr id="85003" name="Text Box 11"/>
          <p:cNvSpPr txBox="1">
            <a:spLocks noChangeArrowheads="1"/>
          </p:cNvSpPr>
          <p:nvPr/>
        </p:nvSpPr>
        <p:spPr bwMode="auto">
          <a:xfrm>
            <a:off x="371470" y="1905005"/>
            <a:ext cx="1057286"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Born</a:t>
            </a:r>
          </a:p>
        </p:txBody>
      </p:sp>
      <p:sp>
        <p:nvSpPr>
          <p:cNvPr id="85004" name="Text Box 12"/>
          <p:cNvSpPr txBox="1">
            <a:spLocks noChangeArrowheads="1"/>
          </p:cNvSpPr>
          <p:nvPr/>
        </p:nvSpPr>
        <p:spPr bwMode="auto">
          <a:xfrm>
            <a:off x="1487852" y="1905005"/>
            <a:ext cx="141691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 year–</a:t>
            </a:r>
          </a:p>
        </p:txBody>
      </p:sp>
      <p:sp>
        <p:nvSpPr>
          <p:cNvPr id="85005" name="Text Box 13"/>
          <p:cNvSpPr txBox="1">
            <a:spLocks noChangeArrowheads="1"/>
          </p:cNvSpPr>
          <p:nvPr/>
        </p:nvSpPr>
        <p:spPr bwMode="auto">
          <a:xfrm>
            <a:off x="4840378" y="1905002"/>
            <a:ext cx="1376184" cy="1938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15th Yr.</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Tiberius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John &amp; </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p>
        </p:txBody>
      </p:sp>
      <p:sp>
        <p:nvSpPr>
          <p:cNvPr id="85006" name="Text Box 14"/>
          <p:cNvSpPr txBox="1">
            <a:spLocks noChangeArrowheads="1"/>
          </p:cNvSpPr>
          <p:nvPr/>
        </p:nvSpPr>
        <p:spPr bwMode="auto">
          <a:xfrm>
            <a:off x="6515095" y="1905005"/>
            <a:ext cx="1057286"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Died</a:t>
            </a:r>
          </a:p>
        </p:txBody>
      </p:sp>
      <p:sp>
        <p:nvSpPr>
          <p:cNvPr id="85007" name="Text Box 15"/>
          <p:cNvSpPr txBox="1">
            <a:spLocks noChangeArrowheads="1"/>
          </p:cNvSpPr>
          <p:nvPr/>
        </p:nvSpPr>
        <p:spPr bwMode="auto">
          <a:xfrm>
            <a:off x="7605920" y="1905005"/>
            <a:ext cx="1450573"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Paul</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Believed</a:t>
            </a:r>
          </a:p>
        </p:txBody>
      </p:sp>
      <p:sp>
        <p:nvSpPr>
          <p:cNvPr id="85008" name="Text Box 16"/>
          <p:cNvSpPr txBox="1">
            <a:spLocks noChangeArrowheads="1"/>
          </p:cNvSpPr>
          <p:nvPr/>
        </p:nvSpPr>
        <p:spPr bwMode="auto">
          <a:xfrm>
            <a:off x="3193537" y="1905005"/>
            <a:ext cx="1501218"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Tiberius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Crowned</a:t>
            </a:r>
          </a:p>
        </p:txBody>
      </p:sp>
      <p:sp>
        <p:nvSpPr>
          <p:cNvPr id="85009" name="Text Box 17"/>
          <p:cNvSpPr txBox="1">
            <a:spLocks noChangeArrowheads="1"/>
          </p:cNvSpPr>
          <p:nvPr/>
        </p:nvSpPr>
        <p:spPr bwMode="auto">
          <a:xfrm>
            <a:off x="2247311" y="4191005"/>
            <a:ext cx="18617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32-33 years</a:t>
            </a: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endParaRPr>
          </a:p>
        </p:txBody>
      </p:sp>
      <p:sp>
        <p:nvSpPr>
          <p:cNvPr id="85011" name="Text Box 19"/>
          <p:cNvSpPr txBox="1">
            <a:spLocks noChangeArrowheads="1"/>
          </p:cNvSpPr>
          <p:nvPr/>
        </p:nvSpPr>
        <p:spPr bwMode="auto">
          <a:xfrm>
            <a:off x="914400" y="4648201"/>
            <a:ext cx="4724400" cy="1200296"/>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"Now Jesus himself was about 30 years old when he began his ministry" (Luke 3:23)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5012" name="Text Box 20"/>
          <p:cNvSpPr txBox="1">
            <a:spLocks noChangeArrowheads="1"/>
          </p:cNvSpPr>
          <p:nvPr/>
        </p:nvSpPr>
        <p:spPr bwMode="auto">
          <a:xfrm>
            <a:off x="0" y="2835280"/>
            <a:ext cx="4953000" cy="830964"/>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"In the 15th year of Tiberius… John preached" (Luke 3:1)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408" tIns="45704" rIns="91408" bIns="4570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Times New Roman" charset="0"/>
              <a:ea typeface="ＭＳ Ｐゴシック" charset="0"/>
            </a:endParaRPr>
          </a:p>
        </p:txBody>
      </p:sp>
      <p:sp>
        <p:nvSpPr>
          <p:cNvPr id="333845" name="Text Box 22"/>
          <p:cNvSpPr txBox="1">
            <a:spLocks noChangeArrowheads="1"/>
          </p:cNvSpPr>
          <p:nvPr/>
        </p:nvSpPr>
        <p:spPr bwMode="auto">
          <a:xfrm>
            <a:off x="8518526"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38a</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4"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5"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6"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7"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8"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9"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0"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1"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2"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3"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4"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5"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6"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7"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8"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9"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0"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1"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2"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3"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4"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5"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6"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7"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8"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9"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0"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1"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2"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3"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4" name="Text Box 33"/>
          <p:cNvSpPr txBox="1">
            <a:spLocks noChangeArrowheads="1"/>
          </p:cNvSpPr>
          <p:nvPr/>
        </p:nvSpPr>
        <p:spPr bwMode="auto">
          <a:xfrm>
            <a:off x="0" y="4100520"/>
            <a:ext cx="93726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4       3     2      1      </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1     2      3       4      5      6      7      8 ……………………………………………….…………………… 26  27  28   29</a:t>
            </a:r>
          </a:p>
        </p:txBody>
      </p:sp>
      <p:sp>
        <p:nvSpPr>
          <p:cNvPr id="335905"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6"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7"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8" name="Text Box 37"/>
          <p:cNvSpPr txBox="1">
            <a:spLocks noChangeArrowheads="1"/>
          </p:cNvSpPr>
          <p:nvPr/>
        </p:nvSpPr>
        <p:spPr bwMode="auto">
          <a:xfrm>
            <a:off x="0" y="2881316"/>
            <a:ext cx="10668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3 </a:t>
            </a:r>
            <a:r>
              <a:rPr kumimoji="0" lang="en-US" sz="2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yrs</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5909" name="Text Box 38"/>
          <p:cNvSpPr txBox="1">
            <a:spLocks noChangeArrowheads="1"/>
          </p:cNvSpPr>
          <p:nvPr/>
        </p:nvSpPr>
        <p:spPr bwMode="auto">
          <a:xfrm>
            <a:off x="1066801" y="2500320"/>
            <a:ext cx="6858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1yr</a:t>
            </a:r>
          </a:p>
        </p:txBody>
      </p:sp>
      <p:sp>
        <p:nvSpPr>
          <p:cNvPr id="335910" name="Text Box 39"/>
          <p:cNvSpPr txBox="1">
            <a:spLocks noChangeArrowheads="1"/>
          </p:cNvSpPr>
          <p:nvPr/>
        </p:nvSpPr>
        <p:spPr bwMode="auto">
          <a:xfrm>
            <a:off x="1447801" y="2805118"/>
            <a:ext cx="759301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5911" name="Text Box 40"/>
          <p:cNvSpPr txBox="1">
            <a:spLocks noChangeArrowheads="1"/>
          </p:cNvSpPr>
          <p:nvPr/>
        </p:nvSpPr>
        <p:spPr bwMode="auto">
          <a:xfrm>
            <a:off x="1447800" y="2805118"/>
            <a:ext cx="7634288"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28 / 29 years</a:t>
            </a:r>
          </a:p>
        </p:txBody>
      </p:sp>
      <p:sp>
        <p:nvSpPr>
          <p:cNvPr id="335912" name="Text Box 41"/>
          <p:cNvSpPr txBox="1">
            <a:spLocks noChangeArrowheads="1"/>
          </p:cNvSpPr>
          <p:nvPr/>
        </p:nvSpPr>
        <p:spPr bwMode="auto">
          <a:xfrm>
            <a:off x="0" y="4405316"/>
            <a:ext cx="37338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BC	      </a:t>
            </a:r>
            <a:r>
              <a:rPr kumimoji="0" lang="en-US" sz="24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AD</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335913" name="Text Box 42"/>
          <p:cNvSpPr txBox="1">
            <a:spLocks noChangeArrowheads="1"/>
          </p:cNvSpPr>
          <p:nvPr/>
        </p:nvSpPr>
        <p:spPr bwMode="auto">
          <a:xfrm>
            <a:off x="1447800" y="838203"/>
            <a:ext cx="65532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5914" name="Text Box 43"/>
          <p:cNvSpPr txBox="1">
            <a:spLocks noChangeArrowheads="1"/>
          </p:cNvSpPr>
          <p:nvPr/>
        </p:nvSpPr>
        <p:spPr bwMode="auto">
          <a:xfrm>
            <a:off x="1295400" y="5014917"/>
            <a:ext cx="6629400" cy="1384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+ 28 = 32 years (Non-inclusive of AD 29)</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+ 29 = 33 years (Inclusive of AD 29)</a:t>
            </a:r>
          </a:p>
        </p:txBody>
      </p:sp>
      <p:sp>
        <p:nvSpPr>
          <p:cNvPr id="335915" name="Rectangle 44"/>
          <p:cNvSpPr>
            <a:spLocks noGrp="1" noChangeArrowheads="1"/>
          </p:cNvSpPr>
          <p:nvPr>
            <p:ph type="title" idx="4294967295"/>
          </p:nvPr>
        </p:nvSpPr>
        <p:spPr>
          <a:xfrm>
            <a:off x="1150938" y="617538"/>
            <a:ext cx="7793037" cy="914400"/>
          </a:xfrm>
        </p:spPr>
        <p:txBody>
          <a:bodyPr/>
          <a:lstStyle/>
          <a:p>
            <a:pPr eaLnBrk="1" hangingPunct="1"/>
            <a:r>
              <a:rPr lang="en-US" sz="3200" dirty="0">
                <a:solidFill>
                  <a:schemeClr val="tx1"/>
                </a:solidFill>
                <a:cs typeface="Arial" panose="020B0604020202020204" pitchFamily="34" charset="0"/>
              </a:rPr>
              <a:t>Age of Jesus </a:t>
            </a:r>
            <a:br>
              <a:rPr lang="en-US" sz="3200" dirty="0">
                <a:solidFill>
                  <a:schemeClr val="tx1"/>
                </a:solidFill>
                <a:cs typeface="Arial" panose="020B0604020202020204" pitchFamily="34" charset="0"/>
              </a:rPr>
            </a:br>
            <a:r>
              <a:rPr lang="en-US" sz="3200" dirty="0">
                <a:solidFill>
                  <a:schemeClr val="tx1"/>
                </a:solidFill>
                <a:cs typeface="Arial" panose="020B0604020202020204" pitchFamily="34" charset="0"/>
              </a:rPr>
              <a:t>When He Began His Ministry</a:t>
            </a:r>
            <a:endParaRPr lang="en-US" sz="2400" dirty="0">
              <a:solidFill>
                <a:schemeClr val="tx1"/>
              </a:solidFill>
              <a:cs typeface="Arial" panose="020B0604020202020204" pitchFamily="34" charset="0"/>
            </a:endParaRPr>
          </a:p>
        </p:txBody>
      </p:sp>
      <p:sp>
        <p:nvSpPr>
          <p:cNvPr id="335916" name="Text Box 45"/>
          <p:cNvSpPr txBox="1">
            <a:spLocks noChangeArrowheads="1"/>
          </p:cNvSpPr>
          <p:nvPr/>
        </p:nvSpPr>
        <p:spPr bwMode="auto">
          <a:xfrm>
            <a:off x="1" y="6373820"/>
            <a:ext cx="89900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Adapted from Michele Ang (NT Survey student, SBC, 2006)</a:t>
            </a:r>
          </a:p>
        </p:txBody>
      </p:sp>
      <p:sp>
        <p:nvSpPr>
          <p:cNvPr id="89134" name="Text Box 46"/>
          <p:cNvSpPr txBox="1">
            <a:spLocks noChangeArrowheads="1"/>
          </p:cNvSpPr>
          <p:nvPr/>
        </p:nvSpPr>
        <p:spPr bwMode="auto">
          <a:xfrm>
            <a:off x="4419600" y="1524003"/>
            <a:ext cx="4724400" cy="1200296"/>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"Now Jesus himself was about 30 years old when he began his ministry" (Luke 3:23)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5918" name="Text Box 22"/>
          <p:cNvSpPr txBox="1">
            <a:spLocks noChangeArrowheads="1"/>
          </p:cNvSpPr>
          <p:nvPr/>
        </p:nvSpPr>
        <p:spPr bwMode="auto">
          <a:xfrm>
            <a:off x="8518526"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2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8467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674"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56325" name="Rectangle 5"/>
          <p:cNvSpPr>
            <a:spLocks noChangeArrowheads="1"/>
          </p:cNvSpPr>
          <p:nvPr/>
        </p:nvSpPr>
        <p:spPr bwMode="auto">
          <a:xfrm>
            <a:off x="650875" y="681045"/>
            <a:ext cx="1881188" cy="119697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lgn="r">
              <a:defRPr/>
            </a:pPr>
            <a:r>
              <a:rPr lang="en-US" b="1" dirty="0">
                <a:solidFill>
                  <a:srgbClr val="FFFF00"/>
                </a:solidFill>
                <a:latin typeface="Helvetica" charset="0"/>
                <a:ea typeface="ＭＳ Ｐゴシック" charset="-128"/>
                <a:cs typeface="ＭＳ Ｐゴシック" charset="-128"/>
              </a:rPr>
              <a:t>The Call     to Abraham</a:t>
            </a:r>
            <a:r>
              <a:rPr lang="en-US" b="1" dirty="0">
                <a:solidFill>
                  <a:srgbClr val="FD2558"/>
                </a:solidFill>
                <a:latin typeface="Helvetica" charset="0"/>
                <a:ea typeface="ＭＳ Ｐゴシック" charset="-128"/>
                <a:cs typeface="ＭＳ Ｐゴシック" charset="-128"/>
              </a:rPr>
              <a:t>        </a:t>
            </a:r>
            <a:r>
              <a:rPr lang="en-US" b="1" dirty="0">
                <a:solidFill>
                  <a:srgbClr val="FFFFFF"/>
                </a:solidFill>
                <a:latin typeface="Helvetica" charset="0"/>
                <a:ea typeface="ＭＳ Ｐゴシック" charset="-128"/>
                <a:cs typeface="ＭＳ Ｐゴシック" charset="-128"/>
              </a:rPr>
              <a:t> Gen. 12:1-3</a:t>
            </a:r>
          </a:p>
        </p:txBody>
      </p:sp>
      <p:sp>
        <p:nvSpPr>
          <p:cNvPr id="56326" name="Rectangle 6"/>
          <p:cNvSpPr>
            <a:spLocks noChangeArrowheads="1"/>
          </p:cNvSpPr>
          <p:nvPr/>
        </p:nvSpPr>
        <p:spPr bwMode="auto">
          <a:xfrm>
            <a:off x="1108082" y="3603625"/>
            <a:ext cx="15732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5BFF5B"/>
                </a:solidFill>
                <a:latin typeface="Helvetica" charset="0"/>
                <a:ea typeface="ＭＳ Ｐゴシック" charset="-128"/>
                <a:cs typeface="ＭＳ Ｐゴシック" charset="-128"/>
              </a:rPr>
              <a:t>LAND</a:t>
            </a:r>
          </a:p>
        </p:txBody>
      </p:sp>
      <p:sp>
        <p:nvSpPr>
          <p:cNvPr id="284677" name="Line 8"/>
          <p:cNvSpPr>
            <a:spLocks noChangeShapeType="1"/>
          </p:cNvSpPr>
          <p:nvPr/>
        </p:nvSpPr>
        <p:spPr bwMode="auto">
          <a:xfrm>
            <a:off x="1504950" y="39624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78" name="Line 9"/>
          <p:cNvSpPr>
            <a:spLocks noChangeShapeType="1"/>
          </p:cNvSpPr>
          <p:nvPr/>
        </p:nvSpPr>
        <p:spPr bwMode="auto">
          <a:xfrm>
            <a:off x="56197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79" name="Line 10"/>
          <p:cNvSpPr>
            <a:spLocks noChangeShapeType="1"/>
          </p:cNvSpPr>
          <p:nvPr/>
        </p:nvSpPr>
        <p:spPr bwMode="auto">
          <a:xfrm>
            <a:off x="36385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80" name="Line 11"/>
          <p:cNvSpPr>
            <a:spLocks noChangeShapeType="1"/>
          </p:cNvSpPr>
          <p:nvPr/>
        </p:nvSpPr>
        <p:spPr bwMode="auto">
          <a:xfrm>
            <a:off x="1504950" y="28956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81" name="Line 12"/>
          <p:cNvSpPr>
            <a:spLocks noChangeShapeType="1"/>
          </p:cNvSpPr>
          <p:nvPr/>
        </p:nvSpPr>
        <p:spPr bwMode="auto">
          <a:xfrm>
            <a:off x="3638550" y="3962400"/>
            <a:ext cx="0" cy="19812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82" name="Text Box 1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56334" name="Text Box 14"/>
          <p:cNvSpPr txBox="1">
            <a:spLocks noChangeArrowheads="1"/>
          </p:cNvSpPr>
          <p:nvPr/>
        </p:nvSpPr>
        <p:spPr bwMode="auto">
          <a:xfrm>
            <a:off x="6635750" y="649292"/>
            <a:ext cx="2193925" cy="1200296"/>
          </a:xfrm>
          <a:prstGeom prst="rect">
            <a:avLst/>
          </a:prstGeom>
          <a:noFill/>
          <a:ln w="9525">
            <a:noFill/>
            <a:miter lim="800000"/>
            <a:headEnd/>
            <a:tailEnd/>
          </a:ln>
          <a:effectLst>
            <a:outerShdw blurRad="63500" dist="46662" dir="3284183" algn="ctr" rotWithShape="0">
              <a:schemeClr val="bg2">
                <a:alpha val="74998"/>
              </a:schemeClr>
            </a:outerShdw>
          </a:effec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00"/>
                </a:solidFill>
                <a:latin typeface="Helvetica" charset="0"/>
              </a:rPr>
              <a:t>The Covenant</a:t>
            </a:r>
            <a:r>
              <a:rPr lang="en-US" b="1" dirty="0">
                <a:solidFill>
                  <a:srgbClr val="FFFFFF"/>
                </a:solidFill>
                <a:latin typeface="Helvetica" charset="0"/>
              </a:rPr>
              <a:t>  </a:t>
            </a:r>
            <a:r>
              <a:rPr lang="en-US" b="1" dirty="0">
                <a:solidFill>
                  <a:srgbClr val="FFFF00"/>
                </a:solidFill>
                <a:latin typeface="Helvetica" charset="0"/>
                <a:ea typeface="ＭＳ Ｐゴシック" charset="-128"/>
                <a:cs typeface="ＭＳ Ｐゴシック" charset="-128"/>
              </a:rPr>
              <a:t>to Abraham</a:t>
            </a:r>
            <a:r>
              <a:rPr lang="en-US" b="1" dirty="0">
                <a:solidFill>
                  <a:srgbClr val="FD2558"/>
                </a:solidFill>
                <a:latin typeface="Helvetica" charset="0"/>
                <a:ea typeface="ＭＳ Ｐゴシック" charset="-128"/>
                <a:cs typeface="ＭＳ Ｐゴシック" charset="-128"/>
              </a:rPr>
              <a:t> </a:t>
            </a:r>
            <a:r>
              <a:rPr lang="en-US" b="1" dirty="0">
                <a:solidFill>
                  <a:srgbClr val="FFFFFF"/>
                </a:solidFill>
                <a:latin typeface="Helvetica" charset="0"/>
              </a:rPr>
              <a:t>Gen. 15:9-18</a:t>
            </a:r>
            <a:endParaRPr lang="en-US" sz="2000" dirty="0">
              <a:solidFill>
                <a:srgbClr val="FFFFFF"/>
              </a:solidFill>
              <a:latin typeface="Comic Sans MS" charset="0"/>
            </a:endParaRPr>
          </a:p>
        </p:txBody>
      </p:sp>
      <p:sp>
        <p:nvSpPr>
          <p:cNvPr id="56335" name="Rectangle 15"/>
          <p:cNvSpPr>
            <a:spLocks noChangeArrowheads="1"/>
          </p:cNvSpPr>
          <p:nvPr/>
        </p:nvSpPr>
        <p:spPr bwMode="auto">
          <a:xfrm>
            <a:off x="3951295" y="3582990"/>
            <a:ext cx="1571625"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5BFF5B"/>
                </a:solidFill>
                <a:latin typeface="Helvetica" charset="0"/>
                <a:ea typeface="ＭＳ Ｐゴシック" charset="-128"/>
                <a:cs typeface="ＭＳ Ｐゴシック" charset="-128"/>
              </a:rPr>
              <a:t>SEED</a:t>
            </a:r>
          </a:p>
        </p:txBody>
      </p:sp>
      <p:sp>
        <p:nvSpPr>
          <p:cNvPr id="56336" name="Rectangle 16"/>
          <p:cNvSpPr>
            <a:spLocks noChangeArrowheads="1"/>
          </p:cNvSpPr>
          <p:nvPr/>
        </p:nvSpPr>
        <p:spPr bwMode="auto">
          <a:xfrm>
            <a:off x="6118232" y="3598864"/>
            <a:ext cx="24876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5BFF5B"/>
                </a:solidFill>
                <a:latin typeface="Helvetica" charset="0"/>
                <a:ea typeface="ＭＳ Ｐゴシック" charset="-128"/>
                <a:cs typeface="ＭＳ Ｐゴシック" charset="-128"/>
              </a:rPr>
              <a:t>BLESSING</a:t>
            </a:r>
          </a:p>
        </p:txBody>
      </p:sp>
      <p:sp>
        <p:nvSpPr>
          <p:cNvPr id="56337" name="Rectangle 17"/>
          <p:cNvSpPr>
            <a:spLocks noChangeArrowheads="1"/>
          </p:cNvSpPr>
          <p:nvPr/>
        </p:nvSpPr>
        <p:spPr bwMode="auto">
          <a:xfrm>
            <a:off x="1109670" y="2859088"/>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13:15</a:t>
            </a:r>
          </a:p>
        </p:txBody>
      </p:sp>
      <p:sp>
        <p:nvSpPr>
          <p:cNvPr id="56338" name="Rectangle 18"/>
          <p:cNvSpPr>
            <a:spLocks noChangeArrowheads="1"/>
          </p:cNvSpPr>
          <p:nvPr/>
        </p:nvSpPr>
        <p:spPr bwMode="auto">
          <a:xfrm>
            <a:off x="1065213" y="4032250"/>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12:1</a:t>
            </a:r>
          </a:p>
        </p:txBody>
      </p:sp>
      <p:sp>
        <p:nvSpPr>
          <p:cNvPr id="56339" name="Rectangle 19"/>
          <p:cNvSpPr>
            <a:spLocks noChangeArrowheads="1"/>
          </p:cNvSpPr>
          <p:nvPr/>
        </p:nvSpPr>
        <p:spPr bwMode="auto">
          <a:xfrm>
            <a:off x="3884620" y="4035425"/>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12:2</a:t>
            </a:r>
          </a:p>
        </p:txBody>
      </p:sp>
      <p:sp>
        <p:nvSpPr>
          <p:cNvPr id="56340" name="Rectangle 20"/>
          <p:cNvSpPr>
            <a:spLocks noChangeArrowheads="1"/>
          </p:cNvSpPr>
          <p:nvPr/>
        </p:nvSpPr>
        <p:spPr bwMode="auto">
          <a:xfrm>
            <a:off x="6551620" y="4043363"/>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12:3</a:t>
            </a:r>
          </a:p>
        </p:txBody>
      </p:sp>
      <p:sp>
        <p:nvSpPr>
          <p:cNvPr id="56341" name="Rectangle 21"/>
          <p:cNvSpPr>
            <a:spLocks noChangeArrowheads="1"/>
          </p:cNvSpPr>
          <p:nvPr/>
        </p:nvSpPr>
        <p:spPr bwMode="auto">
          <a:xfrm>
            <a:off x="3573463" y="2851150"/>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13:14-16</a:t>
            </a:r>
          </a:p>
        </p:txBody>
      </p:sp>
      <p:sp>
        <p:nvSpPr>
          <p:cNvPr id="56342" name="Rectangle 22"/>
          <p:cNvSpPr>
            <a:spLocks noChangeArrowheads="1"/>
          </p:cNvSpPr>
          <p:nvPr/>
        </p:nvSpPr>
        <p:spPr bwMode="auto">
          <a:xfrm>
            <a:off x="6435725" y="2860675"/>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15:9-18</a:t>
            </a:r>
          </a:p>
        </p:txBody>
      </p:sp>
      <p:sp>
        <p:nvSpPr>
          <p:cNvPr id="56343" name="Rectangle 23"/>
          <p:cNvSpPr>
            <a:spLocks noChangeArrowheads="1"/>
          </p:cNvSpPr>
          <p:nvPr/>
        </p:nvSpPr>
        <p:spPr bwMode="auto">
          <a:xfrm>
            <a:off x="315913" y="6365875"/>
            <a:ext cx="8634412" cy="459100"/>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55" tIns="44436" rIns="90455" bIns="44436">
            <a:spAutoFit/>
          </a:bodyPr>
          <a:lstStyle/>
          <a:p>
            <a:pPr algn="ctr">
              <a:defRPr/>
            </a:pPr>
            <a:r>
              <a:rPr lang="en-US" b="1" i="1" dirty="0">
                <a:solidFill>
                  <a:srgbClr val="FFFF39"/>
                </a:solidFill>
                <a:latin typeface="Helvetica" charset="0"/>
                <a:ea typeface="ＭＳ Ｐゴシック" charset="-128"/>
                <a:cs typeface="ＭＳ Ｐゴシック" charset="-128"/>
              </a:rPr>
              <a:t>The Very "Backbone" of Biblical Revelation</a:t>
            </a:r>
          </a:p>
        </p:txBody>
      </p:sp>
      <p:sp>
        <p:nvSpPr>
          <p:cNvPr id="56344" name="Line 24"/>
          <p:cNvSpPr>
            <a:spLocks noChangeShapeType="1"/>
          </p:cNvSpPr>
          <p:nvPr/>
        </p:nvSpPr>
        <p:spPr bwMode="auto">
          <a:xfrm flipV="1">
            <a:off x="1668470"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56345" name="Line 25"/>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56346" name="Rectangle 26"/>
          <p:cNvSpPr>
            <a:spLocks noChangeArrowheads="1"/>
          </p:cNvSpPr>
          <p:nvPr/>
        </p:nvSpPr>
        <p:spPr bwMode="auto">
          <a:xfrm>
            <a:off x="2649538" y="4797425"/>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55" tIns="44436" rIns="90455" bIns="44436">
            <a:spAutoFit/>
          </a:bodyPr>
          <a:lstStyle/>
          <a:p>
            <a:pPr>
              <a:defRPr/>
            </a:pPr>
            <a:r>
              <a:rPr lang="en-US" sz="2000" b="1" i="1">
                <a:solidFill>
                  <a:srgbClr val="FFFF00"/>
                </a:solidFill>
                <a:latin typeface="Helvetica" charset="0"/>
                <a:ea typeface="ＭＳ Ｐゴシック" charset="-128"/>
                <a:cs typeface="ＭＳ Ｐゴシック" charset="-128"/>
              </a:rPr>
              <a:t>The Amplified Subcovenants</a:t>
            </a:r>
          </a:p>
        </p:txBody>
      </p:sp>
      <p:sp>
        <p:nvSpPr>
          <p:cNvPr id="56347" name="Rectangle 27"/>
          <p:cNvSpPr>
            <a:spLocks noChangeArrowheads="1"/>
          </p:cNvSpPr>
          <p:nvPr/>
        </p:nvSpPr>
        <p:spPr bwMode="auto">
          <a:xfrm>
            <a:off x="790575" y="2443164"/>
            <a:ext cx="2198688"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FFFF00"/>
                </a:solidFill>
                <a:latin typeface="Helvetica" charset="0"/>
                <a:ea typeface="ＭＳ Ｐゴシック" charset="-128"/>
                <a:cs typeface="ＭＳ Ｐゴシック" charset="-128"/>
              </a:rPr>
              <a:t>ETERNAL</a:t>
            </a:r>
          </a:p>
        </p:txBody>
      </p:sp>
      <p:sp>
        <p:nvSpPr>
          <p:cNvPr id="56348" name="Rectangle 28"/>
          <p:cNvSpPr>
            <a:spLocks noChangeArrowheads="1"/>
          </p:cNvSpPr>
          <p:nvPr/>
        </p:nvSpPr>
        <p:spPr bwMode="auto">
          <a:xfrm>
            <a:off x="3635375" y="2422526"/>
            <a:ext cx="21955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FFFF00"/>
                </a:solidFill>
                <a:latin typeface="Helvetica" charset="0"/>
                <a:ea typeface="ＭＳ Ｐゴシック" charset="-128"/>
                <a:cs typeface="ＭＳ Ｐゴシック" charset="-128"/>
              </a:rPr>
              <a:t>LITERAL</a:t>
            </a:r>
          </a:p>
        </p:txBody>
      </p:sp>
      <p:sp>
        <p:nvSpPr>
          <p:cNvPr id="56349" name="Rectangle 29"/>
          <p:cNvSpPr>
            <a:spLocks noChangeArrowheads="1"/>
          </p:cNvSpPr>
          <p:nvPr/>
        </p:nvSpPr>
        <p:spPr bwMode="auto">
          <a:xfrm>
            <a:off x="5668964" y="2438401"/>
            <a:ext cx="3475037"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FFFF00"/>
                </a:solidFill>
                <a:latin typeface="Helvetica" charset="0"/>
                <a:ea typeface="ＭＳ Ｐゴシック" charset="-128"/>
                <a:cs typeface="ＭＳ Ｐゴシック" charset="-128"/>
              </a:rPr>
              <a:t>UNCONDITIONAL</a:t>
            </a:r>
          </a:p>
        </p:txBody>
      </p:sp>
      <p:sp>
        <p:nvSpPr>
          <p:cNvPr id="284699" name="Text Box 30"/>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56351" name="Rectangle 31"/>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6352" name="Rectangle 32"/>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18</a:t>
            </a:r>
          </a:p>
        </p:txBody>
      </p:sp>
      <p:sp>
        <p:nvSpPr>
          <p:cNvPr id="284702" name="Text Box 33"/>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56354" name="Rectangle 34"/>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7.2.05B.</a:t>
            </a:r>
          </a:p>
        </p:txBody>
      </p:sp>
      <p:sp>
        <p:nvSpPr>
          <p:cNvPr id="56355" name="Rectangle 35"/>
          <p:cNvSpPr>
            <a:spLocks noChangeArrowheads="1"/>
          </p:cNvSpPr>
          <p:nvPr/>
        </p:nvSpPr>
        <p:spPr bwMode="auto">
          <a:xfrm>
            <a:off x="882650" y="5246689"/>
            <a:ext cx="1570038" cy="5226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55" tIns="44436" rIns="90455" bIns="44436">
            <a:spAutoFit/>
          </a:bodyPr>
          <a:lstStyle/>
          <a:p>
            <a:pPr>
              <a:defRPr/>
            </a:pPr>
            <a:r>
              <a:rPr lang="en-US" sz="2800" b="1">
                <a:solidFill>
                  <a:srgbClr val="FFFFFF"/>
                </a:solidFill>
                <a:latin typeface="HallmarkeCondBold" charset="0"/>
                <a:ea typeface="ＭＳ Ｐゴシック" charset="-128"/>
                <a:cs typeface="ＭＳ Ｐゴシック" charset="-128"/>
              </a:rPr>
              <a:t>  Land</a:t>
            </a:r>
          </a:p>
        </p:txBody>
      </p:sp>
      <p:sp>
        <p:nvSpPr>
          <p:cNvPr id="56356" name="Rectangle 36"/>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Deut. 30:1-10</a:t>
            </a:r>
          </a:p>
        </p:txBody>
      </p:sp>
      <p:sp>
        <p:nvSpPr>
          <p:cNvPr id="56357" name="Rectangle 37"/>
          <p:cNvSpPr>
            <a:spLocks noChangeArrowheads="1"/>
          </p:cNvSpPr>
          <p:nvPr/>
        </p:nvSpPr>
        <p:spPr bwMode="auto">
          <a:xfrm>
            <a:off x="3805238" y="5248275"/>
            <a:ext cx="1543050" cy="5226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55" tIns="44436" rIns="90455" bIns="44436">
            <a:spAutoFit/>
          </a:bodyPr>
          <a:lstStyle/>
          <a:p>
            <a:pPr>
              <a:defRPr/>
            </a:pPr>
            <a:r>
              <a:rPr lang="en-US" sz="2800" b="1">
                <a:solidFill>
                  <a:srgbClr val="FFFFFF"/>
                </a:solidFill>
                <a:latin typeface="HallmarkeCondBold" charset="0"/>
                <a:ea typeface="ＭＳ Ｐゴシック" charset="-128"/>
                <a:cs typeface="ＭＳ Ｐゴシック" charset="-128"/>
              </a:rPr>
              <a:t>Davidic</a:t>
            </a:r>
          </a:p>
        </p:txBody>
      </p:sp>
      <p:sp>
        <p:nvSpPr>
          <p:cNvPr id="56358" name="Rectangle 38"/>
          <p:cNvSpPr>
            <a:spLocks noChangeArrowheads="1"/>
          </p:cNvSpPr>
          <p:nvPr/>
        </p:nvSpPr>
        <p:spPr bwMode="auto">
          <a:xfrm>
            <a:off x="3600450" y="5716588"/>
            <a:ext cx="1919288"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2 Sam. 7:4-16</a:t>
            </a:r>
          </a:p>
        </p:txBody>
      </p:sp>
      <p:grpSp>
        <p:nvGrpSpPr>
          <p:cNvPr id="284708" name="Group 39"/>
          <p:cNvGrpSpPr>
            <a:grpSpLocks/>
          </p:cNvGrpSpPr>
          <p:nvPr/>
        </p:nvGrpSpPr>
        <p:grpSpPr bwMode="auto">
          <a:xfrm>
            <a:off x="133357" y="1200150"/>
            <a:ext cx="307975" cy="4598988"/>
            <a:chOff x="84" y="756"/>
            <a:chExt cx="194" cy="2897"/>
          </a:xfrm>
        </p:grpSpPr>
        <p:sp>
          <p:nvSpPr>
            <p:cNvPr id="284711" name="AutoShape 40"/>
            <p:cNvSpPr>
              <a:spLocks noChangeArrowheads="1"/>
            </p:cNvSpPr>
            <p:nvPr/>
          </p:nvSpPr>
          <p:spPr bwMode="auto">
            <a:xfrm>
              <a:off x="92" y="75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b="1" dirty="0">
                <a:solidFill>
                  <a:srgbClr val="FFFFFF"/>
                </a:solidFill>
                <a:latin typeface="Arial" panose="020B0604020202020204" pitchFamily="34" charset="0"/>
              </a:endParaRPr>
            </a:p>
          </p:txBody>
        </p:sp>
        <p:sp>
          <p:nvSpPr>
            <p:cNvPr id="284712" name="AutoShape 41"/>
            <p:cNvSpPr>
              <a:spLocks noChangeArrowheads="1"/>
            </p:cNvSpPr>
            <p:nvPr/>
          </p:nvSpPr>
          <p:spPr bwMode="auto">
            <a:xfrm>
              <a:off x="92" y="1688"/>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b="1" dirty="0">
                <a:solidFill>
                  <a:srgbClr val="FFFFFF"/>
                </a:solidFill>
                <a:latin typeface="Arial" panose="020B0604020202020204" pitchFamily="34" charset="0"/>
              </a:endParaRPr>
            </a:p>
          </p:txBody>
        </p:sp>
        <p:sp>
          <p:nvSpPr>
            <p:cNvPr id="284713" name="AutoShape 42"/>
            <p:cNvSpPr>
              <a:spLocks noChangeArrowheads="1"/>
            </p:cNvSpPr>
            <p:nvPr/>
          </p:nvSpPr>
          <p:spPr bwMode="auto">
            <a:xfrm>
              <a:off x="84" y="2401"/>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b="1" dirty="0">
                <a:solidFill>
                  <a:srgbClr val="FFFFFF"/>
                </a:solidFill>
                <a:latin typeface="Arial" panose="020B0604020202020204" pitchFamily="34" charset="0"/>
              </a:endParaRPr>
            </a:p>
          </p:txBody>
        </p:sp>
        <p:sp>
          <p:nvSpPr>
            <p:cNvPr id="284714" name="AutoShape 43"/>
            <p:cNvSpPr>
              <a:spLocks noChangeArrowheads="1"/>
            </p:cNvSpPr>
            <p:nvPr/>
          </p:nvSpPr>
          <p:spPr bwMode="auto">
            <a:xfrm>
              <a:off x="92" y="347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b="1" dirty="0">
                <a:solidFill>
                  <a:srgbClr val="FFFFFF"/>
                </a:solidFill>
                <a:latin typeface="Arial" panose="020B0604020202020204" pitchFamily="34" charset="0"/>
              </a:endParaRPr>
            </a:p>
          </p:txBody>
        </p:sp>
      </p:grpSp>
      <p:sp>
        <p:nvSpPr>
          <p:cNvPr id="56364" name="AutoShape 44"/>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charset="-128"/>
              <a:cs typeface="ＭＳ Ｐゴシック" charset="-128"/>
            </a:endParaRPr>
          </a:p>
        </p:txBody>
      </p:sp>
      <p:sp>
        <p:nvSpPr>
          <p:cNvPr id="284710" name="Title 44"/>
          <p:cNvSpPr>
            <a:spLocks noGrp="1"/>
          </p:cNvSpPr>
          <p:nvPr>
            <p:ph type="ctrTitle"/>
          </p:nvPr>
        </p:nvSpPr>
        <p:spPr>
          <a:xfrm>
            <a:off x="2819400" y="609601"/>
            <a:ext cx="3733800" cy="1219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i="1">
                <a:latin typeface="Kosher-Normal" charset="0"/>
                <a:ea typeface="ＭＳ Ｐゴシック" charset="0"/>
                <a:cs typeface="ＭＳ Ｐゴシック" charset="0"/>
              </a:rPr>
              <a:t>ABRAHAMIC COVENANT</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90849180"/>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6345"/>
                                        </p:tgtEl>
                                        <p:attrNameLst>
                                          <p:attrName>style.visibility</p:attrName>
                                        </p:attrNameLst>
                                      </p:cBhvr>
                                      <p:to>
                                        <p:strVal val="visible"/>
                                      </p:to>
                                    </p:set>
                                    <p:animEffect transition="in" filter="dissolve">
                                      <p:cBhvr>
                                        <p:cTn id="7" dur="500"/>
                                        <p:tgtEl>
                                          <p:spTgt spid="56345"/>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6357"/>
                                        </p:tgtEl>
                                        <p:attrNameLst>
                                          <p:attrName>style.visibility</p:attrName>
                                        </p:attrNameLst>
                                      </p:cBhvr>
                                      <p:to>
                                        <p:strVal val="visible"/>
                                      </p:to>
                                    </p:set>
                                    <p:animEffect transition="in" filter="dissolve">
                                      <p:cBhvr>
                                        <p:cTn id="11" dur="500"/>
                                        <p:tgtEl>
                                          <p:spTgt spid="56357"/>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6358"/>
                                        </p:tgtEl>
                                        <p:attrNameLst>
                                          <p:attrName>style.visibility</p:attrName>
                                        </p:attrNameLst>
                                      </p:cBhvr>
                                      <p:to>
                                        <p:strVal val="visible"/>
                                      </p:to>
                                    </p:set>
                                    <p:animEffect transition="in" filter="dissolve">
                                      <p:cBhvr>
                                        <p:cTn id="15" dur="500"/>
                                        <p:tgtEl>
                                          <p:spTgt spid="56358"/>
                                        </p:tgtEl>
                                      </p:cBhvr>
                                    </p:animEffect>
                                  </p:childTnLst>
                                </p:cTn>
                              </p:par>
                            </p:childTnLst>
                          </p:cTn>
                        </p:par>
                        <p:par>
                          <p:cTn id="16" fill="hold" nodeType="afterGroup">
                            <p:stCondLst>
                              <p:cond delay="1500"/>
                            </p:stCondLst>
                            <p:childTnLst>
                              <p:par>
                                <p:cTn id="17" presetID="23" presetClass="entr" presetSubtype="528" fill="hold" grpId="0" nodeType="afterEffect">
                                  <p:stCondLst>
                                    <p:cond delay="0"/>
                                  </p:stCondLst>
                                  <p:childTnLst>
                                    <p:set>
                                      <p:cBhvr>
                                        <p:cTn id="18" dur="1" fill="hold">
                                          <p:stCondLst>
                                            <p:cond delay="0"/>
                                          </p:stCondLst>
                                        </p:cTn>
                                        <p:tgtEl>
                                          <p:spTgt spid="56364"/>
                                        </p:tgtEl>
                                        <p:attrNameLst>
                                          <p:attrName>style.visibility</p:attrName>
                                        </p:attrNameLst>
                                      </p:cBhvr>
                                      <p:to>
                                        <p:strVal val="visible"/>
                                      </p:to>
                                    </p:set>
                                    <p:anim calcmode="lin" valueType="num">
                                      <p:cBhvr>
                                        <p:cTn id="19" dur="500" fill="hold"/>
                                        <p:tgtEl>
                                          <p:spTgt spid="56364"/>
                                        </p:tgtEl>
                                        <p:attrNameLst>
                                          <p:attrName>ppt_w</p:attrName>
                                        </p:attrNameLst>
                                      </p:cBhvr>
                                      <p:tavLst>
                                        <p:tav tm="0">
                                          <p:val>
                                            <p:fltVal val="0"/>
                                          </p:val>
                                        </p:tav>
                                        <p:tav tm="100000">
                                          <p:val>
                                            <p:strVal val="#ppt_w"/>
                                          </p:val>
                                        </p:tav>
                                      </p:tavLst>
                                    </p:anim>
                                    <p:anim calcmode="lin" valueType="num">
                                      <p:cBhvr>
                                        <p:cTn id="20" dur="500" fill="hold"/>
                                        <p:tgtEl>
                                          <p:spTgt spid="56364"/>
                                        </p:tgtEl>
                                        <p:attrNameLst>
                                          <p:attrName>ppt_h</p:attrName>
                                        </p:attrNameLst>
                                      </p:cBhvr>
                                      <p:tavLst>
                                        <p:tav tm="0">
                                          <p:val>
                                            <p:fltVal val="0"/>
                                          </p:val>
                                        </p:tav>
                                        <p:tav tm="100000">
                                          <p:val>
                                            <p:strVal val="#ppt_h"/>
                                          </p:val>
                                        </p:tav>
                                      </p:tavLst>
                                    </p:anim>
                                    <p:anim calcmode="lin" valueType="num">
                                      <p:cBhvr>
                                        <p:cTn id="21" dur="500" fill="hold"/>
                                        <p:tgtEl>
                                          <p:spTgt spid="56364"/>
                                        </p:tgtEl>
                                        <p:attrNameLst>
                                          <p:attrName>ppt_x</p:attrName>
                                        </p:attrNameLst>
                                      </p:cBhvr>
                                      <p:tavLst>
                                        <p:tav tm="0">
                                          <p:val>
                                            <p:fltVal val="0.5"/>
                                          </p:val>
                                        </p:tav>
                                        <p:tav tm="100000">
                                          <p:val>
                                            <p:strVal val="#ppt_x"/>
                                          </p:val>
                                        </p:tav>
                                      </p:tavLst>
                                    </p:anim>
                                    <p:anim calcmode="lin" valueType="num">
                                      <p:cBhvr>
                                        <p:cTn id="22" dur="500" fill="hold"/>
                                        <p:tgtEl>
                                          <p:spTgt spid="5636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7" grpId="0" autoUpdateAnimBg="0"/>
      <p:bldP spid="56358" grpId="0" autoUpdateAnimBg="0"/>
      <p:bldP spid="56364"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87041" name="Rectangle 2"/>
          <p:cNvSpPr>
            <a:spLocks noGrp="1" noChangeArrowheads="1"/>
          </p:cNvSpPr>
          <p:nvPr>
            <p:ph type="title"/>
          </p:nvPr>
        </p:nvSpPr>
        <p:spPr>
          <a:xfrm>
            <a:off x="279408" y="152400"/>
            <a:ext cx="4698992" cy="1036638"/>
          </a:xfrm>
          <a:noFill/>
        </p:spPr>
        <p:txBody>
          <a:bodyPr/>
          <a:lstStyle/>
          <a:p>
            <a:pPr algn="l" eaLnBrk="1" hangingPunct="1"/>
            <a:r>
              <a:rPr lang="en-US" sz="4000" dirty="0">
                <a:solidFill>
                  <a:schemeClr val="bg1"/>
                </a:solidFill>
                <a:effectLst>
                  <a:glow rad="177800">
                    <a:schemeClr val="tx1"/>
                  </a:glow>
                </a:effectLst>
                <a:ea typeface="ＭＳ Ｐゴシック" charset="0"/>
                <a:cs typeface="Arial" panose="020B0604020202020204" pitchFamily="34" charset="0"/>
              </a:rPr>
              <a:t>KEY VERSE: </a:t>
            </a:r>
            <a:br>
              <a:rPr lang="en-US" sz="4000" dirty="0">
                <a:solidFill>
                  <a:schemeClr val="bg1"/>
                </a:solidFill>
                <a:effectLst>
                  <a:glow rad="177800">
                    <a:schemeClr val="tx1"/>
                  </a:glow>
                </a:effectLst>
                <a:ea typeface="ＭＳ Ｐゴシック" charset="0"/>
                <a:cs typeface="Arial" panose="020B0604020202020204" pitchFamily="34" charset="0"/>
              </a:rPr>
            </a:br>
            <a:r>
              <a:rPr lang="en-US" sz="4000" dirty="0">
                <a:solidFill>
                  <a:schemeClr val="bg1"/>
                </a:solidFill>
                <a:effectLst>
                  <a:glow rad="177800">
                    <a:schemeClr val="tx1"/>
                  </a:glow>
                </a:effectLst>
                <a:ea typeface="ＭＳ Ｐゴシック" charset="0"/>
                <a:cs typeface="Arial" panose="020B0604020202020204" pitchFamily="34" charset="0"/>
              </a:rPr>
              <a:t>2 Samuel 7:12-13</a:t>
            </a:r>
          </a:p>
        </p:txBody>
      </p:sp>
      <p:sp>
        <p:nvSpPr>
          <p:cNvPr id="87044" name="Text Box 8"/>
          <p:cNvSpPr txBox="1">
            <a:spLocks noChangeArrowheads="1"/>
          </p:cNvSpPr>
          <p:nvPr/>
        </p:nvSpPr>
        <p:spPr bwMode="auto">
          <a:xfrm>
            <a:off x="8305802" y="76203"/>
            <a:ext cx="69811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rPr>
              <a:t>209</a:t>
            </a: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marL="342781" indent="-342781" eaLnBrk="1" hangingPunct="1">
              <a:spcBef>
                <a:spcPct val="20000"/>
              </a:spcBef>
            </a:pPr>
            <a:r>
              <a:rPr lang="en-US" sz="2800" b="1" dirty="0">
                <a:solidFill>
                  <a:srgbClr val="FFFFFF"/>
                </a:solidFill>
                <a:effectLst>
                  <a:glow rad="177800">
                    <a:srgbClr val="000000"/>
                  </a:glow>
                </a:effectLst>
                <a:latin typeface="Arial" panose="020B0604020202020204" pitchFamily="34" charset="0"/>
              </a:rPr>
              <a:t>   </a:t>
            </a:r>
            <a:r>
              <a:rPr lang="en-US" altLang="ja-JP" sz="3200" b="1" dirty="0">
                <a:solidFill>
                  <a:srgbClr val="FFFFFF"/>
                </a:solidFill>
                <a:effectLst>
                  <a:glow rad="177800">
                    <a:srgbClr val="000000"/>
                  </a:glow>
                </a:effectLst>
                <a:latin typeface="Arial" panose="020B0604020202020204" pitchFamily="34" charset="0"/>
              </a:rPr>
              <a:t>"</a:t>
            </a:r>
            <a:r>
              <a:rPr lang="en-US" sz="3200" b="1" dirty="0">
                <a:solidFill>
                  <a:srgbClr val="FFFFFF"/>
                </a:solidFill>
                <a:effectLst>
                  <a:glow rad="177800">
                    <a:srgbClr val="000000"/>
                  </a:glow>
                </a:effectLst>
                <a:latin typeface="Arial" panose="020B0604020202020204" pitchFamily="34" charset="0"/>
              </a:rPr>
              <a:t>For when you (David) die, I will raise up one of your descendants, and I will make his kingdom strong. He is the one who will build a house—a temple—for my name.  And I will establish the throne of his kingdom forever.</a:t>
            </a:r>
            <a:r>
              <a:rPr lang="en-US" altLang="ja-JP" sz="3200" b="1" dirty="0">
                <a:solidFill>
                  <a:srgbClr val="FFFFFF"/>
                </a:solidFill>
                <a:effectLst>
                  <a:glow rad="177800">
                    <a:srgbClr val="000000"/>
                  </a:glow>
                </a:effectLst>
                <a:latin typeface="Arial" panose="020B0604020202020204" pitchFamily="34" charset="0"/>
              </a:rPr>
              <a:t>"</a:t>
            </a:r>
            <a:endParaRPr lang="en-US" sz="3200" b="1" dirty="0">
              <a:solidFill>
                <a:srgbClr val="FFFFFF"/>
              </a:solidFill>
              <a:effectLst>
                <a:glow rad="177800">
                  <a:srgbClr val="000000"/>
                </a:glow>
              </a:effectLst>
              <a:latin typeface="Arial" panose="020B0604020202020204" pitchFamily="34" charset="0"/>
            </a:endParaRPr>
          </a:p>
        </p:txBody>
      </p:sp>
    </p:spTree>
    <p:extLst>
      <p:ext uri="{BB962C8B-B14F-4D97-AF65-F5344CB8AC3E}">
        <p14:creationId xmlns:p14="http://schemas.microsoft.com/office/powerpoint/2010/main" val="4308124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Rectangle 3"/>
          <p:cNvSpPr>
            <a:spLocks noChangeArrowheads="1"/>
          </p:cNvSpPr>
          <p:nvPr/>
        </p:nvSpPr>
        <p:spPr bwMode="auto">
          <a:xfrm>
            <a:off x="0" y="0"/>
            <a:ext cx="9201150" cy="6858000"/>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58372" name="Rectangle 4"/>
          <p:cNvSpPr>
            <a:spLocks noChangeArrowheads="1"/>
          </p:cNvSpPr>
          <p:nvPr/>
        </p:nvSpPr>
        <p:spPr bwMode="auto">
          <a:xfrm>
            <a:off x="241307" y="3903663"/>
            <a:ext cx="8740775" cy="2286000"/>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3600" b="1">
                <a:solidFill>
                  <a:srgbClr val="FFFFFF"/>
                </a:solidFill>
                <a:latin typeface="Times New Roman" charset="0"/>
              </a:rPr>
              <a:t>                           2 Samuel 7</a:t>
            </a:r>
            <a:endParaRPr lang="en-US" sz="3200" b="1">
              <a:solidFill>
                <a:srgbClr val="FFFFFF"/>
              </a:solidFill>
              <a:latin typeface="Times New Roman" charset="0"/>
            </a:endParaRPr>
          </a:p>
          <a:p>
            <a:pPr>
              <a:defRPr/>
            </a:pPr>
            <a:r>
              <a:rPr lang="en-US" sz="3200" b="1">
                <a:solidFill>
                  <a:srgbClr val="FFFFFF"/>
                </a:solidFill>
                <a:latin typeface="Times New Roman" charset="0"/>
              </a:rPr>
              <a:t>	</a:t>
            </a:r>
            <a:r>
              <a:rPr lang="en-US" sz="4000" b="1" baseline="30000">
                <a:solidFill>
                  <a:srgbClr val="FFFFFF"/>
                </a:solidFill>
                <a:latin typeface="Times New Roman" charset="0"/>
              </a:rPr>
              <a:t>16</a:t>
            </a:r>
            <a:r>
              <a:rPr lang="en-US" sz="3600" b="1">
                <a:solidFill>
                  <a:srgbClr val="FFFFFF"/>
                </a:solidFill>
                <a:latin typeface="Times New Roman" charset="0"/>
              </a:rPr>
              <a:t> Your</a:t>
            </a:r>
            <a:r>
              <a:rPr lang="en-US" sz="3600" b="1">
                <a:solidFill>
                  <a:srgbClr val="FFCC66"/>
                </a:solidFill>
                <a:latin typeface="Times New Roman" charset="0"/>
              </a:rPr>
              <a:t> </a:t>
            </a:r>
            <a:r>
              <a:rPr lang="en-US" sz="3600" b="1">
                <a:solidFill>
                  <a:srgbClr val="FFFF00"/>
                </a:solidFill>
                <a:latin typeface="Times New Roman" charset="0"/>
              </a:rPr>
              <a:t>house</a:t>
            </a:r>
            <a:r>
              <a:rPr lang="en-US" sz="3600" b="1">
                <a:solidFill>
                  <a:srgbClr val="FFCC66"/>
                </a:solidFill>
                <a:latin typeface="Times New Roman" charset="0"/>
              </a:rPr>
              <a:t> </a:t>
            </a:r>
            <a:r>
              <a:rPr lang="en-US" sz="3600" b="1">
                <a:solidFill>
                  <a:srgbClr val="FFFFFF"/>
                </a:solidFill>
                <a:latin typeface="Times New Roman" charset="0"/>
              </a:rPr>
              <a:t>and your </a:t>
            </a:r>
            <a:r>
              <a:rPr lang="en-US" sz="3600" b="1">
                <a:solidFill>
                  <a:srgbClr val="FFFF00"/>
                </a:solidFill>
                <a:latin typeface="Times New Roman" charset="0"/>
              </a:rPr>
              <a:t>kingdom</a:t>
            </a:r>
            <a:r>
              <a:rPr lang="en-US" sz="3600" b="1">
                <a:solidFill>
                  <a:srgbClr val="FFFFFF"/>
                </a:solidFill>
                <a:latin typeface="Times New Roman" charset="0"/>
              </a:rPr>
              <a:t> will endure </a:t>
            </a:r>
            <a:r>
              <a:rPr lang="en-US" sz="3600" b="1" i="1" u="sng">
                <a:solidFill>
                  <a:srgbClr val="FFFFFF"/>
                </a:solidFill>
                <a:latin typeface="Times New Roman" charset="0"/>
              </a:rPr>
              <a:t>forever</a:t>
            </a:r>
            <a:r>
              <a:rPr lang="en-US" sz="3600" b="1">
                <a:solidFill>
                  <a:srgbClr val="FFFFFF"/>
                </a:solidFill>
                <a:latin typeface="Times New Roman" charset="0"/>
              </a:rPr>
              <a:t> before me; your</a:t>
            </a:r>
            <a:r>
              <a:rPr lang="en-US" sz="3600" b="1">
                <a:solidFill>
                  <a:srgbClr val="FFFF00"/>
                </a:solidFill>
                <a:latin typeface="Times New Roman" charset="0"/>
              </a:rPr>
              <a:t> throne</a:t>
            </a:r>
            <a:r>
              <a:rPr lang="en-US" sz="3600" b="1">
                <a:solidFill>
                  <a:srgbClr val="FFFFFF"/>
                </a:solidFill>
                <a:latin typeface="Times New Roman" charset="0"/>
              </a:rPr>
              <a:t> will be established </a:t>
            </a:r>
            <a:r>
              <a:rPr lang="en-US" sz="3600" b="1" i="1" u="sng">
                <a:solidFill>
                  <a:srgbClr val="FFFFFF"/>
                </a:solidFill>
                <a:latin typeface="Times New Roman" charset="0"/>
              </a:rPr>
              <a:t>forever</a:t>
            </a:r>
            <a:r>
              <a:rPr lang="en-US" sz="3600" b="1">
                <a:solidFill>
                  <a:srgbClr val="FFFFFF"/>
                </a:solidFill>
                <a:latin typeface="Times New Roman" charset="0"/>
              </a:rPr>
              <a:t>.</a:t>
            </a:r>
            <a:endParaRPr lang="en-US" sz="3200" b="1">
              <a:solidFill>
                <a:srgbClr val="FFFFFF"/>
              </a:solidFill>
              <a:latin typeface="Times New Roman" charset="0"/>
            </a:endParaRPr>
          </a:p>
        </p:txBody>
      </p:sp>
      <p:sp>
        <p:nvSpPr>
          <p:cNvPr id="58373" name="Rectangle 5"/>
          <p:cNvSpPr>
            <a:spLocks noChangeArrowheads="1"/>
          </p:cNvSpPr>
          <p:nvPr/>
        </p:nvSpPr>
        <p:spPr bwMode="auto">
          <a:xfrm>
            <a:off x="754063" y="357190"/>
            <a:ext cx="7110412" cy="522650"/>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55" tIns="44436" rIns="90455" bIns="44436">
            <a:spAutoFit/>
          </a:bodyPr>
          <a:lstStyle/>
          <a:p>
            <a:pPr>
              <a:defRPr/>
            </a:pPr>
            <a:r>
              <a:rPr lang="en-US" sz="2800" b="1">
                <a:solidFill>
                  <a:srgbClr val="FAFD00"/>
                </a:solidFill>
                <a:latin typeface="Times New Roman" charset="0"/>
                <a:ea typeface="ＭＳ Ｐゴシック" charset="-128"/>
                <a:cs typeface="ＭＳ Ｐゴシック" charset="-128"/>
              </a:rPr>
              <a:t>                            </a:t>
            </a:r>
          </a:p>
        </p:txBody>
      </p:sp>
      <p:sp>
        <p:nvSpPr>
          <p:cNvPr id="58375" name="Oval 7"/>
          <p:cNvSpPr>
            <a:spLocks noChangeArrowheads="1"/>
          </p:cNvSpPr>
          <p:nvPr/>
        </p:nvSpPr>
        <p:spPr bwMode="auto">
          <a:xfrm>
            <a:off x="2286000" y="4522788"/>
            <a:ext cx="2246313"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charset="-128"/>
              <a:cs typeface="ＭＳ Ｐゴシック" charset="-128"/>
            </a:endParaRPr>
          </a:p>
        </p:txBody>
      </p:sp>
      <p:sp>
        <p:nvSpPr>
          <p:cNvPr id="58376" name="Oval 8"/>
          <p:cNvSpPr>
            <a:spLocks noChangeArrowheads="1"/>
          </p:cNvSpPr>
          <p:nvPr/>
        </p:nvSpPr>
        <p:spPr bwMode="auto">
          <a:xfrm>
            <a:off x="5637213" y="4487863"/>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charset="-128"/>
              <a:cs typeface="ＭＳ Ｐゴシック" charset="-128"/>
            </a:endParaRPr>
          </a:p>
        </p:txBody>
      </p:sp>
      <p:sp>
        <p:nvSpPr>
          <p:cNvPr id="58377" name="Oval 9"/>
          <p:cNvSpPr>
            <a:spLocks noChangeArrowheads="1"/>
          </p:cNvSpPr>
          <p:nvPr/>
        </p:nvSpPr>
        <p:spPr bwMode="auto">
          <a:xfrm>
            <a:off x="6021389" y="5059363"/>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charset="-128"/>
              <a:cs typeface="ＭＳ Ｐゴシック" charset="-128"/>
            </a:endParaRPr>
          </a:p>
        </p:txBody>
      </p:sp>
      <p:sp>
        <p:nvSpPr>
          <p:cNvPr id="58378" name="Text Box 10"/>
          <p:cNvSpPr txBox="1">
            <a:spLocks noChangeArrowheads="1"/>
          </p:cNvSpPr>
          <p:nvPr/>
        </p:nvSpPr>
        <p:spPr bwMode="auto">
          <a:xfrm>
            <a:off x="3095625" y="5551488"/>
            <a:ext cx="20891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sz="3600" b="1" i="1" u="sng">
                <a:solidFill>
                  <a:srgbClr val="00CC00"/>
                </a:solidFill>
                <a:latin typeface="Times New Roman" charset="0"/>
              </a:rPr>
              <a:t>forever</a:t>
            </a:r>
          </a:p>
        </p:txBody>
      </p:sp>
      <p:sp>
        <p:nvSpPr>
          <p:cNvPr id="58379" name="Text Box 11"/>
          <p:cNvSpPr txBox="1">
            <a:spLocks noChangeArrowheads="1"/>
          </p:cNvSpPr>
          <p:nvPr/>
        </p:nvSpPr>
        <p:spPr bwMode="auto">
          <a:xfrm>
            <a:off x="1720850" y="5000625"/>
            <a:ext cx="20891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sz="3600" b="1" i="1" u="sng">
                <a:solidFill>
                  <a:srgbClr val="00CC00"/>
                </a:solidFill>
                <a:latin typeface="Times New Roman" charset="0"/>
              </a:rPr>
              <a:t>forever</a:t>
            </a:r>
          </a:p>
        </p:txBody>
      </p:sp>
      <p:sp>
        <p:nvSpPr>
          <p:cNvPr id="286730" name="Text Box 12"/>
          <p:cNvSpPr txBox="1">
            <a:spLocks noChangeArrowheads="1"/>
          </p:cNvSpPr>
          <p:nvPr/>
        </p:nvSpPr>
        <p:spPr bwMode="auto">
          <a:xfrm>
            <a:off x="8470900" y="52260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2000">
              <a:solidFill>
                <a:srgbClr val="FFA27C"/>
              </a:solidFill>
              <a:latin typeface="Comic Sans MS" charset="0"/>
            </a:endParaRPr>
          </a:p>
        </p:txBody>
      </p:sp>
      <p:sp>
        <p:nvSpPr>
          <p:cNvPr id="286731" name="Text Box 13"/>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58382" name="Rectangle 14"/>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8383" name="Rectangle 15"/>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19</a:t>
            </a:r>
          </a:p>
        </p:txBody>
      </p:sp>
      <p:sp>
        <p:nvSpPr>
          <p:cNvPr id="286734" name="Text Box 16"/>
          <p:cNvSpPr txBox="1">
            <a:spLocks noChangeArrowheads="1"/>
          </p:cNvSpPr>
          <p:nvPr/>
        </p:nvSpPr>
        <p:spPr bwMode="auto">
          <a:xfrm>
            <a:off x="8729291" y="6422704"/>
            <a:ext cx="327768"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800" b="1">
                <a:solidFill>
                  <a:srgbClr val="FFFFFF"/>
                </a:solidFill>
                <a:latin typeface="Comic Sans MS" charset="0"/>
              </a:rPr>
              <a:t>6</a:t>
            </a:r>
          </a:p>
        </p:txBody>
      </p:sp>
      <p:sp>
        <p:nvSpPr>
          <p:cNvPr id="286735" name="Text Box 17"/>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58386" name="Rectangle 18"/>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
        <p:nvSpPr>
          <p:cNvPr id="58387" name="Text Box 19"/>
          <p:cNvSpPr txBox="1">
            <a:spLocks noChangeArrowheads="1"/>
          </p:cNvSpPr>
          <p:nvPr/>
        </p:nvSpPr>
        <p:spPr bwMode="auto">
          <a:xfrm>
            <a:off x="0" y="2941638"/>
            <a:ext cx="9144000" cy="774122"/>
          </a:xfrm>
          <a:prstGeom prst="rect">
            <a:avLst/>
          </a:prstGeom>
          <a:noFill/>
          <a:ln w="9525">
            <a:noFill/>
            <a:miter lim="800000"/>
            <a:headEnd/>
            <a:tailEnd/>
          </a:ln>
          <a:effectLst>
            <a:outerShdw blurRad="63500" dist="53882" dir="2700000" algn="ctr" rotWithShape="0">
              <a:schemeClr val="bg2">
                <a:alpha val="74998"/>
              </a:schemeClr>
            </a:outerShdw>
          </a:effectLst>
        </p:spPr>
        <p:txBody>
          <a:bodyPr wrap="square" lIns="91408" tIns="45704" rIns="91408" bIns="45704">
            <a:spAutoFit/>
          </a:bodyPr>
          <a:lstStyle/>
          <a:p>
            <a:pPr algn="ctr">
              <a:spcBef>
                <a:spcPct val="50000"/>
              </a:spcBef>
              <a:defRPr/>
            </a:pPr>
            <a:r>
              <a:rPr lang="en-US" sz="4400" b="1" i="1" dirty="0">
                <a:solidFill>
                  <a:srgbClr val="99CCFF"/>
                </a:solidFill>
                <a:latin typeface="Kosher-Normal" charset="0"/>
                <a:ea typeface="ＭＳ Ｐゴシック" charset="-128"/>
                <a:cs typeface="ＭＳ Ｐゴシック" charset="-128"/>
              </a:rPr>
              <a:t>ITS  THREE  GUARANTEES</a:t>
            </a:r>
          </a:p>
        </p:txBody>
      </p:sp>
      <p:sp>
        <p:nvSpPr>
          <p:cNvPr id="20" name="Title 19"/>
          <p:cNvSpPr>
            <a:spLocks noGrp="1"/>
          </p:cNvSpPr>
          <p:nvPr>
            <p:ph type="title" idx="4294967295"/>
          </p:nvPr>
        </p:nvSpPr>
        <p:spPr>
          <a:xfrm>
            <a:off x="0" y="1905000"/>
            <a:ext cx="9144000" cy="1143000"/>
          </a:xfrm>
          <a:prstGeom prst="rect">
            <a:avLst/>
          </a:prstGeom>
          <a:ln w="12700">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spcBef>
                <a:spcPct val="50000"/>
              </a:spcBef>
              <a:defRPr/>
            </a:pPr>
            <a:r>
              <a:rPr lang="en-US" sz="6600" b="1" i="1" dirty="0">
                <a:solidFill>
                  <a:schemeClr val="tx1"/>
                </a:solidFill>
                <a:latin typeface="Kosher-Normal" charset="0"/>
                <a:ea typeface="ＭＳ Ｐゴシック" charset="0"/>
                <a:cs typeface="ＭＳ Ｐゴシック" charset="0"/>
              </a:rPr>
              <a:t>THE DAVIDIC COVENANT</a:t>
            </a:r>
          </a:p>
        </p:txBody>
      </p:sp>
    </p:spTree>
    <p:extLst>
      <p:ext uri="{BB962C8B-B14F-4D97-AF65-F5344CB8AC3E}">
        <p14:creationId xmlns:p14="http://schemas.microsoft.com/office/powerpoint/2010/main" val="2979051821"/>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371"/>
                                        </p:tgtEl>
                                        <p:attrNameLst>
                                          <p:attrName>style.visibility</p:attrName>
                                        </p:attrNameLst>
                                      </p:cBhvr>
                                      <p:to>
                                        <p:strVal val="visible"/>
                                      </p:to>
                                    </p:set>
                                    <p:animEffect transition="in" filter="dissolve">
                                      <p:cBhvr>
                                        <p:cTn id="7" dur="500"/>
                                        <p:tgtEl>
                                          <p:spTgt spid="58371"/>
                                        </p:tgtEl>
                                      </p:cBhvr>
                                    </p:animEffect>
                                  </p:childTnLst>
                                </p:cTn>
                              </p:par>
                            </p:childTnLst>
                          </p:cTn>
                        </p:par>
                        <p:par>
                          <p:cTn id="8" fill="hold" nodeType="afterGroup">
                            <p:stCondLst>
                              <p:cond delay="500"/>
                            </p:stCondLst>
                            <p:childTnLst>
                              <p:par>
                                <p:cTn id="9" presetID="23" presetClass="entr" presetSubtype="528" fill="hold" grpId="0" nodeType="afterEffect">
                                  <p:stCondLst>
                                    <p:cond delay="0"/>
                                  </p:stCondLst>
                                  <p:childTnLst>
                                    <p:set>
                                      <p:cBhvr>
                                        <p:cTn id="10" dur="1" fill="hold">
                                          <p:stCondLst>
                                            <p:cond delay="0"/>
                                          </p:stCondLst>
                                        </p:cTn>
                                        <p:tgtEl>
                                          <p:spTgt spid="58387"/>
                                        </p:tgtEl>
                                        <p:attrNameLst>
                                          <p:attrName>style.visibility</p:attrName>
                                        </p:attrNameLst>
                                      </p:cBhvr>
                                      <p:to>
                                        <p:strVal val="visible"/>
                                      </p:to>
                                    </p:set>
                                    <p:anim calcmode="lin" valueType="num">
                                      <p:cBhvr>
                                        <p:cTn id="11" dur="500" fill="hold"/>
                                        <p:tgtEl>
                                          <p:spTgt spid="58387"/>
                                        </p:tgtEl>
                                        <p:attrNameLst>
                                          <p:attrName>ppt_w</p:attrName>
                                        </p:attrNameLst>
                                      </p:cBhvr>
                                      <p:tavLst>
                                        <p:tav tm="0">
                                          <p:val>
                                            <p:fltVal val="0"/>
                                          </p:val>
                                        </p:tav>
                                        <p:tav tm="100000">
                                          <p:val>
                                            <p:strVal val="#ppt_w"/>
                                          </p:val>
                                        </p:tav>
                                      </p:tavLst>
                                    </p:anim>
                                    <p:anim calcmode="lin" valueType="num">
                                      <p:cBhvr>
                                        <p:cTn id="12" dur="500" fill="hold"/>
                                        <p:tgtEl>
                                          <p:spTgt spid="58387"/>
                                        </p:tgtEl>
                                        <p:attrNameLst>
                                          <p:attrName>ppt_h</p:attrName>
                                        </p:attrNameLst>
                                      </p:cBhvr>
                                      <p:tavLst>
                                        <p:tav tm="0">
                                          <p:val>
                                            <p:fltVal val="0"/>
                                          </p:val>
                                        </p:tav>
                                        <p:tav tm="100000">
                                          <p:val>
                                            <p:strVal val="#ppt_h"/>
                                          </p:val>
                                        </p:tav>
                                      </p:tavLst>
                                    </p:anim>
                                    <p:anim calcmode="lin" valueType="num">
                                      <p:cBhvr>
                                        <p:cTn id="13" dur="500" fill="hold"/>
                                        <p:tgtEl>
                                          <p:spTgt spid="58387"/>
                                        </p:tgtEl>
                                        <p:attrNameLst>
                                          <p:attrName>ppt_x</p:attrName>
                                        </p:attrNameLst>
                                      </p:cBhvr>
                                      <p:tavLst>
                                        <p:tav tm="0">
                                          <p:val>
                                            <p:fltVal val="0.5"/>
                                          </p:val>
                                        </p:tav>
                                        <p:tav tm="100000">
                                          <p:val>
                                            <p:strVal val="#ppt_x"/>
                                          </p:val>
                                        </p:tav>
                                      </p:tavLst>
                                    </p:anim>
                                    <p:anim calcmode="lin" valueType="num">
                                      <p:cBhvr>
                                        <p:cTn id="14" dur="500" fill="hold"/>
                                        <p:tgtEl>
                                          <p:spTgt spid="5838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58372"/>
                                        </p:tgtEl>
                                        <p:attrNameLst>
                                          <p:attrName>style.visibility</p:attrName>
                                        </p:attrNameLst>
                                      </p:cBhvr>
                                      <p:to>
                                        <p:strVal val="visible"/>
                                      </p:to>
                                    </p:set>
                                    <p:animEffect transition="in" filter="dissolve">
                                      <p:cBhvr>
                                        <p:cTn id="19" dur="500"/>
                                        <p:tgtEl>
                                          <p:spTgt spid="5837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8375"/>
                                        </p:tgtEl>
                                        <p:attrNameLst>
                                          <p:attrName>style.visibility</p:attrName>
                                        </p:attrNameLst>
                                      </p:cBhvr>
                                      <p:to>
                                        <p:strVal val="visible"/>
                                      </p:to>
                                    </p:set>
                                    <p:animEffect transition="in" filter="dissolve">
                                      <p:cBhvr>
                                        <p:cTn id="24" dur="500"/>
                                        <p:tgtEl>
                                          <p:spTgt spid="5837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8376"/>
                                        </p:tgtEl>
                                        <p:attrNameLst>
                                          <p:attrName>style.visibility</p:attrName>
                                        </p:attrNameLst>
                                      </p:cBhvr>
                                      <p:to>
                                        <p:strVal val="visible"/>
                                      </p:to>
                                    </p:set>
                                    <p:animEffect transition="in" filter="dissolve">
                                      <p:cBhvr>
                                        <p:cTn id="29" dur="500"/>
                                        <p:tgtEl>
                                          <p:spTgt spid="5837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8377"/>
                                        </p:tgtEl>
                                        <p:attrNameLst>
                                          <p:attrName>style.visibility</p:attrName>
                                        </p:attrNameLst>
                                      </p:cBhvr>
                                      <p:to>
                                        <p:strVal val="visible"/>
                                      </p:to>
                                    </p:set>
                                    <p:animEffect transition="in" filter="dissolve">
                                      <p:cBhvr>
                                        <p:cTn id="34" dur="500"/>
                                        <p:tgtEl>
                                          <p:spTgt spid="58377"/>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272" fill="hold" grpId="0" nodeType="clickEffect">
                                  <p:stCondLst>
                                    <p:cond delay="0"/>
                                  </p:stCondLst>
                                  <p:childTnLst>
                                    <p:set>
                                      <p:cBhvr>
                                        <p:cTn id="38" dur="1" fill="hold">
                                          <p:stCondLst>
                                            <p:cond delay="0"/>
                                          </p:stCondLst>
                                        </p:cTn>
                                        <p:tgtEl>
                                          <p:spTgt spid="58379"/>
                                        </p:tgtEl>
                                        <p:attrNameLst>
                                          <p:attrName>style.visibility</p:attrName>
                                        </p:attrNameLst>
                                      </p:cBhvr>
                                      <p:to>
                                        <p:strVal val="visible"/>
                                      </p:to>
                                    </p:set>
                                    <p:anim calcmode="lin" valueType="num">
                                      <p:cBhvr>
                                        <p:cTn id="39" dur="500" fill="hold"/>
                                        <p:tgtEl>
                                          <p:spTgt spid="58379"/>
                                        </p:tgtEl>
                                        <p:attrNameLst>
                                          <p:attrName>ppt_w</p:attrName>
                                        </p:attrNameLst>
                                      </p:cBhvr>
                                      <p:tavLst>
                                        <p:tav tm="0">
                                          <p:val>
                                            <p:strVal val="2/3*#ppt_w"/>
                                          </p:val>
                                        </p:tav>
                                        <p:tav tm="100000">
                                          <p:val>
                                            <p:strVal val="#ppt_w"/>
                                          </p:val>
                                        </p:tav>
                                      </p:tavLst>
                                    </p:anim>
                                    <p:anim calcmode="lin" valueType="num">
                                      <p:cBhvr>
                                        <p:cTn id="40" dur="500" fill="hold"/>
                                        <p:tgtEl>
                                          <p:spTgt spid="58379"/>
                                        </p:tgtEl>
                                        <p:attrNameLst>
                                          <p:attrName>ppt_h</p:attrName>
                                        </p:attrNameLst>
                                      </p:cBhvr>
                                      <p:tavLst>
                                        <p:tav tm="0">
                                          <p:val>
                                            <p:strVal val="2/3*#ppt_h"/>
                                          </p:val>
                                        </p:tav>
                                        <p:tav tm="100000">
                                          <p:val>
                                            <p:strVal val="#ppt_h"/>
                                          </p:val>
                                        </p:tav>
                                      </p:tavLst>
                                    </p:anim>
                                  </p:childTnLst>
                                </p:cTn>
                              </p:par>
                            </p:childTnLst>
                          </p:cTn>
                        </p:par>
                        <p:par>
                          <p:cTn id="41" fill="hold" nodeType="afterGroup">
                            <p:stCondLst>
                              <p:cond delay="500"/>
                            </p:stCondLst>
                            <p:childTnLst>
                              <p:par>
                                <p:cTn id="42" presetID="23" presetClass="entr" presetSubtype="272" fill="hold" grpId="0" nodeType="afterEffect">
                                  <p:stCondLst>
                                    <p:cond delay="0"/>
                                  </p:stCondLst>
                                  <p:childTnLst>
                                    <p:set>
                                      <p:cBhvr>
                                        <p:cTn id="43" dur="1" fill="hold">
                                          <p:stCondLst>
                                            <p:cond delay="0"/>
                                          </p:stCondLst>
                                        </p:cTn>
                                        <p:tgtEl>
                                          <p:spTgt spid="58378"/>
                                        </p:tgtEl>
                                        <p:attrNameLst>
                                          <p:attrName>style.visibility</p:attrName>
                                        </p:attrNameLst>
                                      </p:cBhvr>
                                      <p:to>
                                        <p:strVal val="visible"/>
                                      </p:to>
                                    </p:set>
                                    <p:anim calcmode="lin" valueType="num">
                                      <p:cBhvr>
                                        <p:cTn id="44" dur="500" fill="hold"/>
                                        <p:tgtEl>
                                          <p:spTgt spid="58378"/>
                                        </p:tgtEl>
                                        <p:attrNameLst>
                                          <p:attrName>ppt_w</p:attrName>
                                        </p:attrNameLst>
                                      </p:cBhvr>
                                      <p:tavLst>
                                        <p:tav tm="0">
                                          <p:val>
                                            <p:strVal val="2/3*#ppt_w"/>
                                          </p:val>
                                        </p:tav>
                                        <p:tav tm="100000">
                                          <p:val>
                                            <p:strVal val="#ppt_w"/>
                                          </p:val>
                                        </p:tav>
                                      </p:tavLst>
                                    </p:anim>
                                    <p:anim calcmode="lin" valueType="num">
                                      <p:cBhvr>
                                        <p:cTn id="45" dur="500" fill="hold"/>
                                        <p:tgtEl>
                                          <p:spTgt spid="58378"/>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1" grpId="0" animBg="1"/>
      <p:bldP spid="58372" grpId="0" autoUpdateAnimBg="0"/>
      <p:bldP spid="58375" grpId="0" animBg="1"/>
      <p:bldP spid="58376" grpId="0" animBg="1"/>
      <p:bldP spid="58377" grpId="0" animBg="1"/>
      <p:bldP spid="58378" grpId="0" autoUpdateAnimBg="0"/>
      <p:bldP spid="58379" grpId="0" autoUpdateAnimBg="0"/>
      <p:bldP spid="58387" grpId="0" autoUpdateAnimBg="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19" name="Rectangle 3"/>
          <p:cNvSpPr>
            <a:spLocks noChangeArrowheads="1"/>
          </p:cNvSpPr>
          <p:nvPr/>
        </p:nvSpPr>
        <p:spPr bwMode="auto">
          <a:xfrm>
            <a:off x="754063" y="357190"/>
            <a:ext cx="7110412" cy="522650"/>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55" tIns="44436" rIns="90455" bIns="44436">
            <a:spAutoFit/>
          </a:bodyPr>
          <a:lstStyle/>
          <a:p>
            <a:pPr>
              <a:defRPr/>
            </a:pPr>
            <a:r>
              <a:rPr lang="en-US" sz="2800" b="1">
                <a:solidFill>
                  <a:srgbClr val="FAFD00"/>
                </a:solidFill>
                <a:latin typeface="Times New Roman" charset="0"/>
                <a:ea typeface="ＭＳ Ｐゴシック" charset="-128"/>
                <a:cs typeface="ＭＳ Ｐゴシック" charset="-128"/>
              </a:rPr>
              <a:t>                            </a:t>
            </a:r>
          </a:p>
        </p:txBody>
      </p:sp>
      <p:sp>
        <p:nvSpPr>
          <p:cNvPr id="288771" name="Text Box 4"/>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88772" name="Text Box 5"/>
          <p:cNvSpPr txBox="1">
            <a:spLocks noChangeArrowheads="1"/>
          </p:cNvSpPr>
          <p:nvPr/>
        </p:nvSpPr>
        <p:spPr bwMode="auto">
          <a:xfrm>
            <a:off x="8882063" y="53276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2000">
              <a:solidFill>
                <a:srgbClr val="FFA27C"/>
              </a:solidFill>
              <a:latin typeface="Comic Sans MS" charset="0"/>
            </a:endParaRPr>
          </a:p>
        </p:txBody>
      </p:sp>
      <p:sp>
        <p:nvSpPr>
          <p:cNvPr id="288773" name="AutoShape 7"/>
          <p:cNvSpPr>
            <a:spLocks noChangeArrowheads="1"/>
          </p:cNvSpPr>
          <p:nvPr/>
        </p:nvSpPr>
        <p:spPr bwMode="auto">
          <a:xfrm>
            <a:off x="539750" y="1239838"/>
            <a:ext cx="8077200" cy="4743450"/>
          </a:xfrm>
          <a:prstGeom prst="roundRect">
            <a:avLst>
              <a:gd name="adj" fmla="val 16667"/>
            </a:avLst>
          </a:prstGeom>
          <a:gradFill rotWithShape="0">
            <a:gsLst>
              <a:gs pos="0">
                <a:srgbClr val="000000"/>
              </a:gs>
              <a:gs pos="50000">
                <a:srgbClr val="000099"/>
              </a:gs>
              <a:gs pos="100000">
                <a:srgbClr val="000000"/>
              </a:gs>
            </a:gsLst>
            <a:lin ang="5400000" scaled="1"/>
          </a:gradFill>
          <a:ln w="57150">
            <a:solidFill>
              <a:srgbClr val="FF3300"/>
            </a:solidFill>
            <a:round/>
            <a:headEnd/>
            <a:tailEnd/>
          </a:ln>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8774" name="Text Box 10"/>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60427" name="Rectangle 11"/>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60428" name="Rectangle 12"/>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20</a:t>
            </a:r>
          </a:p>
        </p:txBody>
      </p:sp>
      <p:sp>
        <p:nvSpPr>
          <p:cNvPr id="288777" name="Text Box 13"/>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60430" name="Rectangle 14"/>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
        <p:nvSpPr>
          <p:cNvPr id="2" name="Title 1"/>
          <p:cNvSpPr>
            <a:spLocks noGrp="1"/>
          </p:cNvSpPr>
          <p:nvPr>
            <p:ph type="title" idx="4294967295"/>
          </p:nvPr>
        </p:nvSpPr>
        <p:spPr>
          <a:xfrm>
            <a:off x="468313" y="1628775"/>
            <a:ext cx="8229600" cy="3730625"/>
          </a:xfrm>
          <a:prstGeom prst="rect">
            <a:avLst/>
          </a:prstGeom>
        </p:spPr>
        <p:txBody>
          <a:bodyPr lIns="91408" tIns="45704" rIns="91408" bIns="45704"/>
          <a:lstStyle/>
          <a:p>
            <a:pPr>
              <a:defRPr/>
            </a:pPr>
            <a:r>
              <a:rPr lang="en-US" sz="5400" b="1" kern="1200" dirty="0">
                <a:solidFill>
                  <a:srgbClr val="FFFF00"/>
                </a:solidFill>
                <a:latin typeface="Helvetica"/>
                <a:ea typeface="ＭＳ Ｐゴシック"/>
                <a:cs typeface="ＭＳ Ｐゴシック"/>
              </a:rPr>
              <a:t>So, then, the question must be asked:</a:t>
            </a:r>
            <a:br>
              <a:rPr lang="en-US" sz="5400" b="1" kern="1200" dirty="0">
                <a:solidFill>
                  <a:srgbClr val="FFFF00"/>
                </a:solidFill>
                <a:latin typeface="Helvetica"/>
                <a:ea typeface="ＭＳ Ｐゴシック"/>
                <a:cs typeface="ＭＳ Ｐゴシック"/>
              </a:rPr>
            </a:br>
            <a:r>
              <a:rPr lang="en-US" sz="5400" b="1" i="1" kern="1200" dirty="0">
                <a:solidFill>
                  <a:srgbClr val="FFFF00"/>
                </a:solidFill>
                <a:latin typeface="Helvetica"/>
                <a:ea typeface="ＭＳ Ｐゴシック"/>
                <a:cs typeface="ＭＳ Ｐゴシック"/>
              </a:rPr>
              <a:t>Who is qualified to sit on that Davidic throne?</a:t>
            </a:r>
            <a:endParaRPr lang="en-US" dirty="0"/>
          </a:p>
        </p:txBody>
      </p:sp>
    </p:spTree>
    <p:extLst>
      <p:ext uri="{BB962C8B-B14F-4D97-AF65-F5344CB8AC3E}">
        <p14:creationId xmlns:p14="http://schemas.microsoft.com/office/powerpoint/2010/main" val="835010353"/>
      </p:ext>
    </p:extLst>
  </p:cSld>
  <p:clrMapOvr>
    <a:masterClrMapping/>
  </p:clrMapOvr>
  <p:transition>
    <p:cut/>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Rectangle 3"/>
          <p:cNvSpPr>
            <a:spLocks noChangeArrowheads="1"/>
          </p:cNvSpPr>
          <p:nvPr/>
        </p:nvSpPr>
        <p:spPr bwMode="auto">
          <a:xfrm>
            <a:off x="-12700" y="4445007"/>
            <a:ext cx="9156700" cy="846422"/>
          </a:xfrm>
          <a:prstGeom prst="rect">
            <a:avLst/>
          </a:prstGeom>
          <a:noFill/>
          <a:ln w="12700">
            <a:noFill/>
            <a:miter lim="800000"/>
            <a:headEnd/>
            <a:tailEnd/>
          </a:ln>
          <a:effectLst/>
        </p:spPr>
        <p:txBody>
          <a:bodyPr wrap="square" lIns="90455" tIns="44436" rIns="90455" bIns="44436">
            <a:spAutoFit/>
          </a:bodyPr>
          <a:lstStyle/>
          <a:p>
            <a:pPr algn="ctr">
              <a:lnSpc>
                <a:spcPct val="70000"/>
              </a:lnSpc>
              <a:spcBef>
                <a:spcPct val="50000"/>
              </a:spcBef>
              <a:defRPr/>
            </a:pPr>
            <a:r>
              <a:rPr lang="en-US" sz="6600" b="1" i="1" dirty="0">
                <a:solidFill>
                  <a:srgbClr val="FFFFFF"/>
                </a:solidFill>
                <a:effectLst>
                  <a:outerShdw blurRad="50800" dist="114300" dir="2700000" algn="tl" rotWithShape="0">
                    <a:srgbClr val="000000"/>
                  </a:outerShdw>
                </a:effectLst>
                <a:latin typeface="Kosher-Normal" charset="0"/>
                <a:ea typeface="ＭＳ Ｐゴシック" charset="-128"/>
                <a:cs typeface="ＭＳ Ｐゴシック" charset="-128"/>
              </a:rPr>
              <a:t>THE DAVIDIC DYNASTY</a:t>
            </a:r>
            <a:r>
              <a:rPr lang="en-US" sz="5400" b="1" i="1" dirty="0">
                <a:solidFill>
                  <a:srgbClr val="FFFFFF"/>
                </a:solidFill>
                <a:effectLst>
                  <a:outerShdw blurRad="50800" dist="114300" dir="2700000" algn="tl" rotWithShape="0">
                    <a:srgbClr val="000000"/>
                  </a:outerShdw>
                </a:effectLst>
                <a:latin typeface="Kosher-Normal" charset="0"/>
                <a:ea typeface="ＭＳ Ｐゴシック" charset="-128"/>
                <a:cs typeface="ＭＳ Ｐゴシック" charset="-128"/>
              </a:rPr>
              <a:t>  </a:t>
            </a: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55" tIns="44436" rIns="90455" bIns="44436">
            <a:spAutoFit/>
          </a:bodyPr>
          <a:lstStyle/>
          <a:p>
            <a:pPr algn="ctr">
              <a:lnSpc>
                <a:spcPct val="70000"/>
              </a:lnSpc>
              <a:spcBef>
                <a:spcPct val="50000"/>
              </a:spcBef>
              <a:defRPr/>
            </a:pPr>
            <a:r>
              <a:rPr lang="en-US" sz="3200" b="1" dirty="0">
                <a:solidFill>
                  <a:srgbClr val="99CCFF"/>
                </a:solidFill>
                <a:effectLst>
                  <a:outerShdw blurRad="50800" dist="114300" dir="2700000" algn="tl" rotWithShape="0">
                    <a:srgbClr val="000000"/>
                  </a:outerShdw>
                </a:effectLst>
                <a:latin typeface="Arial" panose="020B0604020202020204" pitchFamily="34" charset="0"/>
              </a:rPr>
              <a:t>The Royal Genealogy of Jesus Christ</a:t>
            </a:r>
            <a:endParaRPr lang="en-US" b="1" dirty="0">
              <a:solidFill>
                <a:srgbClr val="99CCFF"/>
              </a:solidFill>
              <a:effectLst>
                <a:outerShdw blurRad="50800" dist="114300" dir="2700000" algn="tl" rotWithShape="0">
                  <a:srgbClr val="000000"/>
                </a:outerShdw>
              </a:effectLst>
              <a:latin typeface="Arial" panose="020B0604020202020204" pitchFamily="34" charset="0"/>
            </a:endParaRPr>
          </a:p>
        </p:txBody>
      </p:sp>
      <p:sp>
        <p:nvSpPr>
          <p:cNvPr id="290820" name="Text Box 5"/>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90821" name="Text Box 6"/>
          <p:cNvSpPr txBox="1">
            <a:spLocks noChangeArrowheads="1"/>
          </p:cNvSpPr>
          <p:nvPr/>
        </p:nvSpPr>
        <p:spPr bwMode="auto">
          <a:xfrm>
            <a:off x="8902700" y="44132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2000">
              <a:solidFill>
                <a:srgbClr val="FFA27C"/>
              </a:solidFill>
              <a:latin typeface="Comic Sans MS" charset="0"/>
            </a:endParaRPr>
          </a:p>
        </p:txBody>
      </p:sp>
      <p:sp>
        <p:nvSpPr>
          <p:cNvPr id="290822" name="Text Box 8"/>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62473" name="Rectangle 9"/>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62474" name="Rectangle 10"/>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21</a:t>
            </a:r>
          </a:p>
        </p:txBody>
      </p:sp>
      <p:sp>
        <p:nvSpPr>
          <p:cNvPr id="290825" name="Text Box 11"/>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62476" name="Rectangle 12"/>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
        <p:nvSpPr>
          <p:cNvPr id="290827" name="Text Box 13"/>
          <p:cNvSpPr txBox="1">
            <a:spLocks noChangeArrowheads="1"/>
          </p:cNvSpPr>
          <p:nvPr/>
        </p:nvSpPr>
        <p:spPr bwMode="auto">
          <a:xfrm>
            <a:off x="8729291" y="6422704"/>
            <a:ext cx="327768"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800" b="1">
                <a:solidFill>
                  <a:srgbClr val="FFFFFF"/>
                </a:solidFill>
                <a:latin typeface="Comic Sans MS" charset="0"/>
              </a:rPr>
              <a:t>1</a:t>
            </a:r>
          </a:p>
        </p:txBody>
      </p:sp>
      <p:sp>
        <p:nvSpPr>
          <p:cNvPr id="2" name="Title 1"/>
          <p:cNvSpPr>
            <a:spLocks noGrp="1"/>
          </p:cNvSpPr>
          <p:nvPr>
            <p:ph type="title" idx="4294967295"/>
          </p:nvPr>
        </p:nvSpPr>
        <p:spPr>
          <a:xfrm>
            <a:off x="2268545" y="5937453"/>
            <a:ext cx="4319587" cy="590147"/>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408" tIns="45704" rIns="91408" bIns="45704" anchor="ctr">
            <a:spAutoFit/>
          </a:bodyPr>
          <a:lstStyle/>
          <a:p>
            <a:pPr>
              <a:spcBef>
                <a:spcPct val="50000"/>
              </a:spcBef>
              <a:defRPr/>
            </a:pPr>
            <a:r>
              <a:rPr lang="en-US" sz="3200" b="1" kern="1200" dirty="0">
                <a:solidFill>
                  <a:srgbClr val="FFFF00"/>
                </a:solidFill>
                <a:latin typeface="Comic Sans MS" charset="0"/>
              </a:rPr>
              <a:t>STUDY HELP #16</a:t>
            </a:r>
          </a:p>
        </p:txBody>
      </p:sp>
    </p:spTree>
    <p:extLst>
      <p:ext uri="{BB962C8B-B14F-4D97-AF65-F5344CB8AC3E}">
        <p14:creationId xmlns:p14="http://schemas.microsoft.com/office/powerpoint/2010/main" val="142141564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0802" name="Text Box 5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57347" name="Text Box 5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57348" name="Text Box 54"/>
          <p:cNvSpPr txBox="1">
            <a:spLocks noChangeArrowheads="1"/>
          </p:cNvSpPr>
          <p:nvPr/>
        </p:nvSpPr>
        <p:spPr bwMode="auto">
          <a:xfrm>
            <a:off x="8902700" y="48704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2000" b="0">
              <a:solidFill>
                <a:srgbClr val="FFA27C"/>
              </a:solidFill>
            </a:endParaRPr>
          </a:p>
        </p:txBody>
      </p:sp>
      <p:sp>
        <p:nvSpPr>
          <p:cNvPr id="57349" name="Text Box 5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0808" name="Rectangle 5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0813" name="Rectangle 61"/>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22</a:t>
            </a:r>
          </a:p>
        </p:txBody>
      </p:sp>
      <p:sp>
        <p:nvSpPr>
          <p:cNvPr id="57352" name="Text Box 64"/>
          <p:cNvSpPr txBox="1">
            <a:spLocks noChangeArrowheads="1"/>
          </p:cNvSpPr>
          <p:nvPr/>
        </p:nvSpPr>
        <p:spPr bwMode="auto">
          <a:xfrm>
            <a:off x="8589033" y="6461728"/>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1</a:t>
            </a:r>
          </a:p>
        </p:txBody>
      </p:sp>
      <p:sp>
        <p:nvSpPr>
          <p:cNvPr id="2" name="TextBox 1"/>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09730056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8950"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8961" name="Text Box 17"/>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38965" name="Text Box 2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3:20</a:t>
            </a:r>
          </a:p>
        </p:txBody>
      </p:sp>
      <p:sp>
        <p:nvSpPr>
          <p:cNvPr id="59398"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59399" name="Text Box 2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8970" name="Rectangle 2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8973" name="Rectangle 29"/>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8974"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8975" name="Rectangle 31"/>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23</a:t>
            </a:r>
          </a:p>
        </p:txBody>
      </p:sp>
      <p:sp>
        <p:nvSpPr>
          <p:cNvPr id="13" name="TextBox 12"/>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4198265517"/>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Grp="1" noChangeArrowheads="1"/>
          </p:cNvSpPr>
          <p:nvPr>
            <p:ph type="title" idx="4294967295"/>
          </p:nvPr>
        </p:nvSpPr>
        <p:spPr/>
        <p:txBody>
          <a:bodyPr/>
          <a:lstStyle/>
          <a:p>
            <a:pPr eaLnBrk="1" hangingPunct="1"/>
            <a:r>
              <a:rPr lang="en-US" dirty="0"/>
              <a:t>Give Thanks 1/4</a:t>
            </a:r>
          </a:p>
        </p:txBody>
      </p:sp>
      <p:pic>
        <p:nvPicPr>
          <p:cNvPr id="270338" name="Picture 3" descr="mtn&amp;lake"/>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6" name="Text Box 4"/>
          <p:cNvSpPr txBox="1">
            <a:spLocks noChangeArrowheads="1"/>
          </p:cNvSpPr>
          <p:nvPr/>
        </p:nvSpPr>
        <p:spPr bwMode="auto">
          <a:xfrm>
            <a:off x="409293" y="228606"/>
            <a:ext cx="8268264" cy="317661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with a grateful heart,</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to the Holy One;</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because He</a:t>
            </a:r>
            <a:r>
              <a:rPr lang="fr-FR" sz="4000" b="1" dirty="0">
                <a:solidFill>
                  <a:srgbClr val="FFFFFF"/>
                </a:solidFill>
                <a:latin typeface="Arial" panose="020B0604020202020204" pitchFamily="34" charset="0"/>
                <a:ea typeface="ＭＳ Ｐゴシック" pitchFamily="24" charset="-128"/>
                <a:cs typeface="ＭＳ Ｐゴシック" pitchFamily="24" charset="-128"/>
              </a:rPr>
              <a:t>'</a:t>
            </a:r>
            <a:r>
              <a:rPr lang="en-US" sz="4000" b="1" dirty="0">
                <a:solidFill>
                  <a:srgbClr val="FFFFFF"/>
                </a:solidFill>
                <a:latin typeface="Arial" panose="020B0604020202020204" pitchFamily="34" charset="0"/>
                <a:ea typeface="ＭＳ Ｐゴシック" pitchFamily="24" charset="-128"/>
                <a:cs typeface="ＭＳ Ｐゴシック" pitchFamily="24" charset="-128"/>
              </a:rPr>
              <a:t>s given</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Jesus Christ, His Son.</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(repeat)</a:t>
            </a:r>
          </a:p>
        </p:txBody>
      </p:sp>
    </p:spTree>
  </p:cSld>
  <p:clrMapOvr>
    <a:masterClrMapping/>
  </p:clrMapOvr>
  <p:transition>
    <p:checke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9971"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a:t>
            </a:r>
          </a:p>
        </p:txBody>
      </p:sp>
      <p:sp>
        <p:nvSpPr>
          <p:cNvPr id="339974"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76" name="Line 8"/>
          <p:cNvSpPr>
            <a:spLocks noChangeShapeType="1"/>
          </p:cNvSpPr>
          <p:nvPr/>
        </p:nvSpPr>
        <p:spPr bwMode="auto">
          <a:xfrm>
            <a:off x="2489201"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85" name="Text Box 17"/>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61450"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1451" name="Text Box 2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9994" name="Rectangle 2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9998"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9999"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4:1-2; 4:8</a:t>
            </a:r>
          </a:p>
        </p:txBody>
      </p:sp>
      <p:sp>
        <p:nvSpPr>
          <p:cNvPr id="340000" name="Rectangle 32"/>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0001" name="Rectangle 33"/>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24</a:t>
            </a:r>
          </a:p>
        </p:txBody>
      </p:sp>
      <p:sp>
        <p:nvSpPr>
          <p:cNvPr id="61457" name="Text Box 35"/>
          <p:cNvSpPr txBox="1">
            <a:spLocks noChangeArrowheads="1"/>
          </p:cNvSpPr>
          <p:nvPr/>
        </p:nvSpPr>
        <p:spPr bwMode="auto">
          <a:xfrm>
            <a:off x="8589033" y="6461728"/>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1</a:t>
            </a:r>
          </a:p>
        </p:txBody>
      </p:sp>
      <p:sp>
        <p:nvSpPr>
          <p:cNvPr id="340004" name="Line 36"/>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0005" name="Line 37"/>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21" name="TextBox 20"/>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36273163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45091"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45092" name="Rectangle 4"/>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9" name="Line 11"/>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100" name="Line 12"/>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101" name="Text Box 13"/>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63501" name="Text Box 19"/>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3502" name="Text Box 21"/>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45110" name="Rectangle 22"/>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45114" name="Text Box 26"/>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45115" name="Text Box 27"/>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4:25</a:t>
            </a:r>
          </a:p>
        </p:txBody>
      </p:sp>
      <p:sp>
        <p:nvSpPr>
          <p:cNvPr id="345116" name="Rectangle 28"/>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5117" name="Rectangle 29"/>
          <p:cNvSpPr>
            <a:spLocks noChangeArrowheads="1"/>
          </p:cNvSpPr>
          <p:nvPr/>
        </p:nvSpPr>
        <p:spPr bwMode="auto">
          <a:xfrm>
            <a:off x="8093082"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25</a:t>
            </a:r>
          </a:p>
        </p:txBody>
      </p:sp>
      <p:sp>
        <p:nvSpPr>
          <p:cNvPr id="21" name="TextBox 20"/>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709610121"/>
      </p:ext>
    </p:extLst>
  </p:cSld>
  <p:clrMapOvr>
    <a:masterClrMapping/>
  </p:clrMapOvr>
  <p:transition>
    <p:fade/>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40995"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40996"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40998"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40999"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0" name="Line 8"/>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1"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2" name="Line 10"/>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4"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5"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6" name="Line 14"/>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7" name="Line 15"/>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8" name="Line 16"/>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9" name="Text Box 17"/>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41013" name="Text Box 21"/>
          <p:cNvSpPr txBox="1">
            <a:spLocks noChangeArrowheads="1"/>
          </p:cNvSpPr>
          <p:nvPr/>
        </p:nvSpPr>
        <p:spPr bwMode="auto">
          <a:xfrm>
            <a:off x="7" y="7350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65552"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5553" name="Text Box 2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41018" name="Rectangle 2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41022"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41023"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5:29</a:t>
            </a:r>
          </a:p>
        </p:txBody>
      </p:sp>
      <p:sp>
        <p:nvSpPr>
          <p:cNvPr id="341024" name="Rectangle 32"/>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1025" name="Rectangle 33"/>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26</a:t>
            </a:r>
          </a:p>
        </p:txBody>
      </p:sp>
      <p:sp>
        <p:nvSpPr>
          <p:cNvPr id="24" name="TextBox 23"/>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632631324"/>
      </p:ext>
    </p:extLst>
  </p:cSld>
  <p:clrMapOvr>
    <a:masterClrMapping/>
  </p:clrMapOvr>
  <p:transition>
    <p:fade/>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4201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42020"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42021" name="Text Box 5"/>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342022"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42023"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4" name="Line 8"/>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5"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6" name="Line 10"/>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7" name="Line 11"/>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8"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9"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30" name="Line 14"/>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31" name="Line 15"/>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32" name="Line 16"/>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33" name="Text Box 17"/>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42037" name="Text Box 21"/>
          <p:cNvSpPr txBox="1">
            <a:spLocks noChangeArrowheads="1"/>
          </p:cNvSpPr>
          <p:nvPr/>
        </p:nvSpPr>
        <p:spPr bwMode="auto">
          <a:xfrm>
            <a:off x="7" y="2030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67602"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7603" name="Text Box 2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42042" name="Rectangle 2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42046"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42047"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11:26</a:t>
            </a:r>
          </a:p>
        </p:txBody>
      </p:sp>
      <p:sp>
        <p:nvSpPr>
          <p:cNvPr id="342048" name="Rectangle 32"/>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2049" name="Rectangle 33"/>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27</a:t>
            </a:r>
          </a:p>
        </p:txBody>
      </p:sp>
      <p:sp>
        <p:nvSpPr>
          <p:cNvPr id="26" name="TextBox 25"/>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455994854"/>
      </p:ext>
    </p:extLst>
  </p:cSld>
  <p:clrMapOvr>
    <a:masterClrMapping/>
  </p:clrMapOvr>
  <p:transition>
    <p:fade/>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177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31780"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31781" name="Text Box 5"/>
          <p:cNvSpPr txBox="1">
            <a:spLocks noChangeArrowheads="1"/>
          </p:cNvSpPr>
          <p:nvPr/>
        </p:nvSpPr>
        <p:spPr bwMode="auto">
          <a:xfrm>
            <a:off x="3417888" y="2354263"/>
            <a:ext cx="42608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 (Sarah)</a:t>
            </a:r>
            <a:endParaRPr lang="en-US" sz="2400" dirty="0">
              <a:solidFill>
                <a:srgbClr val="FFFFFF"/>
              </a:solidFill>
              <a:latin typeface="Times" charset="0"/>
            </a:endParaRPr>
          </a:p>
        </p:txBody>
      </p:sp>
      <p:sp>
        <p:nvSpPr>
          <p:cNvPr id="331784"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1785"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86"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87"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88"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89"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0"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1"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2"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3"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4"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5"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6"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31826" name="Text Box 50"/>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a:solidFill>
                  <a:srgbClr val="FFFFFF"/>
                </a:solidFill>
                <a:latin typeface="Times" charset="0"/>
              </a:rPr>
              <a:t>DAVID</a:t>
            </a:r>
            <a:endParaRPr lang="en-US" sz="2400">
              <a:solidFill>
                <a:srgbClr val="FFFF00"/>
              </a:solidFill>
              <a:latin typeface="Times" charset="0"/>
            </a:endParaRPr>
          </a:p>
        </p:txBody>
      </p:sp>
      <p:sp>
        <p:nvSpPr>
          <p:cNvPr id="331830" name="Text Box 54"/>
          <p:cNvSpPr txBox="1">
            <a:spLocks noChangeArrowheads="1"/>
          </p:cNvSpPr>
          <p:nvPr/>
        </p:nvSpPr>
        <p:spPr bwMode="auto">
          <a:xfrm>
            <a:off x="568332" y="19796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69652" name="Text Box 56"/>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9653" name="Text Box 58"/>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1835" name="Rectangle 59"/>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1839" name="Text Box 63"/>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1840" name="Text Box 64"/>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Matthew 1:2-6</a:t>
            </a:r>
          </a:p>
        </p:txBody>
      </p:sp>
      <p:sp>
        <p:nvSpPr>
          <p:cNvPr id="331841" name="Rectangle 65"/>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1842" name="Rectangle 66"/>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28</a:t>
            </a:r>
          </a:p>
        </p:txBody>
      </p:sp>
      <p:sp>
        <p:nvSpPr>
          <p:cNvPr id="28" name="TextBox 27"/>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489296541"/>
      </p:ext>
    </p:extLst>
  </p:cSld>
  <p:clrMapOvr>
    <a:masterClrMapping/>
  </p:clrMapOvr>
  <p:transition>
    <p:fade/>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280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32804"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32805" name="Text Box 5"/>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33280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FF"/>
                </a:solidFill>
                <a:latin typeface="Times" charset="0"/>
              </a:rPr>
              <a:t>DAVID</a:t>
            </a:r>
            <a:r>
              <a:rPr lang="en-US" b="1">
                <a:solidFill>
                  <a:srgbClr val="FFFF00"/>
                </a:solidFill>
                <a:latin typeface="Times" charset="0"/>
              </a:rPr>
              <a:t>       BATHSHEBA</a:t>
            </a:r>
          </a:p>
        </p:txBody>
      </p:sp>
      <p:sp>
        <p:nvSpPr>
          <p:cNvPr id="33280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0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280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0"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5"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7"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8"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9"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20"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32854" name="Text Box 54"/>
          <p:cNvSpPr txBox="1">
            <a:spLocks noChangeArrowheads="1"/>
          </p:cNvSpPr>
          <p:nvPr/>
        </p:nvSpPr>
        <p:spPr bwMode="auto">
          <a:xfrm>
            <a:off x="695332" y="18272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71701" name="Text Box 56"/>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1702" name="Text Box 58"/>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2859" name="Rectangle 59"/>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2863" name="Text Box 63"/>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2864" name="Text Box 64"/>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2 Samuel 12:24</a:t>
            </a:r>
          </a:p>
        </p:txBody>
      </p:sp>
      <p:sp>
        <p:nvSpPr>
          <p:cNvPr id="332865" name="Rectangle 65"/>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2866" name="Rectangle 66"/>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29</a:t>
            </a:r>
          </a:p>
        </p:txBody>
      </p:sp>
      <p:sp>
        <p:nvSpPr>
          <p:cNvPr id="29" name="TextBox 28"/>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3120597724"/>
      </p:ext>
    </p:extLst>
  </p:cSld>
  <p:clrMapOvr>
    <a:masterClrMapping/>
  </p:clrMapOvr>
  <p:transition>
    <p:fade/>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46115"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46116"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46118"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FF"/>
                </a:solidFill>
                <a:latin typeface="Times" charset="0"/>
              </a:rPr>
              <a:t>DAVID</a:t>
            </a:r>
            <a:r>
              <a:rPr lang="en-US" b="1">
                <a:solidFill>
                  <a:srgbClr val="FFFF00"/>
                </a:solidFill>
                <a:latin typeface="Times" charset="0"/>
              </a:rPr>
              <a:t>       BATHSHEBA</a:t>
            </a:r>
          </a:p>
        </p:txBody>
      </p:sp>
      <p:sp>
        <p:nvSpPr>
          <p:cNvPr id="346119"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0"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46121"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2"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3"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4"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5"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6"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7"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8"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9"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0"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1"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2"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46133"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a:t>
            </a:r>
            <a:r>
              <a:rPr lang="en-US" b="1" u="sng">
                <a:solidFill>
                  <a:srgbClr val="FFFF00"/>
                </a:solidFill>
                <a:latin typeface="Times" charset="0"/>
              </a:rPr>
              <a:t>NATHAN</a:t>
            </a:r>
            <a:r>
              <a:rPr lang="en-US" b="1">
                <a:solidFill>
                  <a:srgbClr val="FFFF00"/>
                </a:solidFill>
                <a:latin typeface="Times" charset="0"/>
              </a:rPr>
              <a:t>    </a:t>
            </a:r>
            <a:r>
              <a:rPr lang="en-US" b="1" u="sng">
                <a:solidFill>
                  <a:srgbClr val="FFFF00"/>
                </a:solidFill>
                <a:latin typeface="Times" charset="0"/>
              </a:rPr>
              <a:t>SOLOMON</a:t>
            </a:r>
          </a:p>
        </p:txBody>
      </p:sp>
      <p:sp>
        <p:nvSpPr>
          <p:cNvPr id="346134"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8" name="Line 26"/>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9" name="Line 27"/>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46" name="Text Box 3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73752" name="Text Box 35"/>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3753" name="Text Box 37"/>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46150" name="Rectangle 38"/>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46154" name="Text Box 4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46155" name="Text Box 4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2 Samuel 5:14</a:t>
            </a:r>
          </a:p>
        </p:txBody>
      </p:sp>
      <p:sp>
        <p:nvSpPr>
          <p:cNvPr id="346156" name="Rectangle 44"/>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6157" name="Rectangle 45"/>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30</a:t>
            </a:r>
          </a:p>
        </p:txBody>
      </p:sp>
      <p:grpSp>
        <p:nvGrpSpPr>
          <p:cNvPr id="73759" name="Group 47"/>
          <p:cNvGrpSpPr>
            <a:grpSpLocks/>
          </p:cNvGrpSpPr>
          <p:nvPr/>
        </p:nvGrpSpPr>
        <p:grpSpPr bwMode="auto">
          <a:xfrm>
            <a:off x="4438650" y="3343282"/>
            <a:ext cx="1684338" cy="182563"/>
            <a:chOff x="2796" y="2106"/>
            <a:chExt cx="1061" cy="115"/>
          </a:xfrm>
        </p:grpSpPr>
        <p:sp>
          <p:nvSpPr>
            <p:cNvPr id="346135" name="Line 23"/>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6" name="Line 24"/>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7" name="Line 25"/>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36" name="TextBox 35"/>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729784082"/>
      </p:ext>
    </p:extLst>
  </p:cSld>
  <p:clrMapOvr>
    <a:masterClrMapping/>
  </p:clrMapOvr>
  <p:transition>
    <p:fade/>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382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33828"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3383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3383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383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4"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9"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1"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2"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3"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4"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3384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33846"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5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a:t>
            </a:r>
          </a:p>
        </p:txBody>
      </p:sp>
      <p:sp>
        <p:nvSpPr>
          <p:cNvPr id="333861" name="Line 37"/>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62" name="Line 38"/>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64"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65"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74" name="AutoShape 50"/>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3879" name="Text Box 55"/>
          <p:cNvSpPr txBox="1">
            <a:spLocks noChangeArrowheads="1"/>
          </p:cNvSpPr>
          <p:nvPr/>
        </p:nvSpPr>
        <p:spPr bwMode="auto">
          <a:xfrm>
            <a:off x="365132" y="36306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600" b="1">
                <a:solidFill>
                  <a:srgbClr val="FFFF00"/>
                </a:solidFill>
                <a:latin typeface="Comic Sans MS" charset="0"/>
              </a:rPr>
              <a:t>LUKE 3:23 (see other references)</a:t>
            </a:r>
          </a:p>
        </p:txBody>
      </p:sp>
      <p:sp>
        <p:nvSpPr>
          <p:cNvPr id="333881" name="Text Box 57"/>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75805" name="Text Box 58"/>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5806" name="Text Box 60"/>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3885" name="Rectangle 61"/>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3888" name="Rectangle 64"/>
          <p:cNvSpPr>
            <a:spLocks noChangeArrowheads="1"/>
          </p:cNvSpPr>
          <p:nvPr/>
        </p:nvSpPr>
        <p:spPr bwMode="auto">
          <a:xfrm>
            <a:off x="5329245" y="758832"/>
            <a:ext cx="2682875" cy="103187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3889" name="Text Box 65"/>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3890" name="Text Box 66"/>
          <p:cNvSpPr txBox="1">
            <a:spLocks noChangeArrowheads="1"/>
          </p:cNvSpPr>
          <p:nvPr/>
        </p:nvSpPr>
        <p:spPr bwMode="auto">
          <a:xfrm>
            <a:off x="5051426" y="1082677"/>
            <a:ext cx="3287713" cy="590147"/>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Luke 3:23                       Plus Others</a:t>
            </a:r>
          </a:p>
        </p:txBody>
      </p:sp>
      <p:sp>
        <p:nvSpPr>
          <p:cNvPr id="333891" name="Rectangle 67"/>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31</a:t>
            </a:r>
          </a:p>
        </p:txBody>
      </p:sp>
      <p:grpSp>
        <p:nvGrpSpPr>
          <p:cNvPr id="75812" name="Group 69"/>
          <p:cNvGrpSpPr>
            <a:grpSpLocks/>
          </p:cNvGrpSpPr>
          <p:nvPr/>
        </p:nvGrpSpPr>
        <p:grpSpPr bwMode="auto">
          <a:xfrm>
            <a:off x="4438650" y="3343282"/>
            <a:ext cx="1684338" cy="182563"/>
            <a:chOff x="2796" y="2106"/>
            <a:chExt cx="1061" cy="115"/>
          </a:xfrm>
        </p:grpSpPr>
        <p:sp>
          <p:nvSpPr>
            <p:cNvPr id="333894" name="Line 70"/>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95" name="Line 71"/>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96" name="Line 72"/>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41" name="TextBox 40"/>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6638036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333874"/>
                                        </p:tgtEl>
                                        <p:attrNameLst>
                                          <p:attrName>style.visibility</p:attrName>
                                        </p:attrNameLst>
                                      </p:cBhvr>
                                      <p:to>
                                        <p:strVal val="visible"/>
                                      </p:to>
                                    </p:set>
                                    <p:animEffect transition="in" filter="box(out)">
                                      <p:cBhvr>
                                        <p:cTn id="7" dur="500"/>
                                        <p:tgtEl>
                                          <p:spTgt spid="333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74"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91" name="Rectangle 7"/>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528415" name="Text Box 31"/>
          <p:cNvSpPr txBox="1">
            <a:spLocks noChangeArrowheads="1"/>
          </p:cNvSpPr>
          <p:nvPr/>
        </p:nvSpPr>
        <p:spPr bwMode="auto">
          <a:xfrm>
            <a:off x="339732" y="506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600" b="1">
                <a:solidFill>
                  <a:srgbClr val="FFFF00"/>
                </a:solidFill>
                <a:latin typeface="Comic Sans MS" charset="0"/>
              </a:rPr>
              <a:t>LUKE 3:23 (see other references)</a:t>
            </a:r>
          </a:p>
        </p:txBody>
      </p:sp>
      <p:sp>
        <p:nvSpPr>
          <p:cNvPr id="77827" name="Text Box 34"/>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7828" name="Text Box 35"/>
          <p:cNvSpPr txBox="1">
            <a:spLocks noChangeArrowheads="1"/>
          </p:cNvSpPr>
          <p:nvPr/>
        </p:nvSpPr>
        <p:spPr bwMode="auto">
          <a:xfrm>
            <a:off x="8882063" y="55308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2000" b="0">
              <a:solidFill>
                <a:srgbClr val="FFA27C"/>
              </a:solidFill>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34"/>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2000" b="1" dirty="0">
                  <a:solidFill>
                    <a:srgbClr val="FFFF00"/>
                  </a:solidFill>
                  <a:latin typeface="Comic Sans MS" charset="0"/>
                </a:rPr>
                <a:t>Luke 3:23: "Now Jesus himself was about 30 years old when He began His ministry.  He was the son, </a:t>
              </a:r>
              <a:r>
                <a:rPr lang="en-US" sz="2000" b="1" dirty="0">
                  <a:solidFill>
                    <a:srgbClr val="00FFFF"/>
                  </a:solidFill>
                  <a:latin typeface="Comic Sans MS" charset="0"/>
                </a:rPr>
                <a:t>so it was thought</a:t>
              </a:r>
              <a:r>
                <a:rPr lang="en-US" sz="2000" b="1" dirty="0">
                  <a:solidFill>
                    <a:srgbClr val="FFFF00"/>
                  </a:solidFill>
                  <a:latin typeface="Comic Sans MS" charset="0"/>
                </a:rPr>
                <a:t>, of Joseph." (NIV)</a:t>
              </a: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528422" name="Text Box 38"/>
          <p:cNvSpPr txBox="1">
            <a:spLocks noChangeArrowheads="1"/>
          </p:cNvSpPr>
          <p:nvPr/>
        </p:nvSpPr>
        <p:spPr bwMode="auto">
          <a:xfrm>
            <a:off x="836613" y="2719389"/>
            <a:ext cx="7727950" cy="2532062"/>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spcBef>
                <a:spcPct val="50000"/>
              </a:spcBef>
              <a:defRPr/>
            </a:pPr>
            <a:r>
              <a:rPr lang="en-US" sz="2000" b="1" dirty="0">
                <a:solidFill>
                  <a:srgbClr val="FFFF00"/>
                </a:solidFill>
                <a:latin typeface="Comic Sans MS" charset="0"/>
              </a:rPr>
              <a:t>"</a:t>
            </a:r>
            <a:r>
              <a:rPr lang="en-US" sz="2000" b="1" dirty="0">
                <a:solidFill>
                  <a:srgbClr val="00FFFF"/>
                </a:solidFill>
                <a:latin typeface="Comic Sans MS" charset="0"/>
              </a:rPr>
              <a:t>Luke was tracing the line of Mary.</a:t>
            </a:r>
            <a:r>
              <a:rPr lang="en-US" sz="2000" b="1" dirty="0">
                <a:solidFill>
                  <a:srgbClr val="FFFF00"/>
                </a:solidFill>
                <a:latin typeface="Comic Sans MS" charset="0"/>
              </a:rPr>
              <a:t>  Many interpreters [among varied positions…] argue that Luke was giving the genealogy of Mary, showing that she also was in the line of David and that therefore Jesus was qualified as the Messiah, not only through Joseph (since he was the oldest </a:t>
            </a:r>
            <a:r>
              <a:rPr lang="en-US" sz="2000" b="1" dirty="0">
                <a:solidFill>
                  <a:srgbClr val="00FFFF"/>
                </a:solidFill>
                <a:latin typeface="Comic Sans MS" charset="0"/>
              </a:rPr>
              <a:t>legal</a:t>
            </a:r>
            <a:r>
              <a:rPr lang="en-US" sz="2000" b="1" dirty="0">
                <a:solidFill>
                  <a:srgbClr val="FFFF00"/>
                </a:solidFill>
                <a:latin typeface="Comic Sans MS" charset="0"/>
              </a:rPr>
              <a:t> heir) but also through Mary."</a:t>
            </a:r>
          </a:p>
          <a:p>
            <a:pPr algn="r">
              <a:spcBef>
                <a:spcPct val="50000"/>
              </a:spcBef>
              <a:defRPr/>
            </a:pPr>
            <a:r>
              <a:rPr lang="en-US" sz="1600" b="1" dirty="0">
                <a:solidFill>
                  <a:srgbClr val="00FFFF"/>
                </a:solidFill>
                <a:latin typeface="Comic Sans MS" charset="0"/>
              </a:rPr>
              <a:t>              Louis </a:t>
            </a:r>
            <a:r>
              <a:rPr lang="en-US" sz="1600" b="1" dirty="0" err="1">
                <a:solidFill>
                  <a:srgbClr val="00FFFF"/>
                </a:solidFill>
                <a:latin typeface="Comic Sans MS" charset="0"/>
              </a:rPr>
              <a:t>Barbieri</a:t>
            </a:r>
            <a:r>
              <a:rPr lang="en-US" sz="1600" b="1" dirty="0">
                <a:solidFill>
                  <a:srgbClr val="00FFFF"/>
                </a:solidFill>
                <a:latin typeface="Comic Sans MS" charset="0"/>
              </a:rPr>
              <a:t>, </a:t>
            </a:r>
            <a:r>
              <a:rPr lang="en-US" sz="1600" b="1" i="1" dirty="0">
                <a:solidFill>
                  <a:srgbClr val="00FFFF"/>
                </a:solidFill>
                <a:latin typeface="Comic Sans MS" charset="0"/>
              </a:rPr>
              <a:t>The Bible Knowledge Commentary, eds. John Walvoord &amp; Roy Zuck (Victor Books, 1983), 212.</a:t>
            </a:r>
          </a:p>
        </p:txBody>
      </p:sp>
      <p:sp>
        <p:nvSpPr>
          <p:cNvPr id="77831" name="Text Box 40"/>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28425" name="Rectangle 41"/>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28428" name="Rectangle 44"/>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32</a:t>
            </a:r>
          </a:p>
        </p:txBody>
      </p:sp>
      <p:sp>
        <p:nvSpPr>
          <p:cNvPr id="77834" name="Text Box 46"/>
          <p:cNvSpPr txBox="1">
            <a:spLocks noChangeArrowheads="1"/>
          </p:cNvSpPr>
          <p:nvPr/>
        </p:nvSpPr>
        <p:spPr bwMode="auto">
          <a:xfrm>
            <a:off x="8589033" y="6461728"/>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1</a:t>
            </a:r>
          </a:p>
        </p:txBody>
      </p:sp>
      <p:sp>
        <p:nvSpPr>
          <p:cNvPr id="14" name="TextBox 13"/>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19550458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5942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59428"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5943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5943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5943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4"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9"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1"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2"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3"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4"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5944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59446"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sp>
        <p:nvSpPr>
          <p:cNvPr id="359453" name="Line 29"/>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4" name="Line 30"/>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5" name="Line 31"/>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6" name="Line 32"/>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7" name="Line 33"/>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8" name="AutoShape 34"/>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9459" name="AutoShape 35"/>
          <p:cNvSpPr>
            <a:spLocks noChangeArrowheads="1"/>
          </p:cNvSpPr>
          <p:nvPr/>
        </p:nvSpPr>
        <p:spPr bwMode="auto">
          <a:xfrm>
            <a:off x="5930900" y="42672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9462" name="Line 38"/>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66" name="Text Box 42"/>
          <p:cNvSpPr txBox="1">
            <a:spLocks noChangeArrowheads="1"/>
          </p:cNvSpPr>
          <p:nvPr/>
        </p:nvSpPr>
        <p:spPr bwMode="auto">
          <a:xfrm>
            <a:off x="365132" y="20558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359468" name="Text Box 4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79904" name="Text Box 45"/>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9905" name="Text Box 47"/>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59472" name="Rectangle 48"/>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59476" name="Text Box 5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59477" name="Text Box 5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Matthew 1:16</a:t>
            </a:r>
          </a:p>
        </p:txBody>
      </p:sp>
      <p:sp>
        <p:nvSpPr>
          <p:cNvPr id="359478" name="Rectangle 54"/>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9479" name="Rectangle 55"/>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33</a:t>
            </a:r>
          </a:p>
        </p:txBody>
      </p:sp>
      <p:grpSp>
        <p:nvGrpSpPr>
          <p:cNvPr id="79911" name="Group 57"/>
          <p:cNvGrpSpPr>
            <a:grpSpLocks/>
          </p:cNvGrpSpPr>
          <p:nvPr/>
        </p:nvGrpSpPr>
        <p:grpSpPr bwMode="auto">
          <a:xfrm>
            <a:off x="4438650" y="3343282"/>
            <a:ext cx="1684338" cy="182563"/>
            <a:chOff x="2796" y="2106"/>
            <a:chExt cx="1061" cy="115"/>
          </a:xfrm>
        </p:grpSpPr>
        <p:sp>
          <p:nvSpPr>
            <p:cNvPr id="359482" name="Line 58"/>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83" name="Line 59"/>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84" name="Line 60"/>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44" name="TextBox 43"/>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75843586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Grp="1" noChangeArrowheads="1"/>
          </p:cNvSpPr>
          <p:nvPr>
            <p:ph type="title" idx="4294967295"/>
          </p:nvPr>
        </p:nvSpPr>
        <p:spPr/>
        <p:txBody>
          <a:bodyPr/>
          <a:lstStyle/>
          <a:p>
            <a:pPr eaLnBrk="1" hangingPunct="1"/>
            <a:r>
              <a:rPr lang="en-US" dirty="0"/>
              <a:t>Give Thanks 2/4</a:t>
            </a:r>
          </a:p>
        </p:txBody>
      </p:sp>
      <p:pic>
        <p:nvPicPr>
          <p:cNvPr id="272386" name="Picture 3" descr="mtn&amp;lake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8" name="Text Box 4"/>
          <p:cNvSpPr txBox="1">
            <a:spLocks noChangeArrowheads="1"/>
          </p:cNvSpPr>
          <p:nvPr/>
        </p:nvSpPr>
        <p:spPr bwMode="auto">
          <a:xfrm>
            <a:off x="673572" y="7"/>
            <a:ext cx="7631756" cy="317661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And now let the weak say,</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"I am strong," let the poor say,</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"I am rich" because of what</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the Lord has done for us.</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(repeat)</a:t>
            </a:r>
          </a:p>
        </p:txBody>
      </p:sp>
    </p:spTree>
  </p:cSld>
  <p:clrMapOvr>
    <a:masterClrMapping/>
  </p:clrMapOvr>
  <p:transition>
    <p:spli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42905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429060"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429062"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429063"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64"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429065"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67"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68"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69"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70"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72"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76"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429077"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429078"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2"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sp>
        <p:nvSpPr>
          <p:cNvPr id="429083" name="Line 27"/>
          <p:cNvSpPr>
            <a:spLocks noChangeShapeType="1"/>
          </p:cNvSpPr>
          <p:nvPr/>
        </p:nvSpPr>
        <p:spPr bwMode="auto">
          <a:xfrm flipH="1">
            <a:off x="4870451" y="5834070"/>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4" name="Line 28"/>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5" name="Line 29"/>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6" name="Line 30"/>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7" name="Line 31"/>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8" name="Line 32"/>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9" name="AutoShape 33"/>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429090" name="AutoShape 34"/>
          <p:cNvSpPr>
            <a:spLocks noChangeArrowheads="1"/>
          </p:cNvSpPr>
          <p:nvPr/>
        </p:nvSpPr>
        <p:spPr bwMode="auto">
          <a:xfrm>
            <a:off x="5930900" y="42672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grpSp>
        <p:nvGrpSpPr>
          <p:cNvPr id="2" name="Group 42"/>
          <p:cNvGrpSpPr>
            <a:grpSpLocks/>
          </p:cNvGrpSpPr>
          <p:nvPr/>
        </p:nvGrpSpPr>
        <p:grpSpPr bwMode="auto">
          <a:xfrm>
            <a:off x="3898900" y="5840403"/>
            <a:ext cx="3429000" cy="920750"/>
            <a:chOff x="2456" y="3679"/>
            <a:chExt cx="2160" cy="580"/>
          </a:xfrm>
        </p:grpSpPr>
        <p:sp>
          <p:nvSpPr>
            <p:cNvPr id="429091" name="Line 35"/>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92" name="Text Box 36"/>
            <p:cNvSpPr txBox="1">
              <a:spLocks noChangeArrowheads="1"/>
            </p:cNvSpPr>
            <p:nvPr/>
          </p:nvSpPr>
          <p:spPr bwMode="auto">
            <a:xfrm>
              <a:off x="2456" y="3929"/>
              <a:ext cx="2160" cy="33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800">
                  <a:solidFill>
                    <a:srgbClr val="FFFFFF"/>
                  </a:solidFill>
                  <a:latin typeface="Times" charset="0"/>
                </a:rPr>
                <a:t>JESUS CHRIST</a:t>
              </a:r>
              <a:endParaRPr lang="en-US" sz="2800">
                <a:solidFill>
                  <a:srgbClr val="FFFF00"/>
                </a:solidFill>
                <a:latin typeface="Times" charset="0"/>
              </a:endParaRPr>
            </a:p>
          </p:txBody>
        </p:sp>
      </p:grpSp>
      <p:sp>
        <p:nvSpPr>
          <p:cNvPr id="429093" name="Line 37"/>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97" name="Text Box 41"/>
          <p:cNvSpPr txBox="1">
            <a:spLocks noChangeArrowheads="1"/>
          </p:cNvSpPr>
          <p:nvPr/>
        </p:nvSpPr>
        <p:spPr bwMode="auto">
          <a:xfrm>
            <a:off x="339732" y="2030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429100" name="Text Box 4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81949" name="Text Box 45"/>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81950" name="Text Box 46"/>
          <p:cNvSpPr txBox="1">
            <a:spLocks noChangeArrowheads="1"/>
          </p:cNvSpPr>
          <p:nvPr/>
        </p:nvSpPr>
        <p:spPr bwMode="auto">
          <a:xfrm>
            <a:off x="8902700" y="45910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2000" b="0">
              <a:solidFill>
                <a:srgbClr val="FFA27C"/>
              </a:solidFill>
            </a:endParaRPr>
          </a:p>
        </p:txBody>
      </p:sp>
      <p:sp>
        <p:nvSpPr>
          <p:cNvPr id="81951" name="Text Box 47"/>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429104" name="Rectangle 48"/>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429108" name="Text Box 5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429109" name="Text Box 5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Matthew 1:16</a:t>
            </a:r>
          </a:p>
        </p:txBody>
      </p:sp>
      <p:sp>
        <p:nvSpPr>
          <p:cNvPr id="429110" name="Rectangle 54"/>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429111" name="Rectangle 55"/>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34</a:t>
            </a:r>
          </a:p>
        </p:txBody>
      </p:sp>
      <p:sp>
        <p:nvSpPr>
          <p:cNvPr id="81957" name="Text Box 57"/>
          <p:cNvSpPr txBox="1">
            <a:spLocks noChangeArrowheads="1"/>
          </p:cNvSpPr>
          <p:nvPr/>
        </p:nvSpPr>
        <p:spPr bwMode="auto">
          <a:xfrm>
            <a:off x="8800845" y="6422704"/>
            <a:ext cx="184660"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1800">
              <a:solidFill>
                <a:srgbClr val="FFFFFF"/>
              </a:solidFill>
            </a:endParaRPr>
          </a:p>
        </p:txBody>
      </p:sp>
      <p:grpSp>
        <p:nvGrpSpPr>
          <p:cNvPr id="81958" name="Group 58"/>
          <p:cNvGrpSpPr>
            <a:grpSpLocks/>
          </p:cNvGrpSpPr>
          <p:nvPr/>
        </p:nvGrpSpPr>
        <p:grpSpPr bwMode="auto">
          <a:xfrm>
            <a:off x="4438650" y="3343282"/>
            <a:ext cx="1684338" cy="182563"/>
            <a:chOff x="2796" y="2106"/>
            <a:chExt cx="1061" cy="115"/>
          </a:xfrm>
        </p:grpSpPr>
        <p:sp>
          <p:nvSpPr>
            <p:cNvPr id="429115" name="Line 59"/>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116" name="Line 60"/>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117" name="Line 61"/>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429118" name="AutoShape 62"/>
          <p:cNvSpPr>
            <a:spLocks/>
          </p:cNvSpPr>
          <p:nvPr/>
        </p:nvSpPr>
        <p:spPr bwMode="auto">
          <a:xfrm rot="-5400000">
            <a:off x="3324225" y="360370"/>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429074"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75"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8" name="TextBox 47"/>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165804904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5840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58404"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5840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5840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0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5840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21"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58422"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26"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grpSp>
        <p:nvGrpSpPr>
          <p:cNvPr id="2" name="Group 43"/>
          <p:cNvGrpSpPr>
            <a:grpSpLocks/>
          </p:cNvGrpSpPr>
          <p:nvPr/>
        </p:nvGrpSpPr>
        <p:grpSpPr bwMode="auto">
          <a:xfrm>
            <a:off x="2043120" y="428784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50000"/>
                </a:lnSpc>
                <a:spcBef>
                  <a:spcPct val="50000"/>
                </a:spcBef>
                <a:defRPr/>
              </a:pPr>
              <a:r>
                <a:rPr lang="en-US" sz="2400">
                  <a:solidFill>
                    <a:srgbClr val="FFFFFF"/>
                  </a:solidFill>
                  <a:latin typeface="Times" charset="0"/>
                </a:rPr>
                <a:t>The FAMILY Right</a:t>
              </a:r>
            </a:p>
            <a:p>
              <a:pPr algn="ctr">
                <a:lnSpc>
                  <a:spcPct val="50000"/>
                </a:lnSpc>
                <a:spcBef>
                  <a:spcPct val="50000"/>
                </a:spcBef>
                <a:defRPr/>
              </a:pPr>
              <a:r>
                <a:rPr lang="en-US" sz="2400">
                  <a:solidFill>
                    <a:srgbClr val="FFFFFF"/>
                  </a:solidFill>
                  <a:latin typeface="Times" charset="0"/>
                </a:rPr>
                <a:t>Luke 3:23-38</a:t>
              </a: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lgn="ctr">
                <a:defRPr/>
              </a:pPr>
              <a:endParaRPr lang="en-US" sz="1600">
                <a:solidFill>
                  <a:srgbClr val="FFFFFF"/>
                </a:solidFill>
                <a:latin typeface="Times New Roman" charset="0"/>
              </a:endParaRPr>
            </a:p>
          </p:txBody>
        </p:sp>
      </p:grpSp>
      <p:sp>
        <p:nvSpPr>
          <p:cNvPr id="358430" name="Line 30"/>
          <p:cNvSpPr>
            <a:spLocks noChangeShapeType="1"/>
          </p:cNvSpPr>
          <p:nvPr/>
        </p:nvSpPr>
        <p:spPr bwMode="auto">
          <a:xfrm flipH="1">
            <a:off x="4870451" y="5834070"/>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nvGrpSpPr>
          <p:cNvPr id="3" name="Group 44"/>
          <p:cNvGrpSpPr>
            <a:grpSpLocks/>
          </p:cNvGrpSpPr>
          <p:nvPr/>
        </p:nvGrpSpPr>
        <p:grpSpPr bwMode="auto">
          <a:xfrm>
            <a:off x="5214938" y="4287845"/>
            <a:ext cx="2925762" cy="847725"/>
            <a:chOff x="3285" y="2701"/>
            <a:chExt cx="1843" cy="534"/>
          </a:xfrm>
        </p:grpSpPr>
        <p:sp>
          <p:nvSpPr>
            <p:cNvPr id="358428" name="Text Box 28"/>
            <p:cNvSpPr txBox="1">
              <a:spLocks noChangeArrowheads="1"/>
            </p:cNvSpPr>
            <p:nvPr/>
          </p:nvSpPr>
          <p:spPr bwMode="auto">
            <a:xfrm>
              <a:off x="3318" y="2792"/>
              <a:ext cx="1729"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50000"/>
                </a:lnSpc>
                <a:spcBef>
                  <a:spcPct val="50000"/>
                </a:spcBef>
                <a:defRPr/>
              </a:pPr>
              <a:r>
                <a:rPr lang="en-US" sz="2400">
                  <a:solidFill>
                    <a:srgbClr val="66FF78"/>
                  </a:solidFill>
                  <a:latin typeface="Times" charset="0"/>
                </a:rPr>
                <a:t>The LEGAL Right</a:t>
              </a:r>
            </a:p>
            <a:p>
              <a:pPr algn="ctr">
                <a:lnSpc>
                  <a:spcPct val="50000"/>
                </a:lnSpc>
                <a:spcBef>
                  <a:spcPct val="50000"/>
                </a:spcBef>
                <a:defRPr/>
              </a:pPr>
              <a:r>
                <a:rPr lang="en-US" sz="2400">
                  <a:solidFill>
                    <a:srgbClr val="66FF78"/>
                  </a:solidFill>
                  <a:latin typeface="Times" charset="0"/>
                </a:rPr>
                <a:t>Matt 1:1-17</a:t>
              </a:r>
              <a:endParaRPr lang="en-US" sz="2400">
                <a:solidFill>
                  <a:srgbClr val="FFFF00"/>
                </a:solidFill>
                <a:latin typeface="Times"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grpSp>
      <p:sp>
        <p:nvSpPr>
          <p:cNvPr id="358433" name="Line 33"/>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4" name="Line 34"/>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5" name="Line 35"/>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6" name="Line 36"/>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7" name="Line 37"/>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8" name="Line 38"/>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9" name="Text Box 39"/>
          <p:cNvSpPr txBox="1">
            <a:spLocks noChangeArrowheads="1"/>
          </p:cNvSpPr>
          <p:nvPr/>
        </p:nvSpPr>
        <p:spPr bwMode="auto">
          <a:xfrm>
            <a:off x="3898900" y="6237294"/>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800">
                <a:solidFill>
                  <a:srgbClr val="FFFFFF"/>
                </a:solidFill>
                <a:latin typeface="Times" charset="0"/>
              </a:rPr>
              <a:t>JESUS CHRIST</a:t>
            </a:r>
            <a:endParaRPr lang="en-US" sz="2800">
              <a:solidFill>
                <a:srgbClr val="FFFF00"/>
              </a:solidFill>
              <a:latin typeface="Times" charset="0"/>
            </a:endParaRPr>
          </a:p>
        </p:txBody>
      </p:sp>
      <p:sp>
        <p:nvSpPr>
          <p:cNvPr id="358440" name="Line 40"/>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45" name="Text Box 45"/>
          <p:cNvSpPr txBox="1">
            <a:spLocks noChangeArrowheads="1"/>
          </p:cNvSpPr>
          <p:nvPr/>
        </p:nvSpPr>
        <p:spPr bwMode="auto">
          <a:xfrm>
            <a:off x="327025" y="3840166"/>
            <a:ext cx="3762375"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r">
              <a:spcBef>
                <a:spcPct val="50000"/>
              </a:spcBef>
            </a:pPr>
            <a:r>
              <a:rPr lang="en-US">
                <a:solidFill>
                  <a:srgbClr val="99CCFF"/>
                </a:solidFill>
              </a:rPr>
              <a:t>BLOOD SUCCESSION</a:t>
            </a:r>
          </a:p>
        </p:txBody>
      </p:sp>
      <p:sp>
        <p:nvSpPr>
          <p:cNvPr id="358446" name="Text Box 46"/>
          <p:cNvSpPr txBox="1">
            <a:spLocks noChangeArrowheads="1"/>
          </p:cNvSpPr>
          <p:nvPr/>
        </p:nvSpPr>
        <p:spPr bwMode="auto">
          <a:xfrm>
            <a:off x="6386513" y="3833814"/>
            <a:ext cx="2312987"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pPr>
            <a:r>
              <a:rPr lang="en-US">
                <a:solidFill>
                  <a:srgbClr val="99CCFF"/>
                </a:solidFill>
              </a:rPr>
              <a:t>LEGAL SUCCESSION</a:t>
            </a:r>
          </a:p>
        </p:txBody>
      </p:sp>
      <p:sp>
        <p:nvSpPr>
          <p:cNvPr id="358448" name="Text Box 48"/>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83998" name="Text Box 49"/>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83999" name="Text Box 50"/>
          <p:cNvSpPr txBox="1">
            <a:spLocks noChangeArrowheads="1"/>
          </p:cNvSpPr>
          <p:nvPr/>
        </p:nvSpPr>
        <p:spPr bwMode="auto">
          <a:xfrm>
            <a:off x="8882063" y="44386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2000" b="0">
              <a:solidFill>
                <a:srgbClr val="FFA27C"/>
              </a:solidFill>
            </a:endParaRPr>
          </a:p>
        </p:txBody>
      </p:sp>
      <p:sp>
        <p:nvSpPr>
          <p:cNvPr id="84000" name="Text Box 51"/>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58452" name="Rectangle 52"/>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58457" name="Rectangle 57"/>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35</a:t>
            </a:r>
          </a:p>
        </p:txBody>
      </p:sp>
      <p:sp>
        <p:nvSpPr>
          <p:cNvPr id="84003" name="Text Box 59"/>
          <p:cNvSpPr txBox="1">
            <a:spLocks noChangeArrowheads="1"/>
          </p:cNvSpPr>
          <p:nvPr/>
        </p:nvSpPr>
        <p:spPr bwMode="auto">
          <a:xfrm>
            <a:off x="8589033" y="6452203"/>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3</a:t>
            </a:r>
          </a:p>
        </p:txBody>
      </p:sp>
      <p:grpSp>
        <p:nvGrpSpPr>
          <p:cNvPr id="84004" name="Group 60"/>
          <p:cNvGrpSpPr>
            <a:grpSpLocks/>
          </p:cNvGrpSpPr>
          <p:nvPr/>
        </p:nvGrpSpPr>
        <p:grpSpPr bwMode="auto">
          <a:xfrm>
            <a:off x="4438650" y="3343282"/>
            <a:ext cx="1684338" cy="182563"/>
            <a:chOff x="2796" y="2106"/>
            <a:chExt cx="1061" cy="115"/>
          </a:xfrm>
        </p:grpSpPr>
        <p:sp>
          <p:nvSpPr>
            <p:cNvPr id="358461" name="Line 61"/>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62" name="Line 62"/>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63" name="Line 63"/>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358466" name="AutoShape 66"/>
          <p:cNvSpPr>
            <a:spLocks/>
          </p:cNvSpPr>
          <p:nvPr/>
        </p:nvSpPr>
        <p:spPr bwMode="auto">
          <a:xfrm rot="-5400000">
            <a:off x="3324225" y="360370"/>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8418"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9"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8" name="TextBox 47"/>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15164409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5328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53284"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5328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5328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8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5328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01"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53302"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06"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sp>
        <p:nvSpPr>
          <p:cNvPr id="353307" name="Text Box 27"/>
          <p:cNvSpPr txBox="1">
            <a:spLocks noChangeArrowheads="1"/>
          </p:cNvSpPr>
          <p:nvPr/>
        </p:nvSpPr>
        <p:spPr bwMode="auto">
          <a:xfrm>
            <a:off x="2043120" y="4433888"/>
            <a:ext cx="3138487"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lgn="ctr">
              <a:lnSpc>
                <a:spcPct val="50000"/>
              </a:lnSpc>
              <a:spcBef>
                <a:spcPct val="50000"/>
              </a:spcBef>
              <a:defRPr/>
            </a:pPr>
            <a:r>
              <a:rPr lang="en-US" b="1">
                <a:solidFill>
                  <a:srgbClr val="FFFF00"/>
                </a:solidFill>
                <a:latin typeface="Times" charset="0"/>
              </a:rPr>
              <a:t>The FAMILY Right</a:t>
            </a:r>
          </a:p>
          <a:p>
            <a:pPr algn="ctr">
              <a:lnSpc>
                <a:spcPct val="50000"/>
              </a:lnSpc>
              <a:spcBef>
                <a:spcPct val="50000"/>
              </a:spcBef>
              <a:defRPr/>
            </a:pPr>
            <a:r>
              <a:rPr lang="en-US" b="1">
                <a:solidFill>
                  <a:srgbClr val="FFFF00"/>
                </a:solidFill>
                <a:latin typeface="Times" charset="0"/>
              </a:rPr>
              <a:t>Luke 3:23-38</a:t>
            </a:r>
          </a:p>
        </p:txBody>
      </p:sp>
      <p:sp>
        <p:nvSpPr>
          <p:cNvPr id="353308" name="Text Box 28"/>
          <p:cNvSpPr txBox="1">
            <a:spLocks noChangeArrowheads="1"/>
          </p:cNvSpPr>
          <p:nvPr/>
        </p:nvSpPr>
        <p:spPr bwMode="auto">
          <a:xfrm>
            <a:off x="5267325" y="4432301"/>
            <a:ext cx="2744788"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lgn="ctr">
              <a:lnSpc>
                <a:spcPct val="50000"/>
              </a:lnSpc>
              <a:spcBef>
                <a:spcPct val="50000"/>
              </a:spcBef>
              <a:defRPr/>
            </a:pPr>
            <a:r>
              <a:rPr lang="en-US" b="1">
                <a:solidFill>
                  <a:srgbClr val="FFFF00"/>
                </a:solidFill>
                <a:latin typeface="Times" charset="0"/>
              </a:rPr>
              <a:t>The LEGAL Right</a:t>
            </a:r>
          </a:p>
          <a:p>
            <a:pPr algn="ctr">
              <a:lnSpc>
                <a:spcPct val="50000"/>
              </a:lnSpc>
              <a:spcBef>
                <a:spcPct val="50000"/>
              </a:spcBef>
              <a:defRPr/>
            </a:pPr>
            <a:r>
              <a:rPr lang="en-US" b="1">
                <a:solidFill>
                  <a:srgbClr val="FFFF00"/>
                </a:solidFill>
                <a:latin typeface="Times" charset="0"/>
              </a:rPr>
              <a:t>Matt 1:1-17</a:t>
            </a:r>
          </a:p>
        </p:txBody>
      </p:sp>
      <p:sp>
        <p:nvSpPr>
          <p:cNvPr id="353309" name="Rectangle 29"/>
          <p:cNvSpPr>
            <a:spLocks noChangeArrowheads="1"/>
          </p:cNvSpPr>
          <p:nvPr/>
        </p:nvSpPr>
        <p:spPr bwMode="auto">
          <a:xfrm>
            <a:off x="2116138" y="4287845"/>
            <a:ext cx="29638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lgn="ctr">
              <a:defRPr/>
            </a:pPr>
            <a:endParaRPr lang="en-US" sz="1600">
              <a:solidFill>
                <a:srgbClr val="FFFFFF"/>
              </a:solidFill>
              <a:latin typeface="Times New Roman" charset="0"/>
            </a:endParaRPr>
          </a:p>
        </p:txBody>
      </p:sp>
      <p:sp>
        <p:nvSpPr>
          <p:cNvPr id="353310" name="Line 30"/>
          <p:cNvSpPr>
            <a:spLocks noChangeShapeType="1"/>
          </p:cNvSpPr>
          <p:nvPr/>
        </p:nvSpPr>
        <p:spPr bwMode="auto">
          <a:xfrm flipH="1">
            <a:off x="4870451" y="5834070"/>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11" name="Line 31"/>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13" name="Text Box 33"/>
          <p:cNvSpPr txBox="1">
            <a:spLocks noChangeArrowheads="1"/>
          </p:cNvSpPr>
          <p:nvPr/>
        </p:nvSpPr>
        <p:spPr bwMode="auto">
          <a:xfrm>
            <a:off x="2125664" y="5059363"/>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408" tIns="45704" rIns="91408" bIns="45704">
            <a:spAutoFit/>
          </a:bodyPr>
          <a:lstStyle/>
          <a:p>
            <a:pPr algn="r">
              <a:lnSpc>
                <a:spcPct val="50000"/>
              </a:lnSpc>
              <a:spcBef>
                <a:spcPct val="50000"/>
              </a:spcBef>
              <a:defRPr/>
            </a:pPr>
            <a:endParaRPr lang="en-US" sz="2800" b="1" dirty="0">
              <a:solidFill>
                <a:srgbClr val="FFFFFF"/>
              </a:solidFill>
              <a:latin typeface="Arial" panose="020B0604020202020204" pitchFamily="34" charset="0"/>
            </a:endParaRPr>
          </a:p>
          <a:p>
            <a:pPr algn="r">
              <a:lnSpc>
                <a:spcPct val="50000"/>
              </a:lnSpc>
              <a:spcBef>
                <a:spcPct val="50000"/>
              </a:spcBef>
              <a:defRPr/>
            </a:pPr>
            <a:r>
              <a:rPr lang="en-US" sz="2800" b="1" dirty="0">
                <a:solidFill>
                  <a:srgbClr val="FFFFFF"/>
                </a:solidFill>
                <a:latin typeface="Arial" panose="020B0604020202020204" pitchFamily="34" charset="0"/>
              </a:rPr>
              <a:t>BLOOD</a:t>
            </a:r>
          </a:p>
          <a:p>
            <a:pPr algn="r">
              <a:lnSpc>
                <a:spcPct val="50000"/>
              </a:lnSpc>
              <a:spcBef>
                <a:spcPct val="50000"/>
              </a:spcBef>
              <a:defRPr/>
            </a:pPr>
            <a:r>
              <a:rPr lang="en-US" sz="2800" b="1" dirty="0">
                <a:solidFill>
                  <a:srgbClr val="FFFFFF"/>
                </a:solidFill>
                <a:latin typeface="Arial" panose="020B0604020202020204" pitchFamily="34" charset="0"/>
              </a:rPr>
              <a:t>RIGHT</a:t>
            </a:r>
          </a:p>
        </p:txBody>
      </p:sp>
      <p:sp>
        <p:nvSpPr>
          <p:cNvPr id="353315" name="Text Box 35"/>
          <p:cNvSpPr txBox="1">
            <a:spLocks noChangeArrowheads="1"/>
          </p:cNvSpPr>
          <p:nvPr/>
        </p:nvSpPr>
        <p:spPr bwMode="auto">
          <a:xfrm>
            <a:off x="3898900" y="6237294"/>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800">
                <a:solidFill>
                  <a:srgbClr val="FFFFFF"/>
                </a:solidFill>
                <a:latin typeface="Times" charset="0"/>
              </a:rPr>
              <a:t>JESUS CHRIST</a:t>
            </a:r>
            <a:endParaRPr lang="en-US" sz="2800">
              <a:solidFill>
                <a:srgbClr val="FFFF00"/>
              </a:solidFill>
              <a:latin typeface="Times" charset="0"/>
            </a:endParaRPr>
          </a:p>
        </p:txBody>
      </p:sp>
      <p:sp>
        <p:nvSpPr>
          <p:cNvPr id="353316" name="Rectangle 36"/>
          <p:cNvSpPr>
            <a:spLocks noChangeArrowheads="1"/>
          </p:cNvSpPr>
          <p:nvPr/>
        </p:nvSpPr>
        <p:spPr bwMode="auto">
          <a:xfrm>
            <a:off x="5214938" y="4287845"/>
            <a:ext cx="29257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3317" name="Line 37"/>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18" name="Line 38"/>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19" name="Line 39"/>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20"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21"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30" name="Line 50"/>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33" name="Text Box 53"/>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a:solidFill>
                  <a:srgbClr val="FFFFFF"/>
                </a:solidFill>
                <a:latin typeface="Times" charset="0"/>
              </a:rPr>
              <a:t>ABRAHAM</a:t>
            </a:r>
            <a:endParaRPr lang="en-US" sz="2400">
              <a:solidFill>
                <a:srgbClr val="FFFFFF"/>
              </a:solidFill>
              <a:latin typeface="Times" charset="0"/>
            </a:endParaRPr>
          </a:p>
        </p:txBody>
      </p:sp>
      <p:sp>
        <p:nvSpPr>
          <p:cNvPr id="86047" name="Text Box 54"/>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86048" name="Text Box 56"/>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53337" name="Rectangle 57"/>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53340" name="Rectangle 60"/>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36</a:t>
            </a:r>
          </a:p>
        </p:txBody>
      </p:sp>
      <p:grpSp>
        <p:nvGrpSpPr>
          <p:cNvPr id="86051" name="Group 62"/>
          <p:cNvGrpSpPr>
            <a:grpSpLocks/>
          </p:cNvGrpSpPr>
          <p:nvPr/>
        </p:nvGrpSpPr>
        <p:grpSpPr bwMode="auto">
          <a:xfrm>
            <a:off x="4438650" y="3343282"/>
            <a:ext cx="1684338" cy="182563"/>
            <a:chOff x="2796" y="2106"/>
            <a:chExt cx="1061" cy="115"/>
          </a:xfrm>
        </p:grpSpPr>
        <p:sp>
          <p:nvSpPr>
            <p:cNvPr id="353343" name="Line 63"/>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44" name="Line 64"/>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45" name="Line 65"/>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353346" name="AutoShape 66"/>
          <p:cNvSpPr>
            <a:spLocks/>
          </p:cNvSpPr>
          <p:nvPr/>
        </p:nvSpPr>
        <p:spPr bwMode="auto">
          <a:xfrm rot="-5400000">
            <a:off x="3324225" y="360370"/>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3298"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9"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3" name="TextBox 42"/>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378618743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5430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54308"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5431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5431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5431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2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2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54326"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3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sp>
        <p:nvSpPr>
          <p:cNvPr id="354331" name="Text Box 27"/>
          <p:cNvSpPr txBox="1">
            <a:spLocks noChangeArrowheads="1"/>
          </p:cNvSpPr>
          <p:nvPr/>
        </p:nvSpPr>
        <p:spPr bwMode="auto">
          <a:xfrm>
            <a:off x="2043120" y="4433888"/>
            <a:ext cx="3138487"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lgn="ctr">
              <a:lnSpc>
                <a:spcPct val="50000"/>
              </a:lnSpc>
              <a:spcBef>
                <a:spcPct val="50000"/>
              </a:spcBef>
              <a:defRPr/>
            </a:pPr>
            <a:r>
              <a:rPr lang="en-US" b="1">
                <a:solidFill>
                  <a:srgbClr val="FFFF00"/>
                </a:solidFill>
                <a:latin typeface="Times" charset="0"/>
              </a:rPr>
              <a:t>The FAMILY Right</a:t>
            </a:r>
          </a:p>
          <a:p>
            <a:pPr algn="ctr">
              <a:lnSpc>
                <a:spcPct val="50000"/>
              </a:lnSpc>
              <a:spcBef>
                <a:spcPct val="50000"/>
              </a:spcBef>
              <a:defRPr/>
            </a:pPr>
            <a:r>
              <a:rPr lang="en-US" b="1">
                <a:solidFill>
                  <a:srgbClr val="FFFF00"/>
                </a:solidFill>
                <a:latin typeface="Times" charset="0"/>
              </a:rPr>
              <a:t>Luke 3:23-38</a:t>
            </a:r>
          </a:p>
        </p:txBody>
      </p:sp>
      <p:sp>
        <p:nvSpPr>
          <p:cNvPr id="354332" name="Text Box 28"/>
          <p:cNvSpPr txBox="1">
            <a:spLocks noChangeArrowheads="1"/>
          </p:cNvSpPr>
          <p:nvPr/>
        </p:nvSpPr>
        <p:spPr bwMode="auto">
          <a:xfrm>
            <a:off x="5267325" y="4432301"/>
            <a:ext cx="2744788"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lgn="ctr">
              <a:lnSpc>
                <a:spcPct val="50000"/>
              </a:lnSpc>
              <a:spcBef>
                <a:spcPct val="50000"/>
              </a:spcBef>
              <a:defRPr/>
            </a:pPr>
            <a:r>
              <a:rPr lang="en-US" b="1">
                <a:solidFill>
                  <a:srgbClr val="FFFF00"/>
                </a:solidFill>
                <a:latin typeface="Times" charset="0"/>
              </a:rPr>
              <a:t>The LEGAL Right</a:t>
            </a:r>
          </a:p>
          <a:p>
            <a:pPr algn="ctr">
              <a:lnSpc>
                <a:spcPct val="50000"/>
              </a:lnSpc>
              <a:spcBef>
                <a:spcPct val="50000"/>
              </a:spcBef>
              <a:defRPr/>
            </a:pPr>
            <a:r>
              <a:rPr lang="en-US" b="1">
                <a:solidFill>
                  <a:srgbClr val="FFFF00"/>
                </a:solidFill>
                <a:latin typeface="Times" charset="0"/>
              </a:rPr>
              <a:t>Matt 1:1-17</a:t>
            </a:r>
          </a:p>
        </p:txBody>
      </p:sp>
      <p:sp>
        <p:nvSpPr>
          <p:cNvPr id="354333" name="Rectangle 29"/>
          <p:cNvSpPr>
            <a:spLocks noChangeArrowheads="1"/>
          </p:cNvSpPr>
          <p:nvPr/>
        </p:nvSpPr>
        <p:spPr bwMode="auto">
          <a:xfrm>
            <a:off x="2116138" y="4287845"/>
            <a:ext cx="29638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lgn="ctr">
              <a:defRPr/>
            </a:pPr>
            <a:endParaRPr lang="en-US" sz="1600">
              <a:solidFill>
                <a:srgbClr val="FFFFFF"/>
              </a:solidFill>
              <a:latin typeface="Times New Roman" charset="0"/>
            </a:endParaRPr>
          </a:p>
        </p:txBody>
      </p:sp>
      <p:sp>
        <p:nvSpPr>
          <p:cNvPr id="354334" name="Line 30"/>
          <p:cNvSpPr>
            <a:spLocks noChangeShapeType="1"/>
          </p:cNvSpPr>
          <p:nvPr/>
        </p:nvSpPr>
        <p:spPr bwMode="auto">
          <a:xfrm flipH="1">
            <a:off x="4870451" y="5834070"/>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35" name="Line 31"/>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39" name="Text Box 35"/>
          <p:cNvSpPr txBox="1">
            <a:spLocks noChangeArrowheads="1"/>
          </p:cNvSpPr>
          <p:nvPr/>
        </p:nvSpPr>
        <p:spPr bwMode="auto">
          <a:xfrm>
            <a:off x="3898900" y="6237294"/>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800">
                <a:solidFill>
                  <a:srgbClr val="FFFFFF"/>
                </a:solidFill>
                <a:latin typeface="Times" charset="0"/>
              </a:rPr>
              <a:t>JESUS CHRIST</a:t>
            </a:r>
            <a:endParaRPr lang="en-US" sz="2800">
              <a:solidFill>
                <a:srgbClr val="FFFF00"/>
              </a:solidFill>
              <a:latin typeface="Times" charset="0"/>
            </a:endParaRPr>
          </a:p>
        </p:txBody>
      </p:sp>
      <p:sp>
        <p:nvSpPr>
          <p:cNvPr id="354340" name="Rectangle 36"/>
          <p:cNvSpPr>
            <a:spLocks noChangeArrowheads="1"/>
          </p:cNvSpPr>
          <p:nvPr/>
        </p:nvSpPr>
        <p:spPr bwMode="auto">
          <a:xfrm>
            <a:off x="5214938" y="4287845"/>
            <a:ext cx="29257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4341" name="Line 37"/>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42" name="Line 38"/>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43" name="Line 39"/>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44"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45"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54" name="Line 50"/>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57" name="Text Box 53"/>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a:solidFill>
                  <a:srgbClr val="FFFFFF"/>
                </a:solidFill>
                <a:latin typeface="Times" charset="0"/>
              </a:rPr>
              <a:t>ABRAHAM</a:t>
            </a:r>
            <a:endParaRPr lang="en-US" sz="2400">
              <a:solidFill>
                <a:srgbClr val="FFFFFF"/>
              </a:solidFill>
              <a:latin typeface="Times" charset="0"/>
            </a:endParaRPr>
          </a:p>
        </p:txBody>
      </p:sp>
      <p:sp>
        <p:nvSpPr>
          <p:cNvPr id="88094" name="Text Box 54"/>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88095" name="Text Box 56"/>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54364" name="Rectangle 60"/>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37</a:t>
            </a:r>
          </a:p>
        </p:txBody>
      </p:sp>
      <p:grpSp>
        <p:nvGrpSpPr>
          <p:cNvPr id="88097" name="Group 66"/>
          <p:cNvGrpSpPr>
            <a:grpSpLocks/>
          </p:cNvGrpSpPr>
          <p:nvPr/>
        </p:nvGrpSpPr>
        <p:grpSpPr bwMode="auto">
          <a:xfrm>
            <a:off x="4438650" y="3343282"/>
            <a:ext cx="1684338" cy="182563"/>
            <a:chOff x="2796" y="2106"/>
            <a:chExt cx="1061" cy="115"/>
          </a:xfrm>
        </p:grpSpPr>
        <p:sp>
          <p:nvSpPr>
            <p:cNvPr id="354371" name="Line 67"/>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72" name="Line 68"/>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73" name="Line 69"/>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354374" name="AutoShape 70"/>
          <p:cNvSpPr>
            <a:spLocks/>
          </p:cNvSpPr>
          <p:nvPr/>
        </p:nvSpPr>
        <p:spPr bwMode="auto">
          <a:xfrm rot="-5400000">
            <a:off x="3324225" y="360370"/>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4322"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23"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75" name="Text Box 71"/>
          <p:cNvSpPr txBox="1">
            <a:spLocks noChangeArrowheads="1"/>
          </p:cNvSpPr>
          <p:nvPr/>
        </p:nvSpPr>
        <p:spPr bwMode="auto">
          <a:xfrm>
            <a:off x="2125664" y="5059363"/>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408" tIns="45704" rIns="91408" bIns="45704">
            <a:spAutoFit/>
          </a:bodyPr>
          <a:lstStyle/>
          <a:p>
            <a:pPr algn="r">
              <a:lnSpc>
                <a:spcPct val="50000"/>
              </a:lnSpc>
              <a:spcBef>
                <a:spcPct val="50000"/>
              </a:spcBef>
              <a:defRPr/>
            </a:pPr>
            <a:endParaRPr lang="en-US" sz="2800" b="1" dirty="0">
              <a:solidFill>
                <a:srgbClr val="FFFFFF"/>
              </a:solidFill>
              <a:latin typeface="Arial" panose="020B0604020202020204" pitchFamily="34" charset="0"/>
            </a:endParaRPr>
          </a:p>
          <a:p>
            <a:pPr algn="r">
              <a:lnSpc>
                <a:spcPct val="50000"/>
              </a:lnSpc>
              <a:spcBef>
                <a:spcPct val="50000"/>
              </a:spcBef>
              <a:defRPr/>
            </a:pPr>
            <a:r>
              <a:rPr lang="en-US" sz="2800" b="1" dirty="0">
                <a:solidFill>
                  <a:srgbClr val="FFFFFF"/>
                </a:solidFill>
                <a:latin typeface="Arial" panose="020B0604020202020204" pitchFamily="34" charset="0"/>
              </a:rPr>
              <a:t>BLOOD</a:t>
            </a:r>
          </a:p>
          <a:p>
            <a:pPr algn="r">
              <a:lnSpc>
                <a:spcPct val="50000"/>
              </a:lnSpc>
              <a:spcBef>
                <a:spcPct val="50000"/>
              </a:spcBef>
              <a:defRPr/>
            </a:pPr>
            <a:r>
              <a:rPr lang="en-US" sz="2800" b="1" dirty="0">
                <a:solidFill>
                  <a:srgbClr val="FFFFFF"/>
                </a:solidFill>
                <a:latin typeface="Arial" panose="020B0604020202020204" pitchFamily="34" charset="0"/>
              </a:rPr>
              <a:t>RIGHT</a:t>
            </a:r>
          </a:p>
        </p:txBody>
      </p:sp>
      <p:sp>
        <p:nvSpPr>
          <p:cNvPr id="354376" name="Text Box 72"/>
          <p:cNvSpPr txBox="1">
            <a:spLocks noChangeArrowheads="1"/>
          </p:cNvSpPr>
          <p:nvPr/>
        </p:nvSpPr>
        <p:spPr bwMode="auto">
          <a:xfrm>
            <a:off x="6797675" y="5100638"/>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408" tIns="45704" rIns="91408" bIns="45704">
            <a:spAutoFit/>
          </a:bodyPr>
          <a:lstStyle/>
          <a:p>
            <a:pPr>
              <a:lnSpc>
                <a:spcPct val="50000"/>
              </a:lnSpc>
              <a:spcBef>
                <a:spcPct val="50000"/>
              </a:spcBef>
              <a:defRPr/>
            </a:pPr>
            <a:endParaRPr lang="en-US" sz="2800" b="1" dirty="0">
              <a:solidFill>
                <a:srgbClr val="FFFFFF"/>
              </a:solidFill>
              <a:latin typeface="Arial" panose="020B0604020202020204" pitchFamily="34" charset="0"/>
            </a:endParaRPr>
          </a:p>
          <a:p>
            <a:pPr>
              <a:lnSpc>
                <a:spcPct val="50000"/>
              </a:lnSpc>
              <a:spcBef>
                <a:spcPct val="50000"/>
              </a:spcBef>
              <a:defRPr/>
            </a:pPr>
            <a:r>
              <a:rPr lang="en-US" sz="2800" b="1" dirty="0">
                <a:solidFill>
                  <a:srgbClr val="FFFFFF"/>
                </a:solidFill>
                <a:latin typeface="Arial" panose="020B0604020202020204" pitchFamily="34" charset="0"/>
              </a:rPr>
              <a:t>LEGAL</a:t>
            </a:r>
          </a:p>
          <a:p>
            <a:pPr>
              <a:lnSpc>
                <a:spcPct val="50000"/>
              </a:lnSpc>
              <a:spcBef>
                <a:spcPct val="50000"/>
              </a:spcBef>
              <a:defRPr/>
            </a:pPr>
            <a:r>
              <a:rPr lang="en-US" sz="2800" b="1" dirty="0">
                <a:solidFill>
                  <a:srgbClr val="FFFFFF"/>
                </a:solidFill>
                <a:latin typeface="Arial" panose="020B0604020202020204" pitchFamily="34" charset="0"/>
              </a:rPr>
              <a:t>RIGHT</a:t>
            </a:r>
          </a:p>
        </p:txBody>
      </p:sp>
      <p:sp>
        <p:nvSpPr>
          <p:cNvPr id="43" name="TextBox 42"/>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385554016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45"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p>
            <a:pPr>
              <a:spcBef>
                <a:spcPct val="50000"/>
              </a:spcBef>
              <a:defRPr/>
            </a:pPr>
            <a:endParaRPr lang="en-US" sz="1800" b="1">
              <a:solidFill>
                <a:srgbClr val="FAF40C"/>
              </a:solidFill>
              <a:latin typeface="Comic Sans MS" charset="0"/>
            </a:endParaRPr>
          </a:p>
        </p:txBody>
      </p:sp>
      <p:sp>
        <p:nvSpPr>
          <p:cNvPr id="559107" name="Text Box 3"/>
          <p:cNvSpPr txBox="1">
            <a:spLocks noChangeArrowheads="1"/>
          </p:cNvSpPr>
          <p:nvPr/>
        </p:nvSpPr>
        <p:spPr bwMode="auto">
          <a:xfrm>
            <a:off x="652464" y="265113"/>
            <a:ext cx="7780337" cy="1200150"/>
          </a:xfrm>
          <a:prstGeom prst="rect">
            <a:avLst/>
          </a:prstGeom>
          <a:noFill/>
          <a:ln w="38100">
            <a:noFill/>
            <a:miter lim="800000"/>
            <a:headEnd/>
            <a:tailEnd/>
          </a:ln>
          <a:effectLst/>
        </p:spPr>
        <p:txBody>
          <a:bodyPr lIns="91408" tIns="45704" rIns="91408" bIns="45704">
            <a:spAutoFit/>
          </a:bodyPr>
          <a:lstStyle/>
          <a:p>
            <a:pPr algn="ctr">
              <a:spcBef>
                <a:spcPct val="50000"/>
              </a:spcBef>
              <a:defRPr/>
            </a:pPr>
            <a:r>
              <a:rPr lang="en-US" b="1" dirty="0">
                <a:solidFill>
                  <a:srgbClr val="FAF40C"/>
                </a:solidFill>
                <a:effectLst>
                  <a:outerShdw blurRad="50800" dist="76200" dir="2700000" algn="tl" rotWithShape="0">
                    <a:srgbClr val="000000">
                      <a:alpha val="98000"/>
                    </a:srgbClr>
                  </a:outerShdw>
                </a:effectLst>
                <a:latin typeface="Arial" panose="020B0604020202020204" pitchFamily="34" charset="0"/>
              </a:rPr>
              <a:t>HAVE YOU EVER CONSIDERED THE INCREDIBLE PROBABILITIES OF THE BIRTH AND LIFE OF JESUS CHRIST?</a:t>
            </a:r>
          </a:p>
        </p:txBody>
      </p:sp>
      <p:sp>
        <p:nvSpPr>
          <p:cNvPr id="559111" name="Text Box 7"/>
          <p:cNvSpPr txBox="1">
            <a:spLocks noChangeArrowheads="1"/>
          </p:cNvSpPr>
          <p:nvPr/>
        </p:nvSpPr>
        <p:spPr bwMode="auto">
          <a:xfrm>
            <a:off x="1730375" y="1477965"/>
            <a:ext cx="5948363" cy="3793469"/>
          </a:xfrm>
          <a:prstGeom prst="rect">
            <a:avLst/>
          </a:prstGeom>
          <a:noFill/>
          <a:ln w="38100">
            <a:noFill/>
            <a:miter lim="800000"/>
            <a:headEnd/>
            <a:tailEnd/>
          </a:ln>
          <a:effectLst/>
        </p:spPr>
        <p:txBody>
          <a:bodyPr lIns="91408" tIns="45704" rIns="91408" bIns="45704">
            <a:spAutoFit/>
          </a:bodyPr>
          <a:lstStyle/>
          <a:p>
            <a:pPr algn="ctr">
              <a:spcBef>
                <a:spcPct val="50000"/>
              </a:spcBef>
              <a:defRPr/>
            </a:pPr>
            <a:r>
              <a:rPr lang="en-US" sz="8000" b="1" dirty="0">
                <a:solidFill>
                  <a:srgbClr val="FAF40C"/>
                </a:solidFill>
                <a:effectLst>
                  <a:outerShdw blurRad="50800" dist="76200" dir="2700000" algn="tl" rotWithShape="0">
                    <a:srgbClr val="000000">
                      <a:alpha val="98000"/>
                    </a:srgbClr>
                  </a:outerShdw>
                </a:effectLst>
                <a:latin typeface="Arial" panose="020B0604020202020204" pitchFamily="34" charset="0"/>
              </a:rPr>
              <a:t>JUST AN ACCIDENT OF BIRTH?</a:t>
            </a:r>
          </a:p>
        </p:txBody>
      </p:sp>
      <p:sp>
        <p:nvSpPr>
          <p:cNvPr id="559127" name="Text Box 23"/>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408" tIns="45704" rIns="91408" bIns="45704" anchor="ctr">
            <a:spAutoFit/>
          </a:bodyPr>
          <a:lstStyle/>
          <a:p>
            <a:pPr algn="ctr">
              <a:defRPr/>
            </a:pPr>
            <a:r>
              <a:rPr lang="en-US" b="1">
                <a:solidFill>
                  <a:srgbClr val="FFFF00"/>
                </a:solidFill>
                <a:latin typeface="Comic Sans MS" charset="0"/>
              </a:rPr>
              <a:t>STUDY HELP #17</a:t>
            </a:r>
          </a:p>
        </p:txBody>
      </p:sp>
      <p:sp>
        <p:nvSpPr>
          <p:cNvPr id="92166" name="Text Box 24"/>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59129" name="Rectangle 25"/>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59133" name="Rectangle 29"/>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39</a:t>
            </a:r>
          </a:p>
        </p:txBody>
      </p:sp>
      <p:sp>
        <p:nvSpPr>
          <p:cNvPr id="92169" name="Text Box 31"/>
          <p:cNvSpPr txBox="1">
            <a:spLocks noChangeArrowheads="1"/>
          </p:cNvSpPr>
          <p:nvPr/>
        </p:nvSpPr>
        <p:spPr bwMode="auto">
          <a:xfrm>
            <a:off x="8585858" y="6464904"/>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2</a:t>
            </a:r>
          </a:p>
        </p:txBody>
      </p:sp>
      <p:sp>
        <p:nvSpPr>
          <p:cNvPr id="92170" name="Text Box 33"/>
          <p:cNvSpPr txBox="1">
            <a:spLocks noChangeArrowheads="1"/>
          </p:cNvSpPr>
          <p:nvPr/>
        </p:nvSpPr>
        <p:spPr bwMode="auto">
          <a:xfrm>
            <a:off x="469638"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900" dirty="0">
                <a:solidFill>
                  <a:srgbClr val="FFFFFF"/>
                </a:solidFill>
                <a:latin typeface="Arial" panose="020B0604020202020204" pitchFamily="34" charset="0"/>
              </a:rPr>
              <a:t>©2006 TBBMI</a:t>
            </a:r>
          </a:p>
        </p:txBody>
      </p:sp>
      <p:sp>
        <p:nvSpPr>
          <p:cNvPr id="559138" name="Rectangle 34"/>
          <p:cNvSpPr>
            <a:spLocks noChangeArrowheads="1"/>
          </p:cNvSpPr>
          <p:nvPr/>
        </p:nvSpPr>
        <p:spPr bwMode="auto">
          <a:xfrm>
            <a:off x="7470777" y="6526220"/>
            <a:ext cx="817563"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Tree>
    <p:extLst>
      <p:ext uri="{BB962C8B-B14F-4D97-AF65-F5344CB8AC3E}">
        <p14:creationId xmlns:p14="http://schemas.microsoft.com/office/powerpoint/2010/main" val="196207771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45"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p>
            <a:pPr>
              <a:spcBef>
                <a:spcPct val="50000"/>
              </a:spcBef>
              <a:defRPr/>
            </a:pPr>
            <a:endParaRPr lang="en-US" sz="1800" b="1">
              <a:solidFill>
                <a:srgbClr val="FAF40C"/>
              </a:solidFill>
              <a:latin typeface="Comic Sans MS" charset="0"/>
            </a:endParaRPr>
          </a:p>
        </p:txBody>
      </p:sp>
      <p:sp>
        <p:nvSpPr>
          <p:cNvPr id="585732" name="Text Box 4"/>
          <p:cNvSpPr txBox="1">
            <a:spLocks noChangeArrowheads="1"/>
          </p:cNvSpPr>
          <p:nvPr/>
        </p:nvSpPr>
        <p:spPr bwMode="auto">
          <a:xfrm>
            <a:off x="1011238" y="1939932"/>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408" tIns="45704" rIns="91408" bIns="45704">
            <a:spAutoFit/>
          </a:bodyPr>
          <a:lstStyle/>
          <a:p>
            <a:pPr algn="ctr">
              <a:lnSpc>
                <a:spcPct val="50000"/>
              </a:lnSpc>
              <a:spcBef>
                <a:spcPct val="50000"/>
              </a:spcBef>
              <a:defRPr/>
            </a:pPr>
            <a:r>
              <a:rPr lang="en-US" sz="3200" b="1" dirty="0">
                <a:solidFill>
                  <a:srgbClr val="FFFFFF"/>
                </a:solidFill>
                <a:latin typeface="Arial" panose="020B0604020202020204" pitchFamily="34" charset="0"/>
              </a:rPr>
              <a:t>JUST AN ACCIDENT OF BIRTH?</a:t>
            </a:r>
          </a:p>
        </p:txBody>
      </p:sp>
      <p:sp>
        <p:nvSpPr>
          <p:cNvPr id="585733" name="Text Box 5"/>
          <p:cNvSpPr txBox="1">
            <a:spLocks noChangeArrowheads="1"/>
          </p:cNvSpPr>
          <p:nvPr/>
        </p:nvSpPr>
        <p:spPr bwMode="auto">
          <a:xfrm>
            <a:off x="306388" y="2692400"/>
            <a:ext cx="8462962" cy="2364960"/>
          </a:xfrm>
          <a:prstGeom prst="rect">
            <a:avLst/>
          </a:prstGeom>
          <a:noFill/>
          <a:ln w="9525">
            <a:noFill/>
            <a:miter lim="800000"/>
            <a:headEnd/>
            <a:tailEnd/>
          </a:ln>
          <a:effectLst>
            <a:outerShdw blurRad="63500" dist="63500" dir="2212194"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4400" baseline="-25000">
                <a:solidFill>
                  <a:srgbClr val="FAF40C"/>
                </a:solidFill>
              </a:rPr>
              <a:t>IN THE OLD TESTAMENT: MORE THAN </a:t>
            </a:r>
            <a:r>
              <a:rPr lang="en-US" sz="4400" i="1" u="sng" baseline="-25000">
                <a:solidFill>
                  <a:srgbClr val="99CCFF"/>
                </a:solidFill>
              </a:rPr>
              <a:t>300 REFERENCES</a:t>
            </a:r>
            <a:r>
              <a:rPr lang="en-US" sz="4400" baseline="-25000">
                <a:solidFill>
                  <a:srgbClr val="FAF40C"/>
                </a:solidFill>
              </a:rPr>
              <a:t> TO A COMING MESSIAH WERE FULFILLED UPON THE BIRTH, LIFE AND CRUCIFIXION OF JESUS CHRIST.  WITH THAT SAID…</a:t>
            </a:r>
          </a:p>
        </p:txBody>
      </p:sp>
      <p:sp>
        <p:nvSpPr>
          <p:cNvPr id="585734" name="Text Box 6"/>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408" tIns="45704" rIns="91408" bIns="45704" anchor="ctr">
            <a:spAutoFit/>
          </a:bodyPr>
          <a:lstStyle/>
          <a:p>
            <a:pPr algn="ctr">
              <a:defRPr/>
            </a:pPr>
            <a:r>
              <a:rPr lang="en-US" b="1">
                <a:solidFill>
                  <a:srgbClr val="FFFF00"/>
                </a:solidFill>
                <a:latin typeface="Comic Sans MS" charset="0"/>
              </a:rPr>
              <a:t>STUDY HELP #17</a:t>
            </a:r>
          </a:p>
        </p:txBody>
      </p:sp>
      <p:sp>
        <p:nvSpPr>
          <p:cNvPr id="94213" name="Text Box 7"/>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85736" name="Rectangle 8"/>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85737" name="Text Box 9"/>
          <p:cNvSpPr txBox="1">
            <a:spLocks noChangeArrowheads="1"/>
          </p:cNvSpPr>
          <p:nvPr/>
        </p:nvSpPr>
        <p:spPr bwMode="auto">
          <a:xfrm>
            <a:off x="619125" y="6315082"/>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nSpc>
                <a:spcPct val="80000"/>
              </a:lnSpc>
              <a:spcBef>
                <a:spcPct val="50000"/>
              </a:spcBef>
              <a:defRPr/>
            </a:pPr>
            <a:r>
              <a:rPr lang="en-US" sz="1400" baseline="-25000" dirty="0">
                <a:solidFill>
                  <a:srgbClr val="FAF40C"/>
                </a:solidFill>
              </a:rPr>
              <a:t>*Source:  Josh McDowell, </a:t>
            </a:r>
            <a:r>
              <a:rPr lang="en-US" sz="1400" i="1" baseline="-25000" dirty="0">
                <a:solidFill>
                  <a:srgbClr val="FAF40C"/>
                </a:solidFill>
              </a:rPr>
              <a:t>Evidence That Demands A Verdict, </a:t>
            </a:r>
            <a:r>
              <a:rPr lang="en-US" sz="1400" baseline="-25000" dirty="0">
                <a:solidFill>
                  <a:srgbClr val="FAF40C"/>
                </a:solidFill>
              </a:rPr>
              <a:t>1972, page 175;</a:t>
            </a:r>
            <a:r>
              <a:rPr lang="en-US" sz="1400" i="1" baseline="-25000" dirty="0">
                <a:solidFill>
                  <a:srgbClr val="FAF40C"/>
                </a:solidFill>
              </a:rPr>
              <a:t>       </a:t>
            </a:r>
            <a:r>
              <a:rPr lang="en-US" sz="1400" baseline="-25000" dirty="0">
                <a:solidFill>
                  <a:srgbClr val="FAF40C"/>
                </a:solidFill>
              </a:rPr>
              <a:t>Peter Stoner,</a:t>
            </a:r>
            <a:r>
              <a:rPr lang="en-US" sz="1400" i="1" baseline="-25000" dirty="0">
                <a:solidFill>
                  <a:srgbClr val="FAF40C"/>
                </a:solidFill>
              </a:rPr>
              <a:t> Science Speaks, </a:t>
            </a:r>
            <a:r>
              <a:rPr lang="en-US" sz="1400" baseline="-25000" dirty="0">
                <a:solidFill>
                  <a:srgbClr val="FAF40C"/>
                </a:solidFill>
              </a:rPr>
              <a:t>Moody Press, 1963.</a:t>
            </a:r>
          </a:p>
        </p:txBody>
      </p:sp>
      <p:sp>
        <p:nvSpPr>
          <p:cNvPr id="585738" name="Rectangle 10"/>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40</a:t>
            </a:r>
          </a:p>
        </p:txBody>
      </p:sp>
      <p:sp>
        <p:nvSpPr>
          <p:cNvPr id="94217" name="Text Box 11"/>
          <p:cNvSpPr txBox="1">
            <a:spLocks noChangeArrowheads="1"/>
          </p:cNvSpPr>
          <p:nvPr/>
        </p:nvSpPr>
        <p:spPr bwMode="auto">
          <a:xfrm>
            <a:off x="8800845" y="6422704"/>
            <a:ext cx="184660"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1800">
              <a:solidFill>
                <a:srgbClr val="FFFFFF"/>
              </a:solidFill>
            </a:endParaRPr>
          </a:p>
        </p:txBody>
      </p:sp>
      <p:sp>
        <p:nvSpPr>
          <p:cNvPr id="585740" name="Text Box 12"/>
          <p:cNvSpPr txBox="1">
            <a:spLocks noChangeArrowheads="1"/>
          </p:cNvSpPr>
          <p:nvPr/>
        </p:nvSpPr>
        <p:spPr bwMode="auto">
          <a:xfrm>
            <a:off x="7515226" y="1779594"/>
            <a:ext cx="547688" cy="769409"/>
          </a:xfrm>
          <a:prstGeom prst="rect">
            <a:avLst/>
          </a:prstGeom>
          <a:noFill/>
          <a:ln w="9525">
            <a:noFill/>
            <a:miter lim="800000"/>
            <a:headEnd/>
            <a:tailEnd/>
          </a:ln>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2000" dirty="0">
                <a:solidFill>
                  <a:srgbClr val="FAF40C"/>
                </a:solidFill>
                <a:latin typeface="Arial" panose="020B0604020202020204" pitchFamily="34" charset="0"/>
              </a:rPr>
              <a:t>*</a:t>
            </a:r>
          </a:p>
          <a:p>
            <a:pPr>
              <a:spcBef>
                <a:spcPct val="50000"/>
              </a:spcBef>
              <a:defRPr/>
            </a:pPr>
            <a:endParaRPr lang="en-US" dirty="0">
              <a:solidFill>
                <a:srgbClr val="FFFFFF"/>
              </a:solidFill>
              <a:effectLst>
                <a:outerShdw blurRad="38100" dist="38100" dir="2700000" algn="tl">
                  <a:srgbClr val="000000"/>
                </a:outerShdw>
              </a:effectLst>
            </a:endParaRPr>
          </a:p>
        </p:txBody>
      </p:sp>
      <p:sp>
        <p:nvSpPr>
          <p:cNvPr id="585741" name="Text Box 13"/>
          <p:cNvSpPr txBox="1">
            <a:spLocks noChangeArrowheads="1"/>
          </p:cNvSpPr>
          <p:nvPr/>
        </p:nvSpPr>
        <p:spPr bwMode="auto">
          <a:xfrm>
            <a:off x="652464" y="265113"/>
            <a:ext cx="7780337" cy="1200324"/>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408" tIns="45704" rIns="91408" bIns="45704">
            <a:spAutoFit/>
          </a:bodyPr>
          <a:lstStyle/>
          <a:p>
            <a:pPr algn="ctr">
              <a:spcBef>
                <a:spcPct val="50000"/>
              </a:spcBef>
              <a:defRPr/>
            </a:pPr>
            <a:r>
              <a:rPr lang="en-US" b="1" dirty="0">
                <a:solidFill>
                  <a:srgbClr val="FAF40C"/>
                </a:solidFill>
                <a:latin typeface="Arial" panose="020B0604020202020204" pitchFamily="34" charset="0"/>
              </a:rPr>
              <a:t>HAVE YOU EVER CONSIDERED THE INCREDIBLE PROBABILITIES OF THE BIRTH AND LIFE OF JESUS CHRIST?</a:t>
            </a:r>
          </a:p>
        </p:txBody>
      </p:sp>
    </p:spTree>
    <p:extLst>
      <p:ext uri="{BB962C8B-B14F-4D97-AF65-F5344CB8AC3E}">
        <p14:creationId xmlns:p14="http://schemas.microsoft.com/office/powerpoint/2010/main" val="38756971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546101" y="863600"/>
            <a:ext cx="8061325" cy="206915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4400" baseline="-25000">
                <a:solidFill>
                  <a:srgbClr val="FAF40C"/>
                </a:solidFill>
              </a:rPr>
              <a:t>WHAT ARE THE CHANCES OF ONLY </a:t>
            </a:r>
            <a:r>
              <a:rPr lang="en-US" sz="6000" baseline="-25000">
                <a:solidFill>
                  <a:srgbClr val="99CCFF"/>
                </a:solidFill>
              </a:rPr>
              <a:t>8</a:t>
            </a:r>
            <a:r>
              <a:rPr lang="en-US" sz="6000" baseline="-25000">
                <a:solidFill>
                  <a:srgbClr val="FAF40C"/>
                </a:solidFill>
              </a:rPr>
              <a:t> </a:t>
            </a:r>
            <a:r>
              <a:rPr lang="en-US" sz="4400" baseline="-25000">
                <a:solidFill>
                  <a:srgbClr val="FAF40C"/>
                </a:solidFill>
              </a:rPr>
              <a:t>PREDICTIONS BEING FULFILLED IN THE LIFE OF ANY ONE INDIVIDUAL BETWEEN THEN AND NOW?</a:t>
            </a:r>
          </a:p>
        </p:txBody>
      </p:sp>
      <p:sp>
        <p:nvSpPr>
          <p:cNvPr id="568327" name="Text Box 7"/>
          <p:cNvSpPr txBox="1">
            <a:spLocks noChangeArrowheads="1"/>
          </p:cNvSpPr>
          <p:nvPr/>
        </p:nvSpPr>
        <p:spPr bwMode="auto">
          <a:xfrm>
            <a:off x="1393826" y="3651257"/>
            <a:ext cx="6227763" cy="817563"/>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60000"/>
              </a:lnSpc>
              <a:spcBef>
                <a:spcPct val="50000"/>
              </a:spcBef>
              <a:defRPr/>
            </a:pPr>
            <a:r>
              <a:rPr lang="en-US" sz="4000" i="1" baseline="-25000" dirty="0">
                <a:solidFill>
                  <a:srgbClr val="33CC33"/>
                </a:solidFill>
              </a:rPr>
              <a:t>ANSWER: ONE CHANCE </a:t>
            </a:r>
            <a:r>
              <a:rPr lang="en-US" sz="3200" i="1" baseline="-25000" dirty="0">
                <a:solidFill>
                  <a:srgbClr val="33CC33"/>
                </a:solidFill>
              </a:rPr>
              <a:t>IN</a:t>
            </a:r>
            <a:r>
              <a:rPr lang="en-US" sz="4000" i="1" baseline="-25000" dirty="0">
                <a:solidFill>
                  <a:srgbClr val="33CC33"/>
                </a:solidFill>
              </a:rPr>
              <a:t> </a:t>
            </a:r>
          </a:p>
          <a:p>
            <a:pPr algn="ctr">
              <a:lnSpc>
                <a:spcPct val="60000"/>
              </a:lnSpc>
              <a:spcBef>
                <a:spcPct val="50000"/>
              </a:spcBef>
              <a:defRPr/>
            </a:pPr>
            <a:r>
              <a:rPr lang="en-US" sz="4000" i="1" baseline="-25000" dirty="0">
                <a:solidFill>
                  <a:srgbClr val="33CC33"/>
                </a:solidFill>
              </a:rPr>
              <a:t>100 QUADRILLION (10 </a:t>
            </a:r>
            <a:r>
              <a:rPr lang="en-US" sz="2800" i="1" baseline="30000" dirty="0">
                <a:solidFill>
                  <a:srgbClr val="33CC33"/>
                </a:solidFill>
              </a:rPr>
              <a:t>17</a:t>
            </a:r>
            <a:r>
              <a:rPr lang="en-US" sz="4000" i="1" baseline="-25000" dirty="0">
                <a:solidFill>
                  <a:srgbClr val="33CC33"/>
                </a:solidFill>
              </a:rPr>
              <a:t>)</a:t>
            </a:r>
          </a:p>
        </p:txBody>
      </p:sp>
      <p:sp>
        <p:nvSpPr>
          <p:cNvPr id="568328" name="Text Box 8"/>
          <p:cNvSpPr txBox="1">
            <a:spLocks noChangeArrowheads="1"/>
          </p:cNvSpPr>
          <p:nvPr/>
        </p:nvSpPr>
        <p:spPr bwMode="auto">
          <a:xfrm>
            <a:off x="976313" y="4640263"/>
            <a:ext cx="7169150" cy="9611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150000"/>
              </a:lnSpc>
              <a:spcBef>
                <a:spcPct val="50000"/>
              </a:spcBef>
            </a:pPr>
            <a:r>
              <a:rPr lang="en-US" sz="6000" b="0" baseline="-25000">
                <a:solidFill>
                  <a:srgbClr val="FFFFFF"/>
                </a:solidFill>
              </a:rPr>
              <a:t>1:100,000,000,000,000,000</a:t>
            </a:r>
          </a:p>
        </p:txBody>
      </p:sp>
      <p:sp>
        <p:nvSpPr>
          <p:cNvPr id="568331" name="Oval 11"/>
          <p:cNvSpPr>
            <a:spLocks noChangeArrowheads="1"/>
          </p:cNvSpPr>
          <p:nvPr/>
        </p:nvSpPr>
        <p:spPr bwMode="auto">
          <a:xfrm>
            <a:off x="7699375" y="1069975"/>
            <a:ext cx="736600"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6261" name="Text Box 12"/>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68333" name="Rectangle 13"/>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68337" name="Text Box 17"/>
          <p:cNvSpPr txBox="1">
            <a:spLocks noChangeArrowheads="1"/>
          </p:cNvSpPr>
          <p:nvPr/>
        </p:nvSpPr>
        <p:spPr bwMode="auto">
          <a:xfrm>
            <a:off x="619125" y="6315082"/>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nSpc>
                <a:spcPct val="80000"/>
              </a:lnSpc>
              <a:spcBef>
                <a:spcPct val="50000"/>
              </a:spcBef>
              <a:defRPr/>
            </a:pPr>
            <a:r>
              <a:rPr lang="en-US" sz="1400" baseline="-25000" dirty="0">
                <a:solidFill>
                  <a:srgbClr val="FAF40C"/>
                </a:solidFill>
              </a:rPr>
              <a:t>*Source:  Josh McDowell, </a:t>
            </a:r>
            <a:r>
              <a:rPr lang="en-US" sz="1400" i="1" baseline="-25000" dirty="0">
                <a:solidFill>
                  <a:srgbClr val="FAF40C"/>
                </a:solidFill>
              </a:rPr>
              <a:t>Evidence That Demands A Verdict, </a:t>
            </a:r>
            <a:r>
              <a:rPr lang="en-US" sz="1400" baseline="-25000" dirty="0">
                <a:solidFill>
                  <a:srgbClr val="FAF40C"/>
                </a:solidFill>
              </a:rPr>
              <a:t>1972, page 175;</a:t>
            </a:r>
            <a:r>
              <a:rPr lang="en-US" sz="1400" i="1" baseline="-25000" dirty="0">
                <a:solidFill>
                  <a:srgbClr val="FAF40C"/>
                </a:solidFill>
              </a:rPr>
              <a:t>       </a:t>
            </a:r>
            <a:r>
              <a:rPr lang="en-US" sz="1400" baseline="-25000" dirty="0">
                <a:solidFill>
                  <a:srgbClr val="FAF40C"/>
                </a:solidFill>
              </a:rPr>
              <a:t>Peter Stoner,</a:t>
            </a:r>
            <a:r>
              <a:rPr lang="en-US" sz="1400" i="1" baseline="-25000" dirty="0">
                <a:solidFill>
                  <a:srgbClr val="FAF40C"/>
                </a:solidFill>
              </a:rPr>
              <a:t> Science Speaks, </a:t>
            </a:r>
            <a:r>
              <a:rPr lang="en-US" sz="1400" baseline="-25000" dirty="0">
                <a:solidFill>
                  <a:srgbClr val="FAF40C"/>
                </a:solidFill>
              </a:rPr>
              <a:t>Moody Press, 1963.</a:t>
            </a:r>
          </a:p>
        </p:txBody>
      </p:sp>
      <p:sp>
        <p:nvSpPr>
          <p:cNvPr id="568338" name="Rectangle 18"/>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41</a:t>
            </a:r>
          </a:p>
        </p:txBody>
      </p:sp>
      <p:sp>
        <p:nvSpPr>
          <p:cNvPr id="96265" name="Text Box 20"/>
          <p:cNvSpPr txBox="1">
            <a:spLocks noChangeArrowheads="1"/>
          </p:cNvSpPr>
          <p:nvPr/>
        </p:nvSpPr>
        <p:spPr bwMode="auto">
          <a:xfrm>
            <a:off x="8585858" y="6461728"/>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2</a:t>
            </a:r>
          </a:p>
        </p:txBody>
      </p:sp>
      <p:sp>
        <p:nvSpPr>
          <p:cNvPr id="568341" name="Text Box 21"/>
          <p:cNvSpPr txBox="1">
            <a:spLocks noChangeArrowheads="1"/>
          </p:cNvSpPr>
          <p:nvPr/>
        </p:nvSpPr>
        <p:spPr bwMode="auto">
          <a:xfrm>
            <a:off x="1041400" y="415932"/>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50000"/>
              </a:lnSpc>
              <a:spcBef>
                <a:spcPct val="50000"/>
              </a:spcBef>
              <a:defRPr/>
            </a:pPr>
            <a:r>
              <a:rPr lang="en-US" sz="3200" dirty="0">
                <a:solidFill>
                  <a:srgbClr val="FFFFFF"/>
                </a:solidFill>
                <a:latin typeface="Arial" panose="020B0604020202020204" pitchFamily="34" charset="0"/>
              </a:rPr>
              <a:t>THAT SAID…</a:t>
            </a:r>
          </a:p>
        </p:txBody>
      </p:sp>
    </p:spTree>
    <p:extLst>
      <p:ext uri="{BB962C8B-B14F-4D97-AF65-F5344CB8AC3E}">
        <p14:creationId xmlns:p14="http://schemas.microsoft.com/office/powerpoint/2010/main" val="341953214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709613" y="879475"/>
            <a:ext cx="7702550" cy="206915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4400" baseline="-25000">
                <a:solidFill>
                  <a:srgbClr val="FAF40C"/>
                </a:solidFill>
              </a:rPr>
              <a:t>WITH JUST </a:t>
            </a:r>
            <a:r>
              <a:rPr lang="en-US" sz="6000" baseline="-25000">
                <a:solidFill>
                  <a:srgbClr val="99CCFF"/>
                </a:solidFill>
              </a:rPr>
              <a:t>48</a:t>
            </a:r>
            <a:r>
              <a:rPr lang="en-US" sz="6000" baseline="-25000">
                <a:solidFill>
                  <a:srgbClr val="FAF40C"/>
                </a:solidFill>
              </a:rPr>
              <a:t> </a:t>
            </a:r>
            <a:r>
              <a:rPr lang="en-US" sz="4400" i="1" u="sng" baseline="-25000">
                <a:solidFill>
                  <a:srgbClr val="FAF40C"/>
                </a:solidFill>
              </a:rPr>
              <a:t>(OF THE 300)</a:t>
            </a:r>
            <a:r>
              <a:rPr lang="en-US" sz="4400" baseline="-25000">
                <a:solidFill>
                  <a:srgbClr val="FAF40C"/>
                </a:solidFill>
              </a:rPr>
              <a:t> PREDICTIONS BEING FULFILLED IN THE LIFE OF ANY ONE INDIVIDUAL BETWEEN THEN AND NOW:</a:t>
            </a:r>
          </a:p>
        </p:txBody>
      </p:sp>
      <p:sp>
        <p:nvSpPr>
          <p:cNvPr id="560138" name="Text Box 10"/>
          <p:cNvSpPr txBox="1">
            <a:spLocks noChangeArrowheads="1"/>
          </p:cNvSpPr>
          <p:nvPr/>
        </p:nvSpPr>
        <p:spPr bwMode="auto">
          <a:xfrm>
            <a:off x="1009650" y="3416300"/>
            <a:ext cx="7169150" cy="57943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4800" baseline="-25000">
                <a:solidFill>
                  <a:srgbClr val="33CC33"/>
                </a:solidFill>
              </a:rPr>
              <a:t>ANSWER: one chance in</a:t>
            </a:r>
            <a:r>
              <a:rPr lang="en-US" sz="4000" baseline="-25000">
                <a:solidFill>
                  <a:srgbClr val="33CC33"/>
                </a:solidFill>
              </a:rPr>
              <a:t> 10</a:t>
            </a:r>
            <a:r>
              <a:rPr lang="en-US" sz="4000" baseline="30000">
                <a:solidFill>
                  <a:srgbClr val="33CC33"/>
                </a:solidFill>
              </a:rPr>
              <a:t>157</a:t>
            </a:r>
            <a:endParaRPr lang="en-US" sz="4000" baseline="-25000">
              <a:solidFill>
                <a:srgbClr val="33CC33"/>
              </a:solidFill>
            </a:endParaRPr>
          </a:p>
        </p:txBody>
      </p:sp>
      <p:sp>
        <p:nvSpPr>
          <p:cNvPr id="560148" name="Text Box 20"/>
          <p:cNvSpPr txBox="1">
            <a:spLocks noChangeArrowheads="1"/>
          </p:cNvSpPr>
          <p:nvPr/>
        </p:nvSpPr>
        <p:spPr bwMode="auto">
          <a:xfrm>
            <a:off x="171451" y="4408494"/>
            <a:ext cx="8893175" cy="14054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3200" baseline="-25000">
                <a:solidFill>
                  <a:srgbClr val="FFFFFF"/>
                </a:solidFill>
              </a:rPr>
              <a:t>1:10,000,000,000,000,000,000,000,000,000,000,000,000,000, 000,000,000,000,000,000,000,000,000,000,000,000,000,000, 000,000,000,000,000,000,000,000,000,000,000,000,000,000, 000,000,000,000,000,000,000,000,000,000,000,000</a:t>
            </a:r>
            <a:endParaRPr lang="en-US" sz="3200" baseline="-25000">
              <a:solidFill>
                <a:srgbClr val="FAF40C"/>
              </a:solidFill>
            </a:endParaRPr>
          </a:p>
        </p:txBody>
      </p:sp>
      <p:sp>
        <p:nvSpPr>
          <p:cNvPr id="560151" name="Oval 23"/>
          <p:cNvSpPr>
            <a:spLocks noChangeArrowheads="1"/>
          </p:cNvSpPr>
          <p:nvPr/>
        </p:nvSpPr>
        <p:spPr bwMode="auto">
          <a:xfrm>
            <a:off x="3911600" y="1066800"/>
            <a:ext cx="849313"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8309" name="Text Box 24"/>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60153" name="Rectangle 25"/>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60156" name="Text Box 28"/>
          <p:cNvSpPr txBox="1">
            <a:spLocks noChangeArrowheads="1"/>
          </p:cNvSpPr>
          <p:nvPr/>
        </p:nvSpPr>
        <p:spPr bwMode="auto">
          <a:xfrm>
            <a:off x="619125" y="6315082"/>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nSpc>
                <a:spcPct val="80000"/>
              </a:lnSpc>
              <a:spcBef>
                <a:spcPct val="50000"/>
              </a:spcBef>
              <a:defRPr/>
            </a:pPr>
            <a:r>
              <a:rPr lang="en-US" sz="1400" baseline="-25000" dirty="0">
                <a:solidFill>
                  <a:srgbClr val="FAF40C"/>
                </a:solidFill>
              </a:rPr>
              <a:t>*Source:  Josh McDowell, </a:t>
            </a:r>
            <a:r>
              <a:rPr lang="en-US" sz="1400" i="1" baseline="-25000" dirty="0">
                <a:solidFill>
                  <a:srgbClr val="FAF40C"/>
                </a:solidFill>
              </a:rPr>
              <a:t>Evidence That Demands A Verdict, </a:t>
            </a:r>
            <a:r>
              <a:rPr lang="en-US" sz="1400" baseline="-25000" dirty="0">
                <a:solidFill>
                  <a:srgbClr val="FAF40C"/>
                </a:solidFill>
              </a:rPr>
              <a:t>1972, page 175;</a:t>
            </a:r>
            <a:r>
              <a:rPr lang="en-US" sz="1400" i="1" baseline="-25000" dirty="0">
                <a:solidFill>
                  <a:srgbClr val="FAF40C"/>
                </a:solidFill>
              </a:rPr>
              <a:t>       </a:t>
            </a:r>
            <a:r>
              <a:rPr lang="en-US" sz="1400" baseline="-25000" dirty="0">
                <a:solidFill>
                  <a:srgbClr val="FAF40C"/>
                </a:solidFill>
              </a:rPr>
              <a:t>Peter Stoner,</a:t>
            </a:r>
            <a:r>
              <a:rPr lang="en-US" sz="1400" i="1" baseline="-25000" dirty="0">
                <a:solidFill>
                  <a:srgbClr val="FAF40C"/>
                </a:solidFill>
              </a:rPr>
              <a:t> Science Speaks, </a:t>
            </a:r>
            <a:r>
              <a:rPr lang="en-US" sz="1400" baseline="-25000" dirty="0">
                <a:solidFill>
                  <a:srgbClr val="FAF40C"/>
                </a:solidFill>
              </a:rPr>
              <a:t>Moody Press, 1963.</a:t>
            </a:r>
          </a:p>
        </p:txBody>
      </p:sp>
      <p:sp>
        <p:nvSpPr>
          <p:cNvPr id="560158" name="Rectangle 30"/>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42</a:t>
            </a:r>
          </a:p>
        </p:txBody>
      </p:sp>
      <p:sp>
        <p:nvSpPr>
          <p:cNvPr id="98313" name="Text Box 32"/>
          <p:cNvSpPr txBox="1">
            <a:spLocks noChangeArrowheads="1"/>
          </p:cNvSpPr>
          <p:nvPr/>
        </p:nvSpPr>
        <p:spPr bwMode="auto">
          <a:xfrm>
            <a:off x="8585858" y="6458555"/>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3</a:t>
            </a:r>
          </a:p>
        </p:txBody>
      </p:sp>
      <p:sp>
        <p:nvSpPr>
          <p:cNvPr id="560161" name="Text Box 33"/>
          <p:cNvSpPr txBox="1">
            <a:spLocks noChangeArrowheads="1"/>
          </p:cNvSpPr>
          <p:nvPr/>
        </p:nvSpPr>
        <p:spPr bwMode="auto">
          <a:xfrm>
            <a:off x="1041400" y="415932"/>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50000"/>
              </a:lnSpc>
              <a:spcBef>
                <a:spcPct val="50000"/>
              </a:spcBef>
              <a:defRPr/>
            </a:pPr>
            <a:r>
              <a:rPr lang="en-US" sz="3200" dirty="0">
                <a:solidFill>
                  <a:srgbClr val="FFFFFF"/>
                </a:solidFill>
                <a:latin typeface="Arial" panose="020B0604020202020204" pitchFamily="34" charset="0"/>
              </a:rPr>
              <a:t>TAKE IT A STEP FURTHER…</a:t>
            </a:r>
          </a:p>
        </p:txBody>
      </p:sp>
    </p:spTree>
    <p:extLst>
      <p:ext uri="{BB962C8B-B14F-4D97-AF65-F5344CB8AC3E}">
        <p14:creationId xmlns:p14="http://schemas.microsoft.com/office/powerpoint/2010/main" val="262641952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408" tIns="45704" rIns="91408" bIns="45704"/>
          <a:lstStyle/>
          <a:p>
            <a:pPr>
              <a:defRPr/>
            </a:pPr>
            <a:endParaRPr lang="en-US" b="1" dirty="0">
              <a:solidFill>
                <a:srgbClr val="000000"/>
              </a:solidFill>
              <a:latin typeface="Arial" panose="020B0604020202020204" pitchFamily="34" charset="0"/>
              <a:ea typeface="ＭＳ Ｐゴシック" pitchFamily="-112" charset="-128"/>
              <a:cs typeface="ＭＳ Ｐゴシック" pitchFamily="-112" charset="-128"/>
            </a:endParaRPr>
          </a:p>
        </p:txBody>
      </p:sp>
      <p:sp>
        <p:nvSpPr>
          <p:cNvPr id="113667" name="Rectangle 3"/>
          <p:cNvSpPr>
            <a:spLocks noChangeArrowheads="1"/>
          </p:cNvSpPr>
          <p:nvPr/>
        </p:nvSpPr>
        <p:spPr bwMode="auto">
          <a:xfrm>
            <a:off x="2411420" y="2924175"/>
            <a:ext cx="6840537" cy="2952750"/>
          </a:xfrm>
          <a:prstGeom prst="rect">
            <a:avLst/>
          </a:prstGeom>
          <a:noFill/>
          <a:ln w="9525">
            <a:noFill/>
            <a:miter lim="800000"/>
            <a:headEnd/>
            <a:tailEnd/>
          </a:ln>
          <a:effectLst/>
        </p:spPr>
        <p:txBody>
          <a:bodyPr lIns="91408" tIns="45704" rIns="91408" bIns="45704"/>
          <a:lstStyle/>
          <a:p>
            <a:pPr marL="514169" indent="-514169" eaLnBrk="1" hangingPunct="1">
              <a:spcBef>
                <a:spcPct val="20000"/>
              </a:spcBef>
              <a:buFont typeface="+mj-lt"/>
              <a:buAutoNum type="arabicPeriod"/>
              <a:defRPr/>
            </a:pP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From Abraham to David</a:t>
            </a:r>
            <a:b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b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	– 14 generations</a:t>
            </a:r>
          </a:p>
          <a:p>
            <a:pPr marL="514169" indent="-514169" eaLnBrk="1" hangingPunct="1">
              <a:spcBef>
                <a:spcPct val="20000"/>
              </a:spcBef>
              <a:buFont typeface="+mj-lt"/>
              <a:buAutoNum type="arabicPeriod"/>
              <a:defRPr/>
            </a:pP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From David to Captivity in Babylon</a:t>
            </a:r>
            <a:b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b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	– 14 generations</a:t>
            </a:r>
          </a:p>
          <a:p>
            <a:pPr marL="514169" indent="-514169" eaLnBrk="1" hangingPunct="1">
              <a:spcBef>
                <a:spcPct val="20000"/>
              </a:spcBef>
              <a:buFont typeface="+mj-lt"/>
              <a:buAutoNum type="arabicPeriod"/>
              <a:defRPr/>
            </a:pP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From Captivity to Christ</a:t>
            </a:r>
            <a:b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b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	– 14 generations</a:t>
            </a:r>
            <a:endParaRPr lang="en-US" b="1" dirty="0">
              <a:solidFill>
                <a:srgbClr val="FFFFFF"/>
              </a:solidFill>
              <a:effectLst>
                <a:outerShdw blurRad="38100" dist="38100" dir="2700000" algn="tl">
                  <a:srgbClr val="000000">
                    <a:alpha val="43137"/>
                  </a:srgbClr>
                </a:outerShdw>
              </a:effectLst>
              <a:latin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 y="2924182"/>
            <a:ext cx="2411413" cy="287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36512" y="338138"/>
            <a:ext cx="9252520" cy="2089150"/>
          </a:xfrm>
        </p:spPr>
        <p:txBody>
          <a:bodyPr/>
          <a:lstStyle/>
          <a:p>
            <a:pPr eaLnBrk="1" hangingPunct="1">
              <a:defRPr/>
            </a:pPr>
            <a:r>
              <a:rPr lang="en-US" dirty="0">
                <a:solidFill>
                  <a:srgbClr val="FFFF00"/>
                </a:solidFill>
                <a:effectLst>
                  <a:outerShdw blurRad="38100" dist="38100" dir="2700000" algn="tl">
                    <a:schemeClr val="tx1"/>
                  </a:outerShdw>
                </a:effectLst>
              </a:rPr>
              <a:t>Three-Part Genealogy of Christ Through Joseph </a:t>
            </a:r>
            <a:br>
              <a:rPr lang="en-US" dirty="0">
                <a:solidFill>
                  <a:srgbClr val="FFFF00"/>
                </a:solidFill>
                <a:effectLst>
                  <a:outerShdw blurRad="38100" dist="38100" dir="2700000" algn="tl">
                    <a:schemeClr val="tx1"/>
                  </a:outerShdw>
                </a:effectLst>
              </a:rPr>
            </a:br>
            <a:r>
              <a:rPr lang="en-US" dirty="0">
                <a:solidFill>
                  <a:srgbClr val="FFFF00"/>
                </a:solidFill>
                <a:effectLst>
                  <a:outerShdw blurRad="38100" dist="38100" dir="2700000" algn="tl">
                    <a:schemeClr val="tx1"/>
                  </a:outerShdw>
                </a:effectLst>
              </a:rPr>
              <a:t>(Matt 1:1-17)</a:t>
            </a:r>
            <a:endParaRPr lang="en-US" dirty="0"/>
          </a:p>
        </p:txBody>
      </p:sp>
    </p:spTree>
    <p:extLst>
      <p:ext uri="{BB962C8B-B14F-4D97-AF65-F5344CB8AC3E}">
        <p14:creationId xmlns:p14="http://schemas.microsoft.com/office/powerpoint/2010/main" val="18888066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9" name="Rectangle 3"/>
          <p:cNvSpPr>
            <a:spLocks noGrp="1" noChangeArrowheads="1"/>
          </p:cNvSpPr>
          <p:nvPr>
            <p:ph type="title"/>
          </p:nvPr>
        </p:nvSpPr>
        <p:spPr>
          <a:xfrm>
            <a:off x="0" y="533401"/>
            <a:ext cx="8763000" cy="838200"/>
          </a:xfrm>
        </p:spPr>
        <p:txBody>
          <a:bodyPr/>
          <a:lstStyle/>
          <a:p>
            <a:pPr eaLnBrk="1" hangingPunct="1">
              <a:defRPr/>
            </a:pPr>
            <a:r>
              <a:rPr lang="en-US" sz="4000" dirty="0">
                <a:effectLst>
                  <a:outerShdw blurRad="38100" dist="38100" dir="2700000" algn="tl">
                    <a:srgbClr val="DDDDDD"/>
                  </a:outerShdw>
                </a:effectLst>
                <a:ea typeface="ＭＳ Ｐゴシック" charset="0"/>
                <a:cs typeface="ＭＳ Ｐゴシック" charset="0"/>
              </a:rPr>
              <a:t>Promises of the Davidic Covenant</a:t>
            </a:r>
          </a:p>
        </p:txBody>
      </p:sp>
      <p:sp>
        <p:nvSpPr>
          <p:cNvPr id="80900" name="Rectangle 4"/>
          <p:cNvSpPr>
            <a:spLocks noGrp="1" noChangeArrowheads="1"/>
          </p:cNvSpPr>
          <p:nvPr>
            <p:ph type="body" idx="1"/>
          </p:nvPr>
        </p:nvSpPr>
        <p:spPr>
          <a:xfrm>
            <a:off x="152400" y="1600200"/>
            <a:ext cx="8915400" cy="4525963"/>
          </a:xfrm>
        </p:spPr>
        <p:txBody>
          <a:bodyPr/>
          <a:lstStyle/>
          <a:p>
            <a:pPr marL="461802" indent="-461802" eaLnBrk="1" hangingPunct="1">
              <a:buNone/>
              <a:defRPr/>
            </a:pPr>
            <a:r>
              <a:rPr lang="en-US" sz="2800" dirty="0">
                <a:effectLst>
                  <a:outerShdw blurRad="38100" dist="38100" dir="2700000" algn="tl">
                    <a:srgbClr val="DDDDDD"/>
                  </a:outerShdw>
                </a:effectLst>
                <a:ea typeface="ＭＳ Ｐゴシック" charset="0"/>
                <a:cs typeface="ＭＳ Ｐゴシック" charset="0"/>
              </a:rPr>
              <a:t>What did God promise David in 2 Samuel 7:12-16?</a:t>
            </a:r>
          </a:p>
        </p:txBody>
      </p:sp>
      <p:sp>
        <p:nvSpPr>
          <p:cNvPr id="80901" name="Text Box 5"/>
          <p:cNvSpPr txBox="1">
            <a:spLocks noChangeArrowheads="1"/>
          </p:cNvSpPr>
          <p:nvPr/>
        </p:nvSpPr>
        <p:spPr bwMode="auto">
          <a:xfrm>
            <a:off x="9539024" y="114421"/>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rgbClr val="000000"/>
                </a:solidFill>
                <a:latin typeface="Arial" panose="020B0604020202020204" pitchFamily="34" charset="0"/>
              </a:rPr>
              <a:t>22</a:t>
            </a:r>
            <a:endParaRPr lang="en-US" sz="1800" b="1" dirty="0">
              <a:solidFill>
                <a:srgbClr val="000000"/>
              </a:solidFill>
              <a:latin typeface="Arial" panose="020B0604020202020204" pitchFamily="34" charset="0"/>
            </a:endParaRPr>
          </a:p>
        </p:txBody>
      </p:sp>
      <p:sp>
        <p:nvSpPr>
          <p:cNvPr id="62469"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r>
              <a:rPr lang="en-US" sz="3200" b="1" dirty="0">
                <a:solidFill>
                  <a:srgbClr val="FFFFFF"/>
                </a:solidFill>
                <a:latin typeface="Arial" panose="020B0604020202020204" pitchFamily="34" charset="0"/>
              </a:rPr>
              <a:t>New Dynasty</a:t>
            </a:r>
            <a:br>
              <a:rPr lang="en-US" sz="3200" b="1" dirty="0">
                <a:solidFill>
                  <a:srgbClr val="FFFFFF"/>
                </a:solidFill>
                <a:latin typeface="Arial" panose="020B0604020202020204" pitchFamily="34" charset="0"/>
              </a:rPr>
            </a:br>
            <a:r>
              <a:rPr lang="en-US" b="1" dirty="0">
                <a:solidFill>
                  <a:srgbClr val="FFFFFF"/>
                </a:solidFill>
                <a:latin typeface="Arial" panose="020B0604020202020204" pitchFamily="34" charset="0"/>
              </a:rPr>
              <a:t>(2 Sam 7)</a:t>
            </a:r>
            <a:endParaRPr lang="en-US" sz="3200" b="1" dirty="0">
              <a:solidFill>
                <a:srgbClr val="FFFFFF"/>
              </a:solidFill>
              <a:latin typeface="Arial" panose="020B0604020202020204" pitchFamily="34" charset="0"/>
            </a:endParaRPr>
          </a:p>
        </p:txBody>
      </p:sp>
      <p:sp>
        <p:nvSpPr>
          <p:cNvPr id="7" name="Text Box 105"/>
          <p:cNvSpPr txBox="1">
            <a:spLocks noChangeArrowheads="1"/>
          </p:cNvSpPr>
          <p:nvPr/>
        </p:nvSpPr>
        <p:spPr bwMode="auto">
          <a:xfrm>
            <a:off x="8460433" y="116639"/>
            <a:ext cx="542925" cy="461963"/>
          </a:xfrm>
          <a:prstGeom prst="rect">
            <a:avLst/>
          </a:prstGeom>
          <a:noFill/>
          <a:ln w="12700">
            <a:noFill/>
            <a:miter lim="800000"/>
            <a:headEnd/>
            <a:tailEnd/>
          </a:ln>
          <a:effectLst/>
        </p:spPr>
        <p:txBody>
          <a:bodyPr wrap="none" lIns="91408" tIns="45704" rIns="91408" bIns="45704">
            <a:spAutoFit/>
          </a:bodyPr>
          <a:lstStyle/>
          <a:p>
            <a:pPr algn="ctr">
              <a:defRPr/>
            </a:pPr>
            <a:r>
              <a:rPr lang="en-US" b="1" dirty="0">
                <a:solidFill>
                  <a:srgbClr val="000000"/>
                </a:solidFill>
                <a:latin typeface="Arial" panose="020B0604020202020204" pitchFamily="34" charset="0"/>
                <a:ea typeface="ＭＳ Ｐゴシック" charset="-128"/>
                <a:cs typeface="ＭＳ Ｐゴシック" charset="-128"/>
              </a:rPr>
              <a:t>9g</a:t>
            </a:r>
          </a:p>
        </p:txBody>
      </p:sp>
    </p:spTree>
    <p:extLst>
      <p:ext uri="{BB962C8B-B14F-4D97-AF65-F5344CB8AC3E}">
        <p14:creationId xmlns:p14="http://schemas.microsoft.com/office/powerpoint/2010/main" val="10763550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Effect transition="in" filter="circle(in)">
                                      <p:cBhvr>
                                        <p:cTn id="7" dur="2000"/>
                                        <p:tgtEl>
                                          <p:spTgt spid="8090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0901"/>
                                        </p:tgtEl>
                                        <p:attrNameLst>
                                          <p:attrName>style.visibility</p:attrName>
                                        </p:attrNameLst>
                                      </p:cBhvr>
                                      <p:to>
                                        <p:strVal val="visible"/>
                                      </p:to>
                                    </p:set>
                                    <p:animEffect transition="in" filter="circle(in)">
                                      <p:cBhvr>
                                        <p:cTn id="12" dur="2000"/>
                                        <p:tgtEl>
                                          <p:spTgt spid="809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0" grpId="0" build="p"/>
      <p:bldP spid="8090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Grp="1" noChangeArrowheads="1"/>
          </p:cNvSpPr>
          <p:nvPr>
            <p:ph type="title" idx="4294967295"/>
          </p:nvPr>
        </p:nvSpPr>
        <p:spPr/>
        <p:txBody>
          <a:bodyPr/>
          <a:lstStyle/>
          <a:p>
            <a:pPr eaLnBrk="1" hangingPunct="1"/>
            <a:r>
              <a:rPr lang="en-US" dirty="0"/>
              <a:t>Give Thanks 3/4</a:t>
            </a:r>
          </a:p>
        </p:txBody>
      </p:sp>
      <p:pic>
        <p:nvPicPr>
          <p:cNvPr id="274434" name="Picture 3" descr="mtn&amp;lake5"/>
          <p:cNvPicPr>
            <a:picLocks noChangeAspect="1" noChangeArrowheads="1"/>
          </p:cNvPicPr>
          <p:nvPr/>
        </p:nvPicPr>
        <p:blipFill>
          <a:blip r:embed="rId3">
            <a:lum bright="-24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6" name="Text Box 4"/>
          <p:cNvSpPr txBox="1">
            <a:spLocks noChangeArrowheads="1"/>
          </p:cNvSpPr>
          <p:nvPr/>
        </p:nvSpPr>
        <p:spPr bwMode="auto">
          <a:xfrm>
            <a:off x="485493" y="1828806"/>
            <a:ext cx="8268264" cy="317661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with a grateful heart,</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to the Holy One;</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because He</a:t>
            </a:r>
            <a:r>
              <a:rPr lang="fr-FR" sz="4000" b="1" dirty="0">
                <a:solidFill>
                  <a:srgbClr val="FFFFFF"/>
                </a:solidFill>
                <a:latin typeface="Arial" panose="020B0604020202020204" pitchFamily="34" charset="0"/>
                <a:ea typeface="ＭＳ Ｐゴシック" pitchFamily="24" charset="-128"/>
                <a:cs typeface="ＭＳ Ｐゴシック" pitchFamily="24" charset="-128"/>
              </a:rPr>
              <a:t>'</a:t>
            </a:r>
            <a:r>
              <a:rPr lang="en-US" sz="4000" b="1" dirty="0">
                <a:solidFill>
                  <a:srgbClr val="FFFFFF"/>
                </a:solidFill>
                <a:latin typeface="Arial" panose="020B0604020202020204" pitchFamily="34" charset="0"/>
                <a:ea typeface="ＭＳ Ｐゴシック" pitchFamily="24" charset="-128"/>
                <a:cs typeface="ＭＳ Ｐゴシック" pitchFamily="24" charset="-128"/>
              </a:rPr>
              <a:t>s given</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Jesus Christ, His Son.</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(repeat)</a:t>
            </a:r>
          </a:p>
        </p:txBody>
      </p:sp>
    </p:spTree>
  </p:cSld>
  <p:clrMapOvr>
    <a:masterClrMapping/>
  </p:clrMapOvr>
  <p:transition>
    <p:split orient="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63490"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63491"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1123332" name="Rectangle 5"/>
          <p:cNvSpPr>
            <a:spLocks noChangeArrowheads="1"/>
          </p:cNvSpPr>
          <p:nvPr/>
        </p:nvSpPr>
        <p:spPr bwMode="auto">
          <a:xfrm>
            <a:off x="1104901" y="1643064"/>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lIns="91408" tIns="45704" rIns="91408" bIns="45704" anchor="ctr"/>
          <a:lstStyle/>
          <a:p>
            <a:pPr eaLnBrk="1" hangingPunct="1">
              <a:defRPr/>
            </a:pPr>
            <a:endParaRPr lang="en-US">
              <a:solidFill>
                <a:srgbClr val="FFFFFF"/>
              </a:solidFill>
              <a:latin typeface="Times New Roman" charset="0"/>
            </a:endParaRPr>
          </a:p>
        </p:txBody>
      </p:sp>
      <p:sp>
        <p:nvSpPr>
          <p:cNvPr id="104454" name="Rectangle 6"/>
          <p:cNvSpPr>
            <a:spLocks noChangeArrowheads="1"/>
          </p:cNvSpPr>
          <p:nvPr/>
        </p:nvSpPr>
        <p:spPr bwMode="auto">
          <a:xfrm>
            <a:off x="1158875" y="1690689"/>
            <a:ext cx="2338388" cy="371142"/>
          </a:xfrm>
          <a:prstGeom prst="rect">
            <a:avLst/>
          </a:prstGeom>
          <a:noFill/>
          <a:ln w="12700">
            <a:noFill/>
            <a:miter lim="800000"/>
            <a:headEnd/>
            <a:tailEnd/>
          </a:ln>
          <a:effectLst/>
        </p:spPr>
        <p:txBody>
          <a:bodyPr lIns="90455" tIns="44436" rIns="90455" bIns="44436">
            <a:spAutoFit/>
          </a:bodyPr>
          <a:lstStyle/>
          <a:p>
            <a:pPr>
              <a:defRPr/>
            </a:pPr>
            <a:r>
              <a:rPr lang="en-US" sz="1800" dirty="0" err="1">
                <a:solidFill>
                  <a:srgbClr val="FFFFFF"/>
                </a:solidFill>
                <a:effectLst>
                  <a:outerShdw blurRad="38100" dist="38100" dir="2700000" algn="tl">
                    <a:srgbClr val="000000"/>
                  </a:outerShdw>
                </a:effectLst>
                <a:latin typeface="Kosher-Normal" charset="0"/>
                <a:cs typeface="Kosher-Normal" charset="0"/>
              </a:rPr>
              <a:t>Noahic</a:t>
            </a:r>
            <a:r>
              <a:rPr lang="en-US" sz="1800" dirty="0">
                <a:solidFill>
                  <a:srgbClr val="FFFFFF"/>
                </a:solidFill>
                <a:effectLst>
                  <a:outerShdw blurRad="38100" dist="38100" dir="2700000" algn="tl">
                    <a:srgbClr val="000000"/>
                  </a:outerShdw>
                </a:effectLst>
                <a:latin typeface="Kosher-Normal" charset="0"/>
                <a:cs typeface="Kosher-Normal" charset="0"/>
              </a:rPr>
              <a:t>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Adam rules with God (Gen. 1:26, 28; 2:19)</a:t>
            </a:r>
            <a:r>
              <a:rPr lang="en-US" sz="9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p>
        </p:txBody>
      </p:sp>
      <p:sp>
        <p:nvSpPr>
          <p:cNvPr id="104456" name="Rectangle 8"/>
          <p:cNvSpPr>
            <a:spLocks noChangeArrowheads="1"/>
          </p:cNvSpPr>
          <p:nvPr/>
        </p:nvSpPr>
        <p:spPr bwMode="auto">
          <a:xfrm>
            <a:off x="685800" y="947738"/>
            <a:ext cx="876300"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Satan rules as god of this world (Gen. 3:15; </a:t>
            </a:r>
          </a:p>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 Cor. 4:4)</a:t>
            </a:r>
          </a:p>
        </p:txBody>
      </p:sp>
      <p:sp>
        <p:nvSpPr>
          <p:cNvPr id="104457" name="Rectangle 9"/>
          <p:cNvSpPr>
            <a:spLocks noChangeArrowheads="1"/>
          </p:cNvSpPr>
          <p:nvPr/>
        </p:nvSpPr>
        <p:spPr bwMode="auto">
          <a:xfrm rot="16200000" flipH="1">
            <a:off x="-845343" y="3646318"/>
            <a:ext cx="3700463" cy="52262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2800" b="1" dirty="0" err="1">
                <a:solidFill>
                  <a:srgbClr val="FFFFFF"/>
                </a:solidFill>
                <a:latin typeface="Kosher-Normal" pitchFamily="24" charset="0"/>
                <a:ea typeface="ＭＳ Ｐゴシック" charset="-128"/>
                <a:cs typeface="ＭＳ Ｐゴシック" charset="-128"/>
              </a:rPr>
              <a:t>Abrahamic</a:t>
            </a:r>
            <a:r>
              <a:rPr lang="en-US" sz="2800" b="1" dirty="0">
                <a:solidFill>
                  <a:srgbClr val="FFFFFF"/>
                </a:solidFill>
                <a:latin typeface="Kosher-Normal" pitchFamily="24" charset="0"/>
                <a:ea typeface="ＭＳ Ｐゴシック" charset="-128"/>
                <a:cs typeface="ＭＳ Ｐゴシック" charset="-128"/>
              </a:rPr>
              <a:t> Covenant</a:t>
            </a:r>
          </a:p>
        </p:txBody>
      </p:sp>
      <p:sp>
        <p:nvSpPr>
          <p:cNvPr id="63497"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63498" name="Rectangle 11"/>
          <p:cNvSpPr>
            <a:spLocks noChangeArrowheads="1"/>
          </p:cNvSpPr>
          <p:nvPr/>
        </p:nvSpPr>
        <p:spPr bwMode="auto">
          <a:xfrm>
            <a:off x="3048000" y="4462464"/>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63499"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104461" name="Rectangle 13"/>
          <p:cNvSpPr>
            <a:spLocks noChangeArrowheads="1"/>
          </p:cNvSpPr>
          <p:nvPr/>
        </p:nvSpPr>
        <p:spPr bwMode="auto">
          <a:xfrm>
            <a:off x="2035182" y="2166939"/>
            <a:ext cx="2663825" cy="371142"/>
          </a:xfrm>
          <a:prstGeom prst="rect">
            <a:avLst/>
          </a:prstGeom>
          <a:noFill/>
          <a:ln w="12700">
            <a:noFill/>
            <a:miter lim="800000"/>
            <a:headEnd/>
            <a:tailEnd/>
          </a:ln>
          <a:effectLst/>
        </p:spPr>
        <p:txBody>
          <a:bodyPr lIns="90455" tIns="44436" rIns="90455" bIns="44436">
            <a:spAutoFit/>
          </a:bodyPr>
          <a:lstStyle/>
          <a:p>
            <a:pPr>
              <a:defRPr/>
            </a:pPr>
            <a:r>
              <a:rPr lang="en-US" sz="1800" b="1" dirty="0">
                <a:solidFill>
                  <a:srgbClr val="FFFFFF"/>
                </a:solidFill>
                <a:effectLst>
                  <a:outerShdw blurRad="38100" dist="38100" dir="2700000" algn="tl">
                    <a:srgbClr val="000000"/>
                  </a:outerShdw>
                </a:effectLst>
                <a:latin typeface="Kosher-Normal"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lIns="91408" tIns="45704" rIns="91408" bIns="45704" anchor="ctr"/>
          <a:lstStyle/>
          <a:p>
            <a:pPr eaLnBrk="1" hangingPunct="1">
              <a:defRPr/>
            </a:pPr>
            <a:endParaRPr lang="en-US">
              <a:solidFill>
                <a:srgbClr val="FFFFFF"/>
              </a:solidFill>
              <a:latin typeface="Times New Roman" charset="0"/>
            </a:endParaRPr>
          </a:p>
        </p:txBody>
      </p:sp>
      <p:sp>
        <p:nvSpPr>
          <p:cNvPr id="104463" name="Rectangle 15"/>
          <p:cNvSpPr>
            <a:spLocks noChangeArrowheads="1"/>
          </p:cNvSpPr>
          <p:nvPr/>
        </p:nvSpPr>
        <p:spPr bwMode="auto">
          <a:xfrm>
            <a:off x="2581275" y="3335339"/>
            <a:ext cx="3065463" cy="371142"/>
          </a:xfrm>
          <a:prstGeom prst="rect">
            <a:avLst/>
          </a:prstGeom>
          <a:noFill/>
          <a:ln w="12700">
            <a:noFill/>
            <a:miter lim="800000"/>
            <a:headEnd/>
            <a:tailEnd/>
          </a:ln>
          <a:effectLst/>
        </p:spPr>
        <p:txBody>
          <a:bodyPr lIns="90455" tIns="44436" rIns="90455" bIns="44436">
            <a:spAutoFit/>
          </a:bodyPr>
          <a:lstStyle/>
          <a:p>
            <a:pPr>
              <a:defRPr/>
            </a:pPr>
            <a:r>
              <a:rPr lang="en-US" sz="1800" b="1">
                <a:solidFill>
                  <a:srgbClr val="FFFFFF"/>
                </a:solidFill>
                <a:effectLst>
                  <a:outerShdw blurRad="38100" dist="38100" dir="2700000" algn="tl">
                    <a:srgbClr val="000000"/>
                  </a:outerShdw>
                </a:effectLst>
                <a:latin typeface="Kosher-Normal" charset="0"/>
                <a:cs typeface="Kosher-Normal" charset="0"/>
              </a:rPr>
              <a:t>Davidic Covenant</a:t>
            </a:r>
          </a:p>
        </p:txBody>
      </p:sp>
      <p:sp>
        <p:nvSpPr>
          <p:cNvPr id="104464" name="Rectangle 16"/>
          <p:cNvSpPr>
            <a:spLocks noChangeArrowheads="1"/>
          </p:cNvSpPr>
          <p:nvPr/>
        </p:nvSpPr>
        <p:spPr bwMode="auto">
          <a:xfrm>
            <a:off x="3140082" y="4443413"/>
            <a:ext cx="2513013" cy="371142"/>
          </a:xfrm>
          <a:prstGeom prst="rect">
            <a:avLst/>
          </a:prstGeom>
          <a:noFill/>
          <a:ln w="12700">
            <a:noFill/>
            <a:miter lim="800000"/>
            <a:headEnd/>
            <a:tailEnd/>
          </a:ln>
          <a:effectLst/>
        </p:spPr>
        <p:txBody>
          <a:bodyPr lIns="90455" tIns="44436" rIns="90455" bIns="44436">
            <a:spAutoFit/>
          </a:bodyPr>
          <a:lstStyle/>
          <a:p>
            <a:pPr>
              <a:defRPr/>
            </a:pPr>
            <a:r>
              <a:rPr lang="en-US" sz="1800" b="1">
                <a:solidFill>
                  <a:srgbClr val="FFFFFF"/>
                </a:solidFill>
                <a:effectLst>
                  <a:outerShdw blurRad="38100" dist="38100" dir="2700000" algn="tl">
                    <a:srgbClr val="000000"/>
                  </a:outerShdw>
                </a:effectLst>
                <a:latin typeface="Kosher-Normal" charset="0"/>
                <a:cs typeface="Kosher-Normal" charset="0"/>
              </a:rPr>
              <a:t>New Covenant</a:t>
            </a:r>
          </a:p>
        </p:txBody>
      </p:sp>
      <p:sp>
        <p:nvSpPr>
          <p:cNvPr id="104465" name="Rectangle 17"/>
          <p:cNvSpPr>
            <a:spLocks noChangeArrowheads="1"/>
          </p:cNvSpPr>
          <p:nvPr/>
        </p:nvSpPr>
        <p:spPr bwMode="auto">
          <a:xfrm>
            <a:off x="1958976" y="5662613"/>
            <a:ext cx="3503613" cy="37114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1800" dirty="0">
                <a:solidFill>
                  <a:srgbClr val="FFFFFF"/>
                </a:solidFill>
                <a:latin typeface="Kosher-Normal"/>
                <a:ea typeface="ＭＳ Ｐゴシック" charset="-128"/>
                <a:cs typeface="Kosher-Normal"/>
              </a:rPr>
              <a:t>Mosaic Covenant</a:t>
            </a:r>
          </a:p>
        </p:txBody>
      </p:sp>
      <p:grpSp>
        <p:nvGrpSpPr>
          <p:cNvPr id="63505" name="Group 18"/>
          <p:cNvGrpSpPr>
            <a:grpSpLocks/>
          </p:cNvGrpSpPr>
          <p:nvPr/>
        </p:nvGrpSpPr>
        <p:grpSpPr bwMode="auto">
          <a:xfrm>
            <a:off x="5721350" y="1336675"/>
            <a:ext cx="165100" cy="279400"/>
            <a:chOff x="3584" y="867"/>
            <a:chExt cx="104" cy="176"/>
          </a:xfrm>
        </p:grpSpPr>
        <p:sp>
          <p:nvSpPr>
            <p:cNvPr id="6359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grpSp>
      <p:sp>
        <p:nvSpPr>
          <p:cNvPr id="104469" name="Rectangle 21"/>
          <p:cNvSpPr>
            <a:spLocks noChangeArrowheads="1"/>
          </p:cNvSpPr>
          <p:nvPr/>
        </p:nvSpPr>
        <p:spPr bwMode="auto">
          <a:xfrm>
            <a:off x="1752601"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God covenants with Abraham to reestablish man</a:t>
            </a:r>
            <a:r>
              <a:rPr lang="fr-FR"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rule via Israel as a "kingdom of priests" (Gen. 12:1-3; Exod. 19:6)</a:t>
            </a:r>
          </a:p>
        </p:txBody>
      </p:sp>
      <p:sp>
        <p:nvSpPr>
          <p:cNvPr id="104470" name="Rectangle 22"/>
          <p:cNvSpPr>
            <a:spLocks noChangeArrowheads="1"/>
          </p:cNvSpPr>
          <p:nvPr/>
        </p:nvSpPr>
        <p:spPr bwMode="auto">
          <a:xfrm>
            <a:off x="79375" y="730251"/>
            <a:ext cx="1684338" cy="274638"/>
          </a:xfrm>
          <a:prstGeom prst="rect">
            <a:avLst/>
          </a:prstGeom>
          <a:noFill/>
          <a:ln w="12700">
            <a:noFill/>
            <a:miter lim="800000"/>
            <a:headEnd/>
            <a:tailEnd/>
          </a:ln>
          <a:effectLst/>
        </p:spPr>
        <p:txBody>
          <a:bodyPr wrap="none" lIns="90455" tIns="44436" rIns="90455" bIns="44436">
            <a:spAutoFit/>
          </a:bodyPr>
          <a:lstStyle/>
          <a:p>
            <a:pPr>
              <a:defRPr/>
            </a:pPr>
            <a:r>
              <a:rPr lang="en-US" sz="1200" b="1" dirty="0">
                <a:solidFill>
                  <a:srgbClr val="FFA040"/>
                </a:solidFill>
                <a:effectLst>
                  <a:outerShdw blurRad="38100" dist="38100" dir="2700000" algn="tl">
                    <a:srgbClr val="000000"/>
                  </a:outerShdw>
                </a:effectLst>
                <a:latin typeface="Arial" panose="020B0604020202020204" pitchFamily="34" charset="0"/>
                <a:cs typeface="Arial" panose="020B0604020202020204" pitchFamily="34" charset="0"/>
              </a:rPr>
              <a:t>Kingdom Teaching...</a:t>
            </a:r>
          </a:p>
        </p:txBody>
      </p:sp>
      <p:sp>
        <p:nvSpPr>
          <p:cNvPr id="63508" name="Line 23"/>
          <p:cNvSpPr>
            <a:spLocks noChangeShapeType="1"/>
          </p:cNvSpPr>
          <p:nvPr/>
        </p:nvSpPr>
        <p:spPr bwMode="auto">
          <a:xfrm>
            <a:off x="695325" y="1109664"/>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63509" name="Freeform 24"/>
          <p:cNvSpPr>
            <a:spLocks/>
          </p:cNvSpPr>
          <p:nvPr/>
        </p:nvSpPr>
        <p:spPr bwMode="auto">
          <a:xfrm>
            <a:off x="635000" y="1449395"/>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104473" name="Rectangle 25"/>
          <p:cNvSpPr>
            <a:spLocks noChangeArrowheads="1"/>
          </p:cNvSpPr>
          <p:nvPr/>
        </p:nvSpPr>
        <p:spPr bwMode="auto">
          <a:xfrm>
            <a:off x="222250" y="1614489"/>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Fall of Man (Gen. 3)</a:t>
            </a:r>
          </a:p>
        </p:txBody>
      </p:sp>
      <p:sp>
        <p:nvSpPr>
          <p:cNvPr id="104474" name="Rectangle 26"/>
          <p:cNvSpPr>
            <a:spLocks noChangeArrowheads="1"/>
          </p:cNvSpPr>
          <p:nvPr/>
        </p:nvSpPr>
        <p:spPr bwMode="auto">
          <a:xfrm>
            <a:off x="3379795"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Israel</a:t>
            </a:r>
            <a:r>
              <a:rPr lang="fr-FR" altLang="ja-JP"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6"/>
            <a:ext cx="1837034" cy="82842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800" b="1" dirty="0">
                <a:solidFill>
                  <a:srgbClr val="FFFFFF"/>
                </a:solidFill>
                <a:latin typeface="Arial" panose="020B0604020202020204" pitchFamily="34" charset="0"/>
                <a:ea typeface="ＭＳ Ｐゴシック" charset="-128"/>
                <a:cs typeface="ＭＳ Ｐゴシック" charset="-128"/>
              </a:rPr>
              <a:t>Jeremiah 31:31-34 promises:</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Forgiveness</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Indwelling Spirit</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New heart, nature, mind</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Reunification of Israel and Judah</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800" b="1" dirty="0">
                <a:solidFill>
                  <a:srgbClr val="FFFFFF"/>
                </a:solidFill>
                <a:latin typeface="Arial" panose="020B0604020202020204" pitchFamily="34" charset="0"/>
                <a:ea typeface="ＭＳ Ｐゴシック" charset="-128"/>
                <a:cs typeface="ＭＳ Ｐゴシック" charset="-128"/>
              </a:rPr>
              <a:t>2 Samuel 7:12-16 promises perpetual:</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Sons ("house" never wiped out)</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Kingdom (political dynasty)</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Throne (right to rule by descendants)</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800" b="1" dirty="0">
                <a:solidFill>
                  <a:srgbClr val="FFFFFF"/>
                </a:solidFill>
                <a:latin typeface="Arial" panose="020B0604020202020204" pitchFamily="34" charset="0"/>
                <a:ea typeface="ＭＳ Ｐゴシック" charset="-128"/>
                <a:cs typeface="ＭＳ Ｐゴシック" charset="-128"/>
              </a:rPr>
              <a:t>Genesis 15:18 (cf. Deut. 30:1-10) promises:</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Land from Wadi of Egypt to Euphrates River (Isa. 27:12)</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Eternal possession of land (Gen. 17:8) after exile/restoration</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Jesus extends His kingdom in mystery form to the Church (Matt. 13)</a:t>
            </a:r>
          </a:p>
        </p:txBody>
      </p:sp>
      <p:sp>
        <p:nvSpPr>
          <p:cNvPr id="104479" name="Rectangle 31"/>
          <p:cNvSpPr>
            <a:spLocks noChangeArrowheads="1"/>
          </p:cNvSpPr>
          <p:nvPr/>
        </p:nvSpPr>
        <p:spPr bwMode="auto">
          <a:xfrm>
            <a:off x="4675195" y="947744"/>
            <a:ext cx="1076325" cy="705293"/>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Israel rejects Messiah</a:t>
            </a:r>
            <a:r>
              <a:rPr lang="fr-FR" altLang="ja-JP"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offer of kingdom (Matt. 12:41-42; 23:37-39)</a:t>
            </a:r>
          </a:p>
        </p:txBody>
      </p:sp>
      <p:sp>
        <p:nvSpPr>
          <p:cNvPr id="104480" name="Rectangle 32"/>
          <p:cNvSpPr>
            <a:spLocks noChangeArrowheads="1"/>
          </p:cNvSpPr>
          <p:nvPr/>
        </p:nvSpPr>
        <p:spPr bwMode="auto">
          <a:xfrm>
            <a:off x="6732595"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Christ subdues Israel</a:t>
            </a:r>
            <a:r>
              <a:rPr lang="fr-FR" altLang="ja-JP"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enemies and nation believes (Rom. 11:26-27)</a:t>
            </a:r>
          </a:p>
        </p:txBody>
      </p:sp>
      <p:sp>
        <p:nvSpPr>
          <p:cNvPr id="63518" name="AutoShape 33"/>
          <p:cNvSpPr>
            <a:spLocks noChangeArrowheads="1"/>
          </p:cNvSpPr>
          <p:nvPr/>
        </p:nvSpPr>
        <p:spPr bwMode="auto">
          <a:xfrm rot="162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sp>
        <p:nvSpPr>
          <p:cNvPr id="63519" name="Rectangle 34"/>
          <p:cNvSpPr>
            <a:spLocks noChangeArrowheads="1"/>
          </p:cNvSpPr>
          <p:nvPr/>
        </p:nvSpPr>
        <p:spPr bwMode="auto">
          <a:xfrm>
            <a:off x="5810250" y="4456114"/>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a:solidFill>
                <a:srgbClr val="FFFFFF"/>
              </a:solidFill>
              <a:latin typeface="Times New Roman" charset="0"/>
            </a:endParaRPr>
          </a:p>
        </p:txBody>
      </p:sp>
      <p:sp>
        <p:nvSpPr>
          <p:cNvPr id="63520"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63521" name="Rectangle 36"/>
          <p:cNvSpPr>
            <a:spLocks noChangeArrowheads="1"/>
          </p:cNvSpPr>
          <p:nvPr/>
        </p:nvSpPr>
        <p:spPr bwMode="auto">
          <a:xfrm>
            <a:off x="7720013" y="2063757"/>
            <a:ext cx="1384300" cy="1211263"/>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a:solidFill>
                <a:srgbClr val="FFFFFF"/>
              </a:solidFill>
              <a:latin typeface="Times New Roman" charset="0"/>
            </a:endParaRPr>
          </a:p>
        </p:txBody>
      </p:sp>
      <p:sp>
        <p:nvSpPr>
          <p:cNvPr id="63522"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a:solidFill>
                <a:srgbClr val="FFFFFF"/>
              </a:solidFill>
              <a:latin typeface="Times New Roman" charset="0"/>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Israel judged for rejecting Messiah by dispersion away from land for 19 centuries </a:t>
            </a:r>
          </a:p>
          <a:p>
            <a:pPr algn="ctr">
              <a:defRPr/>
            </a:pPr>
            <a:r>
              <a:rPr lang="en-US" sz="800" b="1" dirty="0">
                <a:solidFill>
                  <a:srgbClr val="FFFFFF"/>
                </a:solidFill>
                <a:latin typeface="Arial" panose="020B0604020202020204" pitchFamily="34" charset="0"/>
                <a:ea typeface="ＭＳ Ｐゴシック" charset="-128"/>
                <a:cs typeface="ＭＳ Ｐゴシック" charset="-128"/>
              </a:rPr>
              <a:t>(</a:t>
            </a:r>
            <a:r>
              <a:rPr lang="en-US" sz="600" b="1" dirty="0">
                <a:solidFill>
                  <a:srgbClr val="FFFFFF"/>
                </a:solidFill>
                <a:latin typeface="Arial" panose="020B0604020202020204" pitchFamily="34" charset="0"/>
                <a:ea typeface="ＭＳ Ｐゴシック" charset="-128"/>
                <a:cs typeface="ＭＳ Ｐゴシック" charset="-128"/>
              </a:rPr>
              <a:t>AD</a:t>
            </a:r>
            <a:r>
              <a:rPr lang="en-US" sz="800" b="1" dirty="0">
                <a:solidFill>
                  <a:srgbClr val="FFFFFF"/>
                </a:solidFill>
                <a:latin typeface="Arial" panose="020B0604020202020204" pitchFamily="34" charset="0"/>
                <a:ea typeface="ＭＳ Ｐゴシック" charset="-128"/>
                <a:cs typeface="ＭＳ Ｐゴシック" charset="-128"/>
              </a:rPr>
              <a:t> 70–</a:t>
            </a:r>
            <a:r>
              <a:rPr lang="en-US" sz="600" b="1" dirty="0">
                <a:solidFill>
                  <a:srgbClr val="FFFFFF"/>
                </a:solidFill>
                <a:latin typeface="Arial" panose="020B0604020202020204" pitchFamily="34" charset="0"/>
                <a:ea typeface="ＭＳ Ｐゴシック" charset="-128"/>
                <a:cs typeface="ＭＳ Ｐゴシック" charset="-128"/>
              </a:rPr>
              <a:t>AD</a:t>
            </a:r>
            <a:r>
              <a:rPr lang="en-US" sz="800" b="1" dirty="0">
                <a:solidFill>
                  <a:srgbClr val="FFFFFF"/>
                </a:solidFill>
                <a:latin typeface="Arial" panose="020B0604020202020204" pitchFamily="3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32"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6"/>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Mosaic Law replaced with first three elements of the New Covenant (Luke 22:20; 2 Cor. 3:6)</a:t>
            </a:r>
          </a:p>
        </p:txBody>
      </p:sp>
      <p:sp>
        <p:nvSpPr>
          <p:cNvPr id="63526" name="AutoShape 41"/>
          <p:cNvSpPr>
            <a:spLocks noChangeArrowheads="1"/>
          </p:cNvSpPr>
          <p:nvPr/>
        </p:nvSpPr>
        <p:spPr bwMode="auto">
          <a:xfrm rot="16200000" flipH="1">
            <a:off x="7583489" y="14763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sp>
        <p:nvSpPr>
          <p:cNvPr id="63527"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104491" name="Rectangle 43"/>
          <p:cNvSpPr>
            <a:spLocks noChangeArrowheads="1"/>
          </p:cNvSpPr>
          <p:nvPr/>
        </p:nvSpPr>
        <p:spPr bwMode="auto">
          <a:xfrm>
            <a:off x="7620007"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900" b="1" dirty="0">
                <a:solidFill>
                  <a:srgbClr val="FFFFFF"/>
                </a:solidFill>
                <a:latin typeface="Arial" panose="020B0604020202020204" pitchFamily="34" charset="0"/>
                <a:ea typeface="ＭＳ Ｐゴシック" charset="-128"/>
                <a:cs typeface="ＭＳ Ｐゴシック" charset="-128"/>
              </a:rPr>
              <a:t>MESSIANIC     KINGDOM</a:t>
            </a:r>
          </a:p>
        </p:txBody>
      </p:sp>
      <p:sp>
        <p:nvSpPr>
          <p:cNvPr id="63529"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104493" name="Rectangle 45"/>
          <p:cNvSpPr>
            <a:spLocks noChangeArrowheads="1"/>
          </p:cNvSpPr>
          <p:nvPr/>
        </p:nvSpPr>
        <p:spPr bwMode="auto">
          <a:xfrm>
            <a:off x="7696207"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1000" b="1" dirty="0">
                <a:solidFill>
                  <a:srgbClr val="FFFFFF"/>
                </a:solidFill>
                <a:latin typeface="Arial" panose="020B0604020202020204" pitchFamily="3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9" y="2411413"/>
            <a:ext cx="911225" cy="828404"/>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Full restoration (Ezek. 37:8-28) Jerusalem world capital</a:t>
            </a:r>
          </a:p>
          <a:p>
            <a:pPr algn="ctr">
              <a:defRPr/>
            </a:pPr>
            <a:r>
              <a:rPr lang="en-US" sz="800" b="1" dirty="0">
                <a:solidFill>
                  <a:srgbClr val="FFFFFF"/>
                </a:solidFill>
                <a:latin typeface="Arial" panose="020B0604020202020204" pitchFamily="3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New Jerusalem</a:t>
            </a:r>
          </a:p>
          <a:p>
            <a:pPr algn="ctr">
              <a:defRPr/>
            </a:pPr>
            <a:r>
              <a:rPr lang="en-US" sz="800" b="1" dirty="0">
                <a:solidFill>
                  <a:srgbClr val="FFFFFF"/>
                </a:solidFill>
                <a:latin typeface="Arial" panose="020B0604020202020204" pitchFamily="3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6"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Christ reigns over the world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(Isa. 11)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95"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Christ rules over everything with saints (Eph. 1:9-10; Rev. 20:1-6; 22:5b)</a:t>
            </a:r>
          </a:p>
        </p:txBody>
      </p:sp>
      <p:grpSp>
        <p:nvGrpSpPr>
          <p:cNvPr id="63535" name="Group 50"/>
          <p:cNvGrpSpPr>
            <a:grpSpLocks/>
          </p:cNvGrpSpPr>
          <p:nvPr/>
        </p:nvGrpSpPr>
        <p:grpSpPr bwMode="auto">
          <a:xfrm>
            <a:off x="4679950" y="4954589"/>
            <a:ext cx="76200" cy="304800"/>
            <a:chOff x="2928" y="3216"/>
            <a:chExt cx="48" cy="192"/>
          </a:xfrm>
        </p:grpSpPr>
        <p:sp>
          <p:nvSpPr>
            <p:cNvPr id="6359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grpSp>
      <p:grpSp>
        <p:nvGrpSpPr>
          <p:cNvPr id="63536" name="Group 54"/>
          <p:cNvGrpSpPr>
            <a:grpSpLocks/>
          </p:cNvGrpSpPr>
          <p:nvPr/>
        </p:nvGrpSpPr>
        <p:grpSpPr bwMode="auto">
          <a:xfrm>
            <a:off x="4946650" y="5311782"/>
            <a:ext cx="76200" cy="212725"/>
            <a:chOff x="3072" y="3418"/>
            <a:chExt cx="48" cy="134"/>
          </a:xfrm>
        </p:grpSpPr>
        <p:sp>
          <p:nvSpPr>
            <p:cNvPr id="6358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grpSp>
      <p:sp>
        <p:nvSpPr>
          <p:cNvPr id="104506" name="Rectangle 58"/>
          <p:cNvSpPr>
            <a:spLocks noChangeArrowheads="1"/>
          </p:cNvSpPr>
          <p:nvPr/>
        </p:nvSpPr>
        <p:spPr bwMode="auto">
          <a:xfrm rot="16200000">
            <a:off x="1527409" y="2541326"/>
            <a:ext cx="609135"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1600" b="1">
                <a:solidFill>
                  <a:srgbClr val="FFFFFF"/>
                </a:solidFill>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88390" y="3691470"/>
            <a:ext cx="655522"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1600" b="1">
                <a:solidFill>
                  <a:srgbClr val="FFFFFF"/>
                </a:solidFill>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69222" y="4895588"/>
            <a:ext cx="1024182"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1600" b="1">
                <a:solidFill>
                  <a:srgbClr val="FFFFFF"/>
                </a:solidFill>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859638"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1400" b="1" dirty="0">
                <a:solidFill>
                  <a:srgbClr val="FFFFFF"/>
                </a:solidFill>
                <a:latin typeface="Arial" panose="020B0604020202020204" pitchFamily="3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20"/>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Christ hands kingdom over to Father (1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 Cor. 15:24)</a:t>
            </a:r>
          </a:p>
        </p:txBody>
      </p:sp>
      <p:grpSp>
        <p:nvGrpSpPr>
          <p:cNvPr id="63542" name="Group 63"/>
          <p:cNvGrpSpPr>
            <a:grpSpLocks/>
          </p:cNvGrpSpPr>
          <p:nvPr/>
        </p:nvGrpSpPr>
        <p:grpSpPr bwMode="auto">
          <a:xfrm>
            <a:off x="7854950" y="1636714"/>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eaLnBrk="1" hangingPunct="1">
                <a:defRPr/>
              </a:pPr>
              <a:endParaRPr lang="en-US">
                <a:solidFill>
                  <a:srgbClr val="FFFFFF"/>
                </a:solidFill>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eaLnBrk="1" hangingPunct="1">
                <a:defRPr/>
              </a:pPr>
              <a:endParaRPr lang="en-US">
                <a:solidFill>
                  <a:srgbClr val="FFFFFF"/>
                </a:solidFill>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1" hangingPunct="1">
                <a:defRPr/>
              </a:pPr>
              <a:endParaRPr lang="en-US">
                <a:solidFill>
                  <a:srgbClr val="FFFFFF"/>
                </a:solidFill>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grpSp>
      <p:grpSp>
        <p:nvGrpSpPr>
          <p:cNvPr id="63543" name="Group 69"/>
          <p:cNvGrpSpPr>
            <a:grpSpLocks/>
          </p:cNvGrpSpPr>
          <p:nvPr/>
        </p:nvGrpSpPr>
        <p:grpSpPr bwMode="auto">
          <a:xfrm>
            <a:off x="4832357" y="5053020"/>
            <a:ext cx="1184275" cy="104775"/>
            <a:chOff x="3024" y="3278"/>
            <a:chExt cx="746" cy="66"/>
          </a:xfrm>
        </p:grpSpPr>
        <p:sp>
          <p:nvSpPr>
            <p:cNvPr id="6358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8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eaLnBrk="1" hangingPunct="1"/>
              <a:endParaRPr lang="en-US">
                <a:solidFill>
                  <a:srgbClr val="FFFFFF"/>
                </a:solidFill>
                <a:latin typeface="Times New Roman" charset="0"/>
              </a:endParaRPr>
            </a:p>
          </p:txBody>
        </p:sp>
      </p:grpSp>
      <p:grpSp>
        <p:nvGrpSpPr>
          <p:cNvPr id="63544" name="Group 72"/>
          <p:cNvGrpSpPr>
            <a:grpSpLocks/>
          </p:cNvGrpSpPr>
          <p:nvPr/>
        </p:nvGrpSpPr>
        <p:grpSpPr bwMode="auto">
          <a:xfrm>
            <a:off x="5060957" y="5364170"/>
            <a:ext cx="3001963" cy="104775"/>
            <a:chOff x="3168" y="3458"/>
            <a:chExt cx="1891" cy="66"/>
          </a:xfrm>
        </p:grpSpPr>
        <p:sp>
          <p:nvSpPr>
            <p:cNvPr id="63580"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81"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eaLnBrk="1" hangingPunct="1"/>
              <a:endParaRPr lang="en-US">
                <a:solidFill>
                  <a:srgbClr val="FFFFFF"/>
                </a:solidFill>
                <a:latin typeface="Times New Roman" charset="0"/>
              </a:endParaRPr>
            </a:p>
          </p:txBody>
        </p:sp>
      </p:grpSp>
      <p:sp>
        <p:nvSpPr>
          <p:cNvPr id="104524" name="Rectangle 76"/>
          <p:cNvSpPr>
            <a:spLocks noChangeArrowheads="1"/>
          </p:cNvSpPr>
          <p:nvPr/>
        </p:nvSpPr>
        <p:spPr bwMode="auto">
          <a:xfrm>
            <a:off x="0" y="6424620"/>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Scripture has a dual kingdom-covenant emphasis.  Israel</a:t>
            </a:r>
            <a:r>
              <a:rPr lang="fr-FR"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role from Abraham to Christ expands to include the Church (continuity) yet the Church never replaces the nation as the "new Israel" (discontinuity).  Israel will again enjoy world prominence after trusting in Christ at His second coming.</a:t>
            </a:r>
          </a:p>
        </p:txBody>
      </p:sp>
      <p:sp>
        <p:nvSpPr>
          <p:cNvPr id="104525" name="Rectangle 77"/>
          <p:cNvSpPr>
            <a:spLocks noChangeArrowheads="1"/>
          </p:cNvSpPr>
          <p:nvPr/>
        </p:nvSpPr>
        <p:spPr bwMode="auto">
          <a:xfrm>
            <a:off x="5030788" y="2055820"/>
            <a:ext cx="610515" cy="2304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900" b="1" dirty="0">
                <a:solidFill>
                  <a:srgbClr val="FFFFFF"/>
                </a:solidFill>
                <a:latin typeface="Arial" panose="020B0604020202020204" pitchFamily="34" charset="0"/>
                <a:ea typeface="ＭＳ Ｐゴシック" charset="-128"/>
                <a:cs typeface="ＭＳ Ｐゴシック" charset="-128"/>
              </a:rPr>
              <a:t>ISRAEL</a:t>
            </a:r>
          </a:p>
        </p:txBody>
      </p:sp>
      <p:sp>
        <p:nvSpPr>
          <p:cNvPr id="104526" name="Rectangle 78"/>
          <p:cNvSpPr>
            <a:spLocks noChangeArrowheads="1"/>
          </p:cNvSpPr>
          <p:nvPr/>
        </p:nvSpPr>
        <p:spPr bwMode="auto">
          <a:xfrm>
            <a:off x="6334127" y="2055820"/>
            <a:ext cx="690713" cy="2304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900" b="1" dirty="0">
                <a:solidFill>
                  <a:srgbClr val="FFFFFF"/>
                </a:solidFill>
                <a:latin typeface="Arial" panose="020B0604020202020204" pitchFamily="34" charset="0"/>
                <a:ea typeface="ＭＳ Ｐゴシック" charset="-128"/>
                <a:cs typeface="ＭＳ Ｐゴシック" charset="-128"/>
              </a:rPr>
              <a:t>CHURCH</a:t>
            </a:r>
          </a:p>
        </p:txBody>
      </p:sp>
      <p:sp>
        <p:nvSpPr>
          <p:cNvPr id="104527" name="Rectangle 79"/>
          <p:cNvSpPr>
            <a:spLocks noChangeArrowheads="1"/>
          </p:cNvSpPr>
          <p:nvPr/>
        </p:nvSpPr>
        <p:spPr bwMode="auto">
          <a:xfrm>
            <a:off x="4793439" y="2200276"/>
            <a:ext cx="990649" cy="2128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(National Focus)</a:t>
            </a:r>
          </a:p>
        </p:txBody>
      </p:sp>
      <p:graphicFrame>
        <p:nvGraphicFramePr>
          <p:cNvPr id="63549"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The "New Man" (Eph. 2:15)</a:t>
            </a:r>
          </a:p>
        </p:txBody>
      </p:sp>
      <p:sp>
        <p:nvSpPr>
          <p:cNvPr id="63551" name="Line 82"/>
          <p:cNvSpPr>
            <a:spLocks noChangeShapeType="1"/>
          </p:cNvSpPr>
          <p:nvPr/>
        </p:nvSpPr>
        <p:spPr bwMode="auto">
          <a:xfrm>
            <a:off x="5815013" y="2076451"/>
            <a:ext cx="0" cy="11858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700" b="1" dirty="0">
                <a:solidFill>
                  <a:srgbClr val="FFFFFF"/>
                </a:solidFill>
                <a:latin typeface="Arial" panose="020B0604020202020204" pitchFamily="34" charset="0"/>
                <a:ea typeface="ＭＳ Ｐゴシック" charset="-128"/>
                <a:cs typeface="ＭＳ Ｐゴシック" charset="-128"/>
              </a:rPr>
              <a:t>Sixth Edition</a:t>
            </a:r>
          </a:p>
          <a:p>
            <a:pPr>
              <a:defRPr/>
            </a:pPr>
            <a:r>
              <a:rPr lang="en-US" sz="700" b="1" dirty="0">
                <a:solidFill>
                  <a:srgbClr val="FFFFFF"/>
                </a:solidFill>
                <a:latin typeface="Arial" panose="020B0604020202020204" pitchFamily="34" charset="0"/>
                <a:ea typeface="ＭＳ Ｐゴシック" charset="-128"/>
                <a:cs typeface="ＭＳ Ｐゴシック" charset="-128"/>
              </a:rPr>
              <a:t>15 June 2012</a:t>
            </a:r>
          </a:p>
        </p:txBody>
      </p:sp>
      <p:grpSp>
        <p:nvGrpSpPr>
          <p:cNvPr id="63553" name="Group 84"/>
          <p:cNvGrpSpPr>
            <a:grpSpLocks/>
          </p:cNvGrpSpPr>
          <p:nvPr/>
        </p:nvGrpSpPr>
        <p:grpSpPr bwMode="auto">
          <a:xfrm>
            <a:off x="1419225" y="2047882"/>
            <a:ext cx="165100" cy="176213"/>
            <a:chOff x="874" y="1315"/>
            <a:chExt cx="104" cy="111"/>
          </a:xfrm>
        </p:grpSpPr>
        <p:sp>
          <p:nvSpPr>
            <p:cNvPr id="63578"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sp>
          <p:nvSpPr>
            <p:cNvPr id="63579"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grpSp>
      <p:grpSp>
        <p:nvGrpSpPr>
          <p:cNvPr id="63554" name="Group 87"/>
          <p:cNvGrpSpPr>
            <a:grpSpLocks/>
          </p:cNvGrpSpPr>
          <p:nvPr/>
        </p:nvGrpSpPr>
        <p:grpSpPr bwMode="auto">
          <a:xfrm>
            <a:off x="2336807" y="3294064"/>
            <a:ext cx="288925" cy="222250"/>
            <a:chOff x="1452" y="2100"/>
            <a:chExt cx="182" cy="140"/>
          </a:xfrm>
        </p:grpSpPr>
        <p:sp>
          <p:nvSpPr>
            <p:cNvPr id="63573"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algn="ctr" eaLnBrk="1" hangingPunct="1"/>
              <a:endParaRPr lang="en-US" sz="1800" b="1" dirty="0">
                <a:solidFill>
                  <a:srgbClr val="FFFFFF"/>
                </a:solidFill>
                <a:latin typeface="Arial" panose="020B0604020202020204" pitchFamily="34" charset="0"/>
              </a:endParaRPr>
            </a:p>
          </p:txBody>
        </p:sp>
        <p:sp>
          <p:nvSpPr>
            <p:cNvPr id="63574"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sp>
          <p:nvSpPr>
            <p:cNvPr id="63575"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eaLnBrk="1" hangingPunct="1"/>
              <a:endParaRPr lang="en-US">
                <a:solidFill>
                  <a:srgbClr val="FFFFFF"/>
                </a:solidFill>
                <a:latin typeface="Times New Roman" charset="0"/>
              </a:endParaRPr>
            </a:p>
          </p:txBody>
        </p:sp>
        <p:sp>
          <p:nvSpPr>
            <p:cNvPr id="63576"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77"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grpSp>
      <p:grpSp>
        <p:nvGrpSpPr>
          <p:cNvPr id="63555" name="Group 93"/>
          <p:cNvGrpSpPr>
            <a:grpSpLocks/>
          </p:cNvGrpSpPr>
          <p:nvPr/>
        </p:nvGrpSpPr>
        <p:grpSpPr bwMode="auto">
          <a:xfrm>
            <a:off x="1806575" y="1389063"/>
            <a:ext cx="298450" cy="238125"/>
            <a:chOff x="1118" y="900"/>
            <a:chExt cx="188" cy="150"/>
          </a:xfrm>
        </p:grpSpPr>
        <p:grpSp>
          <p:nvGrpSpPr>
            <p:cNvPr id="63567" name="Group 94"/>
            <p:cNvGrpSpPr>
              <a:grpSpLocks/>
            </p:cNvGrpSpPr>
            <p:nvPr/>
          </p:nvGrpSpPr>
          <p:grpSpPr bwMode="auto">
            <a:xfrm>
              <a:off x="1118" y="900"/>
              <a:ext cx="84" cy="150"/>
              <a:chOff x="1118" y="900"/>
              <a:chExt cx="84" cy="150"/>
            </a:xfrm>
          </p:grpSpPr>
          <p:sp>
            <p:nvSpPr>
              <p:cNvPr id="63571"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sp>
            <p:nvSpPr>
              <p:cNvPr id="63572"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grpSp>
        <p:grpSp>
          <p:nvGrpSpPr>
            <p:cNvPr id="63568" name="Group 97"/>
            <p:cNvGrpSpPr>
              <a:grpSpLocks/>
            </p:cNvGrpSpPr>
            <p:nvPr/>
          </p:nvGrpSpPr>
          <p:grpSpPr bwMode="auto">
            <a:xfrm>
              <a:off x="1222" y="900"/>
              <a:ext cx="84" cy="150"/>
              <a:chOff x="1222" y="900"/>
              <a:chExt cx="84" cy="150"/>
            </a:xfrm>
          </p:grpSpPr>
          <p:sp>
            <p:nvSpPr>
              <p:cNvPr id="63569"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sp>
            <p:nvSpPr>
              <p:cNvPr id="63570"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grpSp>
      </p:grpSp>
      <p:sp>
        <p:nvSpPr>
          <p:cNvPr id="104548" name="Rectangle 100"/>
          <p:cNvSpPr>
            <a:spLocks noChangeArrowheads="1"/>
          </p:cNvSpPr>
          <p:nvPr/>
        </p:nvSpPr>
        <p:spPr bwMode="auto">
          <a:xfrm>
            <a:off x="7761288" y="4587882"/>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6" y="4572000"/>
            <a:ext cx="669925" cy="828404"/>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All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things made new!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9"/>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800" b="1" dirty="0">
                <a:solidFill>
                  <a:srgbClr val="FFFFFF"/>
                </a:solidFill>
                <a:latin typeface="Arial" panose="020B0604020202020204" pitchFamily="3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820862"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Law abolished, fulfilled, and replaced at the cross (Rom. 7:1-6;1 Cor. 9:19-21; Heb. 8:13)</a:t>
            </a:r>
          </a:p>
        </p:txBody>
      </p:sp>
      <p:sp>
        <p:nvSpPr>
          <p:cNvPr id="104552" name="Rectangle 104"/>
          <p:cNvSpPr>
            <a:spLocks noChangeArrowheads="1"/>
          </p:cNvSpPr>
          <p:nvPr/>
        </p:nvSpPr>
        <p:spPr bwMode="auto">
          <a:xfrm>
            <a:off x="3463932" y="1760538"/>
            <a:ext cx="2417763" cy="228600"/>
          </a:xfrm>
          <a:prstGeom prst="rect">
            <a:avLst/>
          </a:prstGeom>
          <a:noFill/>
          <a:ln w="12700">
            <a:noFill/>
            <a:miter lim="800000"/>
            <a:headEnd/>
            <a:tailEnd/>
          </a:ln>
          <a:effectLst/>
        </p:spPr>
        <p:txBody>
          <a:bodyPr lIns="90455" tIns="44436" rIns="90455" bIns="44436">
            <a:spAutoFit/>
          </a:bodyPr>
          <a:lstStyle/>
          <a:p>
            <a:pPr>
              <a:defRPr/>
            </a:pPr>
            <a:r>
              <a:rPr lang="en-US" sz="9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Genesis 6:18; 9:8-17</a:t>
            </a:r>
          </a:p>
        </p:txBody>
      </p:sp>
      <p:sp>
        <p:nvSpPr>
          <p:cNvPr id="104553" name="Text Box 105"/>
          <p:cNvSpPr txBox="1">
            <a:spLocks noChangeArrowheads="1"/>
          </p:cNvSpPr>
          <p:nvPr/>
        </p:nvSpPr>
        <p:spPr bwMode="auto">
          <a:xfrm>
            <a:off x="8460433" y="116639"/>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408" tIns="45704" rIns="91408" bIns="45704">
            <a:spAutoFit/>
          </a:bodyPr>
          <a:lstStyle/>
          <a:p>
            <a:pPr algn="ctr">
              <a:defRPr/>
            </a:pPr>
            <a:r>
              <a:rPr lang="en-US" b="1" dirty="0">
                <a:solidFill>
                  <a:srgbClr val="FFFFFF"/>
                </a:solidFill>
                <a:latin typeface="Arial" panose="020B0604020202020204" pitchFamily="34" charset="0"/>
                <a:ea typeface="ＭＳ Ｐゴシック" charset="-128"/>
                <a:cs typeface="ＭＳ Ｐゴシック" charset="-128"/>
              </a:rPr>
              <a:t>9g</a:t>
            </a:r>
          </a:p>
        </p:txBody>
      </p:sp>
      <p:sp>
        <p:nvSpPr>
          <p:cNvPr id="104554" name="Rectangle 106"/>
          <p:cNvSpPr>
            <a:spLocks noChangeArrowheads="1"/>
          </p:cNvSpPr>
          <p:nvPr/>
        </p:nvSpPr>
        <p:spPr bwMode="auto">
          <a:xfrm>
            <a:off x="-685793" y="3886200"/>
            <a:ext cx="182737" cy="58758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55" tIns="44436" rIns="90455" bIns="44436">
            <a:spAutoFit/>
          </a:bodyPr>
          <a:lstStyle/>
          <a:p>
            <a:pPr>
              <a:defRPr/>
            </a:pPr>
            <a:endParaRPr lang="en-US" sz="3200" b="1">
              <a:solidFill>
                <a:srgbClr val="FFA040"/>
              </a:solidFill>
              <a:effectLst>
                <a:outerShdw blurRad="38100" dist="38100" dir="2700000" algn="tl">
                  <a:srgbClr val="000000"/>
                </a:outerShdw>
              </a:effectLst>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228600"/>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9969626" y="-26988"/>
            <a:ext cx="834776" cy="83099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408" tIns="45704" rIns="91408" bIns="45704">
            <a:spAutoFit/>
          </a:bodyPr>
          <a:lstStyle/>
          <a:p>
            <a:pPr algn="ctr">
              <a:defRPr/>
            </a:pPr>
            <a:r>
              <a:rPr lang="en-US" b="1" dirty="0">
                <a:solidFill>
                  <a:srgbClr val="FFFFFF"/>
                </a:solidFill>
                <a:latin typeface="Arial" panose="020B0604020202020204" pitchFamily="34" charset="0"/>
              </a:rPr>
              <a:t>22 &amp;</a:t>
            </a:r>
          </a:p>
          <a:p>
            <a:pPr algn="ctr">
              <a:defRPr/>
            </a:pPr>
            <a:r>
              <a:rPr lang="en-US" b="1" dirty="0">
                <a:solidFill>
                  <a:srgbClr val="FFFFFF"/>
                </a:solidFill>
                <a:latin typeface="Arial" panose="020B0604020202020204" pitchFamily="34" charset="0"/>
              </a:rPr>
              <a:t>337</a:t>
            </a:r>
          </a:p>
        </p:txBody>
      </p:sp>
      <p:sp>
        <p:nvSpPr>
          <p:cNvPr id="108" name="Text Box 105"/>
          <p:cNvSpPr txBox="1">
            <a:spLocks noChangeArrowheads="1"/>
          </p:cNvSpPr>
          <p:nvPr/>
        </p:nvSpPr>
        <p:spPr bwMode="auto">
          <a:xfrm>
            <a:off x="9396536" y="836719"/>
            <a:ext cx="527050"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408" tIns="45704" rIns="91408" bIns="45704">
            <a:spAutoFit/>
          </a:bodyPr>
          <a:lstStyle/>
          <a:p>
            <a:pPr algn="ctr">
              <a:defRPr/>
            </a:pPr>
            <a:r>
              <a:rPr lang="en-US" b="1" dirty="0">
                <a:solidFill>
                  <a:srgbClr val="FFFFFF"/>
                </a:solidFill>
                <a:latin typeface="Arial" panose="020B0604020202020204" pitchFamily="34" charset="0"/>
                <a:ea typeface="ＭＳ Ｐゴシック" charset="-128"/>
                <a:cs typeface="ＭＳ Ｐゴシック" charset="-128"/>
              </a:rPr>
              <a:t>22</a:t>
            </a:r>
          </a:p>
        </p:txBody>
      </p:sp>
      <p:sp>
        <p:nvSpPr>
          <p:cNvPr id="109" name="Oval 1131"/>
          <p:cNvSpPr>
            <a:spLocks noChangeArrowheads="1"/>
          </p:cNvSpPr>
          <p:nvPr/>
        </p:nvSpPr>
        <p:spPr bwMode="auto">
          <a:xfrm>
            <a:off x="1600200" y="3048000"/>
            <a:ext cx="3505200" cy="1752600"/>
          </a:xfrm>
          <a:prstGeom prst="ellipse">
            <a:avLst/>
          </a:pr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lgn="ctr" eaLnBrk="1" hangingPunct="1"/>
            <a:endParaRPr lang="en-US" sz="1800"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9620798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1"/>
            <a:ext cx="8763000" cy="838200"/>
          </a:xfrm>
        </p:spPr>
        <p:txBody>
          <a:bodyPr/>
          <a:lstStyle/>
          <a:p>
            <a:pPr eaLnBrk="1" hangingPunct="1">
              <a:defRPr/>
            </a:pPr>
            <a:r>
              <a:rPr lang="en-US" sz="4000" dirty="0">
                <a:effectLst>
                  <a:glow rad="101600">
                    <a:schemeClr val="bg1">
                      <a:alpha val="75000"/>
                    </a:schemeClr>
                  </a:glow>
                  <a:outerShdw blurRad="38100" dist="38100" dir="2700000" algn="tl">
                    <a:srgbClr val="DDDDDD"/>
                  </a:outerShdw>
                </a:effectLst>
                <a:ea typeface="ＭＳ Ｐゴシック" charset="0"/>
                <a:cs typeface="ＭＳ Ｐゴシック" charset="0"/>
              </a:rPr>
              <a:t>Promises of the Davidic Covenant</a:t>
            </a:r>
          </a:p>
        </p:txBody>
      </p:sp>
      <p:sp>
        <p:nvSpPr>
          <p:cNvPr id="65539" name="Text Box 5"/>
          <p:cNvSpPr txBox="1">
            <a:spLocks noChangeArrowheads="1"/>
          </p:cNvSpPr>
          <p:nvPr/>
        </p:nvSpPr>
        <p:spPr bwMode="auto">
          <a:xfrm>
            <a:off x="9375187" y="73989"/>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000000"/>
                </a:solidFill>
                <a:effectLst>
                  <a:glow rad="101600">
                    <a:srgbClr val="FFFFFF">
                      <a:alpha val="75000"/>
                    </a:srgbClr>
                  </a:glow>
                </a:effectLst>
                <a:latin typeface="Arial" panose="020B0604020202020204" pitchFamily="34" charset="0"/>
              </a:rPr>
              <a:t>22</a:t>
            </a:r>
            <a:endParaRPr lang="en-US" sz="1800" b="1" dirty="0">
              <a:solidFill>
                <a:srgbClr val="000000"/>
              </a:solidFill>
              <a:effectLst>
                <a:glow rad="101600">
                  <a:srgbClr val="FFFFFF">
                    <a:alpha val="75000"/>
                  </a:srgbClr>
                </a:glow>
              </a:effectLst>
              <a:latin typeface="Arial" panose="020B0604020202020204" pitchFamily="34" charset="0"/>
            </a:endParaRPr>
          </a:p>
        </p:txBody>
      </p:sp>
      <p:sp>
        <p:nvSpPr>
          <p:cNvPr id="65540"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r>
              <a:rPr lang="en-US" sz="3200" b="1" dirty="0">
                <a:solidFill>
                  <a:srgbClr val="FFFFFF"/>
                </a:solidFill>
                <a:latin typeface="Arial" panose="020B0604020202020204" pitchFamily="34" charset="0"/>
              </a:rPr>
              <a:t>New Dynasty</a:t>
            </a:r>
            <a:br>
              <a:rPr lang="en-US" sz="3200" b="1" dirty="0">
                <a:solidFill>
                  <a:srgbClr val="FFFFFF"/>
                </a:solidFill>
                <a:latin typeface="Arial" panose="020B0604020202020204" pitchFamily="34" charset="0"/>
              </a:rPr>
            </a:br>
            <a:r>
              <a:rPr lang="en-US" b="1" dirty="0">
                <a:solidFill>
                  <a:srgbClr val="FFFFFF"/>
                </a:solidFill>
                <a:latin typeface="Arial" panose="020B0604020202020204" pitchFamily="34" charset="0"/>
              </a:rPr>
              <a:t>(2 Sam 7)</a:t>
            </a:r>
            <a:endParaRPr lang="en-US" sz="3200" b="1" dirty="0">
              <a:solidFill>
                <a:srgbClr val="FFFFFF"/>
              </a:solidFill>
              <a:latin typeface="Arial" panose="020B0604020202020204" pitchFamily="34" charset="0"/>
            </a:endParaRPr>
          </a:p>
        </p:txBody>
      </p:sp>
      <p:sp>
        <p:nvSpPr>
          <p:cNvPr id="87047" name="Rectangle 7"/>
          <p:cNvSpPr>
            <a:spLocks noChangeArrowheads="1"/>
          </p:cNvSpPr>
          <p:nvPr/>
        </p:nvSpPr>
        <p:spPr bwMode="auto">
          <a:xfrm>
            <a:off x="76200" y="1600200"/>
            <a:ext cx="8915400" cy="4525963"/>
          </a:xfrm>
          <a:prstGeom prst="rect">
            <a:avLst/>
          </a:prstGeom>
          <a:noFill/>
          <a:ln w="9525">
            <a:noFill/>
            <a:miter lim="800000"/>
            <a:headEnd/>
            <a:tailEnd/>
          </a:ln>
          <a:effectLst/>
        </p:spPr>
        <p:txBody>
          <a:bodyPr lIns="91408" tIns="45704" rIns="91408" bIns="45704"/>
          <a:lstStyle/>
          <a:p>
            <a:pPr marL="461802" indent="-461802" eaLnBrk="1" hangingPunct="1">
              <a:spcBef>
                <a:spcPct val="20000"/>
              </a:spcBef>
              <a:defRPr/>
            </a:pP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What did God promise David in 2 Samuel 7:12-16?</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Sons</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a:t>
            </a:r>
            <a:r>
              <a:rPr lang="en-US" altLang="ja-JP"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house</a:t>
            </a:r>
            <a:r>
              <a:rPr lang="en-US" altLang="ja-JP"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never wiped out</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Kingdom</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political dynasty (each Jerusalem king will be one of his direct descendants)</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Throne</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As an eternal covenant (v. 16), the right to rule will remain with his family forever</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Temple</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Solomon will build it</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Discipline</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God will punish disobedient kings but still unconditionally keep these promises</a:t>
            </a:r>
          </a:p>
        </p:txBody>
      </p:sp>
      <p:sp>
        <p:nvSpPr>
          <p:cNvPr id="7" name="Text Box 105"/>
          <p:cNvSpPr txBox="1">
            <a:spLocks noChangeArrowheads="1"/>
          </p:cNvSpPr>
          <p:nvPr/>
        </p:nvSpPr>
        <p:spPr bwMode="auto">
          <a:xfrm>
            <a:off x="8532442" y="44631"/>
            <a:ext cx="542925" cy="461963"/>
          </a:xfrm>
          <a:prstGeom prst="rect">
            <a:avLst/>
          </a:prstGeom>
          <a:noFill/>
          <a:ln>
            <a:noFill/>
          </a:ln>
        </p:spPr>
        <p:txBody>
          <a:bodyPr wrap="none" lIns="91408" tIns="45704" rIns="91408" bIns="45704" anchor="ctr">
            <a:spAutoFit/>
          </a:bodyPr>
          <a:lstStyle>
            <a:defPPr>
              <a:defRPr lang="en-US"/>
            </a:defPPr>
            <a:lvl1pPr algn="ctr" eaLnBrk="1" hangingPunct="1">
              <a:defRPr b="1">
                <a:solidFill>
                  <a:srgbClr val="000000"/>
                </a:solidFill>
                <a:effectLst>
                  <a:glow rad="101600">
                    <a:srgbClr val="FFFFFF">
                      <a:alpha val="75000"/>
                    </a:srgbClr>
                  </a:glow>
                </a:effectLst>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r>
              <a:rPr lang="en-US" dirty="0">
                <a:latin typeface="Arial" panose="020B0604020202020204" pitchFamily="34" charset="0"/>
              </a:rPr>
              <a:t>9g</a:t>
            </a:r>
          </a:p>
        </p:txBody>
      </p:sp>
    </p:spTree>
    <p:extLst>
      <p:ext uri="{BB962C8B-B14F-4D97-AF65-F5344CB8AC3E}">
        <p14:creationId xmlns:p14="http://schemas.microsoft.com/office/powerpoint/2010/main" val="40307958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4"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Mary</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762" name="Text Box 1027"/>
          <p:cNvSpPr txBox="1">
            <a:spLocks noChangeArrowheads="1"/>
          </p:cNvSpPr>
          <p:nvPr/>
        </p:nvSpPr>
        <p:spPr bwMode="auto">
          <a:xfrm>
            <a:off x="0" y="2492903"/>
            <a:ext cx="1981200" cy="3890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dirty="0">
                <a:solidFill>
                  <a:srgbClr val="FFFFFF"/>
                </a:solidFill>
                <a:effectLst>
                  <a:glow rad="228600">
                    <a:srgbClr val="000000">
                      <a:lumMod val="95000"/>
                      <a:lumOff val="5000"/>
                    </a:srgbClr>
                  </a:glow>
                </a:effectLst>
                <a:latin typeface="Arial" panose="020B0604020202020204" pitchFamily="34" charset="0"/>
                <a:cs typeface="Times New Roman" charset="0"/>
              </a:rPr>
              <a:t>"Thus there were fourteen generations in all from Abraham to David, fourteen from David to the exile to Babylon, and fourteen from the exile to Christ."</a:t>
            </a:r>
            <a:endParaRPr lang="en-GB" sz="1800" b="1" dirty="0">
              <a:solidFill>
                <a:srgbClr val="FFFFFF"/>
              </a:solidFill>
              <a:effectLst>
                <a:glow rad="228600">
                  <a:srgbClr val="000000">
                    <a:lumMod val="95000"/>
                    <a:lumOff val="5000"/>
                  </a:srgbClr>
                </a:glow>
              </a:effectLst>
              <a:latin typeface="Arial" panose="020B0604020202020204" pitchFamily="34" charset="0"/>
              <a:cs typeface="Times New Roman" charset="0"/>
            </a:endParaRPr>
          </a:p>
          <a:p>
            <a:pPr algn="ctr" eaLnBrk="1" hangingPunct="1">
              <a:spcBef>
                <a:spcPct val="50000"/>
              </a:spcBef>
            </a:pPr>
            <a:r>
              <a:rPr lang="en-US" sz="1800" b="1" dirty="0">
                <a:solidFill>
                  <a:srgbClr val="FFFFFF"/>
                </a:solidFill>
                <a:effectLst>
                  <a:glow rad="228600">
                    <a:srgbClr val="000000">
                      <a:lumMod val="95000"/>
                      <a:lumOff val="5000"/>
                    </a:srgbClr>
                  </a:glow>
                </a:effectLst>
                <a:latin typeface="Arial" panose="020B0604020202020204" pitchFamily="34" charset="0"/>
                <a:cs typeface="Times New Roman" charset="0"/>
              </a:rPr>
              <a:t>Matthew 1:17</a:t>
            </a:r>
            <a:endParaRPr lang="en-GB" sz="1800" b="1" dirty="0">
              <a:solidFill>
                <a:srgbClr val="FFFFFF"/>
              </a:solidFill>
              <a:effectLst>
                <a:glow rad="228600">
                  <a:srgbClr val="000000">
                    <a:lumMod val="95000"/>
                    <a:lumOff val="5000"/>
                  </a:srgbClr>
                </a:glow>
              </a:effectLst>
              <a:latin typeface="Arial" panose="020B0604020202020204" pitchFamily="34" charset="0"/>
              <a:cs typeface="Times New Roman" charset="0"/>
            </a:endParaRPr>
          </a:p>
        </p:txBody>
      </p:sp>
      <p:grpSp>
        <p:nvGrpSpPr>
          <p:cNvPr id="117763" name="Group 1028"/>
          <p:cNvGrpSpPr>
            <a:grpSpLocks/>
          </p:cNvGrpSpPr>
          <p:nvPr/>
        </p:nvGrpSpPr>
        <p:grpSpPr bwMode="auto">
          <a:xfrm>
            <a:off x="228600" y="682626"/>
            <a:ext cx="5086350" cy="5903914"/>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a:solidFill>
                    <a:srgbClr val="FFFFFF"/>
                  </a:solidFill>
                  <a:effectLst>
                    <a:glow rad="228600">
                      <a:srgbClr val="000000">
                        <a:lumMod val="95000"/>
                        <a:lumOff val="5000"/>
                      </a:srgbClr>
                    </a:glow>
                  </a:effectLst>
                  <a:latin typeface="Tahoma" charset="0"/>
                </a:rPr>
                <a:t>ABRAHAM</a:t>
              </a:r>
              <a:endParaRPr lang="en-GB" sz="1600" b="1">
                <a:solidFill>
                  <a:srgbClr val="FFFFFF"/>
                </a:solidFill>
                <a:effectLst>
                  <a:glow rad="228600">
                    <a:srgbClr val="000000">
                      <a:lumMod val="95000"/>
                      <a:lumOff val="5000"/>
                    </a:srgbClr>
                  </a:glow>
                </a:effectLst>
                <a:latin typeface="Tahoma" charset="0"/>
              </a:endParaRPr>
            </a:p>
          </p:txBody>
        </p:sp>
        <p:grpSp>
          <p:nvGrpSpPr>
            <p:cNvPr id="117826" name="Group 1030"/>
            <p:cNvGrpSpPr>
              <a:grpSpLocks/>
            </p:cNvGrpSpPr>
            <p:nvPr/>
          </p:nvGrpSpPr>
          <p:grpSpPr bwMode="auto">
            <a:xfrm>
              <a:off x="364" y="524"/>
              <a:ext cx="2840" cy="3531"/>
              <a:chOff x="608" y="92"/>
              <a:chExt cx="2500" cy="3531"/>
            </a:xfrm>
          </p:grpSpPr>
          <p:cxnSp>
            <p:nvCxnSpPr>
              <p:cNvPr id="117827"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Isaac</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29"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Jacob</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1"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Judah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3"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Perez</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5"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Hezron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7"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Ram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9"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Amminadab</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41"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Nahshon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43"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Salmon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2"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Boaz</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47"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Obed</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4"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Jesse</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6"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a:solidFill>
                      <a:srgbClr val="FFFFFF"/>
                    </a:solidFill>
                    <a:effectLst>
                      <a:glow rad="228600">
                        <a:srgbClr val="000000">
                          <a:lumMod val="95000"/>
                          <a:lumOff val="5000"/>
                        </a:srgbClr>
                      </a:glow>
                    </a:effectLst>
                    <a:latin typeface="Tahoma" charset="0"/>
                  </a:rPr>
                  <a:t>KING DAVID</a:t>
                </a:r>
                <a:endParaRPr lang="en-GB" sz="1600" b="1">
                  <a:solidFill>
                    <a:srgbClr val="FFFFFF"/>
                  </a:solidFill>
                  <a:effectLst>
                    <a:glow rad="228600">
                      <a:srgbClr val="000000">
                        <a:lumMod val="95000"/>
                        <a:lumOff val="5000"/>
                      </a:srgbClr>
                    </a:glow>
                  </a:effectLst>
                  <a:latin typeface="Tahoma" charset="0"/>
                </a:endParaRPr>
              </a:p>
            </p:txBody>
          </p:sp>
        </p:grpSp>
      </p:grpSp>
      <p:sp>
        <p:nvSpPr>
          <p:cNvPr id="117764" name="Text Box 1057"/>
          <p:cNvSpPr txBox="1">
            <a:spLocks noChangeArrowheads="1"/>
          </p:cNvSpPr>
          <p:nvPr/>
        </p:nvSpPr>
        <p:spPr bwMode="auto">
          <a:xfrm>
            <a:off x="2438407" y="835025"/>
            <a:ext cx="12604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Solomon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65"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6" name="Text Box 1059"/>
          <p:cNvSpPr txBox="1">
            <a:spLocks noChangeArrowheads="1"/>
          </p:cNvSpPr>
          <p:nvPr/>
        </p:nvSpPr>
        <p:spPr bwMode="auto">
          <a:xfrm>
            <a:off x="3584582" y="1104900"/>
            <a:ext cx="12557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Rehoboam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67" name="AutoShape 1060"/>
          <p:cNvCxnSpPr>
            <a:cxnSpLocks noChangeShapeType="1"/>
          </p:cNvCxnSpPr>
          <p:nvPr/>
        </p:nvCxnSpPr>
        <p:spPr bwMode="auto">
          <a:xfrm rot="16200000" flipH="1">
            <a:off x="3795713"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8" name="Text Box 1061"/>
          <p:cNvSpPr txBox="1">
            <a:spLocks noChangeArrowheads="1"/>
          </p:cNvSpPr>
          <p:nvPr/>
        </p:nvSpPr>
        <p:spPr bwMode="auto">
          <a:xfrm>
            <a:off x="3781432" y="1543050"/>
            <a:ext cx="129222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Abijah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69"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0" name="Text Box 1063"/>
          <p:cNvSpPr txBox="1">
            <a:spLocks noChangeArrowheads="1"/>
          </p:cNvSpPr>
          <p:nvPr/>
        </p:nvSpPr>
        <p:spPr bwMode="auto">
          <a:xfrm>
            <a:off x="3990977" y="1981200"/>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Asa</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1"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2" name="Text Box 1065"/>
          <p:cNvSpPr txBox="1">
            <a:spLocks noChangeArrowheads="1"/>
          </p:cNvSpPr>
          <p:nvPr/>
        </p:nvSpPr>
        <p:spPr bwMode="auto">
          <a:xfrm>
            <a:off x="4175132" y="2428875"/>
            <a:ext cx="13954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Jehoshaphat</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3"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4" name="Text Box 1067"/>
          <p:cNvSpPr txBox="1">
            <a:spLocks noChangeArrowheads="1"/>
          </p:cNvSpPr>
          <p:nvPr/>
        </p:nvSpPr>
        <p:spPr bwMode="auto">
          <a:xfrm>
            <a:off x="4384682" y="2867025"/>
            <a:ext cx="13620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Jehoram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5"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6" name="Text Box 1069"/>
          <p:cNvSpPr txBox="1">
            <a:spLocks noChangeArrowheads="1"/>
          </p:cNvSpPr>
          <p:nvPr/>
        </p:nvSpPr>
        <p:spPr bwMode="auto">
          <a:xfrm>
            <a:off x="4594225" y="3305175"/>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Uzziah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7"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8" name="Text Box 1071"/>
          <p:cNvSpPr txBox="1">
            <a:spLocks noChangeArrowheads="1"/>
          </p:cNvSpPr>
          <p:nvPr/>
        </p:nvSpPr>
        <p:spPr bwMode="auto">
          <a:xfrm>
            <a:off x="4803775" y="37338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Jotham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9"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0" name="Text Box 1073"/>
          <p:cNvSpPr txBox="1">
            <a:spLocks noChangeArrowheads="1"/>
          </p:cNvSpPr>
          <p:nvPr/>
        </p:nvSpPr>
        <p:spPr bwMode="auto">
          <a:xfrm>
            <a:off x="5032375" y="417195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Ahaz</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1"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2" name="Text Box 1075"/>
          <p:cNvSpPr txBox="1">
            <a:spLocks noChangeArrowheads="1"/>
          </p:cNvSpPr>
          <p:nvPr/>
        </p:nvSpPr>
        <p:spPr bwMode="auto">
          <a:xfrm>
            <a:off x="5222875" y="46005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Hezekiah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3" name="AutoShape 1076"/>
          <p:cNvCxnSpPr>
            <a:cxnSpLocks noChangeShapeType="1"/>
          </p:cNvCxnSpPr>
          <p:nvPr/>
        </p:nvCxnSpPr>
        <p:spPr bwMode="auto">
          <a:xfrm rot="16200000" flipH="1">
            <a:off x="5427663"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4" name="Text Box 1077"/>
          <p:cNvSpPr txBox="1">
            <a:spLocks noChangeArrowheads="1"/>
          </p:cNvSpPr>
          <p:nvPr/>
        </p:nvSpPr>
        <p:spPr bwMode="auto">
          <a:xfrm>
            <a:off x="5413375" y="50292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Manasseh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5"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6" name="Text Box 1079"/>
          <p:cNvSpPr txBox="1">
            <a:spLocks noChangeArrowheads="1"/>
          </p:cNvSpPr>
          <p:nvPr/>
        </p:nvSpPr>
        <p:spPr bwMode="auto">
          <a:xfrm>
            <a:off x="5622925" y="545782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Amon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7" name="AutoShape 1080"/>
          <p:cNvCxnSpPr>
            <a:cxnSpLocks noChangeShapeType="1"/>
          </p:cNvCxnSpPr>
          <p:nvPr/>
        </p:nvCxnSpPr>
        <p:spPr bwMode="auto">
          <a:xfrm rot="16200000" flipH="1">
            <a:off x="5856289"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8" name="Text Box 1081"/>
          <p:cNvSpPr txBox="1">
            <a:spLocks noChangeArrowheads="1"/>
          </p:cNvSpPr>
          <p:nvPr/>
        </p:nvSpPr>
        <p:spPr bwMode="auto">
          <a:xfrm>
            <a:off x="5842000" y="58959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Josiah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9"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dirty="0">
                <a:solidFill>
                  <a:srgbClr val="FFFFFF"/>
                </a:solidFill>
                <a:effectLst>
                  <a:glow rad="228600">
                    <a:srgbClr val="000000">
                      <a:lumMod val="95000"/>
                      <a:lumOff val="5000"/>
                    </a:srgbClr>
                  </a:glow>
                </a:effectLst>
                <a:latin typeface="Tahoma" charset="0"/>
              </a:rPr>
              <a:t>JECONIAH (EXILE)</a:t>
            </a:r>
            <a:endParaRPr lang="en-GB" sz="1600" b="1" dirty="0">
              <a:solidFill>
                <a:srgbClr val="FFFFFF"/>
              </a:solidFill>
              <a:effectLst>
                <a:glow rad="228600">
                  <a:srgbClr val="000000">
                    <a:lumMod val="95000"/>
                    <a:lumOff val="5000"/>
                  </a:srgbClr>
                </a:glow>
              </a:effectLst>
              <a:latin typeface="Tahoma" charset="0"/>
            </a:endParaRPr>
          </a:p>
        </p:txBody>
      </p:sp>
      <p:sp>
        <p:nvSpPr>
          <p:cNvPr id="117791" name="Text Box 1084"/>
          <p:cNvSpPr txBox="1">
            <a:spLocks noChangeArrowheads="1"/>
          </p:cNvSpPr>
          <p:nvPr/>
        </p:nvSpPr>
        <p:spPr bwMode="auto">
          <a:xfrm>
            <a:off x="4816482" y="911225"/>
            <a:ext cx="12604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Shealtiel</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92" name="AutoShape 1085"/>
          <p:cNvCxnSpPr>
            <a:cxnSpLocks noChangeShapeType="1"/>
          </p:cNvCxnSpPr>
          <p:nvPr/>
        </p:nvCxnSpPr>
        <p:spPr bwMode="auto">
          <a:xfrm>
            <a:off x="5616576"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3" name="Text Box 1086"/>
          <p:cNvSpPr txBox="1">
            <a:spLocks noChangeArrowheads="1"/>
          </p:cNvSpPr>
          <p:nvPr/>
        </p:nvSpPr>
        <p:spPr bwMode="auto">
          <a:xfrm>
            <a:off x="5899157" y="1104900"/>
            <a:ext cx="12557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Zerubbabel</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94" name="AutoShape 1087"/>
          <p:cNvCxnSpPr>
            <a:cxnSpLocks noChangeShapeType="1"/>
          </p:cNvCxnSpPr>
          <p:nvPr/>
        </p:nvCxnSpPr>
        <p:spPr bwMode="auto">
          <a:xfrm rot="16200000" flipH="1">
            <a:off x="6110288"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5" name="Text Box 1088"/>
          <p:cNvSpPr txBox="1">
            <a:spLocks noChangeArrowheads="1"/>
          </p:cNvSpPr>
          <p:nvPr/>
        </p:nvSpPr>
        <p:spPr bwMode="auto">
          <a:xfrm>
            <a:off x="6096007" y="1543050"/>
            <a:ext cx="129222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Abiud</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96"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7" name="Text Box 1090"/>
          <p:cNvSpPr txBox="1">
            <a:spLocks noChangeArrowheads="1"/>
          </p:cNvSpPr>
          <p:nvPr/>
        </p:nvSpPr>
        <p:spPr bwMode="auto">
          <a:xfrm>
            <a:off x="6305551" y="1981200"/>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Eliakim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98"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9" name="Text Box 1092"/>
          <p:cNvSpPr txBox="1">
            <a:spLocks noChangeArrowheads="1"/>
          </p:cNvSpPr>
          <p:nvPr/>
        </p:nvSpPr>
        <p:spPr bwMode="auto">
          <a:xfrm>
            <a:off x="6489707" y="2428875"/>
            <a:ext cx="13954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Azor</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0"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1" name="Text Box 1094"/>
          <p:cNvSpPr txBox="1">
            <a:spLocks noChangeArrowheads="1"/>
          </p:cNvSpPr>
          <p:nvPr/>
        </p:nvSpPr>
        <p:spPr bwMode="auto">
          <a:xfrm>
            <a:off x="6699257" y="2867025"/>
            <a:ext cx="13620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Zadok</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2"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3" name="Text Box 1096"/>
          <p:cNvSpPr txBox="1">
            <a:spLocks noChangeArrowheads="1"/>
          </p:cNvSpPr>
          <p:nvPr/>
        </p:nvSpPr>
        <p:spPr bwMode="auto">
          <a:xfrm>
            <a:off x="6908801" y="3305175"/>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Akim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4"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5" name="Text Box 1098"/>
          <p:cNvSpPr txBox="1">
            <a:spLocks noChangeArrowheads="1"/>
          </p:cNvSpPr>
          <p:nvPr/>
        </p:nvSpPr>
        <p:spPr bwMode="auto">
          <a:xfrm>
            <a:off x="7118350" y="37338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Eliud</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6"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7" name="Text Box 1100"/>
          <p:cNvSpPr txBox="1">
            <a:spLocks noChangeArrowheads="1"/>
          </p:cNvSpPr>
          <p:nvPr/>
        </p:nvSpPr>
        <p:spPr bwMode="auto">
          <a:xfrm>
            <a:off x="7346950" y="417195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Eleazar</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8"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9" name="Text Box 1102"/>
          <p:cNvSpPr txBox="1">
            <a:spLocks noChangeArrowheads="1"/>
          </p:cNvSpPr>
          <p:nvPr/>
        </p:nvSpPr>
        <p:spPr bwMode="auto">
          <a:xfrm>
            <a:off x="7537450" y="46005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Matthan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10"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1" name="Text Box 1104"/>
          <p:cNvSpPr txBox="1">
            <a:spLocks noChangeArrowheads="1"/>
          </p:cNvSpPr>
          <p:nvPr/>
        </p:nvSpPr>
        <p:spPr bwMode="auto">
          <a:xfrm>
            <a:off x="7727950" y="50292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Jacob</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12"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3" name="Text Box 1106"/>
          <p:cNvSpPr txBox="1">
            <a:spLocks noChangeArrowheads="1"/>
          </p:cNvSpPr>
          <p:nvPr/>
        </p:nvSpPr>
        <p:spPr bwMode="auto">
          <a:xfrm>
            <a:off x="7543800" y="5483225"/>
            <a:ext cx="94615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Joseph +</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600" b="1" dirty="0">
                <a:solidFill>
                  <a:srgbClr val="FFFFFF"/>
                </a:solidFill>
                <a:effectLst>
                  <a:glow rad="228600">
                    <a:srgbClr val="000000">
                      <a:lumMod val="95000"/>
                      <a:lumOff val="5000"/>
                    </a:srgbClr>
                  </a:glow>
                </a:effectLst>
                <a:latin typeface="Tahoma" charset="0"/>
              </a:rPr>
              <a:t>JESUS CHRIST</a:t>
            </a:r>
            <a:endParaRPr lang="en-GB" sz="1600" b="1" dirty="0">
              <a:solidFill>
                <a:srgbClr val="FFFFFF"/>
              </a:solidFill>
              <a:effectLst>
                <a:glow rad="228600">
                  <a:srgbClr val="000000">
                    <a:lumMod val="95000"/>
                    <a:lumOff val="5000"/>
                  </a:srgbClr>
                </a:glow>
              </a:effectLst>
              <a:latin typeface="Tahoma" charset="0"/>
            </a:endParaRPr>
          </a:p>
        </p:txBody>
      </p:sp>
      <p:cxnSp>
        <p:nvCxnSpPr>
          <p:cNvPr id="117815" name="AutoShape 1108"/>
          <p:cNvCxnSpPr>
            <a:cxnSpLocks noChangeShapeType="1"/>
          </p:cNvCxnSpPr>
          <p:nvPr/>
        </p:nvCxnSpPr>
        <p:spPr bwMode="auto">
          <a:xfrm rot="16200000" flipH="1">
            <a:off x="8168482"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5" name="Text Box 1109"/>
          <p:cNvSpPr txBox="1">
            <a:spLocks noChangeArrowheads="1"/>
          </p:cNvSpPr>
          <p:nvPr/>
        </p:nvSpPr>
        <p:spPr bwMode="auto">
          <a:xfrm>
            <a:off x="6629400" y="377826"/>
            <a:ext cx="2514600" cy="1200296"/>
          </a:xfrm>
          <a:prstGeom prst="rect">
            <a:avLst/>
          </a:prstGeom>
          <a:noFill/>
          <a:ln w="9525">
            <a:noFill/>
            <a:miter lim="800000"/>
            <a:headEnd/>
            <a:tailEnd/>
          </a:ln>
          <a:effec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glow rad="228600">
                    <a:srgbClr val="000000">
                      <a:lumMod val="95000"/>
                      <a:lumOff val="5000"/>
                    </a:srgbClr>
                  </a:glow>
                </a:effectLst>
                <a:latin typeface="Copperplate Gothic Bold" charset="0"/>
              </a:rPr>
              <a:t>Establishing the Eternal Kingdom</a:t>
            </a: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48" name="Text Box 1112"/>
          <p:cNvSpPr txBox="1">
            <a:spLocks noChangeArrowheads="1"/>
          </p:cNvSpPr>
          <p:nvPr/>
        </p:nvSpPr>
        <p:spPr bwMode="auto">
          <a:xfrm>
            <a:off x="1524000" y="5635628"/>
            <a:ext cx="1752600" cy="1200296"/>
          </a:xfrm>
          <a:prstGeom prst="rect">
            <a:avLst/>
          </a:prstGeom>
          <a:noFill/>
          <a:ln w="9525">
            <a:noFill/>
            <a:miter lim="800000"/>
            <a:headEnd/>
            <a:tailEnd/>
          </a:ln>
          <a:effec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a:solidFill>
                  <a:srgbClr val="FFFFFF"/>
                </a:solidFill>
                <a:effectLst>
                  <a:glow rad="228600">
                    <a:srgbClr val="000000">
                      <a:lumMod val="95000"/>
                      <a:lumOff val="5000"/>
                    </a:srgbClr>
                  </a:glow>
                </a:effectLst>
                <a:latin typeface="Copperplate Gothic Bold" charset="0"/>
              </a:rPr>
              <a:t>Rise of the Kingdom</a:t>
            </a:r>
          </a:p>
        </p:txBody>
      </p:sp>
      <p:sp>
        <p:nvSpPr>
          <p:cNvPr id="117849" name="Text Box 1113"/>
          <p:cNvSpPr txBox="1">
            <a:spLocks noChangeArrowheads="1"/>
          </p:cNvSpPr>
          <p:nvPr/>
        </p:nvSpPr>
        <p:spPr bwMode="auto">
          <a:xfrm>
            <a:off x="1371600" y="377828"/>
            <a:ext cx="3962400" cy="461633"/>
          </a:xfrm>
          <a:prstGeom prst="rect">
            <a:avLst/>
          </a:prstGeom>
          <a:noFill/>
          <a:ln w="9525">
            <a:noFill/>
            <a:miter lim="800000"/>
            <a:headEnd/>
            <a:tailEnd/>
          </a:ln>
          <a:effec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glow rad="228600">
                    <a:srgbClr val="000000">
                      <a:lumMod val="95000"/>
                      <a:lumOff val="5000"/>
                    </a:srgbClr>
                  </a:glow>
                </a:effectLst>
                <a:latin typeface="Copperplate Gothic Bold" charset="0"/>
              </a:rPr>
              <a:t>Fall of the Kingdom</a:t>
            </a:r>
          </a:p>
        </p:txBody>
      </p:sp>
      <p:sp>
        <p:nvSpPr>
          <p:cNvPr id="117850" name="Oval 1114"/>
          <p:cNvSpPr>
            <a:spLocks noChangeArrowheads="1"/>
          </p:cNvSpPr>
          <p:nvPr/>
        </p:nvSpPr>
        <p:spPr bwMode="auto">
          <a:xfrm rot="-2026311">
            <a:off x="1781175" y="106364"/>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r>
              <a:rPr lang="en-US" sz="2400" b="1" i="1">
                <a:solidFill>
                  <a:srgbClr val="FFFFFF"/>
                </a:solidFill>
                <a:effectLst>
                  <a:glow rad="228600">
                    <a:schemeClr val="bg1">
                      <a:lumMod val="95000"/>
                      <a:lumOff val="5000"/>
                    </a:schemeClr>
                  </a:glow>
                </a:effectLst>
                <a:latin typeface="Arial Black" charset="0"/>
                <a:ea typeface="ＭＳ Ｐゴシック" charset="0"/>
                <a:cs typeface="ＭＳ Ｐゴシック" charset="0"/>
              </a:rPr>
              <a:t>The Kingdom in Matthew 1</a:t>
            </a:r>
          </a:p>
        </p:txBody>
      </p:sp>
      <p:grpSp>
        <p:nvGrpSpPr>
          <p:cNvPr id="95" name="Group 94"/>
          <p:cNvGrpSpPr/>
          <p:nvPr/>
        </p:nvGrpSpPr>
        <p:grpSpPr>
          <a:xfrm>
            <a:off x="7668344" y="2636912"/>
            <a:ext cx="1778000" cy="1174552"/>
            <a:chOff x="7390341" y="1916832"/>
            <a:chExt cx="1778000" cy="1174552"/>
          </a:xfrm>
        </p:grpSpPr>
        <p:sp>
          <p:nvSpPr>
            <p:cNvPr id="96" name="Text Box 43"/>
            <p:cNvSpPr txBox="1">
              <a:spLocks noChangeArrowheads="1"/>
            </p:cNvSpPr>
            <p:nvPr/>
          </p:nvSpPr>
          <p:spPr bwMode="auto">
            <a:xfrm>
              <a:off x="7390341" y="1916832"/>
              <a:ext cx="1362075" cy="307777"/>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chemeClr val="tx2"/>
                  </a:solidFill>
                  <a:latin typeface="Arial" panose="020B0604020202020204" pitchFamily="34" charset="0"/>
                </a:rPr>
                <a:t>Ahaziah</a:t>
              </a:r>
              <a:endParaRPr lang="en-GB" sz="1400" b="1" dirty="0">
                <a:solidFill>
                  <a:schemeClr val="tx2"/>
                </a:solidFill>
                <a:latin typeface="Arial" panose="020B0604020202020204" pitchFamily="34" charset="0"/>
              </a:endParaRPr>
            </a:p>
          </p:txBody>
        </p:sp>
        <p:cxnSp>
          <p:nvCxnSpPr>
            <p:cNvPr id="97" name="AutoShape 44"/>
            <p:cNvCxnSpPr>
              <a:cxnSpLocks noChangeShapeType="1"/>
            </p:cNvCxnSpPr>
            <p:nvPr/>
          </p:nvCxnSpPr>
          <p:spPr bwMode="auto">
            <a:xfrm rot="16200000" flipH="1">
              <a:off x="7614178" y="2207345"/>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a14="http://schemas.microsoft.com/office/drawing/2010/main" xmlns="">
                  <a:noFill/>
                </a14:hiddenFill>
              </a:ext>
            </a:extLst>
          </p:spPr>
        </p:cxnSp>
        <p:sp>
          <p:nvSpPr>
            <p:cNvPr id="98" name="Text Box 45"/>
            <p:cNvSpPr txBox="1">
              <a:spLocks noChangeArrowheads="1"/>
            </p:cNvSpPr>
            <p:nvPr/>
          </p:nvSpPr>
          <p:spPr bwMode="auto">
            <a:xfrm>
              <a:off x="7599891" y="2354982"/>
              <a:ext cx="968375" cy="307777"/>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chemeClr val="tx2"/>
                  </a:solidFill>
                  <a:latin typeface="Arial" panose="020B0604020202020204" pitchFamily="34" charset="0"/>
                </a:rPr>
                <a:t>Joash</a:t>
              </a:r>
              <a:endParaRPr lang="en-GB" sz="1400" b="1" dirty="0">
                <a:solidFill>
                  <a:schemeClr val="tx2"/>
                </a:solidFill>
                <a:latin typeface="Arial" panose="020B0604020202020204" pitchFamily="34" charset="0"/>
              </a:endParaRPr>
            </a:p>
          </p:txBody>
        </p:sp>
        <p:cxnSp>
          <p:nvCxnSpPr>
            <p:cNvPr id="99" name="AutoShape 46"/>
            <p:cNvCxnSpPr>
              <a:cxnSpLocks noChangeShapeType="1"/>
            </p:cNvCxnSpPr>
            <p:nvPr/>
          </p:nvCxnSpPr>
          <p:spPr bwMode="auto">
            <a:xfrm rot="16200000" flipH="1">
              <a:off x="7823728" y="2635970"/>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a14="http://schemas.microsoft.com/office/drawing/2010/main" xmlns="">
                  <a:noFill/>
                </a14:hiddenFill>
              </a:ext>
            </a:extLst>
          </p:spPr>
        </p:cxnSp>
        <p:sp>
          <p:nvSpPr>
            <p:cNvPr id="100" name="Text Box 47"/>
            <p:cNvSpPr txBox="1">
              <a:spLocks noChangeArrowheads="1"/>
            </p:cNvSpPr>
            <p:nvPr/>
          </p:nvSpPr>
          <p:spPr bwMode="auto">
            <a:xfrm>
              <a:off x="7809441" y="2783607"/>
              <a:ext cx="1358900" cy="307777"/>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GB" sz="1400" b="1" dirty="0">
                  <a:solidFill>
                    <a:schemeClr val="tx2"/>
                  </a:solidFill>
                  <a:latin typeface="Arial" panose="020B0604020202020204" pitchFamily="34" charset="0"/>
                </a:rPr>
                <a:t>Amaziah</a:t>
              </a:r>
            </a:p>
          </p:txBody>
        </p:sp>
      </p:grpSp>
      <p:sp>
        <p:nvSpPr>
          <p:cNvPr id="101" name="Left Arrow 100"/>
          <p:cNvSpPr/>
          <p:nvPr/>
        </p:nvSpPr>
        <p:spPr bwMode="auto">
          <a:xfrm>
            <a:off x="4860032" y="2996952"/>
            <a:ext cx="3024336" cy="504056"/>
          </a:xfrm>
          <a:prstGeom prst="leftArrow">
            <a:avLst/>
          </a:prstGeom>
          <a:solidFill>
            <a:schemeClr val="tx2"/>
          </a:solidFill>
          <a:ln w="9525" cap="flat" cmpd="sng" algn="ctr">
            <a:solidFill>
              <a:schemeClr val="bg1"/>
            </a:solid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defTabSz="914085"/>
            <a:endParaRPr lang="en-US" b="1" dirty="0">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8613768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5" presetClass="entr" presetSubtype="0" fill="hold" nodeType="clickEffect">
                                  <p:stCondLst>
                                    <p:cond delay="0"/>
                                  </p:stCondLst>
                                  <p:childTnLst>
                                    <p:set>
                                      <p:cBhvr>
                                        <p:cTn id="42" dur="1" fill="hold">
                                          <p:stCondLst>
                                            <p:cond delay="0"/>
                                          </p:stCondLst>
                                        </p:cTn>
                                        <p:tgtEl>
                                          <p:spTgt spid="95"/>
                                        </p:tgtEl>
                                        <p:attrNameLst>
                                          <p:attrName>style.visibility</p:attrName>
                                        </p:attrNameLst>
                                      </p:cBhvr>
                                      <p:to>
                                        <p:strVal val="visible"/>
                                      </p:to>
                                    </p:set>
                                    <p:anim calcmode="lin" valueType="num">
                                      <p:cBhvr>
                                        <p:cTn id="43" dur="1000" fill="hold"/>
                                        <p:tgtEl>
                                          <p:spTgt spid="95"/>
                                        </p:tgtEl>
                                        <p:attrNameLst>
                                          <p:attrName>ppt_w</p:attrName>
                                        </p:attrNameLst>
                                      </p:cBhvr>
                                      <p:tavLst>
                                        <p:tav tm="0">
                                          <p:val>
                                            <p:strVal val="#ppt_w*0.70"/>
                                          </p:val>
                                        </p:tav>
                                        <p:tav tm="100000">
                                          <p:val>
                                            <p:strVal val="#ppt_w"/>
                                          </p:val>
                                        </p:tav>
                                      </p:tavLst>
                                    </p:anim>
                                    <p:anim calcmode="lin" valueType="num">
                                      <p:cBhvr>
                                        <p:cTn id="44" dur="1000" fill="hold"/>
                                        <p:tgtEl>
                                          <p:spTgt spid="95"/>
                                        </p:tgtEl>
                                        <p:attrNameLst>
                                          <p:attrName>ppt_h</p:attrName>
                                        </p:attrNameLst>
                                      </p:cBhvr>
                                      <p:tavLst>
                                        <p:tav tm="0">
                                          <p:val>
                                            <p:strVal val="#ppt_h"/>
                                          </p:val>
                                        </p:tav>
                                        <p:tav tm="100000">
                                          <p:val>
                                            <p:strVal val="#ppt_h"/>
                                          </p:val>
                                        </p:tav>
                                      </p:tavLst>
                                    </p:anim>
                                    <p:animEffect transition="in" filter="fade">
                                      <p:cBhvr>
                                        <p:cTn id="45" dur="1000"/>
                                        <p:tgtEl>
                                          <p:spTgt spid="95"/>
                                        </p:tgtEl>
                                      </p:cBhvr>
                                    </p:animEffect>
                                  </p:childTnLst>
                                </p:cTn>
                              </p:par>
                            </p:childTnLst>
                          </p:cTn>
                        </p:par>
                        <p:par>
                          <p:cTn id="46" fill="hold">
                            <p:stCondLst>
                              <p:cond delay="1000"/>
                            </p:stCondLst>
                            <p:childTnLst>
                              <p:par>
                                <p:cTn id="47" presetID="22" presetClass="entr" presetSubtype="2" fill="hold" grpId="0" nodeType="afterEffect">
                                  <p:stCondLst>
                                    <p:cond delay="0"/>
                                  </p:stCondLst>
                                  <p:childTnLst>
                                    <p:set>
                                      <p:cBhvr>
                                        <p:cTn id="48" dur="1" fill="hold">
                                          <p:stCondLst>
                                            <p:cond delay="0"/>
                                          </p:stCondLst>
                                        </p:cTn>
                                        <p:tgtEl>
                                          <p:spTgt spid="101"/>
                                        </p:tgtEl>
                                        <p:attrNameLst>
                                          <p:attrName>style.visibility</p:attrName>
                                        </p:attrNameLst>
                                      </p:cBhvr>
                                      <p:to>
                                        <p:strVal val="visible"/>
                                      </p:to>
                                    </p:set>
                                    <p:animEffect transition="in" filter="wipe(right)">
                                      <p:cBhvr>
                                        <p:cTn id="4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45" grpId="0"/>
      <p:bldP spid="117848" grpId="0"/>
      <p:bldP spid="117849" grpId="0"/>
      <p:bldP spid="117850" grpId="0" animBg="1"/>
      <p:bldP spid="117851" grpId="0" animBg="1"/>
      <p:bldP spid="117852" grpId="0" animBg="1"/>
      <p:bldP spid="101" grpId="0" animBg="1"/>
    </p:bldLst>
  </p:timing>
</p:sld>
</file>

<file path=ppt/slides/slide2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97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730"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1" name="Line 4"/>
          <p:cNvSpPr>
            <a:spLocks noChangeShapeType="1"/>
          </p:cNvSpPr>
          <p:nvPr/>
        </p:nvSpPr>
        <p:spPr bwMode="auto">
          <a:xfrm>
            <a:off x="1504950" y="39624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2" name="Line 5"/>
          <p:cNvSpPr>
            <a:spLocks noChangeShapeType="1"/>
          </p:cNvSpPr>
          <p:nvPr/>
        </p:nvSpPr>
        <p:spPr bwMode="auto">
          <a:xfrm>
            <a:off x="56197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3" name="Line 6"/>
          <p:cNvSpPr>
            <a:spLocks noChangeShapeType="1"/>
          </p:cNvSpPr>
          <p:nvPr/>
        </p:nvSpPr>
        <p:spPr bwMode="auto">
          <a:xfrm>
            <a:off x="36385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4" name="Line 7"/>
          <p:cNvSpPr>
            <a:spLocks noChangeShapeType="1"/>
          </p:cNvSpPr>
          <p:nvPr/>
        </p:nvSpPr>
        <p:spPr bwMode="auto">
          <a:xfrm>
            <a:off x="1504950" y="28956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5" name="Line 8"/>
          <p:cNvSpPr>
            <a:spLocks noChangeShapeType="1"/>
          </p:cNvSpPr>
          <p:nvPr/>
        </p:nvSpPr>
        <p:spPr bwMode="auto">
          <a:xfrm>
            <a:off x="3638550" y="3962400"/>
            <a:ext cx="0" cy="19812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97289" name="Text Box 9"/>
          <p:cNvSpPr txBox="1">
            <a:spLocks noChangeArrowheads="1"/>
          </p:cNvSpPr>
          <p:nvPr/>
        </p:nvSpPr>
        <p:spPr bwMode="auto">
          <a:xfrm>
            <a:off x="4768850" y="144463"/>
            <a:ext cx="3368675" cy="6680200"/>
          </a:xfrm>
          <a:prstGeom prst="rect">
            <a:avLst/>
          </a:prstGeom>
          <a:noFill/>
          <a:ln w="9525">
            <a:noFill/>
            <a:miter lim="800000"/>
            <a:headEnd/>
            <a:tailEnd/>
          </a:ln>
          <a:effectLst>
            <a:outerShdw blurRad="63500" dist="89803" dir="2700000" algn="ctr" rotWithShape="0">
              <a:schemeClr val="bg2">
                <a:alpha val="74998"/>
              </a:schemeClr>
            </a:outerShdw>
          </a:effec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defRPr/>
            </a:pPr>
            <a:r>
              <a:rPr lang="en-US" sz="2200" b="1" dirty="0">
                <a:solidFill>
                  <a:srgbClr val="FFFF00"/>
                </a:solidFill>
                <a:latin typeface="Arial" panose="020B0604020202020204" pitchFamily="34" charset="0"/>
              </a:rPr>
              <a:t>Criswell, W. A.</a:t>
            </a:r>
          </a:p>
          <a:p>
            <a:pPr>
              <a:lnSpc>
                <a:spcPct val="65000"/>
              </a:lnSpc>
              <a:spcBef>
                <a:spcPct val="50000"/>
              </a:spcBef>
              <a:defRPr/>
            </a:pPr>
            <a:r>
              <a:rPr lang="en-US" sz="2200" b="1" dirty="0">
                <a:solidFill>
                  <a:srgbClr val="FFFF00"/>
                </a:solidFill>
                <a:latin typeface="Arial" panose="020B0604020202020204" pitchFamily="34" charset="0"/>
              </a:rPr>
              <a:t>Danker, Frederick</a:t>
            </a:r>
          </a:p>
          <a:p>
            <a:pPr>
              <a:lnSpc>
                <a:spcPct val="65000"/>
              </a:lnSpc>
              <a:spcBef>
                <a:spcPct val="50000"/>
              </a:spcBef>
              <a:defRPr/>
            </a:pPr>
            <a:r>
              <a:rPr lang="en-US" sz="2200" b="1" dirty="0">
                <a:solidFill>
                  <a:srgbClr val="FFFF00"/>
                </a:solidFill>
                <a:latin typeface="Arial" panose="020B0604020202020204" pitchFamily="34" charset="0"/>
              </a:rPr>
              <a:t>Ellis, E. Earle</a:t>
            </a:r>
          </a:p>
          <a:p>
            <a:pPr>
              <a:lnSpc>
                <a:spcPct val="65000"/>
              </a:lnSpc>
              <a:spcBef>
                <a:spcPct val="50000"/>
              </a:spcBef>
              <a:defRPr/>
            </a:pPr>
            <a:r>
              <a:rPr lang="en-US" sz="2200" b="1" dirty="0" err="1">
                <a:solidFill>
                  <a:srgbClr val="FFFF00"/>
                </a:solidFill>
                <a:latin typeface="Arial" panose="020B0604020202020204" pitchFamily="34" charset="0"/>
              </a:rPr>
              <a:t>Fitzmeyer</a:t>
            </a:r>
            <a:r>
              <a:rPr lang="en-US" sz="2200" b="1" dirty="0">
                <a:solidFill>
                  <a:srgbClr val="FFFF00"/>
                </a:solidFill>
                <a:latin typeface="Arial" panose="020B0604020202020204" pitchFamily="34" charset="0"/>
              </a:rPr>
              <a:t>, Joseph</a:t>
            </a:r>
          </a:p>
          <a:p>
            <a:pPr>
              <a:lnSpc>
                <a:spcPct val="65000"/>
              </a:lnSpc>
              <a:spcBef>
                <a:spcPct val="50000"/>
              </a:spcBef>
              <a:defRPr/>
            </a:pPr>
            <a:r>
              <a:rPr lang="en-US" sz="2200" b="1" dirty="0">
                <a:solidFill>
                  <a:srgbClr val="FFFF00"/>
                </a:solidFill>
                <a:latin typeface="Arial" panose="020B0604020202020204" pitchFamily="34" charset="0"/>
              </a:rPr>
              <a:t>Godet, F. A.</a:t>
            </a:r>
          </a:p>
          <a:p>
            <a:pPr>
              <a:lnSpc>
                <a:spcPct val="65000"/>
              </a:lnSpc>
              <a:spcBef>
                <a:spcPct val="50000"/>
              </a:spcBef>
              <a:defRPr/>
            </a:pPr>
            <a:r>
              <a:rPr lang="en-US" sz="2200" b="1" dirty="0">
                <a:solidFill>
                  <a:srgbClr val="FFFF00"/>
                </a:solidFill>
                <a:latin typeface="Arial" panose="020B0604020202020204" pitchFamily="34" charset="0"/>
              </a:rPr>
              <a:t>Hendricksen, William</a:t>
            </a:r>
          </a:p>
          <a:p>
            <a:pPr>
              <a:lnSpc>
                <a:spcPct val="65000"/>
              </a:lnSpc>
              <a:spcBef>
                <a:spcPct val="50000"/>
              </a:spcBef>
              <a:defRPr/>
            </a:pPr>
            <a:r>
              <a:rPr lang="en-US" sz="2200" b="1" dirty="0">
                <a:solidFill>
                  <a:srgbClr val="FFFF00"/>
                </a:solidFill>
                <a:latin typeface="Arial" panose="020B0604020202020204" pitchFamily="34" charset="0"/>
              </a:rPr>
              <a:t>Hoehner, Harold</a:t>
            </a:r>
          </a:p>
          <a:p>
            <a:pPr>
              <a:lnSpc>
                <a:spcPct val="65000"/>
              </a:lnSpc>
              <a:spcBef>
                <a:spcPct val="50000"/>
              </a:spcBef>
              <a:defRPr/>
            </a:pPr>
            <a:r>
              <a:rPr lang="en-US" sz="2200" b="1" dirty="0">
                <a:solidFill>
                  <a:srgbClr val="FFFF00"/>
                </a:solidFill>
                <a:latin typeface="Arial" panose="020B0604020202020204" pitchFamily="34" charset="0"/>
              </a:rPr>
              <a:t>Ironside, F. A.</a:t>
            </a:r>
          </a:p>
          <a:p>
            <a:pPr>
              <a:lnSpc>
                <a:spcPct val="65000"/>
              </a:lnSpc>
              <a:spcBef>
                <a:spcPct val="50000"/>
              </a:spcBef>
              <a:defRPr/>
            </a:pPr>
            <a:r>
              <a:rPr lang="en-US" sz="2200" b="1" dirty="0">
                <a:solidFill>
                  <a:srgbClr val="FFFF00"/>
                </a:solidFill>
                <a:latin typeface="Arial" panose="020B0604020202020204" pitchFamily="34" charset="0"/>
              </a:rPr>
              <a:t>Marshall, I. Howard</a:t>
            </a:r>
          </a:p>
          <a:p>
            <a:pPr>
              <a:lnSpc>
                <a:spcPct val="65000"/>
              </a:lnSpc>
              <a:spcBef>
                <a:spcPct val="50000"/>
              </a:spcBef>
              <a:defRPr/>
            </a:pPr>
            <a:r>
              <a:rPr lang="en-US" sz="2200" b="1" dirty="0">
                <a:solidFill>
                  <a:srgbClr val="FFFF00"/>
                </a:solidFill>
                <a:latin typeface="Arial" panose="020B0604020202020204" pitchFamily="34" charset="0"/>
              </a:rPr>
              <a:t>McGee, J. Vernon</a:t>
            </a:r>
          </a:p>
          <a:p>
            <a:pPr>
              <a:lnSpc>
                <a:spcPct val="65000"/>
              </a:lnSpc>
              <a:spcBef>
                <a:spcPct val="50000"/>
              </a:spcBef>
              <a:defRPr/>
            </a:pPr>
            <a:r>
              <a:rPr lang="en-US" sz="2200" b="1" dirty="0">
                <a:solidFill>
                  <a:srgbClr val="FFFF00"/>
                </a:solidFill>
                <a:latin typeface="Arial" panose="020B0604020202020204" pitchFamily="34" charset="0"/>
              </a:rPr>
              <a:t>Morgan, G. Campbell</a:t>
            </a:r>
          </a:p>
          <a:p>
            <a:pPr>
              <a:lnSpc>
                <a:spcPct val="65000"/>
              </a:lnSpc>
              <a:spcBef>
                <a:spcPct val="50000"/>
              </a:spcBef>
              <a:defRPr/>
            </a:pPr>
            <a:r>
              <a:rPr lang="en-US" sz="2200" b="1" dirty="0">
                <a:solidFill>
                  <a:srgbClr val="FFFF00"/>
                </a:solidFill>
                <a:latin typeface="Arial" panose="020B0604020202020204" pitchFamily="34" charset="0"/>
              </a:rPr>
              <a:t>MacArthur, John</a:t>
            </a:r>
          </a:p>
          <a:p>
            <a:pPr>
              <a:lnSpc>
                <a:spcPct val="65000"/>
              </a:lnSpc>
              <a:spcBef>
                <a:spcPct val="50000"/>
              </a:spcBef>
              <a:defRPr/>
            </a:pPr>
            <a:r>
              <a:rPr lang="en-US" sz="2200" b="1" dirty="0">
                <a:solidFill>
                  <a:srgbClr val="FFFF00"/>
                </a:solidFill>
                <a:latin typeface="Arial" panose="020B0604020202020204" pitchFamily="34" charset="0"/>
              </a:rPr>
              <a:t>Scofield, C. I.</a:t>
            </a:r>
          </a:p>
          <a:p>
            <a:pPr>
              <a:lnSpc>
                <a:spcPct val="65000"/>
              </a:lnSpc>
              <a:spcBef>
                <a:spcPct val="50000"/>
              </a:spcBef>
              <a:defRPr/>
            </a:pPr>
            <a:r>
              <a:rPr lang="en-US" sz="2200" b="1" dirty="0">
                <a:solidFill>
                  <a:srgbClr val="FFFF00"/>
                </a:solidFill>
                <a:latin typeface="Arial" panose="020B0604020202020204" pitchFamily="34" charset="0"/>
              </a:rPr>
              <a:t>Swindoll, Charles</a:t>
            </a:r>
          </a:p>
          <a:p>
            <a:pPr>
              <a:lnSpc>
                <a:spcPct val="65000"/>
              </a:lnSpc>
              <a:spcBef>
                <a:spcPct val="50000"/>
              </a:spcBef>
              <a:defRPr/>
            </a:pPr>
            <a:r>
              <a:rPr lang="en-US" sz="2200" b="1" dirty="0">
                <a:solidFill>
                  <a:srgbClr val="FFFF00"/>
                </a:solidFill>
                <a:latin typeface="Arial" panose="020B0604020202020204" pitchFamily="34" charset="0"/>
              </a:rPr>
              <a:t>Unger, Merrill</a:t>
            </a:r>
          </a:p>
          <a:p>
            <a:pPr>
              <a:lnSpc>
                <a:spcPct val="65000"/>
              </a:lnSpc>
              <a:spcBef>
                <a:spcPct val="50000"/>
              </a:spcBef>
              <a:defRPr/>
            </a:pPr>
            <a:r>
              <a:rPr lang="en-US" sz="2200" b="1" dirty="0">
                <a:solidFill>
                  <a:srgbClr val="FFFF00"/>
                </a:solidFill>
                <a:latin typeface="Arial" panose="020B0604020202020204" pitchFamily="34" charset="0"/>
              </a:rPr>
              <a:t>Walvoord, John</a:t>
            </a:r>
          </a:p>
          <a:p>
            <a:pPr>
              <a:lnSpc>
                <a:spcPct val="65000"/>
              </a:lnSpc>
              <a:spcBef>
                <a:spcPct val="50000"/>
              </a:spcBef>
              <a:defRPr/>
            </a:pPr>
            <a:r>
              <a:rPr lang="en-US" sz="2200" b="1" dirty="0">
                <a:solidFill>
                  <a:srgbClr val="FFFF00"/>
                </a:solidFill>
                <a:latin typeface="Arial" panose="020B0604020202020204" pitchFamily="34" charset="0"/>
              </a:rPr>
              <a:t>Zuck, Roy</a:t>
            </a:r>
            <a:endParaRPr lang="en-US" sz="2000" b="1" dirty="0">
              <a:solidFill>
                <a:srgbClr val="FFFFFF"/>
              </a:solidFill>
              <a:latin typeface="Arial" panose="020B0604020202020204" pitchFamily="34" charset="0"/>
            </a:endParaRPr>
          </a:p>
        </p:txBody>
      </p:sp>
      <p:sp>
        <p:nvSpPr>
          <p:cNvPr id="329737" name="Text Box 11"/>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97292" name="Rectangle 12"/>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97293" name="Rectangle 13"/>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38</a:t>
            </a:r>
          </a:p>
        </p:txBody>
      </p:sp>
      <p:sp>
        <p:nvSpPr>
          <p:cNvPr id="329740" name="Text Box 14"/>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97295" name="Rectangle 15"/>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
        <p:nvSpPr>
          <p:cNvPr id="2" name="Title 1"/>
          <p:cNvSpPr>
            <a:spLocks noGrp="1"/>
          </p:cNvSpPr>
          <p:nvPr>
            <p:ph type="ctrTitle"/>
          </p:nvPr>
        </p:nvSpPr>
        <p:spPr>
          <a:xfrm>
            <a:off x="1187450" y="1484313"/>
            <a:ext cx="2808288" cy="3457575"/>
          </a:xfrm>
        </p:spPr>
        <p:txBody>
          <a:bodyPr/>
          <a:lstStyle/>
          <a:p>
            <a:pPr algn="r">
              <a:defRPr/>
            </a:pPr>
            <a:r>
              <a:rPr lang="en-US" sz="2800" b="1" kern="1200" dirty="0">
                <a:solidFill>
                  <a:srgbClr val="FFFF00"/>
                </a:solidFill>
                <a:latin typeface="Arial" panose="020B0604020202020204" pitchFamily="34" charset="0"/>
                <a:ea typeface="ＭＳ Ｐゴシック"/>
                <a:cs typeface="ＭＳ Ｐゴシック"/>
              </a:rPr>
              <a:t>Some of the many authors who have written on Jesus</a:t>
            </a:r>
            <a:r>
              <a:rPr lang="fr-FR" sz="2800" b="1" kern="1200" dirty="0">
                <a:solidFill>
                  <a:srgbClr val="FFFF00"/>
                </a:solidFill>
                <a:latin typeface="Arial" panose="020B0604020202020204" pitchFamily="34" charset="0"/>
                <a:ea typeface="ＭＳ Ｐゴシック"/>
                <a:cs typeface="ＭＳ Ｐゴシック"/>
              </a:rPr>
              <a:t>'</a:t>
            </a:r>
            <a:r>
              <a:rPr lang="en-US" sz="2800" b="1" kern="1200" dirty="0">
                <a:solidFill>
                  <a:srgbClr val="FFFF00"/>
                </a:solidFill>
                <a:latin typeface="Arial" panose="020B0604020202020204" pitchFamily="34" charset="0"/>
                <a:ea typeface="ＭＳ Ｐゴシック"/>
                <a:cs typeface="ＭＳ Ｐゴシック"/>
              </a:rPr>
              <a:t> genealogy:</a:t>
            </a:r>
            <a:endParaRPr lang="en-US" dirty="0"/>
          </a:p>
        </p:txBody>
      </p:sp>
    </p:spTree>
    <p:extLst>
      <p:ext uri="{BB962C8B-B14F-4D97-AF65-F5344CB8AC3E}">
        <p14:creationId xmlns:p14="http://schemas.microsoft.com/office/powerpoint/2010/main" val="3013072121"/>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7289"/>
                                        </p:tgtEl>
                                        <p:attrNameLst>
                                          <p:attrName>style.visibility</p:attrName>
                                        </p:attrNameLst>
                                      </p:cBhvr>
                                      <p:to>
                                        <p:strVal val="visible"/>
                                      </p:to>
                                    </p:set>
                                    <p:anim calcmode="lin" valueType="num">
                                      <p:cBhvr additive="base">
                                        <p:cTn id="7" dur="5000" fill="hold"/>
                                        <p:tgtEl>
                                          <p:spTgt spid="97289"/>
                                        </p:tgtEl>
                                        <p:attrNameLst>
                                          <p:attrName>ppt_x</p:attrName>
                                        </p:attrNameLst>
                                      </p:cBhvr>
                                      <p:tavLst>
                                        <p:tav tm="0">
                                          <p:val>
                                            <p:strVal val="#ppt_x"/>
                                          </p:val>
                                        </p:tav>
                                        <p:tav tm="100000">
                                          <p:val>
                                            <p:strVal val="#ppt_x"/>
                                          </p:val>
                                        </p:tav>
                                      </p:tavLst>
                                    </p:anim>
                                    <p:anim calcmode="lin" valueType="num">
                                      <p:cBhvr additive="base">
                                        <p:cTn id="8" dur="5000" fill="hold"/>
                                        <p:tgtEl>
                                          <p:spTgt spid="972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autoUpdateAnimBg="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4</a:t>
            </a:r>
          </a:p>
        </p:txBody>
      </p:sp>
    </p:spTree>
    <p:extLst>
      <p:ext uri="{BB962C8B-B14F-4D97-AF65-F5344CB8AC3E}">
        <p14:creationId xmlns:p14="http://schemas.microsoft.com/office/powerpoint/2010/main" val="323806115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5C2EDE01-7ED5-7F45-B8A6-98A10F94D90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0" y="4378899"/>
            <a:ext cx="9145117" cy="646185"/>
          </a:xfrm>
          <a:prstGeom prst="rect">
            <a:avLst/>
          </a:prstGeom>
          <a:noFill/>
        </p:spPr>
        <p:txBody>
          <a:bodyPr wrap="square" lIns="91294" tIns="45648" rIns="91294" bIns="45648">
            <a:spAutoFit/>
          </a:bodyPr>
          <a:lstStyle/>
          <a:p>
            <a:pPr algn="ctr" defTabSz="913410">
              <a:defRPr/>
            </a:pPr>
            <a:r>
              <a:rPr lang="en-US" sz="36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JESUS TESTED IN THE WILDERNESS</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17" y="6064265"/>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7040" y="5060036"/>
            <a:ext cx="9145116" cy="676963"/>
          </a:xfrm>
          <a:prstGeom prst="rect">
            <a:avLst/>
          </a:prstGeom>
          <a:noFill/>
        </p:spPr>
        <p:txBody>
          <a:bodyPr wrap="square" lIns="91294" tIns="45648" rIns="91294" bIns="45648">
            <a:spAutoFit/>
          </a:bodyPr>
          <a:lstStyle/>
          <a:p>
            <a:pPr algn="ctr" defTabSz="91341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Matthew 4:1-11; Luke 4:1-14</a:t>
            </a:r>
          </a:p>
        </p:txBody>
      </p:sp>
      <p:grpSp>
        <p:nvGrpSpPr>
          <p:cNvPr id="7" name="Group 6"/>
          <p:cNvGrpSpPr/>
          <p:nvPr/>
        </p:nvGrpSpPr>
        <p:grpSpPr>
          <a:xfrm>
            <a:off x="34606" y="109615"/>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dirty="0">
                  <a:latin typeface="Arial" panose="020B0604020202020204" pitchFamily="34" charset="0"/>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308257779"/>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620EC9-0F89-A34B-91E3-B8A92F1E2F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916545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0C292656-6CC0-174A-9945-DAFA17C126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5951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B85DBE18-6B9E-0E4D-81C8-6008B2FDC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79626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5CD9B9C3-BED2-444E-9FD6-DE1627013F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526749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2"/>
          <p:cNvSpPr>
            <a:spLocks noGrp="1" noChangeArrowheads="1"/>
          </p:cNvSpPr>
          <p:nvPr>
            <p:ph type="title" idx="4294967295"/>
          </p:nvPr>
        </p:nvSpPr>
        <p:spPr/>
        <p:txBody>
          <a:bodyPr/>
          <a:lstStyle/>
          <a:p>
            <a:pPr eaLnBrk="1" hangingPunct="1"/>
            <a:r>
              <a:rPr lang="en-US" dirty="0"/>
              <a:t>Give Thanks 4/4</a:t>
            </a:r>
          </a:p>
        </p:txBody>
      </p:sp>
      <p:pic>
        <p:nvPicPr>
          <p:cNvPr id="276482" name="Picture 3" descr="mtn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4" name="Text Box 4"/>
          <p:cNvSpPr txBox="1">
            <a:spLocks noChangeArrowheads="1"/>
          </p:cNvSpPr>
          <p:nvPr/>
        </p:nvSpPr>
        <p:spPr bwMode="auto">
          <a:xfrm>
            <a:off x="749772" y="381000"/>
            <a:ext cx="7631756" cy="4410324"/>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And now let the weak say,</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"I am strong," let the poor say,</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"I am rich" because of what</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the Lord has done for us.</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(repeat)</a:t>
            </a:r>
          </a:p>
          <a:p>
            <a:pPr algn="ctr">
              <a:defRPr/>
            </a:pPr>
            <a:endParaRPr lang="en-US" sz="4000" b="1" dirty="0">
              <a:solidFill>
                <a:srgbClr val="FFFFFF"/>
              </a:solidFill>
              <a:latin typeface="Arial" panose="020B0604020202020204" pitchFamily="34" charset="0"/>
              <a:ea typeface="ＭＳ Ｐゴシック" pitchFamily="24" charset="-128"/>
              <a:cs typeface="ＭＳ Ｐゴシック" pitchFamily="24" charset="-128"/>
            </a:endParaRP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Give thanks.</a:t>
            </a:r>
          </a:p>
        </p:txBody>
      </p:sp>
    </p:spTree>
  </p:cSld>
  <p:clrMapOvr>
    <a:masterClrMapping/>
  </p:clrMapOvr>
  <p:transition>
    <p:strips dir="ld"/>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E9B463D6-25D7-C142-996D-8180B2124E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300231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260DC96-4EED-394F-95FB-A9EEDFCD35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91420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41B9D801-80E2-8F47-AF93-2CE2FB3C3A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76554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6292EF29-FAA5-2D48-AB60-9CD9594921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426933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51E5D275-8B25-7946-B53D-3E1B0457A5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365265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5BF699A4-4ADB-1848-95FB-99EC131AA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395453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5" y="1659115"/>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51"/>
            <a:ext cx="4940737" cy="12926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algn="ctr" defTabSz="314712">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712">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7"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558455171"/>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en-US" altLang="zh-CN" sz="2800" b="1">
                <a:latin typeface="Helvetica" charset="0"/>
                <a:ea typeface="ＭＳ Ｐゴシック" charset="0"/>
                <a:cs typeface="Times New Roman" charset="0"/>
              </a:rPr>
              <a:t>The Things of the World</a:t>
            </a:r>
            <a:endParaRPr lang="en-US" altLang="zh-CN" sz="2000">
              <a:latin typeface="Helvetica" charset="0"/>
              <a:ea typeface="ＭＳ Ｐゴシック" charset="0"/>
              <a:cs typeface="Times New Roman" charset="0"/>
            </a:endParaRPr>
          </a:p>
        </p:txBody>
      </p:sp>
      <p:pic>
        <p:nvPicPr>
          <p:cNvPr id="476162" name="Picture 21" descr="0-8091-4117-5"/>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81000"/>
            <a:ext cx="1295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defRPr/>
            </a:pPr>
            <a:r>
              <a:rPr lang="en-US" sz="2000" b="1" dirty="0">
                <a:solidFill>
                  <a:srgbClr val="F8F8F8"/>
                </a:solidFill>
                <a:effectLst>
                  <a:outerShdw blurRad="38100" dist="38100" dir="2700000" algn="tl">
                    <a:srgbClr val="000000"/>
                  </a:outerShdw>
                </a:effectLst>
                <a:latin typeface="Arial" panose="020B0604020202020204" pitchFamily="34" charset="0"/>
              </a:rPr>
              <a:t>Sources of Temptation</a:t>
            </a:r>
            <a:endParaRPr lang="en-US" sz="1600" b="1" i="1" dirty="0">
              <a:solidFill>
                <a:srgbClr val="F8F8F8"/>
              </a:solidFill>
              <a:effectLst>
                <a:outerShdw blurRad="38100" dist="38100" dir="2700000" algn="tl">
                  <a:srgbClr val="000000"/>
                </a:outerShdw>
              </a:effectLst>
              <a:latin typeface="Times New Roman" charset="0"/>
            </a:endParaRPr>
          </a:p>
        </p:txBody>
      </p:sp>
      <p:sp>
        <p:nvSpPr>
          <p:cNvPr id="1974277" name="Text Box 5"/>
          <p:cNvSpPr txBox="1">
            <a:spLocks noChangeArrowheads="1"/>
          </p:cNvSpPr>
          <p:nvPr/>
        </p:nvSpPr>
        <p:spPr bwMode="auto">
          <a:xfrm>
            <a:off x="5029200" y="1565275"/>
            <a:ext cx="1800225"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defRPr/>
            </a:pPr>
            <a:r>
              <a:rPr lang="en-US" sz="2000" b="1" dirty="0">
                <a:solidFill>
                  <a:srgbClr val="F8F8F8"/>
                </a:solidFill>
                <a:effectLst>
                  <a:outerShdw blurRad="38100" dist="38100" dir="2700000" algn="tl">
                    <a:srgbClr val="000000"/>
                  </a:outerShdw>
                </a:effectLst>
                <a:latin typeface="Arial" panose="020B0604020202020204" pitchFamily="34" charset="0"/>
              </a:rPr>
              <a:t>Eve </a:t>
            </a:r>
            <a:br>
              <a:rPr lang="en-US" sz="2000" b="1" dirty="0">
                <a:solidFill>
                  <a:srgbClr val="F8F8F8"/>
                </a:solidFill>
                <a:effectLst>
                  <a:outerShdw blurRad="38100" dist="38100" dir="2700000" algn="tl">
                    <a:srgbClr val="000000"/>
                  </a:outerShdw>
                </a:effectLst>
                <a:latin typeface="Arial" panose="020B0604020202020204" pitchFamily="34" charset="0"/>
              </a:rPr>
            </a:br>
            <a:r>
              <a:rPr lang="en-US" sz="2000" b="1" dirty="0">
                <a:solidFill>
                  <a:srgbClr val="F8F8F8"/>
                </a:solidFill>
                <a:effectLst>
                  <a:outerShdw blurRad="38100" dist="38100" dir="2700000" algn="tl">
                    <a:srgbClr val="000000"/>
                  </a:outerShdw>
                </a:effectLst>
                <a:latin typeface="Arial" panose="020B0604020202020204" pitchFamily="34" charset="0"/>
              </a:rPr>
              <a:t>(Gen. 3)</a:t>
            </a:r>
            <a:endParaRPr lang="en-US" sz="1600" b="1" i="1" dirty="0">
              <a:solidFill>
                <a:srgbClr val="F8F8F8"/>
              </a:solidFill>
              <a:effectLst>
                <a:outerShdw blurRad="38100" dist="38100" dir="2700000" algn="tl">
                  <a:srgbClr val="000000"/>
                </a:outerShdw>
              </a:effectLst>
              <a:latin typeface="Times New Roman" charset="0"/>
            </a:endParaRPr>
          </a:p>
        </p:txBody>
      </p:sp>
      <p:sp>
        <p:nvSpPr>
          <p:cNvPr id="1974278" name="Text Box 6"/>
          <p:cNvSpPr txBox="1">
            <a:spLocks noChangeArrowheads="1"/>
          </p:cNvSpPr>
          <p:nvPr/>
        </p:nvSpPr>
        <p:spPr bwMode="auto">
          <a:xfrm>
            <a:off x="2286000" y="2424113"/>
            <a:ext cx="2743200"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Ungodly bodily desires</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sex outside marriage</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gluttony</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etc.</a:t>
            </a:r>
            <a:endParaRPr lang="en-US" altLang="zh-CN" sz="1400" b="1" i="1" dirty="0">
              <a:solidFill>
                <a:srgbClr val="F8F8F8"/>
              </a:solidFill>
              <a:latin typeface="Times New Roman" charset="0"/>
            </a:endParaRPr>
          </a:p>
        </p:txBody>
      </p:sp>
      <p:sp>
        <p:nvSpPr>
          <p:cNvPr id="1974279" name="Text Box 7"/>
          <p:cNvSpPr txBox="1">
            <a:spLocks noChangeArrowheads="1"/>
          </p:cNvSpPr>
          <p:nvPr/>
        </p:nvSpPr>
        <p:spPr bwMode="auto">
          <a:xfrm>
            <a:off x="5029200" y="2424113"/>
            <a:ext cx="18002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Good for food</a:t>
            </a:r>
            <a:r>
              <a:rPr lang="ru-RU"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1974280" name="Text Box 8"/>
          <p:cNvSpPr txBox="1">
            <a:spLocks noChangeArrowheads="1"/>
          </p:cNvSpPr>
          <p:nvPr/>
        </p:nvSpPr>
        <p:spPr bwMode="auto">
          <a:xfrm>
            <a:off x="2286000" y="3887788"/>
            <a:ext cx="25908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Greed, coveting </a:t>
            </a:r>
            <a:br>
              <a:rPr lang="en-US" altLang="zh-CN" sz="1800" b="1" dirty="0">
                <a:solidFill>
                  <a:srgbClr val="F8F8F8"/>
                </a:solidFill>
                <a:latin typeface="Arial" panose="020B0604020202020204" pitchFamily="34" charset="0"/>
              </a:rPr>
            </a:br>
            <a:r>
              <a:rPr lang="en-US" altLang="zh-CN" sz="1800" b="1" dirty="0">
                <a:solidFill>
                  <a:srgbClr val="F8F8F8"/>
                </a:solidFill>
                <a:latin typeface="Arial" panose="020B0604020202020204" pitchFamily="34" charset="0"/>
              </a:rPr>
              <a:t>(10th commandment)</a:t>
            </a:r>
            <a:endParaRPr lang="en-US" altLang="zh-CN" sz="1400" b="1" i="1" dirty="0">
              <a:solidFill>
                <a:srgbClr val="F8F8F8"/>
              </a:solidFill>
              <a:latin typeface="Times New Roman" charset="0"/>
            </a:endParaRPr>
          </a:p>
        </p:txBody>
      </p:sp>
      <p:sp>
        <p:nvSpPr>
          <p:cNvPr id="1974281" name="Text Box 9"/>
          <p:cNvSpPr txBox="1">
            <a:spLocks noChangeArrowheads="1"/>
          </p:cNvSpPr>
          <p:nvPr/>
        </p:nvSpPr>
        <p:spPr bwMode="auto">
          <a:xfrm>
            <a:off x="5029200" y="3887788"/>
            <a:ext cx="18002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Pleasing to the eye</a:t>
            </a:r>
            <a:r>
              <a:rPr lang="ru-RU"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1974282" name="Text Box 10"/>
          <p:cNvSpPr txBox="1">
            <a:spLocks noChangeArrowheads="1"/>
          </p:cNvSpPr>
          <p:nvPr/>
        </p:nvSpPr>
        <p:spPr bwMode="auto">
          <a:xfrm>
            <a:off x="2286000" y="4995863"/>
            <a:ext cx="2590800" cy="1465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Pride &amp; boasting of:</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occupation</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position</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worldly advantages</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etc.</a:t>
            </a:r>
            <a:endParaRPr lang="en-US" altLang="zh-CN" sz="1400" b="1" i="1" dirty="0">
              <a:solidFill>
                <a:srgbClr val="F8F8F8"/>
              </a:solidFill>
              <a:latin typeface="Times New Roman" charset="0"/>
            </a:endParaRPr>
          </a:p>
        </p:txBody>
      </p:sp>
      <p:sp>
        <p:nvSpPr>
          <p:cNvPr id="1974283" name="Text Box 11"/>
          <p:cNvSpPr txBox="1">
            <a:spLocks noChangeArrowheads="1"/>
          </p:cNvSpPr>
          <p:nvPr/>
        </p:nvSpPr>
        <p:spPr bwMode="auto">
          <a:xfrm>
            <a:off x="5029200" y="4995863"/>
            <a:ext cx="1752600" cy="915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Desirable for gaining wisdom</a:t>
            </a:r>
            <a:r>
              <a:rPr lang="ru-RU"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1974287" name="Text Box 15"/>
          <p:cNvSpPr txBox="1">
            <a:spLocks noChangeArrowheads="1"/>
          </p:cNvSpPr>
          <p:nvPr/>
        </p:nvSpPr>
        <p:spPr bwMode="auto">
          <a:xfrm>
            <a:off x="381000" y="1565275"/>
            <a:ext cx="21336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defRPr/>
            </a:pPr>
            <a:r>
              <a:rPr lang="en-US" sz="2000" b="1" dirty="0">
                <a:solidFill>
                  <a:srgbClr val="F8F8F8"/>
                </a:solidFill>
                <a:effectLst>
                  <a:outerShdw blurRad="38100" dist="38100" dir="2700000" algn="tl">
                    <a:srgbClr val="000000"/>
                  </a:outerShdw>
                </a:effectLst>
                <a:latin typeface="Arial" panose="020B0604020202020204" pitchFamily="34" charset="0"/>
              </a:rPr>
              <a:t>World </a:t>
            </a:r>
            <a:br>
              <a:rPr lang="en-US" sz="2000" b="1" dirty="0">
                <a:solidFill>
                  <a:srgbClr val="F8F8F8"/>
                </a:solidFill>
                <a:effectLst>
                  <a:outerShdw blurRad="38100" dist="38100" dir="2700000" algn="tl">
                    <a:srgbClr val="000000"/>
                  </a:outerShdw>
                </a:effectLst>
                <a:latin typeface="Arial" panose="020B0604020202020204" pitchFamily="34" charset="0"/>
              </a:rPr>
            </a:br>
            <a:r>
              <a:rPr lang="en-US" sz="2000" b="1" dirty="0">
                <a:solidFill>
                  <a:srgbClr val="F8F8F8"/>
                </a:solidFill>
                <a:effectLst>
                  <a:outerShdw blurRad="38100" dist="38100" dir="2700000" algn="tl">
                    <a:srgbClr val="000000"/>
                  </a:outerShdw>
                </a:effectLst>
                <a:latin typeface="Arial" panose="020B0604020202020204" pitchFamily="34" charset="0"/>
              </a:rPr>
              <a:t>(1 John 2:15-16)</a:t>
            </a:r>
            <a:endParaRPr lang="en-US" sz="1600" b="1" i="1" dirty="0">
              <a:solidFill>
                <a:srgbClr val="F8F8F8"/>
              </a:solidFill>
              <a:effectLst>
                <a:outerShdw blurRad="38100" dist="38100" dir="2700000" algn="tl">
                  <a:srgbClr val="000000"/>
                </a:outerShdw>
              </a:effectLst>
              <a:latin typeface="Times New Roman" charset="0"/>
            </a:endParaRPr>
          </a:p>
        </p:txBody>
      </p:sp>
      <p:sp>
        <p:nvSpPr>
          <p:cNvPr id="1974288" name="Text Box 16"/>
          <p:cNvSpPr txBox="1">
            <a:spLocks noChangeArrowheads="1"/>
          </p:cNvSpPr>
          <p:nvPr/>
        </p:nvSpPr>
        <p:spPr bwMode="auto">
          <a:xfrm>
            <a:off x="457200" y="2424113"/>
            <a:ext cx="2057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Cravings of sinful man</a:t>
            </a:r>
            <a:r>
              <a:rPr lang="ru-RU"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1974289" name="Text Box 17"/>
          <p:cNvSpPr txBox="1">
            <a:spLocks noChangeArrowheads="1"/>
          </p:cNvSpPr>
          <p:nvPr/>
        </p:nvSpPr>
        <p:spPr bwMode="auto">
          <a:xfrm>
            <a:off x="457200" y="3887788"/>
            <a:ext cx="2057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Lust of the eyes</a:t>
            </a:r>
            <a:r>
              <a:rPr lang="ru-RU" altLang="ja-JP" sz="1800" b="1" dirty="0">
                <a:solidFill>
                  <a:srgbClr val="F8F8F8"/>
                </a:solidFill>
                <a:latin typeface="Arial" panose="020B0604020202020204" pitchFamily="34" charset="0"/>
              </a:rPr>
              <a:t>"</a:t>
            </a:r>
            <a:endParaRPr lang="en-US" altLang="zh-CN" sz="1800" b="1" dirty="0">
              <a:solidFill>
                <a:srgbClr val="F8F8F8"/>
              </a:solidFill>
              <a:latin typeface="Arial" panose="020B0604020202020204" pitchFamily="34" charset="0"/>
            </a:endParaRPr>
          </a:p>
        </p:txBody>
      </p:sp>
      <p:sp>
        <p:nvSpPr>
          <p:cNvPr id="1974290" name="Text Box 18"/>
          <p:cNvSpPr txBox="1">
            <a:spLocks noChangeArrowheads="1"/>
          </p:cNvSpPr>
          <p:nvPr/>
        </p:nvSpPr>
        <p:spPr bwMode="auto">
          <a:xfrm>
            <a:off x="457200" y="4995863"/>
            <a:ext cx="1828800" cy="915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Boasting of what he has and does</a:t>
            </a:r>
            <a:r>
              <a:rPr lang="ru-RU" altLang="ja-JP" sz="1800" b="1" dirty="0">
                <a:solidFill>
                  <a:srgbClr val="F8F8F8"/>
                </a:solidFill>
                <a:latin typeface="Arial" panose="020B0604020202020204" pitchFamily="34" charset="0"/>
              </a:rPr>
              <a:t>"</a:t>
            </a:r>
            <a:endParaRPr lang="en-US" altLang="zh-CN" sz="1800" b="1" dirty="0">
              <a:solidFill>
                <a:srgbClr val="F8F8F8"/>
              </a:solidFill>
              <a:latin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defRPr/>
            </a:pPr>
            <a:r>
              <a:rPr lang="en-US" sz="2000" b="1" dirty="0">
                <a:solidFill>
                  <a:srgbClr val="F8F8F8"/>
                </a:solidFill>
                <a:effectLst>
                  <a:outerShdw blurRad="38100" dist="38100" dir="2700000" algn="tl">
                    <a:srgbClr val="000000"/>
                  </a:outerShdw>
                </a:effectLst>
                <a:latin typeface="Arial" panose="020B0604020202020204" pitchFamily="34" charset="0"/>
              </a:rPr>
              <a:t>Christ </a:t>
            </a:r>
            <a:br>
              <a:rPr lang="en-US" sz="1800" b="1" dirty="0">
                <a:solidFill>
                  <a:srgbClr val="F8F8F8"/>
                </a:solidFill>
                <a:effectLst>
                  <a:outerShdw blurRad="38100" dist="38100" dir="2700000" algn="tl">
                    <a:srgbClr val="000000"/>
                  </a:outerShdw>
                </a:effectLst>
                <a:latin typeface="Arial" panose="020B0604020202020204" pitchFamily="34" charset="0"/>
              </a:rPr>
            </a:br>
            <a:r>
              <a:rPr lang="en-US" sz="1800" b="1" dirty="0">
                <a:solidFill>
                  <a:srgbClr val="F8F8F8"/>
                </a:solidFill>
                <a:effectLst>
                  <a:outerShdw blurRad="38100" dist="38100" dir="2700000" algn="tl">
                    <a:srgbClr val="000000"/>
                  </a:outerShdw>
                </a:effectLst>
                <a:latin typeface="Arial" panose="020B0604020202020204" pitchFamily="34" charset="0"/>
              </a:rPr>
              <a:t>(Matt. 4; Luke 4)</a:t>
            </a:r>
            <a:endParaRPr lang="en-US" sz="1400" b="1" i="1" dirty="0">
              <a:solidFill>
                <a:srgbClr val="F8F8F8"/>
              </a:solidFill>
              <a:effectLst>
                <a:outerShdw blurRad="38100" dist="38100" dir="2700000" algn="tl">
                  <a:srgbClr val="000000"/>
                </a:outerShdw>
              </a:effectLst>
              <a:latin typeface="Times New Roman" charset="0"/>
            </a:endParaRPr>
          </a:p>
        </p:txBody>
      </p:sp>
      <p:sp>
        <p:nvSpPr>
          <p:cNvPr id="1974295" name="Text Box 23"/>
          <p:cNvSpPr txBox="1">
            <a:spLocks noChangeArrowheads="1"/>
          </p:cNvSpPr>
          <p:nvPr/>
        </p:nvSpPr>
        <p:spPr bwMode="auto">
          <a:xfrm>
            <a:off x="6781800" y="2424113"/>
            <a:ext cx="2105025"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Stones to bread</a:t>
            </a:r>
            <a:endParaRPr lang="en-US" altLang="zh-CN" sz="1400" b="1" i="1" dirty="0">
              <a:solidFill>
                <a:srgbClr val="F8F8F8"/>
              </a:solidFill>
              <a:latin typeface="Times New Roman" charset="0"/>
            </a:endParaRPr>
          </a:p>
        </p:txBody>
      </p:sp>
      <p:sp>
        <p:nvSpPr>
          <p:cNvPr id="1974296" name="Text Box 24"/>
          <p:cNvSpPr txBox="1">
            <a:spLocks noChangeArrowheads="1"/>
          </p:cNvSpPr>
          <p:nvPr/>
        </p:nvSpPr>
        <p:spPr bwMode="auto">
          <a:xfrm>
            <a:off x="6781800" y="3887788"/>
            <a:ext cx="21050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Possess all kingdoms</a:t>
            </a:r>
            <a:endParaRPr lang="en-US" altLang="zh-CN" sz="1400" b="1" i="1" dirty="0">
              <a:solidFill>
                <a:srgbClr val="F8F8F8"/>
              </a:solidFill>
              <a:latin typeface="Times New Roman" charset="0"/>
            </a:endParaRPr>
          </a:p>
        </p:txBody>
      </p:sp>
      <p:sp>
        <p:nvSpPr>
          <p:cNvPr id="1974297" name="Text Box 25"/>
          <p:cNvSpPr txBox="1">
            <a:spLocks noChangeArrowheads="1"/>
          </p:cNvSpPr>
          <p:nvPr/>
        </p:nvSpPr>
        <p:spPr bwMode="auto">
          <a:xfrm>
            <a:off x="6781800" y="4995863"/>
            <a:ext cx="2105025" cy="915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Acclaim by men</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a:t>
            </a: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throw yourself from the temple</a:t>
            </a: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1"/>
          <a:lstStyle/>
          <a:p>
            <a:pPr defTabSz="457200" eaLnBrk="1" fontAlgn="auto" hangingPunct="1">
              <a:spcBef>
                <a:spcPts val="0"/>
              </a:spcBef>
              <a:spcAft>
                <a:spcPts val="0"/>
              </a:spcAft>
            </a:pPr>
            <a:r>
              <a:rPr lang="en-US" altLang="zh-CN" sz="2000" b="1" i="1">
                <a:solidFill>
                  <a:srgbClr val="F8F8F8"/>
                </a:solidFill>
                <a:latin typeface="Helvetica" charset="0"/>
                <a:cs typeface="Times New Roman" charset="0"/>
              </a:rPr>
              <a:t>Comparing Some Key Texts</a:t>
            </a:r>
          </a:p>
        </p:txBody>
      </p:sp>
    </p:spTree>
    <p:extLst>
      <p:ext uri="{BB962C8B-B14F-4D97-AF65-F5344CB8AC3E}">
        <p14:creationId xmlns:p14="http://schemas.microsoft.com/office/powerpoint/2010/main" val="3153124535"/>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03848" y="1804195"/>
            <a:ext cx="2216095" cy="2216095"/>
          </a:xfrm>
          <a:prstGeom prst="rect">
            <a:avLst/>
          </a:prstGeom>
        </p:spPr>
      </p:pic>
      <p:sp>
        <p:nvSpPr>
          <p:cNvPr id="133122" name="Rectangle 2"/>
          <p:cNvSpPr>
            <a:spLocks noGrp="1" noChangeArrowheads="1"/>
          </p:cNvSpPr>
          <p:nvPr>
            <p:ph type="ctrTitle"/>
          </p:nvPr>
        </p:nvSpPr>
        <p:spPr>
          <a:xfrm>
            <a:off x="28203" y="-29303"/>
            <a:ext cx="3175645" cy="1677268"/>
          </a:xfrm>
          <a:effectLst/>
        </p:spPr>
        <p:txBody>
          <a:bodyPr anchor="t"/>
          <a:lstStyle/>
          <a:p>
            <a:pPr eaLnBrk="1" hangingPunct="1">
              <a:defRPr/>
            </a:pPr>
            <a:r>
              <a:rPr lang="en-SG" sz="3600" dirty="0">
                <a:solidFill>
                  <a:srgbClr val="000000"/>
                </a:solidFill>
                <a:effectLst/>
              </a:rPr>
              <a:t>How to be </a:t>
            </a:r>
            <a:r>
              <a:rPr lang="en-SG" sz="3600" dirty="0">
                <a:solidFill>
                  <a:srgbClr val="FF0000"/>
                </a:solidFill>
                <a:effectLst/>
              </a:rPr>
              <a:t>confirmed…</a:t>
            </a:r>
            <a:endParaRPr kumimoji="0" lang="en-US" sz="3600" dirty="0">
              <a:solidFill>
                <a:srgbClr val="000000"/>
              </a:solidFill>
              <a:effectLst/>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157192"/>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 sent Jesus to be both Jewish and the </a:t>
            </a:r>
            <a:r>
              <a:rPr kumimoji="0" lang="en-SG" sz="2800" b="1" i="0" u="none" strike="noStrike" kern="0" cap="none" spc="0" normalizeH="0" baseline="0" noProof="0" dirty="0">
                <a:ln>
                  <a:noFill/>
                </a:ln>
                <a:solidFill>
                  <a:srgbClr val="FFFF00"/>
                </a:solidFill>
                <a:effectLst/>
                <a:uLnTx/>
                <a:uFillTx/>
                <a:latin typeface="Helvetica"/>
                <a:ea typeface="Osaka"/>
                <a:cs typeface="Osaka"/>
              </a:rPr>
              <a:t>universal</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(1:5–4:13).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892914"/>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God’s plan included Jewish </a:t>
            </a:r>
            <a:r>
              <a:rPr kumimoji="0" lang="en-SG" sz="2800" b="1" i="0" u="none" strike="noStrike" kern="0" cap="none" spc="0" normalizeH="0" baseline="0" noProof="0" dirty="0">
                <a:ln>
                  <a:noFill/>
                </a:ln>
                <a:solidFill>
                  <a:srgbClr val="FFFF00"/>
                </a:solidFill>
                <a:effectLst/>
                <a:uLnTx/>
                <a:uFillTx/>
                <a:latin typeface="Helvetica"/>
                <a:ea typeface="Osaka"/>
                <a:cs typeface="Osaka"/>
              </a:rPr>
              <a:t>rejection</a:t>
            </a:r>
            <a:r>
              <a:rPr kumimoji="0" lang="en-SG" sz="2800" b="1" i="0" u="none" strike="noStrike" kern="0" cap="none" spc="0" normalizeH="0" baseline="0" noProof="0" dirty="0">
                <a:ln>
                  <a:noFill/>
                </a:ln>
                <a:solidFill>
                  <a:srgbClr val="FFFFFF"/>
                </a:solidFill>
                <a:effectLst/>
                <a:uLnTx/>
                <a:uFillTx/>
                <a:latin typeface="Helvetica"/>
                <a:ea typeface="Osaka"/>
                <a:cs typeface="Osaka"/>
              </a:rPr>
              <a:t> of Jesus to offer salvation to Gentiles (4:14–21:38).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Sources about Christ’s life are </a:t>
            </a:r>
            <a:r>
              <a:rPr kumimoji="0" lang="en-SG" sz="2800" b="1" i="0" u="none" strike="noStrike" kern="0" cap="none" spc="0" normalizeH="0" baseline="0" noProof="0" dirty="0">
                <a:ln>
                  <a:noFill/>
                </a:ln>
                <a:solidFill>
                  <a:srgbClr val="FFFF00"/>
                </a:solidFill>
                <a:effectLst/>
                <a:uLnTx/>
                <a:uFillTx/>
                <a:latin typeface="Helvetica"/>
                <a:ea typeface="Osaka"/>
                <a:cs typeface="Osaka"/>
              </a:rPr>
              <a:t>reliable</a:t>
            </a:r>
            <a:r>
              <a:rPr kumimoji="0" lang="en-SG" sz="2800" b="1" i="0" u="none" strike="noStrike" kern="0" cap="none" spc="0" normalizeH="0" baseline="0" noProof="0" dirty="0">
                <a:ln>
                  <a:noFill/>
                </a:ln>
                <a:solidFill>
                  <a:srgbClr val="FFFFFF"/>
                </a:solidFill>
                <a:effectLst/>
                <a:uLnTx/>
                <a:uFillTx/>
                <a:latin typeface="Helvetica"/>
                <a:ea typeface="Osaka"/>
                <a:cs typeface="Osaka"/>
              </a:rPr>
              <a:t> (1:1-4).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5555001" y="17933"/>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SG"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…in our belief in Jesus</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4286508677"/>
      </p:ext>
    </p:extLst>
  </p:cSld>
  <p:clrMapOvr>
    <a:overrideClrMapping bg1="lt1" tx1="dk1" bg2="lt2" tx2="dk2" accent1="accent1" accent2="accent2" accent3="accent3" accent4="accent4" accent5="accent5" accent6="accent6" hlink="hlink" folHlink="folHlink"/>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52536" y="4653126"/>
            <a:ext cx="8928100" cy="1446413"/>
          </a:xfrm>
          <a:prstGeom prst="rect">
            <a:avLst/>
          </a:prstGeom>
          <a:noFill/>
        </p:spPr>
        <p:txBody>
          <a:bodyPr wrap="square" lIns="91289" tIns="45645" rIns="91289" bIns="45645">
            <a:spAutoFit/>
          </a:bodyPr>
          <a:lstStyle/>
          <a:p>
            <a:pPr>
              <a:defRPr/>
            </a:pPr>
            <a:r>
              <a:rPr lang="en-US" sz="4400" b="1" dirty="0">
                <a:solidFill>
                  <a:srgbClr val="6BCBF4"/>
                </a:solidFill>
                <a:effectLst>
                  <a:outerShdw blurRad="50800" dist="38100" dir="2700000" algn="tl" rotWithShape="0">
                    <a:srgbClr val="000000"/>
                  </a:outerShdw>
                </a:effectLst>
                <a:latin typeface="Arial" panose="020B0604020202020204" pitchFamily="34" charset="0"/>
              </a:rPr>
              <a:t>JESUS DELIVERS A POSSESSED MAN</a:t>
            </a:r>
          </a:p>
        </p:txBody>
      </p:sp>
      <p:sp>
        <p:nvSpPr>
          <p:cNvPr id="4" name="TextBox 3"/>
          <p:cNvSpPr txBox="1"/>
          <p:nvPr/>
        </p:nvSpPr>
        <p:spPr>
          <a:xfrm>
            <a:off x="252536" y="4149094"/>
            <a:ext cx="8891464" cy="584739"/>
          </a:xfrm>
          <a:prstGeom prst="rect">
            <a:avLst/>
          </a:prstGeom>
          <a:noFill/>
        </p:spPr>
        <p:txBody>
          <a:bodyPr wrap="square" lIns="91289" tIns="45645" rIns="91289" bIns="45645">
            <a:spAutoFit/>
          </a:bodyPr>
          <a:lstStyle/>
          <a:p>
            <a:pPr>
              <a:defRPr/>
            </a:pPr>
            <a:r>
              <a:rPr lang="en-US" sz="3200" b="1" dirty="0">
                <a:solidFill>
                  <a:srgbClr val="FFFFFF"/>
                </a:solidFill>
                <a:effectLst>
                  <a:outerShdw blurRad="50800" dist="88900" dir="2700000" algn="tl" rotWithShape="0">
                    <a:srgbClr val="000000"/>
                  </a:outerShdw>
                </a:effectLst>
                <a:latin typeface="Arial" panose="020B0604020202020204" pitchFamily="34" charset="0"/>
              </a:rPr>
              <a:t>Mark 1:21-28; Luke 4:31-37</a:t>
            </a:r>
          </a:p>
        </p:txBody>
      </p:sp>
      <p:pic>
        <p:nvPicPr>
          <p:cNvPr id="30208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8" name="Group 7"/>
          <p:cNvGrpSpPr/>
          <p:nvPr/>
        </p:nvGrpSpPr>
        <p:grpSpPr>
          <a:xfrm>
            <a:off x="6371688" y="116633"/>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1971536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2"/>
          <p:cNvSpPr>
            <a:spLocks noGrp="1" noChangeArrowheads="1"/>
          </p:cNvSpPr>
          <p:nvPr>
            <p:ph type="ctrTitle"/>
          </p:nvPr>
        </p:nvSpPr>
        <p:spPr>
          <a:xfrm>
            <a:off x="304800" y="0"/>
            <a:ext cx="7772400" cy="838200"/>
          </a:xfrm>
        </p:spPr>
        <p:txBody>
          <a:bodyPr/>
          <a:lstStyle/>
          <a:p>
            <a:pPr algn="l" eaLnBrk="1" hangingPunct="1"/>
            <a:r>
              <a:rPr lang="en-US" sz="4000" dirty="0"/>
              <a:t>Talk about it…</a:t>
            </a:r>
          </a:p>
        </p:txBody>
      </p:sp>
      <p:sp>
        <p:nvSpPr>
          <p:cNvPr id="278530" name="Rectangle 4"/>
          <p:cNvSpPr>
            <a:spLocks noChangeArrowheads="1"/>
          </p:cNvSpPr>
          <p:nvPr/>
        </p:nvSpPr>
        <p:spPr bwMode="auto">
          <a:xfrm>
            <a:off x="152400" y="1098550"/>
            <a:ext cx="88392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marL="609390" indent="-609390" eaLnBrk="1" hangingPunct="1">
              <a:spcBef>
                <a:spcPct val="20000"/>
              </a:spcBef>
              <a:buFont typeface="Arial" charset="0"/>
              <a:buAutoNum type="arabicPeriod"/>
            </a:pPr>
            <a:r>
              <a:rPr lang="en-US" sz="3200" b="1" dirty="0">
                <a:latin typeface="Arial" panose="020B0604020202020204" pitchFamily="34" charset="0"/>
                <a:cs typeface="Arial" panose="020B0604020202020204" pitchFamily="34" charset="0"/>
              </a:rPr>
              <a:t>What did you like most about your study this week?  </a:t>
            </a:r>
          </a:p>
          <a:p>
            <a:pPr marL="609390" indent="-609390" eaLnBrk="1" hangingPunct="1">
              <a:spcBef>
                <a:spcPct val="20000"/>
              </a:spcBef>
              <a:buFont typeface="Arial" charset="0"/>
              <a:buAutoNum type="arabicPeriod"/>
            </a:pPr>
            <a:r>
              <a:rPr lang="en-US" sz="3200" b="1" dirty="0">
                <a:latin typeface="Arial" panose="020B0604020202020204" pitchFamily="34" charset="0"/>
                <a:cs typeface="Arial" panose="020B0604020202020204" pitchFamily="34" charset="0"/>
              </a:rPr>
              <a:t>With what struggle can the others in your group help?</a:t>
            </a:r>
          </a:p>
          <a:p>
            <a:pPr marL="609390" indent="-609390" eaLnBrk="1" hangingPunct="1">
              <a:spcBef>
                <a:spcPct val="20000"/>
              </a:spcBef>
              <a:buFont typeface="Arial" charset="0"/>
              <a:buAutoNum type="arabicPeriod"/>
            </a:pPr>
            <a:r>
              <a:rPr lang="en-US" sz="3200" b="1" dirty="0">
                <a:latin typeface="Arial" panose="020B0604020202020204" pitchFamily="34" charset="0"/>
                <a:cs typeface="Arial" panose="020B0604020202020204" pitchFamily="34" charset="0"/>
              </a:rPr>
              <a:t>Please complete the Matthew portions of the page 29 Summary Chart.  </a:t>
            </a:r>
          </a:p>
          <a:p>
            <a:pPr marL="990257" lvl="1" indent="-533218" eaLnBrk="1" hangingPunct="1">
              <a:spcBef>
                <a:spcPct val="20000"/>
              </a:spcBef>
              <a:buFont typeface="Arial" charset="0"/>
              <a:buChar char="•"/>
            </a:pPr>
            <a:r>
              <a:rPr lang="en-US" sz="2800" b="1" dirty="0">
                <a:latin typeface="Arial" panose="020B0604020202020204" pitchFamily="34" charset="0"/>
                <a:cs typeface="Arial" panose="020B0604020202020204" pitchFamily="34" charset="0"/>
              </a:rPr>
              <a:t>Origin: place of writing</a:t>
            </a:r>
          </a:p>
          <a:p>
            <a:pPr marL="990257" lvl="1" indent="-533218" eaLnBrk="1" hangingPunct="1">
              <a:spcBef>
                <a:spcPct val="20000"/>
              </a:spcBef>
              <a:buFont typeface="Arial" charset="0"/>
              <a:buChar char="•"/>
            </a:pPr>
            <a:r>
              <a:rPr lang="en-US" sz="2800" b="1" dirty="0">
                <a:latin typeface="Arial" panose="020B0604020202020204" pitchFamily="34" charset="0"/>
                <a:cs typeface="Arial" panose="020B0604020202020204" pitchFamily="34" charset="0"/>
              </a:rPr>
              <a:t>Destination: place book sent</a:t>
            </a:r>
          </a:p>
          <a:p>
            <a:pPr marL="990257" lvl="1" indent="-533218" eaLnBrk="1" hangingPunct="1">
              <a:spcBef>
                <a:spcPct val="20000"/>
              </a:spcBef>
              <a:buFont typeface="Arial" charset="0"/>
              <a:buChar char="•"/>
            </a:pPr>
            <a:r>
              <a:rPr lang="en-US" sz="2800" b="1" dirty="0">
                <a:latin typeface="Arial" panose="020B0604020202020204" pitchFamily="34" charset="0"/>
                <a:cs typeface="Arial" panose="020B0604020202020204" pitchFamily="34" charset="0"/>
              </a:rPr>
              <a:t>Subject: question being asked</a:t>
            </a:r>
          </a:p>
          <a:p>
            <a:pPr marL="990257" lvl="1" indent="-533218" eaLnBrk="1" hangingPunct="1">
              <a:spcBef>
                <a:spcPct val="20000"/>
              </a:spcBef>
              <a:buFont typeface="Arial" charset="0"/>
              <a:buChar char="•"/>
            </a:pPr>
            <a:r>
              <a:rPr lang="en-US" sz="2800" b="1" dirty="0">
                <a:latin typeface="Arial" panose="020B0604020202020204" pitchFamily="34" charset="0"/>
                <a:cs typeface="Arial" panose="020B0604020202020204" pitchFamily="34" charset="0"/>
              </a:rPr>
              <a:t>Complement: answer to subject</a:t>
            </a: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732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67017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6683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163841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0948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46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96783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0375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1687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454789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5943600" y="1371600"/>
            <a:ext cx="2819400" cy="2590800"/>
          </a:xfrm>
          <a:effectLst>
            <a:outerShdw blurRad="63500" dist="35921" dir="2700000" algn="ctr" rotWithShape="0">
              <a:schemeClr val="tx2">
                <a:alpha val="74998"/>
              </a:schemeClr>
            </a:outerShdw>
          </a:effectLst>
        </p:spPr>
        <p:txBody>
          <a:bodyPr/>
          <a:lstStyle/>
          <a:p>
            <a:pPr eaLnBrk="1" hangingPunct="1">
              <a:defRPr/>
            </a:pPr>
            <a:r>
              <a:rPr lang="en-US" dirty="0">
                <a:solidFill>
                  <a:schemeClr val="bg1"/>
                </a:solidFill>
                <a:ea typeface="+mj-ea"/>
                <a:cs typeface="+mj-cs"/>
              </a:rPr>
              <a:t>Matthew: The Gospel of Discourse</a:t>
            </a:r>
          </a:p>
        </p:txBody>
      </p:sp>
      <p:graphicFrame>
        <p:nvGraphicFramePr>
          <p:cNvPr id="19460" name="Group 4"/>
          <p:cNvGraphicFramePr>
            <a:graphicFrameLocks noGrp="1"/>
          </p:cNvGraphicFramePr>
          <p:nvPr/>
        </p:nvGraphicFramePr>
        <p:xfrm>
          <a:off x="914400" y="1246188"/>
          <a:ext cx="4267200" cy="4479970"/>
        </p:xfrm>
        <a:graphic>
          <a:graphicData uri="http://schemas.openxmlformats.org/drawingml/2006/table">
            <a:tbl>
              <a:tblPr/>
              <a:tblGrid>
                <a:gridCol w="2133600">
                  <a:extLst>
                    <a:ext uri="{9D8B030D-6E8A-4147-A177-3AD203B41FA5}">
                      <a16:colId xmlns:a16="http://schemas.microsoft.com/office/drawing/2014/main" val="20000"/>
                    </a:ext>
                  </a:extLst>
                </a:gridCol>
                <a:gridCol w="2133600">
                  <a:extLst>
                    <a:ext uri="{9D8B030D-6E8A-4147-A177-3AD203B41FA5}">
                      <a16:colId xmlns:a16="http://schemas.microsoft.com/office/drawing/2014/main" val="20001"/>
                    </a:ext>
                  </a:extLst>
                </a:gridCol>
              </a:tblGrid>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3"/>
                        </a:rPr>
                        <a:t>4:12-25</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sng" strike="noStrike" cap="none" normalizeH="0" baseline="0" dirty="0">
                          <a:ln>
                            <a:noFill/>
                          </a:ln>
                          <a:solidFill>
                            <a:schemeClr val="hlink"/>
                          </a:solidFill>
                          <a:effectLst/>
                          <a:latin typeface="Arial" panose="020B0604020202020204" pitchFamily="34" charset="0"/>
                          <a:ea typeface="ＭＳ Ｐゴシック" charset="0"/>
                          <a:cs typeface="ＭＳ Ｐゴシック" charset="0"/>
                        </a:rPr>
                        <a:t>5:1-7:29</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endParaRP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4"/>
                        </a:rPr>
                        <a:t>8:1-9:38</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5"/>
                        </a:rPr>
                        <a:t>10:1-11:1</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6"/>
                        </a:rPr>
                        <a:t>11:2-12:50</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7"/>
                        </a:rPr>
                        <a:t>13:1-53</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8"/>
                        </a:rPr>
                        <a:t>13:54-17:27</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sng" strike="noStrike" cap="none" normalizeH="0" baseline="0" dirty="0">
                          <a:ln>
                            <a:noFill/>
                          </a:ln>
                          <a:solidFill>
                            <a:schemeClr val="hlink"/>
                          </a:solidFill>
                          <a:effectLst/>
                          <a:latin typeface="Arial" panose="020B0604020202020204" pitchFamily="34" charset="0"/>
                          <a:ea typeface="ＭＳ Ｐゴシック" charset="0"/>
                          <a:cs typeface="ＭＳ Ｐゴシック" charset="0"/>
                        </a:rPr>
                        <a:t>18:1-19:2</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endParaRP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9"/>
                        </a:rPr>
                        <a:t>19:3-23:39</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10"/>
                        </a:rPr>
                        <a:t>24:1-26:2</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bl>
          </a:graphicData>
        </a:graphic>
      </p:graphicFrame>
      <p:sp>
        <p:nvSpPr>
          <p:cNvPr id="19480" name="Rectangle 24"/>
          <p:cNvSpPr>
            <a:spLocks noChangeArrowheads="1"/>
          </p:cNvSpPr>
          <p:nvPr/>
        </p:nvSpPr>
        <p:spPr bwMode="auto">
          <a:xfrm>
            <a:off x="152400" y="304800"/>
            <a:ext cx="5867400" cy="914400"/>
          </a:xfrm>
          <a:prstGeom prst="rect">
            <a:avLst/>
          </a:prstGeom>
          <a:solidFill>
            <a:schemeClr val="bg1"/>
          </a:solidFill>
          <a:ln w="9525">
            <a:solidFill>
              <a:schemeClr val="tx1"/>
            </a:solidFill>
            <a:miter lim="800000"/>
            <a:headEnd/>
            <a:tailEnd/>
          </a:ln>
        </p:spPr>
        <p:txBody>
          <a:bodyPr wrap="none" lIns="91408" tIns="45704" rIns="91408" bIns="45704" anchor="ctr"/>
          <a:lstStyle/>
          <a:p>
            <a:pPr algn="ctr" eaLnBrk="1" hangingPunct="1">
              <a:spcBef>
                <a:spcPct val="20000"/>
              </a:spcBef>
            </a:pPr>
            <a:r>
              <a:rPr lang="en-US" b="1" dirty="0">
                <a:latin typeface="Arial" panose="020B0604020202020204" pitchFamily="34" charset="0"/>
              </a:rPr>
              <a:t>Intro: Birth, Early Life, Baptism, Temptation</a:t>
            </a:r>
          </a:p>
          <a:p>
            <a:pPr algn="ctr" eaLnBrk="1" hangingPunct="1">
              <a:spcBef>
                <a:spcPct val="20000"/>
              </a:spcBef>
            </a:pPr>
            <a:r>
              <a:rPr lang="en-US" b="1" u="sng" dirty="0">
                <a:solidFill>
                  <a:schemeClr val="hlink"/>
                </a:solidFill>
                <a:latin typeface="Arial" panose="020B0604020202020204" pitchFamily="34" charset="0"/>
              </a:rPr>
              <a:t>1:1-4:11</a:t>
            </a:r>
          </a:p>
        </p:txBody>
      </p:sp>
      <p:sp>
        <p:nvSpPr>
          <p:cNvPr id="19481" name="Rectangle 25"/>
          <p:cNvSpPr>
            <a:spLocks noChangeArrowheads="1"/>
          </p:cNvSpPr>
          <p:nvPr/>
        </p:nvSpPr>
        <p:spPr bwMode="auto">
          <a:xfrm>
            <a:off x="152400" y="5715000"/>
            <a:ext cx="5867400" cy="914400"/>
          </a:xfrm>
          <a:prstGeom prst="rect">
            <a:avLst/>
          </a:prstGeom>
          <a:solidFill>
            <a:schemeClr val="bg1"/>
          </a:solidFill>
          <a:ln w="9525">
            <a:solidFill>
              <a:schemeClr val="tx1"/>
            </a:solidFill>
            <a:miter lim="800000"/>
            <a:headEnd/>
            <a:tailEnd/>
          </a:ln>
        </p:spPr>
        <p:txBody>
          <a:bodyPr wrap="none" lIns="91408" tIns="45704" rIns="91408" bIns="45704" anchor="ctr"/>
          <a:lstStyle/>
          <a:p>
            <a:pPr algn="ctr" eaLnBrk="1" hangingPunct="1">
              <a:spcBef>
                <a:spcPct val="20000"/>
              </a:spcBef>
            </a:pPr>
            <a:r>
              <a:rPr lang="en-US" b="1" dirty="0">
                <a:latin typeface="Arial" panose="020B0604020202020204" pitchFamily="34" charset="0"/>
              </a:rPr>
              <a:t>Concl: Final Events, Death, Resurrection</a:t>
            </a:r>
          </a:p>
          <a:p>
            <a:pPr algn="ctr" eaLnBrk="1" hangingPunct="1">
              <a:spcBef>
                <a:spcPct val="20000"/>
              </a:spcBef>
            </a:pPr>
            <a:r>
              <a:rPr lang="en-US" b="1" u="sng" dirty="0">
                <a:solidFill>
                  <a:schemeClr val="hlink"/>
                </a:solidFill>
                <a:latin typeface="Arial" panose="020B0604020202020204" pitchFamily="34" charset="0"/>
              </a:rPr>
              <a:t>26:3-28:20</a:t>
            </a:r>
          </a:p>
        </p:txBody>
      </p:sp>
      <p:sp>
        <p:nvSpPr>
          <p:cNvPr id="19482" name="Text Box 26"/>
          <p:cNvSpPr txBox="1">
            <a:spLocks noChangeArrowheads="1"/>
          </p:cNvSpPr>
          <p:nvPr/>
        </p:nvSpPr>
        <p:spPr bwMode="auto">
          <a:xfrm>
            <a:off x="0" y="1445587"/>
            <a:ext cx="9144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Gen</a:t>
            </a:r>
          </a:p>
        </p:txBody>
      </p:sp>
      <p:sp>
        <p:nvSpPr>
          <p:cNvPr id="19483" name="Text Box 27"/>
          <p:cNvSpPr txBox="1">
            <a:spLocks noChangeArrowheads="1"/>
          </p:cNvSpPr>
          <p:nvPr/>
        </p:nvSpPr>
        <p:spPr bwMode="auto">
          <a:xfrm>
            <a:off x="0" y="2118173"/>
            <a:ext cx="914400"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Exod</a:t>
            </a:r>
          </a:p>
        </p:txBody>
      </p:sp>
      <p:sp>
        <p:nvSpPr>
          <p:cNvPr id="19484" name="Text Box 28"/>
          <p:cNvSpPr txBox="1">
            <a:spLocks noChangeArrowheads="1"/>
          </p:cNvSpPr>
          <p:nvPr/>
        </p:nvSpPr>
        <p:spPr bwMode="auto">
          <a:xfrm>
            <a:off x="0" y="3160089"/>
            <a:ext cx="9144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Lev</a:t>
            </a:r>
          </a:p>
        </p:txBody>
      </p:sp>
      <p:sp>
        <p:nvSpPr>
          <p:cNvPr id="19485" name="Text Box 29"/>
          <p:cNvSpPr txBox="1">
            <a:spLocks noChangeArrowheads="1"/>
          </p:cNvSpPr>
          <p:nvPr/>
        </p:nvSpPr>
        <p:spPr bwMode="auto">
          <a:xfrm>
            <a:off x="0" y="4017338"/>
            <a:ext cx="9144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Num</a:t>
            </a:r>
          </a:p>
        </p:txBody>
      </p:sp>
      <p:sp>
        <p:nvSpPr>
          <p:cNvPr id="19486" name="Text Box 30"/>
          <p:cNvSpPr txBox="1">
            <a:spLocks noChangeArrowheads="1"/>
          </p:cNvSpPr>
          <p:nvPr/>
        </p:nvSpPr>
        <p:spPr bwMode="auto">
          <a:xfrm>
            <a:off x="0" y="4874588"/>
            <a:ext cx="9144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Deut</a:t>
            </a:r>
          </a:p>
        </p:txBody>
      </p:sp>
      <p:sp>
        <p:nvSpPr>
          <p:cNvPr id="280605" name="Rectangle 31"/>
          <p:cNvSpPr>
            <a:spLocks noChangeArrowheads="1"/>
          </p:cNvSpPr>
          <p:nvPr/>
        </p:nvSpPr>
        <p:spPr bwMode="auto">
          <a:xfrm>
            <a:off x="5943600" y="5791200"/>
            <a:ext cx="32004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algn="ctr" eaLnBrk="1" hangingPunct="1">
              <a:spcBef>
                <a:spcPct val="20000"/>
              </a:spcBef>
            </a:pPr>
            <a:r>
              <a:rPr lang="en-US" sz="1600" b="1" dirty="0">
                <a:solidFill>
                  <a:schemeClr val="bg1"/>
                </a:solidFill>
                <a:latin typeface="Arial" panose="020B0604020202020204" pitchFamily="34" charset="0"/>
              </a:rPr>
              <a:t>Adapted from </a:t>
            </a:r>
            <a:r>
              <a:rPr lang="en-US" altLang="ja-JP" sz="1600" b="1" dirty="0">
                <a:solidFill>
                  <a:schemeClr val="bg1"/>
                </a:solidFill>
                <a:latin typeface="Arial" panose="020B0604020202020204" pitchFamily="34" charset="0"/>
              </a:rPr>
              <a:t>"Matthew," </a:t>
            </a:r>
          </a:p>
          <a:p>
            <a:pPr algn="ctr" eaLnBrk="1" hangingPunct="1">
              <a:spcBef>
                <a:spcPct val="20000"/>
              </a:spcBef>
            </a:pPr>
            <a:r>
              <a:rPr lang="en-US" sz="1600" b="1" dirty="0">
                <a:solidFill>
                  <a:schemeClr val="bg1"/>
                </a:solidFill>
                <a:latin typeface="Arial" panose="020B0604020202020204" pitchFamily="34" charset="0"/>
              </a:rPr>
              <a:t>NT Survey (MBI Study Guide), </a:t>
            </a:r>
          </a:p>
          <a:p>
            <a:pPr algn="ctr" eaLnBrk="1" hangingPunct="1">
              <a:spcBef>
                <a:spcPct val="20000"/>
              </a:spcBef>
            </a:pPr>
            <a:r>
              <a:rPr lang="en-US" sz="1600" b="1" dirty="0">
                <a:solidFill>
                  <a:schemeClr val="bg1"/>
                </a:solidFill>
                <a:latin typeface="Arial" panose="020B0604020202020204" pitchFamily="34" charset="0"/>
              </a:rPr>
              <a:t>slide 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dissolve">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80"/>
                                        </p:tgtEl>
                                        <p:attrNameLst>
                                          <p:attrName>style.visibility</p:attrName>
                                        </p:attrNameLst>
                                      </p:cBhvr>
                                      <p:to>
                                        <p:strVal val="visible"/>
                                      </p:to>
                                    </p:set>
                                    <p:animEffect transition="in" filter="dissolve">
                                      <p:cBhvr>
                                        <p:cTn id="12" dur="500"/>
                                        <p:tgtEl>
                                          <p:spTgt spid="1948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481"/>
                                        </p:tgtEl>
                                        <p:attrNameLst>
                                          <p:attrName>style.visibility</p:attrName>
                                        </p:attrNameLst>
                                      </p:cBhvr>
                                      <p:to>
                                        <p:strVal val="visible"/>
                                      </p:to>
                                    </p:set>
                                    <p:animEffect transition="in" filter="dissolve">
                                      <p:cBhvr>
                                        <p:cTn id="17" dur="500"/>
                                        <p:tgtEl>
                                          <p:spTgt spid="1948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482"/>
                                        </p:tgtEl>
                                        <p:attrNameLst>
                                          <p:attrName>style.visibility</p:attrName>
                                        </p:attrNameLst>
                                      </p:cBhvr>
                                      <p:to>
                                        <p:strVal val="visible"/>
                                      </p:to>
                                    </p:set>
                                    <p:animEffect transition="in" filter="dissolve">
                                      <p:cBhvr>
                                        <p:cTn id="22" dur="500"/>
                                        <p:tgtEl>
                                          <p:spTgt spid="1948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9483"/>
                                        </p:tgtEl>
                                        <p:attrNameLst>
                                          <p:attrName>style.visibility</p:attrName>
                                        </p:attrNameLst>
                                      </p:cBhvr>
                                      <p:to>
                                        <p:strVal val="visible"/>
                                      </p:to>
                                    </p:set>
                                    <p:animEffect transition="in" filter="dissolve">
                                      <p:cBhvr>
                                        <p:cTn id="27" dur="500"/>
                                        <p:tgtEl>
                                          <p:spTgt spid="1948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9484"/>
                                        </p:tgtEl>
                                        <p:attrNameLst>
                                          <p:attrName>style.visibility</p:attrName>
                                        </p:attrNameLst>
                                      </p:cBhvr>
                                      <p:to>
                                        <p:strVal val="visible"/>
                                      </p:to>
                                    </p:set>
                                    <p:animEffect transition="in" filter="dissolve">
                                      <p:cBhvr>
                                        <p:cTn id="32" dur="500"/>
                                        <p:tgtEl>
                                          <p:spTgt spid="1948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9485"/>
                                        </p:tgtEl>
                                        <p:attrNameLst>
                                          <p:attrName>style.visibility</p:attrName>
                                        </p:attrNameLst>
                                      </p:cBhvr>
                                      <p:to>
                                        <p:strVal val="visible"/>
                                      </p:to>
                                    </p:set>
                                    <p:animEffect transition="in" filter="dissolve">
                                      <p:cBhvr>
                                        <p:cTn id="37" dur="500"/>
                                        <p:tgtEl>
                                          <p:spTgt spid="1948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9486"/>
                                        </p:tgtEl>
                                        <p:attrNameLst>
                                          <p:attrName>style.visibility</p:attrName>
                                        </p:attrNameLst>
                                      </p:cBhvr>
                                      <p:to>
                                        <p:strVal val="visible"/>
                                      </p:to>
                                    </p:set>
                                    <p:animEffect transition="in" filter="dissolve">
                                      <p:cBhvr>
                                        <p:cTn id="42" dur="500"/>
                                        <p:tgtEl>
                                          <p:spTgt spid="194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80" grpId="0" animBg="1"/>
      <p:bldP spid="19481" grpId="0" animBg="1"/>
      <p:bldP spid="19482" grpId="0"/>
      <p:bldP spid="19483" grpId="0"/>
      <p:bldP spid="19484" grpId="0"/>
      <p:bldP spid="19485" grpId="0"/>
      <p:bldP spid="19486"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6045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7466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97105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94607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35874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5</a:t>
            </a:r>
          </a:p>
        </p:txBody>
      </p:sp>
    </p:spTree>
    <p:extLst>
      <p:ext uri="{BB962C8B-B14F-4D97-AF65-F5344CB8AC3E}">
        <p14:creationId xmlns:p14="http://schemas.microsoft.com/office/powerpoint/2010/main" val="340223422"/>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JESUS HEALS A </a:t>
            </a:r>
            <a:b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b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MAN WITH LEPROSY</a:t>
            </a: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8353292"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Matthew 8:1-4; Mark 1:40-45; Luke 5:12-16</a:t>
            </a: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 name="Group 5">
            <a:extLst>
              <a:ext uri="{FF2B5EF4-FFF2-40B4-BE49-F238E27FC236}">
                <a16:creationId xmlns:a16="http://schemas.microsoft.com/office/drawing/2014/main" id="{CA51818D-1525-AB4A-9EA1-9A0AED60A53E}"/>
              </a:ext>
            </a:extLst>
          </p:cNvPr>
          <p:cNvGrpSpPr/>
          <p:nvPr/>
        </p:nvGrpSpPr>
        <p:grpSpPr>
          <a:xfrm>
            <a:off x="251520" y="188640"/>
            <a:ext cx="3312880" cy="1245862"/>
            <a:chOff x="5508104" y="620690"/>
            <a:chExt cx="3312880" cy="1245862"/>
          </a:xfrm>
        </p:grpSpPr>
        <p:grpSp>
          <p:nvGrpSpPr>
            <p:cNvPr id="7" name="Group 6">
              <a:extLst>
                <a:ext uri="{FF2B5EF4-FFF2-40B4-BE49-F238E27FC236}">
                  <a16:creationId xmlns:a16="http://schemas.microsoft.com/office/drawing/2014/main" id="{4EBA59A0-8F41-2242-B925-B36997767B8F}"/>
                </a:ext>
              </a:extLst>
            </p:cNvPr>
            <p:cNvGrpSpPr/>
            <p:nvPr/>
          </p:nvGrpSpPr>
          <p:grpSpPr>
            <a:xfrm>
              <a:off x="5508104" y="620690"/>
              <a:ext cx="2376264" cy="1245862"/>
              <a:chOff x="5508104" y="620690"/>
              <a:chExt cx="2376264" cy="1245862"/>
            </a:xfrm>
          </p:grpSpPr>
          <p:pic>
            <p:nvPicPr>
              <p:cNvPr id="9" name="Picture 1" descr="22_John_Baptist_Prison_JPEG_1024.jpg">
                <a:extLst>
                  <a:ext uri="{FF2B5EF4-FFF2-40B4-BE49-F238E27FC236}">
                    <a16:creationId xmlns:a16="http://schemas.microsoft.com/office/drawing/2014/main" id="{EEC9B49A-E764-CC42-B6D8-4CAAB357D74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0" name="Rectangle 9">
                <a:extLst>
                  <a:ext uri="{FF2B5EF4-FFF2-40B4-BE49-F238E27FC236}">
                    <a16:creationId xmlns:a16="http://schemas.microsoft.com/office/drawing/2014/main" id="{312A1BA2-B77A-BA4B-B442-9ED75BB948D1}"/>
                  </a:ext>
                </a:extLst>
              </p:cNvPr>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sp>
          <p:nvSpPr>
            <p:cNvPr id="8" name="TextBox 7">
              <a:extLst>
                <a:ext uri="{FF2B5EF4-FFF2-40B4-BE49-F238E27FC236}">
                  <a16:creationId xmlns:a16="http://schemas.microsoft.com/office/drawing/2014/main" id="{044571A8-9FA6-E949-8357-ABF8C3716DBC}"/>
                </a:ext>
              </a:extLst>
            </p:cNvPr>
            <p:cNvSpPr txBox="1"/>
            <p:nvPr/>
          </p:nvSpPr>
          <p:spPr>
            <a:xfrm>
              <a:off x="6660232" y="692696"/>
              <a:ext cx="2160752" cy="1148007"/>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3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48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4188645846"/>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DE1C4E42-8B85-C540-849E-A73F081723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FB4345B4-43DF-7E45-A528-121A5CAC9A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46"/>
          <p:cNvSpPr>
            <a:spLocks noGrp="1" noChangeArrowheads="1"/>
          </p:cNvSpPr>
          <p:nvPr>
            <p:ph type="title" idx="4294967295"/>
          </p:nvPr>
        </p:nvSpPr>
        <p:spPr>
          <a:xfrm>
            <a:off x="0" y="1"/>
            <a:ext cx="9144000" cy="830263"/>
          </a:xfrm>
          <a:solidFill>
            <a:schemeClr val="accent2"/>
          </a:solidFill>
        </p:spPr>
        <p:txBody>
          <a:bodyPr anchor="t">
            <a:spAutoFit/>
          </a:bodyPr>
          <a:lstStyle/>
          <a:p>
            <a:pPr eaLnBrk="1" hangingPunct="1">
              <a:spcBef>
                <a:spcPct val="50000"/>
              </a:spcBef>
            </a:pPr>
            <a:r>
              <a:rPr lang="en-US" sz="4800" dirty="0">
                <a:solidFill>
                  <a:schemeClr val="bg1"/>
                </a:solidFill>
                <a:cs typeface="Arial" panose="020B0604020202020204" pitchFamily="34" charset="0"/>
              </a:rPr>
              <a:t>Matthew Chart</a:t>
            </a:r>
          </a:p>
        </p:txBody>
      </p:sp>
      <p:sp>
        <p:nvSpPr>
          <p:cNvPr id="282626"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endParaRPr lang="en-US" b="1" dirty="0">
              <a:latin typeface="Arial" panose="020B0604020202020204" pitchFamily="34" charset="0"/>
              <a:cs typeface="Arial" panose="020B0604020202020204" pitchFamily="34" charset="0"/>
            </a:endParaRPr>
          </a:p>
        </p:txBody>
      </p:sp>
      <p:grpSp>
        <p:nvGrpSpPr>
          <p:cNvPr id="282627" name="Group 3"/>
          <p:cNvGrpSpPr>
            <a:grpSpLocks/>
          </p:cNvGrpSpPr>
          <p:nvPr/>
        </p:nvGrpSpPr>
        <p:grpSpPr bwMode="auto">
          <a:xfrm>
            <a:off x="0" y="838200"/>
            <a:ext cx="9144000" cy="1022350"/>
            <a:chOff x="0" y="0"/>
            <a:chExt cx="4040" cy="671"/>
          </a:xfrm>
        </p:grpSpPr>
        <p:sp>
          <p:nvSpPr>
            <p:cNvPr id="282659"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3400" b="1" dirty="0">
                  <a:latin typeface="Arial" panose="020B0604020202020204" pitchFamily="34" charset="0"/>
                  <a:cs typeface="Arial" panose="020B0604020202020204" pitchFamily="34" charset="0"/>
                </a:rPr>
                <a:t> </a:t>
              </a:r>
            </a:p>
            <a:p>
              <a:pPr algn="ctr"/>
              <a:r>
                <a:rPr lang="en-US" altLang="zh-CN" sz="3400" b="1" dirty="0">
                  <a:latin typeface="Arial" panose="020B0604020202020204" pitchFamily="34" charset="0"/>
                  <a:cs typeface="Arial" panose="020B0604020202020204" pitchFamily="34" charset="0"/>
                </a:rPr>
                <a:t>Messiah with Authority over the Church</a:t>
              </a:r>
            </a:p>
            <a:p>
              <a:pPr algn="ctr"/>
              <a:r>
                <a:rPr lang="en-US" altLang="zh-CN" sz="3400" b="1" dirty="0">
                  <a:latin typeface="Arial" panose="020B0604020202020204" pitchFamily="34" charset="0"/>
                  <a:cs typeface="Arial" panose="020B0604020202020204" pitchFamily="34" charset="0"/>
                </a:rPr>
                <a:t> </a:t>
              </a:r>
            </a:p>
          </p:txBody>
        </p:sp>
        <p:sp>
          <p:nvSpPr>
            <p:cNvPr id="282660" name="Rectangle 5"/>
            <p:cNvSpPr>
              <a:spLocks noChangeArrowheads="1"/>
            </p:cNvSpPr>
            <p:nvPr/>
          </p:nvSpPr>
          <p:spPr bwMode="auto">
            <a:xfrm>
              <a:off x="0" y="0"/>
              <a:ext cx="4040" cy="671"/>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282628" name="Group 6"/>
          <p:cNvGrpSpPr>
            <a:grpSpLocks/>
          </p:cNvGrpSpPr>
          <p:nvPr/>
        </p:nvGrpSpPr>
        <p:grpSpPr bwMode="auto">
          <a:xfrm>
            <a:off x="2" y="1676407"/>
            <a:ext cx="3078163" cy="1139825"/>
            <a:chOff x="0" y="671"/>
            <a:chExt cx="1360" cy="748"/>
          </a:xfrm>
        </p:grpSpPr>
        <p:sp>
          <p:nvSpPr>
            <p:cNvPr id="282657" name="Rectangle 7"/>
            <p:cNvSpPr>
              <a:spLocks noChangeArrowheads="1"/>
            </p:cNvSpPr>
            <p:nvPr/>
          </p:nvSpPr>
          <p:spPr bwMode="auto">
            <a:xfrm>
              <a:off x="32" y="671"/>
              <a:ext cx="1296" cy="748"/>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endParaRPr lang="en-US" altLang="zh-CN" sz="2200" b="1" dirty="0">
                <a:latin typeface="Arial" panose="020B0604020202020204" pitchFamily="34" charset="0"/>
                <a:cs typeface="Arial" panose="020B0604020202020204" pitchFamily="34" charset="0"/>
              </a:endParaRPr>
            </a:p>
            <a:p>
              <a:pPr algn="ctr" eaLnBrk="1" hangingPunct="1"/>
              <a:r>
                <a:rPr lang="en-US" altLang="zh-CN" sz="2200" b="1" dirty="0">
                  <a:latin typeface="Arial" panose="020B0604020202020204" pitchFamily="34" charset="0"/>
                  <a:cs typeface="Arial" panose="020B0604020202020204" pitchFamily="34" charset="0"/>
                </a:rPr>
                <a:t>Preliminary Evidence that Christ is Messiah</a:t>
              </a:r>
            </a:p>
          </p:txBody>
        </p:sp>
        <p:sp>
          <p:nvSpPr>
            <p:cNvPr id="282658" name="Rectangle 8"/>
            <p:cNvSpPr>
              <a:spLocks noChangeArrowheads="1"/>
            </p:cNvSpPr>
            <p:nvPr/>
          </p:nvSpPr>
          <p:spPr bwMode="auto">
            <a:xfrm>
              <a:off x="0" y="671"/>
              <a:ext cx="1360" cy="748"/>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282629" name="Rectangle 9"/>
          <p:cNvSpPr>
            <a:spLocks noChangeArrowheads="1"/>
          </p:cNvSpPr>
          <p:nvPr/>
        </p:nvSpPr>
        <p:spPr bwMode="auto">
          <a:xfrm>
            <a:off x="3151188" y="1676407"/>
            <a:ext cx="2932112"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eaLnBrk="1" hangingPunct="1"/>
            <a:r>
              <a:rPr lang="en-US" altLang="zh-CN" sz="2200" b="1" dirty="0">
                <a:latin typeface="Arial" panose="020B0604020202020204" pitchFamily="34" charset="0"/>
                <a:cs typeface="Arial" panose="020B0604020202020204" pitchFamily="34" charset="0"/>
              </a:rPr>
              <a:t>Rejections and </a:t>
            </a:r>
          </a:p>
          <a:p>
            <a:pPr algn="ctr"/>
            <a:r>
              <a:rPr lang="en-US" altLang="zh-CN" sz="2200" b="1" dirty="0">
                <a:latin typeface="Arial" panose="020B0604020202020204" pitchFamily="34" charset="0"/>
                <a:cs typeface="Arial" panose="020B0604020202020204" pitchFamily="34" charset="0"/>
              </a:rPr>
              <a:t>Interadvent Age </a:t>
            </a:r>
          </a:p>
        </p:txBody>
      </p:sp>
      <p:sp>
        <p:nvSpPr>
          <p:cNvPr id="282630" name="Rectangle 11"/>
          <p:cNvSpPr>
            <a:spLocks noChangeArrowheads="1"/>
          </p:cNvSpPr>
          <p:nvPr/>
        </p:nvSpPr>
        <p:spPr bwMode="auto">
          <a:xfrm>
            <a:off x="6229357" y="1676407"/>
            <a:ext cx="2841625"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endParaRPr lang="en-US" altLang="zh-CN" sz="2200" b="1" dirty="0">
              <a:latin typeface="Arial" panose="020B0604020202020204" pitchFamily="34" charset="0"/>
              <a:cs typeface="Arial" panose="020B0604020202020204" pitchFamily="34" charset="0"/>
            </a:endParaRPr>
          </a:p>
          <a:p>
            <a:pPr algn="ctr" eaLnBrk="1" hangingPunct="1"/>
            <a:r>
              <a:rPr lang="en-US" altLang="zh-CN" sz="2200" b="1" dirty="0">
                <a:latin typeface="Arial" panose="020B0604020202020204" pitchFamily="34" charset="0"/>
                <a:cs typeface="Arial" panose="020B0604020202020204" pitchFamily="34" charset="0"/>
              </a:rPr>
              <a:t>Final Evidence that </a:t>
            </a:r>
          </a:p>
          <a:p>
            <a:pPr algn="ctr"/>
            <a:r>
              <a:rPr lang="en-US" altLang="zh-CN" sz="2200" b="1" dirty="0">
                <a:latin typeface="Arial" panose="020B0604020202020204" pitchFamily="34" charset="0"/>
                <a:cs typeface="Arial" panose="020B0604020202020204" pitchFamily="34" charset="0"/>
              </a:rPr>
              <a:t>Christ is Messiah</a:t>
            </a:r>
          </a:p>
        </p:txBody>
      </p:sp>
      <p:sp>
        <p:nvSpPr>
          <p:cNvPr id="282631" name="Rectangle 14"/>
          <p:cNvSpPr>
            <a:spLocks noChangeArrowheads="1"/>
          </p:cNvSpPr>
          <p:nvPr/>
        </p:nvSpPr>
        <p:spPr bwMode="auto">
          <a:xfrm>
            <a:off x="73032" y="3000382"/>
            <a:ext cx="2932113"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Chapters 1–10</a:t>
            </a:r>
          </a:p>
          <a:p>
            <a:pPr algn="ctr"/>
            <a:endParaRPr lang="en-US" altLang="zh-CN" sz="2200" b="1" dirty="0">
              <a:latin typeface="Arial" panose="020B0604020202020204" pitchFamily="34" charset="0"/>
              <a:cs typeface="Arial" panose="020B0604020202020204" pitchFamily="34" charset="0"/>
            </a:endParaRPr>
          </a:p>
        </p:txBody>
      </p:sp>
      <p:sp>
        <p:nvSpPr>
          <p:cNvPr id="282632" name="Rectangle 16"/>
          <p:cNvSpPr>
            <a:spLocks noChangeArrowheads="1"/>
          </p:cNvSpPr>
          <p:nvPr/>
        </p:nvSpPr>
        <p:spPr bwMode="auto">
          <a:xfrm>
            <a:off x="3151188" y="3000382"/>
            <a:ext cx="2932112"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Chapters 11–27</a:t>
            </a:r>
          </a:p>
          <a:p>
            <a:pPr algn="ctr"/>
            <a:endParaRPr lang="en-US" altLang="zh-CN" sz="2200" b="1" dirty="0">
              <a:latin typeface="Arial" panose="020B0604020202020204" pitchFamily="34" charset="0"/>
              <a:cs typeface="Arial" panose="020B0604020202020204" pitchFamily="34" charset="0"/>
            </a:endParaRPr>
          </a:p>
        </p:txBody>
      </p:sp>
      <p:sp>
        <p:nvSpPr>
          <p:cNvPr id="282633" name="Rectangle 18"/>
          <p:cNvSpPr>
            <a:spLocks noChangeArrowheads="1"/>
          </p:cNvSpPr>
          <p:nvPr/>
        </p:nvSpPr>
        <p:spPr bwMode="auto">
          <a:xfrm>
            <a:off x="6229357" y="3000382"/>
            <a:ext cx="2841625"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Chapter 28</a:t>
            </a:r>
          </a:p>
          <a:p>
            <a:pPr algn="ctr"/>
            <a:r>
              <a:rPr lang="en-US" altLang="zh-CN" sz="2200" b="1" dirty="0">
                <a:latin typeface="Arial" panose="020B0604020202020204" pitchFamily="34" charset="0"/>
                <a:cs typeface="Arial" panose="020B0604020202020204" pitchFamily="34" charset="0"/>
              </a:rPr>
              <a:t> </a:t>
            </a:r>
          </a:p>
        </p:txBody>
      </p:sp>
      <p:sp>
        <p:nvSpPr>
          <p:cNvPr id="282634" name="Rectangle 20"/>
          <p:cNvSpPr>
            <a:spLocks noChangeArrowheads="1"/>
          </p:cNvSpPr>
          <p:nvPr/>
        </p:nvSpPr>
        <p:spPr bwMode="auto">
          <a:xfrm>
            <a:off x="73032" y="4038600"/>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The King Offered</a:t>
            </a:r>
          </a:p>
          <a:p>
            <a:pPr algn="ctr"/>
            <a:endParaRPr lang="en-US" altLang="zh-CN" sz="2200" b="1" dirty="0">
              <a:latin typeface="Arial" panose="020B0604020202020204" pitchFamily="34" charset="0"/>
              <a:cs typeface="Arial" panose="020B0604020202020204" pitchFamily="34" charset="0"/>
            </a:endParaRPr>
          </a:p>
        </p:txBody>
      </p:sp>
      <p:sp>
        <p:nvSpPr>
          <p:cNvPr id="282635" name="Rectangle 22"/>
          <p:cNvSpPr>
            <a:spLocks noChangeArrowheads="1"/>
          </p:cNvSpPr>
          <p:nvPr/>
        </p:nvSpPr>
        <p:spPr bwMode="auto">
          <a:xfrm>
            <a:off x="3151188" y="3886200"/>
            <a:ext cx="2932112"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endParaRPr lang="en-US" altLang="zh-CN" sz="2200" b="1" dirty="0">
              <a:latin typeface="Arial" panose="020B0604020202020204" pitchFamily="34" charset="0"/>
              <a:cs typeface="Arial" panose="020B0604020202020204" pitchFamily="34" charset="0"/>
            </a:endParaRPr>
          </a:p>
          <a:p>
            <a:pPr algn="ctr" eaLnBrk="1" hangingPunct="1"/>
            <a:r>
              <a:rPr lang="en-US" altLang="zh-CN" sz="2200" b="1" dirty="0">
                <a:latin typeface="Arial" panose="020B0604020202020204" pitchFamily="34" charset="0"/>
                <a:cs typeface="Arial" panose="020B0604020202020204" pitchFamily="34" charset="0"/>
              </a:rPr>
              <a:t>The King Rejected</a:t>
            </a:r>
          </a:p>
        </p:txBody>
      </p:sp>
      <p:sp>
        <p:nvSpPr>
          <p:cNvPr id="282636" name="Rectangle 24"/>
          <p:cNvSpPr>
            <a:spLocks noChangeArrowheads="1"/>
          </p:cNvSpPr>
          <p:nvPr/>
        </p:nvSpPr>
        <p:spPr bwMode="auto">
          <a:xfrm>
            <a:off x="6019807" y="3886200"/>
            <a:ext cx="3051175"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endParaRPr lang="en-US" altLang="zh-CN" sz="2200" b="1" dirty="0">
              <a:latin typeface="Arial" panose="020B0604020202020204" pitchFamily="34" charset="0"/>
              <a:cs typeface="Arial" panose="020B0604020202020204" pitchFamily="34" charset="0"/>
            </a:endParaRPr>
          </a:p>
          <a:p>
            <a:pPr algn="ctr" eaLnBrk="1" hangingPunct="1"/>
            <a:r>
              <a:rPr lang="en-US" altLang="zh-CN" sz="2200" b="1" dirty="0">
                <a:latin typeface="Arial" panose="020B0604020202020204" pitchFamily="34" charset="0"/>
                <a:cs typeface="Arial" panose="020B0604020202020204" pitchFamily="34" charset="0"/>
              </a:rPr>
              <a:t> The King  Re-offered</a:t>
            </a:r>
          </a:p>
        </p:txBody>
      </p:sp>
      <p:grpSp>
        <p:nvGrpSpPr>
          <p:cNvPr id="282637" name="Group 26"/>
          <p:cNvGrpSpPr>
            <a:grpSpLocks/>
          </p:cNvGrpSpPr>
          <p:nvPr/>
        </p:nvGrpSpPr>
        <p:grpSpPr bwMode="auto">
          <a:xfrm>
            <a:off x="2" y="4929188"/>
            <a:ext cx="3078163" cy="963612"/>
            <a:chOff x="0" y="2685"/>
            <a:chExt cx="1360" cy="633"/>
          </a:xfrm>
        </p:grpSpPr>
        <p:sp>
          <p:nvSpPr>
            <p:cNvPr id="282655" name="Rectangle 27"/>
            <p:cNvSpPr>
              <a:spLocks noChangeArrowheads="1"/>
            </p:cNvSpPr>
            <p:nvPr/>
          </p:nvSpPr>
          <p:spPr bwMode="auto">
            <a:xfrm>
              <a:off x="32" y="2685"/>
              <a:ext cx="129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Teaches Droves</a:t>
              </a:r>
            </a:p>
            <a:p>
              <a:pPr algn="ctr"/>
              <a:endParaRPr lang="en-US" altLang="zh-CN" sz="2200" b="1" dirty="0">
                <a:latin typeface="Arial" panose="020B0604020202020204" pitchFamily="34" charset="0"/>
                <a:cs typeface="Arial" panose="020B0604020202020204" pitchFamily="34" charset="0"/>
              </a:endParaRPr>
            </a:p>
          </p:txBody>
        </p:sp>
        <p:sp>
          <p:nvSpPr>
            <p:cNvPr id="282656" name="Rectangle 28"/>
            <p:cNvSpPr>
              <a:spLocks noChangeArrowheads="1"/>
            </p:cNvSpPr>
            <p:nvPr/>
          </p:nvSpPr>
          <p:spPr bwMode="auto">
            <a:xfrm>
              <a:off x="0" y="2685"/>
              <a:ext cx="136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282638" name="Group 29"/>
          <p:cNvGrpSpPr>
            <a:grpSpLocks/>
          </p:cNvGrpSpPr>
          <p:nvPr/>
        </p:nvGrpSpPr>
        <p:grpSpPr bwMode="auto">
          <a:xfrm>
            <a:off x="3078170" y="4929188"/>
            <a:ext cx="6065837" cy="963612"/>
            <a:chOff x="1360" y="2685"/>
            <a:chExt cx="2680" cy="633"/>
          </a:xfrm>
        </p:grpSpPr>
        <p:sp>
          <p:nvSpPr>
            <p:cNvPr id="282653"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Teaches Disciples</a:t>
              </a:r>
            </a:p>
            <a:p>
              <a:pPr algn="ctr"/>
              <a:r>
                <a:rPr lang="en-US" altLang="zh-CN" sz="2200" b="1" dirty="0">
                  <a:latin typeface="Arial" panose="020B0604020202020204" pitchFamily="34" charset="0"/>
                  <a:cs typeface="Arial" panose="020B0604020202020204" pitchFamily="34" charset="0"/>
                </a:rPr>
                <a:t> </a:t>
              </a:r>
            </a:p>
          </p:txBody>
        </p:sp>
        <p:sp>
          <p:nvSpPr>
            <p:cNvPr id="282654" name="Rectangle 31"/>
            <p:cNvSpPr>
              <a:spLocks noChangeArrowheads="1"/>
            </p:cNvSpPr>
            <p:nvPr/>
          </p:nvSpPr>
          <p:spPr bwMode="auto">
            <a:xfrm>
              <a:off x="1360" y="2685"/>
              <a:ext cx="268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282639" name="Group 32"/>
          <p:cNvGrpSpPr>
            <a:grpSpLocks/>
          </p:cNvGrpSpPr>
          <p:nvPr/>
        </p:nvGrpSpPr>
        <p:grpSpPr bwMode="auto">
          <a:xfrm>
            <a:off x="2" y="5892800"/>
            <a:ext cx="3078163" cy="965200"/>
            <a:chOff x="0" y="3318"/>
            <a:chExt cx="1360" cy="633"/>
          </a:xfrm>
        </p:grpSpPr>
        <p:sp>
          <p:nvSpPr>
            <p:cNvPr id="282651" name="Rectangle 33"/>
            <p:cNvSpPr>
              <a:spLocks noChangeArrowheads="1"/>
            </p:cNvSpPr>
            <p:nvPr/>
          </p:nvSpPr>
          <p:spPr bwMode="auto">
            <a:xfrm>
              <a:off x="32" y="3318"/>
              <a:ext cx="129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Topical</a:t>
              </a:r>
            </a:p>
            <a:p>
              <a:pPr algn="ctr"/>
              <a:endParaRPr lang="en-US" altLang="zh-CN" sz="2200" b="1" dirty="0">
                <a:latin typeface="Arial" panose="020B0604020202020204" pitchFamily="34" charset="0"/>
                <a:cs typeface="Arial" panose="020B0604020202020204" pitchFamily="34" charset="0"/>
              </a:endParaRPr>
            </a:p>
          </p:txBody>
        </p:sp>
        <p:sp>
          <p:nvSpPr>
            <p:cNvPr id="282652" name="Rectangle 34"/>
            <p:cNvSpPr>
              <a:spLocks noChangeArrowheads="1"/>
            </p:cNvSpPr>
            <p:nvPr/>
          </p:nvSpPr>
          <p:spPr bwMode="auto">
            <a:xfrm>
              <a:off x="0" y="3318"/>
              <a:ext cx="136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282640" name="Group 35"/>
          <p:cNvGrpSpPr>
            <a:grpSpLocks/>
          </p:cNvGrpSpPr>
          <p:nvPr/>
        </p:nvGrpSpPr>
        <p:grpSpPr bwMode="auto">
          <a:xfrm>
            <a:off x="3078170" y="5892800"/>
            <a:ext cx="6065837" cy="965200"/>
            <a:chOff x="1360" y="3318"/>
            <a:chExt cx="2680" cy="633"/>
          </a:xfrm>
        </p:grpSpPr>
        <p:sp>
          <p:nvSpPr>
            <p:cNvPr id="282649" name="Rectangle 36"/>
            <p:cNvSpPr>
              <a:spLocks noChangeArrowheads="1"/>
            </p:cNvSpPr>
            <p:nvPr/>
          </p:nvSpPr>
          <p:spPr bwMode="auto">
            <a:xfrm>
              <a:off x="1392" y="3318"/>
              <a:ext cx="261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Chronological</a:t>
              </a:r>
            </a:p>
            <a:p>
              <a:pPr algn="ctr"/>
              <a:r>
                <a:rPr lang="en-US" altLang="zh-CN" sz="2200" b="1" dirty="0">
                  <a:latin typeface="Arial" panose="020B0604020202020204" pitchFamily="34" charset="0"/>
                  <a:cs typeface="Arial" panose="020B0604020202020204" pitchFamily="34" charset="0"/>
                </a:rPr>
                <a:t> </a:t>
              </a:r>
            </a:p>
          </p:txBody>
        </p:sp>
        <p:sp>
          <p:nvSpPr>
            <p:cNvPr id="282650" name="Rectangle 37"/>
            <p:cNvSpPr>
              <a:spLocks noChangeArrowheads="1"/>
            </p:cNvSpPr>
            <p:nvPr/>
          </p:nvSpPr>
          <p:spPr bwMode="auto">
            <a:xfrm>
              <a:off x="1360" y="3318"/>
              <a:ext cx="268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282641" name="Text Box 38"/>
          <p:cNvSpPr txBox="1">
            <a:spLocks noChangeArrowheads="1"/>
          </p:cNvSpPr>
          <p:nvPr/>
        </p:nvSpPr>
        <p:spPr bwMode="auto">
          <a:xfrm>
            <a:off x="857885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cs typeface="Arial" panose="020B0604020202020204" pitchFamily="34" charset="0"/>
              </a:rPr>
              <a:t>67</a:t>
            </a:r>
          </a:p>
        </p:txBody>
      </p:sp>
      <p:sp>
        <p:nvSpPr>
          <p:cNvPr id="282642"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3"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4"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5"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6"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7"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8"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9F916FED-AF16-C847-AB45-B5D914814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4A1E088D-A1C6-C243-9EF1-A5F9CB5FB9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FC5E3BA3-264C-5F46-933B-CB0F46D613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33956757-3D4F-1D4C-BCEC-4AE48124F5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2A3265EE-897F-6349-A35D-A416B16107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CAC72E22-469A-C54F-ABEF-741713B122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920BE949-DD4E-0D47-ABEA-CEDB63633A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D490DE-7892-0A40-8039-6E19F1E10D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F78F8C93-2DCD-2046-8FCF-856C7F3359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3"/>
          <p:cNvSpPr>
            <a:spLocks noChangeArrowheads="1"/>
          </p:cNvSpPr>
          <p:nvPr/>
        </p:nvSpPr>
        <p:spPr bwMode="auto">
          <a:xfrm>
            <a:off x="0" y="990600"/>
            <a:ext cx="9144000" cy="502920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algn="ctr" eaLnBrk="1" hangingPunct="1"/>
            <a:endParaRPr lang="en-US" sz="3200" b="1" dirty="0">
              <a:solidFill>
                <a:srgbClr val="000000"/>
              </a:solidFill>
              <a:latin typeface="Arial" panose="020B0604020202020204" pitchFamily="34" charset="0"/>
              <a:cs typeface="Arial" panose="020B0604020202020204" pitchFamily="34" charset="0"/>
            </a:endParaRPr>
          </a:p>
        </p:txBody>
      </p:sp>
      <p:sp>
        <p:nvSpPr>
          <p:cNvPr id="284674" name="Rectangle 5"/>
          <p:cNvSpPr>
            <a:spLocks noChangeArrowheads="1"/>
          </p:cNvSpPr>
          <p:nvPr/>
        </p:nvSpPr>
        <p:spPr bwMode="auto">
          <a:xfrm>
            <a:off x="66682" y="990600"/>
            <a:ext cx="957263" cy="132715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endParaRPr lang="en-US" altLang="zh-CN" sz="1200" b="1" dirty="0">
              <a:solidFill>
                <a:srgbClr val="000000"/>
              </a:solidFill>
              <a:latin typeface="Arial" panose="020B0604020202020204" pitchFamily="34" charset="0"/>
              <a:cs typeface="Arial" panose="020B0604020202020204" pitchFamily="34" charset="0"/>
            </a:endParaRPr>
          </a:p>
          <a:p>
            <a:pPr algn="ctr" eaLnBrk="1" hangingPunct="1"/>
            <a:r>
              <a:rPr lang="en-US" altLang="zh-CN" sz="1400" b="1" dirty="0">
                <a:solidFill>
                  <a:srgbClr val="000000"/>
                </a:solidFill>
                <a:latin typeface="Arial" panose="020B0604020202020204" pitchFamily="34" charset="0"/>
                <a:cs typeface="Arial" panose="020B0604020202020204" pitchFamily="34" charset="0"/>
              </a:rPr>
              <a:t>Bethlehem &amp; Nazareth </a:t>
            </a:r>
          </a:p>
          <a:p>
            <a:pPr algn="ctr"/>
            <a:r>
              <a:rPr lang="en-US" altLang="zh-CN" sz="1400" b="1" dirty="0">
                <a:solidFill>
                  <a:srgbClr val="000000"/>
                </a:solidFill>
                <a:latin typeface="Arial" panose="020B0604020202020204" pitchFamily="34" charset="0"/>
                <a:cs typeface="Arial" panose="020B0604020202020204" pitchFamily="34" charset="0"/>
              </a:rPr>
              <a:t>1:1–4:11</a:t>
            </a:r>
          </a:p>
        </p:txBody>
      </p:sp>
      <p:sp>
        <p:nvSpPr>
          <p:cNvPr id="284675" name="Rectangle 8"/>
          <p:cNvSpPr>
            <a:spLocks noChangeArrowheads="1"/>
          </p:cNvSpPr>
          <p:nvPr/>
        </p:nvSpPr>
        <p:spPr bwMode="auto">
          <a:xfrm>
            <a:off x="1157295" y="990600"/>
            <a:ext cx="2987675" cy="132715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2000" b="1" dirty="0">
                <a:solidFill>
                  <a:srgbClr val="000000"/>
                </a:solidFill>
                <a:latin typeface="Arial" panose="020B0604020202020204" pitchFamily="34" charset="0"/>
                <a:cs typeface="Arial" panose="020B0604020202020204" pitchFamily="34" charset="0"/>
              </a:rPr>
              <a:t>Galilee</a:t>
            </a:r>
          </a:p>
          <a:p>
            <a:pPr algn="ctr"/>
            <a:r>
              <a:rPr lang="en-US" altLang="zh-CN" sz="2000" b="1" dirty="0">
                <a:solidFill>
                  <a:srgbClr val="000000"/>
                </a:solidFill>
                <a:latin typeface="Arial" panose="020B0604020202020204" pitchFamily="34" charset="0"/>
                <a:cs typeface="Arial" panose="020B0604020202020204" pitchFamily="34" charset="0"/>
              </a:rPr>
              <a:t>4:12–16:12</a:t>
            </a:r>
          </a:p>
          <a:p>
            <a:pPr algn="ct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284676" name="Rectangle 11"/>
          <p:cNvSpPr>
            <a:spLocks noChangeArrowheads="1"/>
          </p:cNvSpPr>
          <p:nvPr/>
        </p:nvSpPr>
        <p:spPr bwMode="auto">
          <a:xfrm>
            <a:off x="4278313" y="990600"/>
            <a:ext cx="3635375" cy="132715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2000" b="1" dirty="0">
                <a:solidFill>
                  <a:srgbClr val="000000"/>
                </a:solidFill>
                <a:latin typeface="Arial" panose="020B0604020202020204" pitchFamily="34" charset="0"/>
                <a:cs typeface="Arial" panose="020B0604020202020204" pitchFamily="34" charset="0"/>
              </a:rPr>
              <a:t>Judea</a:t>
            </a:r>
          </a:p>
          <a:p>
            <a:pPr algn="ctr"/>
            <a:r>
              <a:rPr lang="en-US" altLang="zh-CN" sz="2000" b="1" dirty="0">
                <a:solidFill>
                  <a:srgbClr val="000000"/>
                </a:solidFill>
                <a:latin typeface="Arial" panose="020B0604020202020204" pitchFamily="34" charset="0"/>
                <a:cs typeface="Arial" panose="020B0604020202020204" pitchFamily="34" charset="0"/>
              </a:rPr>
              <a:t>16:13–28:15</a:t>
            </a:r>
          </a:p>
          <a:p>
            <a:pPr algn="ctr"/>
            <a:r>
              <a:rPr lang="en-US" altLang="zh-CN" sz="2000" b="1" dirty="0">
                <a:solidFill>
                  <a:srgbClr val="000000"/>
                </a:solidFill>
                <a:latin typeface="Arial" panose="020B0604020202020204" pitchFamily="34" charset="0"/>
                <a:cs typeface="Arial" panose="020B0604020202020204" pitchFamily="34" charset="0"/>
              </a:rPr>
              <a:t> </a:t>
            </a:r>
          </a:p>
        </p:txBody>
      </p:sp>
      <p:grpSp>
        <p:nvGrpSpPr>
          <p:cNvPr id="284677" name="Group 13"/>
          <p:cNvGrpSpPr>
            <a:grpSpLocks/>
          </p:cNvGrpSpPr>
          <p:nvPr/>
        </p:nvGrpSpPr>
        <p:grpSpPr bwMode="auto">
          <a:xfrm>
            <a:off x="7980363" y="990600"/>
            <a:ext cx="1163637" cy="1327150"/>
            <a:chOff x="3861" y="0"/>
            <a:chExt cx="563" cy="1039"/>
          </a:xfrm>
        </p:grpSpPr>
        <p:sp>
          <p:nvSpPr>
            <p:cNvPr id="284739" name="Rectangle 14"/>
            <p:cNvSpPr>
              <a:spLocks noChangeArrowheads="1"/>
            </p:cNvSpPr>
            <p:nvPr/>
          </p:nvSpPr>
          <p:spPr bwMode="auto">
            <a:xfrm>
              <a:off x="3893" y="0"/>
              <a:ext cx="499" cy="1039"/>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600" b="1" dirty="0">
                  <a:solidFill>
                    <a:srgbClr val="000000"/>
                  </a:solidFill>
                  <a:latin typeface="Arial" panose="020B0604020202020204" pitchFamily="34" charset="0"/>
                  <a:cs typeface="Arial" panose="020B0604020202020204" pitchFamily="34" charset="0"/>
                </a:rPr>
                <a:t>Galilee</a:t>
              </a:r>
            </a:p>
            <a:p>
              <a:pPr algn="ctr"/>
              <a:r>
                <a:rPr lang="en-US" altLang="zh-CN" sz="1600" b="1" dirty="0">
                  <a:solidFill>
                    <a:srgbClr val="000000"/>
                  </a:solidFill>
                  <a:latin typeface="Arial" panose="020B0604020202020204" pitchFamily="34" charset="0"/>
                  <a:cs typeface="Arial" panose="020B0604020202020204" pitchFamily="34" charset="0"/>
                </a:rPr>
                <a:t>28:16-20</a:t>
              </a:r>
            </a:p>
            <a:p>
              <a:pPr algn="ctr"/>
              <a:r>
                <a:rPr lang="en-US" altLang="zh-CN" sz="1600" b="1" dirty="0">
                  <a:solidFill>
                    <a:srgbClr val="000000"/>
                  </a:solidFill>
                  <a:latin typeface="Arial" panose="020B0604020202020204" pitchFamily="34" charset="0"/>
                  <a:cs typeface="Arial" panose="020B0604020202020204" pitchFamily="34" charset="0"/>
                </a:rPr>
                <a:t> </a:t>
              </a:r>
            </a:p>
          </p:txBody>
        </p:sp>
        <p:sp>
          <p:nvSpPr>
            <p:cNvPr id="284740" name="Rectangle 15"/>
            <p:cNvSpPr>
              <a:spLocks noChangeArrowheads="1"/>
            </p:cNvSpPr>
            <p:nvPr/>
          </p:nvSpPr>
          <p:spPr bwMode="auto">
            <a:xfrm>
              <a:off x="3861" y="0"/>
              <a:ext cx="563" cy="1039"/>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sp>
        <p:nvSpPr>
          <p:cNvPr id="284678" name="Rectangle 17"/>
          <p:cNvSpPr>
            <a:spLocks noChangeArrowheads="1"/>
          </p:cNvSpPr>
          <p:nvPr/>
        </p:nvSpPr>
        <p:spPr bwMode="auto">
          <a:xfrm>
            <a:off x="66682" y="2317757"/>
            <a:ext cx="957263"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400" b="1" dirty="0">
                <a:solidFill>
                  <a:srgbClr val="000000"/>
                </a:solidFill>
                <a:latin typeface="Arial" panose="020B0604020202020204" pitchFamily="34" charset="0"/>
                <a:cs typeface="Arial" panose="020B0604020202020204" pitchFamily="34" charset="0"/>
              </a:rPr>
              <a:t> Advent </a:t>
            </a:r>
          </a:p>
          <a:p>
            <a:pPr algn="ctr"/>
            <a:r>
              <a:rPr lang="en-US" altLang="zh-CN" sz="1400" b="1" dirty="0">
                <a:solidFill>
                  <a:srgbClr val="000000"/>
                </a:solidFill>
                <a:latin typeface="Arial" panose="020B0604020202020204" pitchFamily="34" charset="0"/>
                <a:cs typeface="Arial" panose="020B0604020202020204" pitchFamily="34" charset="0"/>
              </a:rPr>
              <a:t>&amp;</a:t>
            </a:r>
          </a:p>
          <a:p>
            <a:pPr algn="ctr"/>
            <a:r>
              <a:rPr lang="en-US" altLang="zh-CN" sz="1400" b="1" dirty="0">
                <a:solidFill>
                  <a:srgbClr val="000000"/>
                </a:solidFill>
                <a:latin typeface="Arial" panose="020B0604020202020204" pitchFamily="34" charset="0"/>
                <a:cs typeface="Arial" panose="020B0604020202020204" pitchFamily="34" charset="0"/>
              </a:rPr>
              <a:t>Approvals</a:t>
            </a:r>
          </a:p>
          <a:p>
            <a:pPr algn="ctr"/>
            <a:r>
              <a:rPr lang="en-US" altLang="zh-CN" sz="1400" b="1" dirty="0">
                <a:solidFill>
                  <a:srgbClr val="000000"/>
                </a:solidFill>
                <a:latin typeface="Arial" panose="020B0604020202020204" pitchFamily="34" charset="0"/>
                <a:cs typeface="Arial" panose="020B0604020202020204" pitchFamily="34" charset="0"/>
              </a:rPr>
              <a:t>1:1–4:11</a:t>
            </a:r>
          </a:p>
        </p:txBody>
      </p:sp>
      <p:sp>
        <p:nvSpPr>
          <p:cNvPr id="284679" name="Rectangle 20"/>
          <p:cNvSpPr>
            <a:spLocks noChangeArrowheads="1"/>
          </p:cNvSpPr>
          <p:nvPr/>
        </p:nvSpPr>
        <p:spPr bwMode="auto">
          <a:xfrm>
            <a:off x="1063625" y="2317757"/>
            <a:ext cx="114935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400" b="1" dirty="0">
                <a:solidFill>
                  <a:srgbClr val="000000"/>
                </a:solidFill>
                <a:latin typeface="Arial" panose="020B0604020202020204" pitchFamily="34" charset="0"/>
                <a:cs typeface="Arial" panose="020B0604020202020204" pitchFamily="34" charset="0"/>
              </a:rPr>
              <a:t>Early Ministry &amp; Proclamation</a:t>
            </a:r>
          </a:p>
          <a:p>
            <a:pPr algn="ctr"/>
            <a:r>
              <a:rPr lang="en-US" altLang="zh-CN" sz="1400" b="1" dirty="0">
                <a:solidFill>
                  <a:srgbClr val="000000"/>
                </a:solidFill>
                <a:latin typeface="Arial" panose="020B0604020202020204" pitchFamily="34" charset="0"/>
                <a:cs typeface="Arial" panose="020B0604020202020204" pitchFamily="34" charset="0"/>
              </a:rPr>
              <a:t>4:12–7:29</a:t>
            </a:r>
          </a:p>
        </p:txBody>
      </p:sp>
      <p:sp>
        <p:nvSpPr>
          <p:cNvPr id="284680" name="Rectangle 23"/>
          <p:cNvSpPr>
            <a:spLocks noChangeArrowheads="1"/>
          </p:cNvSpPr>
          <p:nvPr/>
        </p:nvSpPr>
        <p:spPr bwMode="auto">
          <a:xfrm>
            <a:off x="2286000" y="2317757"/>
            <a:ext cx="83820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Miracles </a:t>
            </a:r>
          </a:p>
          <a:p>
            <a:pPr algn="ctr"/>
            <a:r>
              <a:rPr lang="en-US" altLang="zh-CN" sz="1400" b="1" dirty="0">
                <a:solidFill>
                  <a:srgbClr val="000000"/>
                </a:solidFill>
                <a:latin typeface="Arial" panose="020B0604020202020204" pitchFamily="34" charset="0"/>
                <a:cs typeface="Arial" panose="020B0604020202020204" pitchFamily="34" charset="0"/>
              </a:rPr>
              <a:t>&amp;</a:t>
            </a:r>
          </a:p>
          <a:p>
            <a:pPr algn="ctr"/>
            <a:r>
              <a:rPr lang="en-US" altLang="zh-CN" sz="1400" b="1" dirty="0">
                <a:solidFill>
                  <a:srgbClr val="000000"/>
                </a:solidFill>
                <a:latin typeface="Arial" panose="020B0604020202020204" pitchFamily="34" charset="0"/>
                <a:cs typeface="Arial" panose="020B0604020202020204" pitchFamily="34" charset="0"/>
              </a:rPr>
              <a:t>Authority</a:t>
            </a:r>
          </a:p>
          <a:p>
            <a:pPr algn="ctr"/>
            <a:r>
              <a:rPr lang="en-US" altLang="zh-CN" sz="1400" b="1" dirty="0">
                <a:solidFill>
                  <a:srgbClr val="000000"/>
                </a:solidFill>
                <a:latin typeface="Arial" panose="020B0604020202020204" pitchFamily="34" charset="0"/>
                <a:cs typeface="Arial" panose="020B0604020202020204" pitchFamily="34" charset="0"/>
              </a:rPr>
              <a:t>8–10</a:t>
            </a:r>
          </a:p>
        </p:txBody>
      </p:sp>
      <p:sp>
        <p:nvSpPr>
          <p:cNvPr id="284681" name="Rectangle 26"/>
          <p:cNvSpPr>
            <a:spLocks noChangeArrowheads="1"/>
          </p:cNvSpPr>
          <p:nvPr/>
        </p:nvSpPr>
        <p:spPr bwMode="auto">
          <a:xfrm>
            <a:off x="3192465" y="2317757"/>
            <a:ext cx="1004887"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Rejection &amp; Postpone-</a:t>
            </a:r>
            <a:r>
              <a:rPr lang="en-US" altLang="zh-CN" sz="1400" b="1" dirty="0" err="1">
                <a:solidFill>
                  <a:srgbClr val="000000"/>
                </a:solidFill>
                <a:latin typeface="Arial" panose="020B0604020202020204" pitchFamily="34" charset="0"/>
                <a:cs typeface="Arial" panose="020B0604020202020204" pitchFamily="34" charset="0"/>
              </a:rPr>
              <a:t>ment</a:t>
            </a:r>
            <a:endParaRPr lang="en-US" altLang="zh-CN" sz="1400" b="1" dirty="0">
              <a:solidFill>
                <a:srgbClr val="000000"/>
              </a:solidFill>
              <a:latin typeface="Arial" panose="020B0604020202020204" pitchFamily="34" charset="0"/>
              <a:cs typeface="Arial" panose="020B0604020202020204" pitchFamily="34" charset="0"/>
            </a:endParaRPr>
          </a:p>
          <a:p>
            <a:pPr algn="ctr"/>
            <a:r>
              <a:rPr lang="en-US" altLang="zh-CN" sz="1400" b="1" dirty="0">
                <a:solidFill>
                  <a:srgbClr val="000000"/>
                </a:solidFill>
                <a:latin typeface="Arial" panose="020B0604020202020204" pitchFamily="34" charset="0"/>
                <a:cs typeface="Arial" panose="020B0604020202020204" pitchFamily="34" charset="0"/>
              </a:rPr>
              <a:t>11:1–16:12</a:t>
            </a:r>
          </a:p>
        </p:txBody>
      </p:sp>
      <p:sp>
        <p:nvSpPr>
          <p:cNvPr id="284682" name="Rectangle 28"/>
          <p:cNvSpPr>
            <a:spLocks noChangeArrowheads="1"/>
          </p:cNvSpPr>
          <p:nvPr/>
        </p:nvSpPr>
        <p:spPr bwMode="auto">
          <a:xfrm>
            <a:off x="4286250" y="2362207"/>
            <a:ext cx="820738"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Prepares Disciples</a:t>
            </a:r>
          </a:p>
          <a:p>
            <a:pPr algn="ctr"/>
            <a:r>
              <a:rPr lang="en-US" altLang="zh-CN" sz="1400" b="1" dirty="0">
                <a:solidFill>
                  <a:srgbClr val="000000"/>
                </a:solidFill>
                <a:latin typeface="Arial" panose="020B0604020202020204" pitchFamily="34" charset="0"/>
                <a:cs typeface="Arial" panose="020B0604020202020204" pitchFamily="34" charset="0"/>
              </a:rPr>
              <a:t>16:13–</a:t>
            </a:r>
          </a:p>
          <a:p>
            <a:pPr algn="ctr"/>
            <a:r>
              <a:rPr lang="en-US" altLang="zh-CN" sz="1400" b="1" dirty="0">
                <a:solidFill>
                  <a:srgbClr val="000000"/>
                </a:solidFill>
                <a:latin typeface="Arial" panose="020B0604020202020204" pitchFamily="34" charset="0"/>
                <a:cs typeface="Arial" panose="020B0604020202020204" pitchFamily="34" charset="0"/>
              </a:rPr>
              <a:t>20:34</a:t>
            </a:r>
          </a:p>
        </p:txBody>
      </p:sp>
      <p:sp>
        <p:nvSpPr>
          <p:cNvPr id="284683" name="Rectangle 30"/>
          <p:cNvSpPr>
            <a:spLocks noChangeArrowheads="1"/>
          </p:cNvSpPr>
          <p:nvPr/>
        </p:nvSpPr>
        <p:spPr bwMode="auto">
          <a:xfrm>
            <a:off x="5156200" y="2317757"/>
            <a:ext cx="109220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Official Presentation &amp; Rejection</a:t>
            </a:r>
          </a:p>
          <a:p>
            <a:pPr algn="ctr"/>
            <a:r>
              <a:rPr lang="en-US" altLang="zh-CN" sz="1400" b="1" dirty="0">
                <a:solidFill>
                  <a:srgbClr val="000000"/>
                </a:solidFill>
                <a:latin typeface="Arial" panose="020B0604020202020204" pitchFamily="34" charset="0"/>
                <a:cs typeface="Arial" panose="020B0604020202020204" pitchFamily="34" charset="0"/>
              </a:rPr>
              <a:t>21–27</a:t>
            </a:r>
          </a:p>
        </p:txBody>
      </p:sp>
      <p:grpSp>
        <p:nvGrpSpPr>
          <p:cNvPr id="284684" name="Group 32"/>
          <p:cNvGrpSpPr>
            <a:grpSpLocks/>
          </p:cNvGrpSpPr>
          <p:nvPr/>
        </p:nvGrpSpPr>
        <p:grpSpPr bwMode="auto">
          <a:xfrm>
            <a:off x="6169026" y="2317757"/>
            <a:ext cx="942975" cy="1349375"/>
            <a:chOff x="2985" y="1039"/>
            <a:chExt cx="456" cy="1056"/>
          </a:xfrm>
        </p:grpSpPr>
        <p:sp>
          <p:nvSpPr>
            <p:cNvPr id="284737" name="Rectangle 33"/>
            <p:cNvSpPr>
              <a:spLocks noChangeArrowheads="1"/>
            </p:cNvSpPr>
            <p:nvPr/>
          </p:nvSpPr>
          <p:spPr bwMode="auto">
            <a:xfrm>
              <a:off x="3017" y="1039"/>
              <a:ext cx="392" cy="1056"/>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solidFill>
                    <a:srgbClr val="000000"/>
                  </a:solidFill>
                  <a:latin typeface="Arial" panose="020B0604020202020204" pitchFamily="34" charset="0"/>
                  <a:cs typeface="Arial" panose="020B0604020202020204" pitchFamily="34" charset="0"/>
                </a:rPr>
                <a:t> Empty Tomb</a:t>
              </a:r>
            </a:p>
            <a:p>
              <a:pPr algn="ctr"/>
              <a:r>
                <a:rPr lang="en-US" altLang="zh-CN" sz="1400" b="1" dirty="0">
                  <a:solidFill>
                    <a:srgbClr val="000000"/>
                  </a:solidFill>
                  <a:latin typeface="Arial" panose="020B0604020202020204" pitchFamily="34" charset="0"/>
                  <a:cs typeface="Arial" panose="020B0604020202020204" pitchFamily="34" charset="0"/>
                </a:rPr>
                <a:t>28:1-10</a:t>
              </a:r>
            </a:p>
          </p:txBody>
        </p:sp>
        <p:sp>
          <p:nvSpPr>
            <p:cNvPr id="284738" name="Rectangle 34"/>
            <p:cNvSpPr>
              <a:spLocks noChangeArrowheads="1"/>
            </p:cNvSpPr>
            <p:nvPr/>
          </p:nvSpPr>
          <p:spPr bwMode="auto">
            <a:xfrm>
              <a:off x="2985" y="1039"/>
              <a:ext cx="456" cy="1056"/>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85" name="Group 35"/>
          <p:cNvGrpSpPr>
            <a:grpSpLocks/>
          </p:cNvGrpSpPr>
          <p:nvPr/>
        </p:nvGrpSpPr>
        <p:grpSpPr bwMode="auto">
          <a:xfrm>
            <a:off x="7112000" y="2317757"/>
            <a:ext cx="868363" cy="1349375"/>
            <a:chOff x="3441" y="1039"/>
            <a:chExt cx="420" cy="1056"/>
          </a:xfrm>
        </p:grpSpPr>
        <p:sp>
          <p:nvSpPr>
            <p:cNvPr id="284735" name="Rectangle 36"/>
            <p:cNvSpPr>
              <a:spLocks noChangeArrowheads="1"/>
            </p:cNvSpPr>
            <p:nvPr/>
          </p:nvSpPr>
          <p:spPr bwMode="auto">
            <a:xfrm>
              <a:off x="3473" y="1039"/>
              <a:ext cx="356" cy="1056"/>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False Report</a:t>
              </a:r>
            </a:p>
            <a:p>
              <a:pPr algn="ctr"/>
              <a:r>
                <a:rPr lang="en-US" altLang="zh-CN" sz="1400" b="1" dirty="0">
                  <a:solidFill>
                    <a:srgbClr val="000000"/>
                  </a:solidFill>
                  <a:latin typeface="Arial" panose="020B0604020202020204" pitchFamily="34" charset="0"/>
                  <a:cs typeface="Arial" panose="020B0604020202020204" pitchFamily="34" charset="0"/>
                </a:rPr>
                <a:t>28:11-15</a:t>
              </a:r>
            </a:p>
          </p:txBody>
        </p:sp>
        <p:sp>
          <p:nvSpPr>
            <p:cNvPr id="284736" name="Rectangle 37"/>
            <p:cNvSpPr>
              <a:spLocks noChangeArrowheads="1"/>
            </p:cNvSpPr>
            <p:nvPr/>
          </p:nvSpPr>
          <p:spPr bwMode="auto">
            <a:xfrm>
              <a:off x="3441" y="1039"/>
              <a:ext cx="420" cy="1056"/>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sp>
        <p:nvSpPr>
          <p:cNvPr id="284686" name="Rectangle 39"/>
          <p:cNvSpPr>
            <a:spLocks noChangeArrowheads="1"/>
          </p:cNvSpPr>
          <p:nvPr/>
        </p:nvSpPr>
        <p:spPr bwMode="auto">
          <a:xfrm>
            <a:off x="7956550" y="2317757"/>
            <a:ext cx="118745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400" b="1" dirty="0">
                <a:solidFill>
                  <a:srgbClr val="000000"/>
                </a:solidFill>
                <a:latin typeface="Arial" panose="020B0604020202020204" pitchFamily="34" charset="0"/>
                <a:cs typeface="Arial" panose="020B0604020202020204" pitchFamily="34" charset="0"/>
              </a:rPr>
              <a:t>Great Commission</a:t>
            </a:r>
          </a:p>
          <a:p>
            <a:pPr algn="ctr"/>
            <a:r>
              <a:rPr lang="en-US" altLang="zh-CN" sz="1400" b="1" dirty="0">
                <a:solidFill>
                  <a:srgbClr val="000000"/>
                </a:solidFill>
                <a:latin typeface="Arial" panose="020B0604020202020204" pitchFamily="34" charset="0"/>
                <a:cs typeface="Arial" panose="020B0604020202020204" pitchFamily="34" charset="0"/>
              </a:rPr>
              <a:t>28:16-20</a:t>
            </a:r>
          </a:p>
        </p:txBody>
      </p:sp>
      <p:grpSp>
        <p:nvGrpSpPr>
          <p:cNvPr id="284687" name="Group 41"/>
          <p:cNvGrpSpPr>
            <a:grpSpLocks/>
          </p:cNvGrpSpPr>
          <p:nvPr/>
        </p:nvGrpSpPr>
        <p:grpSpPr bwMode="auto">
          <a:xfrm>
            <a:off x="7" y="3667126"/>
            <a:ext cx="1090613" cy="760413"/>
            <a:chOff x="0" y="2095"/>
            <a:chExt cx="528" cy="595"/>
          </a:xfrm>
        </p:grpSpPr>
        <p:sp>
          <p:nvSpPr>
            <p:cNvPr id="284733" name="Rectangle 42"/>
            <p:cNvSpPr>
              <a:spLocks noChangeArrowheads="1"/>
            </p:cNvSpPr>
            <p:nvPr/>
          </p:nvSpPr>
          <p:spPr bwMode="auto">
            <a:xfrm>
              <a:off x="32" y="2095"/>
              <a:ext cx="464"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Prelude</a:t>
              </a:r>
            </a:p>
          </p:txBody>
        </p:sp>
        <p:sp>
          <p:nvSpPr>
            <p:cNvPr id="284734" name="Rectangle 43"/>
            <p:cNvSpPr>
              <a:spLocks noChangeArrowheads="1"/>
            </p:cNvSpPr>
            <p:nvPr/>
          </p:nvSpPr>
          <p:spPr bwMode="auto">
            <a:xfrm>
              <a:off x="0" y="2095"/>
              <a:ext cx="528"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88" name="Group 44"/>
          <p:cNvGrpSpPr>
            <a:grpSpLocks/>
          </p:cNvGrpSpPr>
          <p:nvPr/>
        </p:nvGrpSpPr>
        <p:grpSpPr bwMode="auto">
          <a:xfrm>
            <a:off x="1090614" y="3667126"/>
            <a:ext cx="1163637" cy="760413"/>
            <a:chOff x="528" y="2095"/>
            <a:chExt cx="563" cy="595"/>
          </a:xfrm>
        </p:grpSpPr>
        <p:sp>
          <p:nvSpPr>
            <p:cNvPr id="284731" name="Rectangle 45"/>
            <p:cNvSpPr>
              <a:spLocks noChangeArrowheads="1"/>
            </p:cNvSpPr>
            <p:nvPr/>
          </p:nvSpPr>
          <p:spPr bwMode="auto">
            <a:xfrm>
              <a:off x="560" y="2095"/>
              <a:ext cx="499"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Preaching</a:t>
              </a:r>
            </a:p>
          </p:txBody>
        </p:sp>
        <p:sp>
          <p:nvSpPr>
            <p:cNvPr id="284732" name="Rectangle 46"/>
            <p:cNvSpPr>
              <a:spLocks noChangeArrowheads="1"/>
            </p:cNvSpPr>
            <p:nvPr/>
          </p:nvSpPr>
          <p:spPr bwMode="auto">
            <a:xfrm>
              <a:off x="528" y="2095"/>
              <a:ext cx="563"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89" name="Group 47"/>
          <p:cNvGrpSpPr>
            <a:grpSpLocks/>
          </p:cNvGrpSpPr>
          <p:nvPr/>
        </p:nvGrpSpPr>
        <p:grpSpPr bwMode="auto">
          <a:xfrm>
            <a:off x="2254250" y="3667126"/>
            <a:ext cx="868363" cy="760413"/>
            <a:chOff x="1091" y="2095"/>
            <a:chExt cx="420" cy="595"/>
          </a:xfrm>
        </p:grpSpPr>
        <p:sp>
          <p:nvSpPr>
            <p:cNvPr id="284729" name="Rectangle 48"/>
            <p:cNvSpPr>
              <a:spLocks noChangeArrowheads="1"/>
            </p:cNvSpPr>
            <p:nvPr/>
          </p:nvSpPr>
          <p:spPr bwMode="auto">
            <a:xfrm>
              <a:off x="1123" y="2095"/>
              <a:ext cx="356"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Power</a:t>
              </a:r>
            </a:p>
          </p:txBody>
        </p:sp>
        <p:sp>
          <p:nvSpPr>
            <p:cNvPr id="284730" name="Rectangle 49"/>
            <p:cNvSpPr>
              <a:spLocks noChangeArrowheads="1"/>
            </p:cNvSpPr>
            <p:nvPr/>
          </p:nvSpPr>
          <p:spPr bwMode="auto">
            <a:xfrm>
              <a:off x="1091" y="2095"/>
              <a:ext cx="420"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0" name="Group 50"/>
          <p:cNvGrpSpPr>
            <a:grpSpLocks/>
          </p:cNvGrpSpPr>
          <p:nvPr/>
        </p:nvGrpSpPr>
        <p:grpSpPr bwMode="auto">
          <a:xfrm>
            <a:off x="3122620" y="3667126"/>
            <a:ext cx="1089025" cy="760413"/>
            <a:chOff x="1511" y="2095"/>
            <a:chExt cx="527" cy="595"/>
          </a:xfrm>
        </p:grpSpPr>
        <p:sp>
          <p:nvSpPr>
            <p:cNvPr id="284727" name="Rectangle 51"/>
            <p:cNvSpPr>
              <a:spLocks noChangeArrowheads="1"/>
            </p:cNvSpPr>
            <p:nvPr/>
          </p:nvSpPr>
          <p:spPr bwMode="auto">
            <a:xfrm>
              <a:off x="1543" y="2095"/>
              <a:ext cx="463"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Postponed</a:t>
              </a:r>
            </a:p>
          </p:txBody>
        </p:sp>
        <p:sp>
          <p:nvSpPr>
            <p:cNvPr id="284728" name="Rectangle 52"/>
            <p:cNvSpPr>
              <a:spLocks noChangeArrowheads="1"/>
            </p:cNvSpPr>
            <p:nvPr/>
          </p:nvSpPr>
          <p:spPr bwMode="auto">
            <a:xfrm>
              <a:off x="1511" y="2095"/>
              <a:ext cx="527"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1" name="Group 53"/>
          <p:cNvGrpSpPr>
            <a:grpSpLocks/>
          </p:cNvGrpSpPr>
          <p:nvPr/>
        </p:nvGrpSpPr>
        <p:grpSpPr bwMode="auto">
          <a:xfrm>
            <a:off x="4211638" y="3667126"/>
            <a:ext cx="969962" cy="760413"/>
            <a:chOff x="2038" y="2095"/>
            <a:chExt cx="420" cy="595"/>
          </a:xfrm>
        </p:grpSpPr>
        <p:sp>
          <p:nvSpPr>
            <p:cNvPr id="284725" name="Rectangle 54"/>
            <p:cNvSpPr>
              <a:spLocks noChangeArrowheads="1"/>
            </p:cNvSpPr>
            <p:nvPr/>
          </p:nvSpPr>
          <p:spPr bwMode="auto">
            <a:xfrm>
              <a:off x="2070" y="2095"/>
              <a:ext cx="356"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Prepares</a:t>
              </a:r>
            </a:p>
          </p:txBody>
        </p:sp>
        <p:sp>
          <p:nvSpPr>
            <p:cNvPr id="284726" name="Rectangle 55"/>
            <p:cNvSpPr>
              <a:spLocks noChangeArrowheads="1"/>
            </p:cNvSpPr>
            <p:nvPr/>
          </p:nvSpPr>
          <p:spPr bwMode="auto">
            <a:xfrm>
              <a:off x="2038" y="2095"/>
              <a:ext cx="420"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2" name="Group 56"/>
          <p:cNvGrpSpPr>
            <a:grpSpLocks/>
          </p:cNvGrpSpPr>
          <p:nvPr/>
        </p:nvGrpSpPr>
        <p:grpSpPr bwMode="auto">
          <a:xfrm>
            <a:off x="5080007" y="3667126"/>
            <a:ext cx="1089025" cy="760413"/>
            <a:chOff x="2458" y="2095"/>
            <a:chExt cx="527" cy="595"/>
          </a:xfrm>
        </p:grpSpPr>
        <p:sp>
          <p:nvSpPr>
            <p:cNvPr id="284723" name="Rectangle 57"/>
            <p:cNvSpPr>
              <a:spLocks noChangeArrowheads="1"/>
            </p:cNvSpPr>
            <p:nvPr/>
          </p:nvSpPr>
          <p:spPr bwMode="auto">
            <a:xfrm>
              <a:off x="2490" y="2095"/>
              <a:ext cx="463"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Presented</a:t>
              </a:r>
            </a:p>
          </p:txBody>
        </p:sp>
        <p:sp>
          <p:nvSpPr>
            <p:cNvPr id="284724" name="Rectangle 58"/>
            <p:cNvSpPr>
              <a:spLocks noChangeArrowheads="1"/>
            </p:cNvSpPr>
            <p:nvPr/>
          </p:nvSpPr>
          <p:spPr bwMode="auto">
            <a:xfrm>
              <a:off x="2458" y="2095"/>
              <a:ext cx="527"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3" name="Group 59"/>
          <p:cNvGrpSpPr>
            <a:grpSpLocks/>
          </p:cNvGrpSpPr>
          <p:nvPr/>
        </p:nvGrpSpPr>
        <p:grpSpPr bwMode="auto">
          <a:xfrm>
            <a:off x="6169026" y="3667126"/>
            <a:ext cx="942975" cy="760413"/>
            <a:chOff x="2985" y="2095"/>
            <a:chExt cx="456" cy="595"/>
          </a:xfrm>
        </p:grpSpPr>
        <p:sp>
          <p:nvSpPr>
            <p:cNvPr id="284721" name="Rectangle 60"/>
            <p:cNvSpPr>
              <a:spLocks noChangeArrowheads="1"/>
            </p:cNvSpPr>
            <p:nvPr/>
          </p:nvSpPr>
          <p:spPr bwMode="auto">
            <a:xfrm>
              <a:off x="3017" y="2095"/>
              <a:ext cx="392"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Proof</a:t>
              </a:r>
            </a:p>
          </p:txBody>
        </p:sp>
        <p:sp>
          <p:nvSpPr>
            <p:cNvPr id="284722" name="Rectangle 61"/>
            <p:cNvSpPr>
              <a:spLocks noChangeArrowheads="1"/>
            </p:cNvSpPr>
            <p:nvPr/>
          </p:nvSpPr>
          <p:spPr bwMode="auto">
            <a:xfrm>
              <a:off x="2985" y="2095"/>
              <a:ext cx="456"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4" name="Group 62"/>
          <p:cNvGrpSpPr>
            <a:grpSpLocks/>
          </p:cNvGrpSpPr>
          <p:nvPr/>
        </p:nvGrpSpPr>
        <p:grpSpPr bwMode="auto">
          <a:xfrm>
            <a:off x="7112000" y="3667126"/>
            <a:ext cx="868363" cy="760413"/>
            <a:chOff x="3441" y="2095"/>
            <a:chExt cx="420" cy="595"/>
          </a:xfrm>
        </p:grpSpPr>
        <p:sp>
          <p:nvSpPr>
            <p:cNvPr id="284719" name="Rectangle 63"/>
            <p:cNvSpPr>
              <a:spLocks noChangeArrowheads="1"/>
            </p:cNvSpPr>
            <p:nvPr/>
          </p:nvSpPr>
          <p:spPr bwMode="auto">
            <a:xfrm>
              <a:off x="3473" y="2095"/>
              <a:ext cx="356"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Perjury</a:t>
              </a:r>
            </a:p>
          </p:txBody>
        </p:sp>
        <p:sp>
          <p:nvSpPr>
            <p:cNvPr id="284720" name="Rectangle 64"/>
            <p:cNvSpPr>
              <a:spLocks noChangeArrowheads="1"/>
            </p:cNvSpPr>
            <p:nvPr/>
          </p:nvSpPr>
          <p:spPr bwMode="auto">
            <a:xfrm>
              <a:off x="3441" y="2095"/>
              <a:ext cx="420"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5" name="Group 65"/>
          <p:cNvGrpSpPr>
            <a:grpSpLocks/>
          </p:cNvGrpSpPr>
          <p:nvPr/>
        </p:nvGrpSpPr>
        <p:grpSpPr bwMode="auto">
          <a:xfrm>
            <a:off x="7980363" y="3667126"/>
            <a:ext cx="1163637" cy="760413"/>
            <a:chOff x="3861" y="2095"/>
            <a:chExt cx="563" cy="595"/>
          </a:xfrm>
        </p:grpSpPr>
        <p:sp>
          <p:nvSpPr>
            <p:cNvPr id="284717" name="Rectangle 66"/>
            <p:cNvSpPr>
              <a:spLocks noChangeArrowheads="1"/>
            </p:cNvSpPr>
            <p:nvPr/>
          </p:nvSpPr>
          <p:spPr bwMode="auto">
            <a:xfrm>
              <a:off x="3893" y="2095"/>
              <a:ext cx="499"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Plan</a:t>
              </a:r>
            </a:p>
          </p:txBody>
        </p:sp>
        <p:sp>
          <p:nvSpPr>
            <p:cNvPr id="284718" name="Rectangle 67"/>
            <p:cNvSpPr>
              <a:spLocks noChangeArrowheads="1"/>
            </p:cNvSpPr>
            <p:nvPr/>
          </p:nvSpPr>
          <p:spPr bwMode="auto">
            <a:xfrm>
              <a:off x="3861" y="2095"/>
              <a:ext cx="563"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6" name="Group 68"/>
          <p:cNvGrpSpPr>
            <a:grpSpLocks/>
          </p:cNvGrpSpPr>
          <p:nvPr/>
        </p:nvGrpSpPr>
        <p:grpSpPr bwMode="auto">
          <a:xfrm>
            <a:off x="0" y="4427545"/>
            <a:ext cx="9144000" cy="746125"/>
            <a:chOff x="0" y="2690"/>
            <a:chExt cx="4424" cy="585"/>
          </a:xfrm>
        </p:grpSpPr>
        <p:sp>
          <p:nvSpPr>
            <p:cNvPr id="284715" name="Rectangle 69"/>
            <p:cNvSpPr>
              <a:spLocks noChangeArrowheads="1"/>
            </p:cNvSpPr>
            <p:nvPr/>
          </p:nvSpPr>
          <p:spPr bwMode="auto">
            <a:xfrm>
              <a:off x="32" y="2690"/>
              <a:ext cx="4360" cy="58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2000" b="1" dirty="0">
                  <a:solidFill>
                    <a:srgbClr val="000000"/>
                  </a:solidFill>
                  <a:latin typeface="Arial" panose="020B0604020202020204" pitchFamily="34" charset="0"/>
                  <a:cs typeface="Arial" panose="020B0604020202020204" pitchFamily="34" charset="0"/>
                </a:rPr>
                <a:t>Palestine</a:t>
              </a:r>
            </a:p>
            <a:p>
              <a:pPr algn="ctr"/>
              <a:r>
                <a:rPr lang="en-US" altLang="zh-CN" sz="1200" b="1" dirty="0">
                  <a:solidFill>
                    <a:srgbClr val="000000"/>
                  </a:solidFill>
                  <a:latin typeface="Arial" panose="020B0604020202020204" pitchFamily="34" charset="0"/>
                  <a:cs typeface="Arial" panose="020B0604020202020204" pitchFamily="34" charset="0"/>
                </a:rPr>
                <a:t> </a:t>
              </a:r>
            </a:p>
          </p:txBody>
        </p:sp>
        <p:sp>
          <p:nvSpPr>
            <p:cNvPr id="284716" name="Rectangle 70"/>
            <p:cNvSpPr>
              <a:spLocks noChangeArrowheads="1"/>
            </p:cNvSpPr>
            <p:nvPr/>
          </p:nvSpPr>
          <p:spPr bwMode="auto">
            <a:xfrm>
              <a:off x="0" y="2690"/>
              <a:ext cx="4424" cy="58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7" name="Group 71"/>
          <p:cNvGrpSpPr>
            <a:grpSpLocks/>
          </p:cNvGrpSpPr>
          <p:nvPr/>
        </p:nvGrpSpPr>
        <p:grpSpPr bwMode="auto">
          <a:xfrm>
            <a:off x="0" y="5173670"/>
            <a:ext cx="9144000" cy="846137"/>
            <a:chOff x="0" y="3275"/>
            <a:chExt cx="4424" cy="662"/>
          </a:xfrm>
        </p:grpSpPr>
        <p:sp>
          <p:nvSpPr>
            <p:cNvPr id="284713" name="Rectangle 72"/>
            <p:cNvSpPr>
              <a:spLocks noChangeArrowheads="1"/>
            </p:cNvSpPr>
            <p:nvPr/>
          </p:nvSpPr>
          <p:spPr bwMode="auto">
            <a:xfrm>
              <a:off x="32" y="3275"/>
              <a:ext cx="4360" cy="662"/>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2000" b="1" dirty="0">
                  <a:solidFill>
                    <a:srgbClr val="000000"/>
                  </a:solidFill>
                  <a:latin typeface="Arial" panose="020B0604020202020204" pitchFamily="34" charset="0"/>
                  <a:cs typeface="Arial" panose="020B0604020202020204" pitchFamily="34" charset="0"/>
                </a:rPr>
                <a:t>Written in AD 40s</a:t>
              </a:r>
            </a:p>
            <a:p>
              <a:pPr algn="ctr"/>
              <a:r>
                <a:rPr lang="en-US" altLang="zh-CN" sz="2000" b="1" dirty="0">
                  <a:solidFill>
                    <a:srgbClr val="000000"/>
                  </a:solidFill>
                  <a:latin typeface="Arial" panose="020B0604020202020204" pitchFamily="34" charset="0"/>
                  <a:cs typeface="Arial" panose="020B0604020202020204" pitchFamily="34" charset="0"/>
                </a:rPr>
                <a:t>Covers 5 BC–AD 33</a:t>
              </a:r>
            </a:p>
          </p:txBody>
        </p:sp>
        <p:sp>
          <p:nvSpPr>
            <p:cNvPr id="284714" name="Rectangle 73"/>
            <p:cNvSpPr>
              <a:spLocks noChangeArrowheads="1"/>
            </p:cNvSpPr>
            <p:nvPr/>
          </p:nvSpPr>
          <p:spPr bwMode="auto">
            <a:xfrm>
              <a:off x="0" y="3275"/>
              <a:ext cx="4424" cy="662"/>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sp>
        <p:nvSpPr>
          <p:cNvPr id="284698" name="Line 74"/>
          <p:cNvSpPr>
            <a:spLocks noChangeShapeType="1"/>
          </p:cNvSpPr>
          <p:nvPr/>
        </p:nvSpPr>
        <p:spPr bwMode="auto">
          <a:xfrm>
            <a:off x="0" y="2286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699" name="Line 75"/>
          <p:cNvSpPr>
            <a:spLocks noChangeShapeType="1"/>
          </p:cNvSpPr>
          <p:nvPr/>
        </p:nvSpPr>
        <p:spPr bwMode="auto">
          <a:xfrm>
            <a:off x="0" y="3810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0" name="Line 76"/>
          <p:cNvSpPr>
            <a:spLocks noChangeShapeType="1"/>
          </p:cNvSpPr>
          <p:nvPr/>
        </p:nvSpPr>
        <p:spPr bwMode="auto">
          <a:xfrm>
            <a:off x="-76200" y="4495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1" name="Line 77"/>
          <p:cNvSpPr>
            <a:spLocks noChangeShapeType="1"/>
          </p:cNvSpPr>
          <p:nvPr/>
        </p:nvSpPr>
        <p:spPr bwMode="auto">
          <a:xfrm>
            <a:off x="0" y="5105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2" name="Line 78"/>
          <p:cNvSpPr>
            <a:spLocks noChangeShapeType="1"/>
          </p:cNvSpPr>
          <p:nvPr/>
        </p:nvSpPr>
        <p:spPr bwMode="auto">
          <a:xfrm>
            <a:off x="106680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3" name="Line 79"/>
          <p:cNvSpPr>
            <a:spLocks noChangeShapeType="1"/>
          </p:cNvSpPr>
          <p:nvPr/>
        </p:nvSpPr>
        <p:spPr bwMode="auto">
          <a:xfrm>
            <a:off x="426720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4" name="Line 80"/>
          <p:cNvSpPr>
            <a:spLocks noChangeShapeType="1"/>
          </p:cNvSpPr>
          <p:nvPr/>
        </p:nvSpPr>
        <p:spPr bwMode="auto">
          <a:xfrm>
            <a:off x="70866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5" name="Line 81"/>
          <p:cNvSpPr>
            <a:spLocks noChangeShapeType="1"/>
          </p:cNvSpPr>
          <p:nvPr/>
        </p:nvSpPr>
        <p:spPr bwMode="auto">
          <a:xfrm>
            <a:off x="22098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6" name="Line 82"/>
          <p:cNvSpPr>
            <a:spLocks noChangeShapeType="1"/>
          </p:cNvSpPr>
          <p:nvPr/>
        </p:nvSpPr>
        <p:spPr bwMode="auto">
          <a:xfrm>
            <a:off x="31242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7" name="Line 83"/>
          <p:cNvSpPr>
            <a:spLocks noChangeShapeType="1"/>
          </p:cNvSpPr>
          <p:nvPr/>
        </p:nvSpPr>
        <p:spPr bwMode="auto">
          <a:xfrm>
            <a:off x="51054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8" name="Line 84"/>
          <p:cNvSpPr>
            <a:spLocks noChangeShapeType="1"/>
          </p:cNvSpPr>
          <p:nvPr/>
        </p:nvSpPr>
        <p:spPr bwMode="auto">
          <a:xfrm>
            <a:off x="62484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9" name="Line 85"/>
          <p:cNvSpPr>
            <a:spLocks noChangeShapeType="1"/>
          </p:cNvSpPr>
          <p:nvPr/>
        </p:nvSpPr>
        <p:spPr bwMode="auto">
          <a:xfrm>
            <a:off x="795655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35926" name="Rectangle 86"/>
          <p:cNvSpPr>
            <a:spLocks noGrp="1" noChangeArrowheads="1"/>
          </p:cNvSpPr>
          <p:nvPr>
            <p:ph type="title" idx="4294967295"/>
          </p:nvPr>
        </p:nvSpPr>
        <p:spPr>
          <a:xfrm>
            <a:off x="381000" y="0"/>
            <a:ext cx="8229600" cy="990600"/>
          </a:xfrm>
          <a:effectLst>
            <a:outerShdw blurRad="63500" dist="35921" dir="2700000" algn="ctr" rotWithShape="0">
              <a:schemeClr val="tx2">
                <a:alpha val="74998"/>
              </a:schemeClr>
            </a:outerShdw>
          </a:effectLst>
        </p:spPr>
        <p:txBody>
          <a:bodyPr/>
          <a:lstStyle/>
          <a:p>
            <a:pPr eaLnBrk="1" hangingPunct="1">
              <a:defRPr/>
            </a:pPr>
            <a:r>
              <a:rPr lang="en-US" sz="4000" dirty="0">
                <a:solidFill>
                  <a:srgbClr val="FFFFFF"/>
                </a:solidFill>
                <a:cs typeface="Arial" panose="020B0604020202020204" pitchFamily="34" charset="0"/>
              </a:rPr>
              <a:t>Matthew in Nine Sections</a:t>
            </a:r>
          </a:p>
        </p:txBody>
      </p:sp>
      <p:sp>
        <p:nvSpPr>
          <p:cNvPr id="284711" name="Line 80"/>
          <p:cNvSpPr>
            <a:spLocks noChangeShapeType="1"/>
          </p:cNvSpPr>
          <p:nvPr/>
        </p:nvSpPr>
        <p:spPr bwMode="auto">
          <a:xfrm>
            <a:off x="795655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12" name="Text Box 38"/>
          <p:cNvSpPr txBox="1">
            <a:spLocks noChangeArrowheads="1"/>
          </p:cNvSpPr>
          <p:nvPr/>
        </p:nvSpPr>
        <p:spPr bwMode="auto">
          <a:xfrm>
            <a:off x="8578854" y="44455"/>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67</a:t>
            </a: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5" y="1659115"/>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51"/>
            <a:ext cx="4940737" cy="12926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68" tIns="32868" rIns="32868" bIns="32868" anchor="ctr">
            <a:normAutofit/>
          </a:bodyPr>
          <a:lstStyle/>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116"/>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7" y="1659116"/>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116"/>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1852136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52536" y="4653126"/>
            <a:ext cx="8928100" cy="1446465"/>
          </a:xfrm>
          <a:prstGeom prst="rect">
            <a:avLst/>
          </a:prstGeom>
          <a:noFill/>
        </p:spPr>
        <p:txBody>
          <a:bodyPr wrap="square" lIns="91341" tIns="45671" rIns="91341" bIns="45671">
            <a:spAutoFit/>
          </a:bodyPr>
          <a:lstStyle/>
          <a:p>
            <a:pPr>
              <a:defRPr/>
            </a:pPr>
            <a:r>
              <a:rPr lang="en-US" sz="4400" b="1" dirty="0">
                <a:solidFill>
                  <a:srgbClr val="6BCBF4"/>
                </a:solidFill>
                <a:effectLst>
                  <a:outerShdw blurRad="50800" dist="38100" dir="2700000" algn="tl" rotWithShape="0">
                    <a:srgbClr val="000000"/>
                  </a:outerShdw>
                </a:effectLst>
                <a:latin typeface="Arial" panose="020B0604020202020204" pitchFamily="34" charset="0"/>
              </a:rPr>
              <a:t>JESUS FORGIVES AND </a:t>
            </a:r>
            <a:br>
              <a:rPr lang="en-US" sz="4400" b="1" dirty="0">
                <a:solidFill>
                  <a:srgbClr val="6BCBF4"/>
                </a:solidFill>
                <a:effectLst>
                  <a:outerShdw blurRad="50800" dist="38100" dir="2700000" algn="tl" rotWithShape="0">
                    <a:srgbClr val="000000"/>
                  </a:outerShdw>
                </a:effectLst>
                <a:latin typeface="Arial" panose="020B0604020202020204" pitchFamily="34" charset="0"/>
              </a:rPr>
            </a:br>
            <a:r>
              <a:rPr lang="en-US" sz="4400" b="1" dirty="0">
                <a:solidFill>
                  <a:srgbClr val="6BCBF4"/>
                </a:solidFill>
                <a:effectLst>
                  <a:outerShdw blurRad="50800" dist="38100" dir="2700000" algn="tl" rotWithShape="0">
                    <a:srgbClr val="000000"/>
                  </a:outerShdw>
                </a:effectLst>
                <a:latin typeface="Arial" panose="020B0604020202020204" pitchFamily="34" charset="0"/>
              </a:rPr>
              <a:t>HEALS A PARALYZED MAN</a:t>
            </a:r>
          </a:p>
        </p:txBody>
      </p:sp>
      <p:sp>
        <p:nvSpPr>
          <p:cNvPr id="4" name="TextBox 3"/>
          <p:cNvSpPr txBox="1"/>
          <p:nvPr/>
        </p:nvSpPr>
        <p:spPr>
          <a:xfrm>
            <a:off x="252536" y="4149083"/>
            <a:ext cx="8891464" cy="584739"/>
          </a:xfrm>
          <a:prstGeom prst="rect">
            <a:avLst/>
          </a:prstGeom>
          <a:noFill/>
        </p:spPr>
        <p:txBody>
          <a:bodyPr wrap="square" lIns="91341" tIns="45671" rIns="91341" bIns="45671">
            <a:spAutoFit/>
          </a:bodyPr>
          <a:lstStyle/>
          <a:p>
            <a:pPr>
              <a:defRPr/>
            </a:pPr>
            <a:r>
              <a:rPr lang="en-US" sz="3200" b="1" dirty="0">
                <a:solidFill>
                  <a:srgbClr val="FFFFFF"/>
                </a:solidFill>
                <a:effectLst>
                  <a:outerShdw blurRad="50800" dist="88900" dir="2700000" algn="tl" rotWithShape="0">
                    <a:srgbClr val="000000"/>
                  </a:outerShdw>
                </a:effectLst>
                <a:latin typeface="Arial" panose="020B0604020202020204" pitchFamily="34" charset="0"/>
              </a:rPr>
              <a:t>Mark 2:2-12; Luke 5:17-26</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07504" y="116633"/>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836747018"/>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000301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4969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552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2008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46913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9372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0183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89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dirty="0">
                <a:solidFill>
                  <a:schemeClr val="bg1"/>
                </a:solidFill>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Universal Savior Sovereignly Advances the Kingdom</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17515559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Matthew</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Mark</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Luke</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John</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Job before Saved</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Tax Collector</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None (Youth)</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Medical Doctor</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Fisherman</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Race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Jew</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Jew</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Gentile</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Jew</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Office and / or Spiritual Gift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Apostle</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Service or Pastoring</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Service or Teaching</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Apostle</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Readers: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Ethnically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Jews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Roman</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Gentile (Greek)</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World</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Interest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Signs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Cor. 1:22)</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Wisdom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Cor. 1:22)</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Spiritually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Unbelievers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Believers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Unbelievers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Unbelievers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Primary Need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Messiahship and Kingdom Offer</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Model in Suffering (exhorts discipleship)</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Universality (and kingdom expansion)</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Deity</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p>
        </p:txBody>
      </p:sp>
      <p:sp>
        <p:nvSpPr>
          <p:cNvPr id="209984" name="Rectangle 71"/>
          <p:cNvSpPr>
            <a:spLocks noGrp="1" noChangeArrowheads="1"/>
          </p:cNvSpPr>
          <p:nvPr>
            <p:ph type="title"/>
          </p:nvPr>
        </p:nvSpPr>
        <p:spPr>
          <a:xfrm>
            <a:off x="2231759" y="1"/>
            <a:ext cx="4682072" cy="457390"/>
          </a:xfrm>
          <a:solidFill>
            <a:schemeClr val="bg2"/>
          </a:solidFill>
        </p:spPr>
        <p:txBody>
          <a:bodyPr wrap="none" anchor="t">
            <a:spAutoFit/>
          </a:bodyPr>
          <a:lstStyle/>
          <a:p>
            <a:pPr eaLnBrk="1" hangingPunct="1"/>
            <a:r>
              <a:rPr lang="en-US" sz="2400" dirty="0">
                <a:solidFill>
                  <a:schemeClr val="tx1"/>
                </a:solidFill>
                <a:ea typeface="SimSun" charset="0"/>
                <a:cs typeface="SimSun" charset="0"/>
              </a:rPr>
              <a:t>The Fours Gospels Compared</a:t>
            </a:r>
          </a:p>
        </p:txBody>
      </p:sp>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89609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900029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43674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0923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144368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973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1355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3426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85201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4405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Matthew</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Mark</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Luke</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John</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Date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40s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64-68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57-59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late 60s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Antioch or Syria</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Caesarea or Rome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Ephesus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Sent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Palestine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 Theophilus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Asia, etc.</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Jesus 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King of Israel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Suffering Servant (Deity)</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Ideal Man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Son of God (Deity)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Key Verse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21:5</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10:45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19:10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20:31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Themes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Law</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Power</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Grace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Glory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Literary Emphasis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Sermons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Miracles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Parables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Allegories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Arrangement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Topical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Topical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Genealogy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Abraham to Joseph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None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Adam to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Mary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None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2318496" y="228601"/>
            <a:ext cx="4507011" cy="457390"/>
          </a:xfrm>
          <a:solidFill>
            <a:schemeClr val="bg2"/>
          </a:solidFill>
        </p:spPr>
        <p:txBody>
          <a:bodyPr wrap="none" anchor="t">
            <a:spAutoFit/>
          </a:bodyPr>
          <a:lstStyle/>
          <a:p>
            <a:pPr eaLnBrk="1" hangingPunct="1"/>
            <a:r>
              <a:rPr lang="en-US" sz="2400" dirty="0">
                <a:solidFill>
                  <a:schemeClr val="tx1"/>
                </a:solidFill>
                <a:ea typeface="SimSun" charset="0"/>
                <a:cs typeface="SimSun" charset="0"/>
              </a:rPr>
              <a:t>The Four Gospels Compared</a:t>
            </a:r>
          </a:p>
        </p:txBody>
      </p:sp>
      <p:sp>
        <p:nvSpPr>
          <p:cNvPr id="212038" name="Text Box 70"/>
          <p:cNvSpPr txBox="1">
            <a:spLocks noChangeArrowheads="1"/>
          </p:cNvSpPr>
          <p:nvPr/>
        </p:nvSpPr>
        <p:spPr bwMode="auto">
          <a:xfrm>
            <a:off x="8604254" y="14291"/>
            <a:ext cx="52687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16696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94883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41929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6</a:t>
            </a:r>
          </a:p>
        </p:txBody>
      </p:sp>
    </p:spTree>
    <p:extLst>
      <p:ext uri="{BB962C8B-B14F-4D97-AF65-F5344CB8AC3E}">
        <p14:creationId xmlns:p14="http://schemas.microsoft.com/office/powerpoint/2010/main" val="3077585479"/>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7</a:t>
            </a:r>
          </a:p>
        </p:txBody>
      </p:sp>
    </p:spTree>
    <p:extLst>
      <p:ext uri="{BB962C8B-B14F-4D97-AF65-F5344CB8AC3E}">
        <p14:creationId xmlns:p14="http://schemas.microsoft.com/office/powerpoint/2010/main" val="160317876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en-US" dirty="0">
                <a:effectLst>
                  <a:outerShdw blurRad="50800" dist="63500" dir="2700000" algn="tl" rotWithShape="0">
                    <a:srgbClr val="000000">
                      <a:alpha val="85000"/>
                    </a:srgbClr>
                  </a:outerShdw>
                </a:effectLst>
              </a:rPr>
              <a:t>Was Mary Magdalene </a:t>
            </a:r>
            <a:br>
              <a:rPr lang="en-US" dirty="0">
                <a:effectLst>
                  <a:outerShdw blurRad="50800" dist="63500" dir="2700000" algn="tl" rotWithShape="0">
                    <a:srgbClr val="000000">
                      <a:alpha val="85000"/>
                    </a:srgbClr>
                  </a:outerShdw>
                </a:effectLst>
              </a:rPr>
            </a:br>
            <a:r>
              <a:rPr lang="en-US" dirty="0">
                <a:effectLst>
                  <a:outerShdw blurRad="50800" dist="63500" dir="2700000" algn="tl" rotWithShape="0">
                    <a:srgbClr val="000000">
                      <a:alpha val="85000"/>
                    </a:srgbClr>
                  </a:outerShdw>
                </a:effectLst>
              </a:rPr>
              <a:t>the Woman with the Alabaster Jar?</a:t>
            </a: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690" rtl="0" eaLnBrk="1" fontAlgn="base" latinLnBrk="0" hangingPunct="1">
              <a:lnSpc>
                <a:spcPct val="100000"/>
              </a:lnSpc>
              <a:spcBef>
                <a:spcPct val="20000"/>
              </a:spcBef>
              <a:spcAft>
                <a:spcPct val="0"/>
              </a:spcAft>
              <a:buClrTx/>
              <a:buSzPct val="75000"/>
              <a:buFontTx/>
              <a:buNone/>
              <a:tabLst/>
              <a:defRPr/>
            </a:pPr>
            <a:r>
              <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No.  In Luke she is not named but in the other gospels she is clearly Mary of Bethany </a:t>
            </a:r>
          </a:p>
        </p:txBody>
      </p:sp>
      <p:pic>
        <p:nvPicPr>
          <p:cNvPr id="5" name="Picture 4" descr="Alabas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69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BONES" pitchFamily="-105" charset="0"/>
                <a:ea typeface="ＭＳ Ｐゴシック"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690" rtl="0" eaLnBrk="1" fontAlgn="base" latinLnBrk="0" hangingPunct="1">
              <a:lnSpc>
                <a:spcPct val="100000"/>
              </a:lnSpc>
              <a:spcBef>
                <a:spcPct val="20000"/>
              </a:spcBef>
              <a:spcAft>
                <a:spcPct val="0"/>
              </a:spcAft>
              <a:buClrTx/>
              <a:buSzPct val="75000"/>
              <a:buFontTx/>
              <a:buNone/>
              <a:tabLst/>
              <a:defRPr/>
            </a:pPr>
            <a:r>
              <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rPr>
              <a:t>The </a:t>
            </a:r>
            <a:r>
              <a:rPr kumimoji="0" lang="en-US" sz="3600" b="1" i="0" u="none" strike="noStrike" kern="1200" cap="none" spc="0" normalizeH="0" baseline="0" noProof="0" dirty="0">
                <a:ln>
                  <a:noFill/>
                </a:ln>
                <a:solidFill>
                  <a:srgbClr val="000066"/>
                </a:solidFill>
                <a:effectLst/>
                <a:uLnTx/>
                <a:uFillTx/>
                <a:latin typeface="Times"/>
                <a:ea typeface="ＭＳ Ｐゴシック" charset="0"/>
                <a:cs typeface="Times"/>
              </a:rPr>
              <a:t>WOMAN </a:t>
            </a:r>
            <a:br>
              <a:rPr kumimoji="0" lang="en-US" sz="2800" b="1" i="0" u="none" strike="noStrike" kern="1200" cap="none" spc="0" normalizeH="0" baseline="0" noProof="0" dirty="0">
                <a:ln>
                  <a:noFill/>
                </a:ln>
                <a:solidFill>
                  <a:srgbClr val="000066"/>
                </a:solidFill>
                <a:effectLst/>
                <a:uLnTx/>
                <a:uFillTx/>
                <a:latin typeface="Times"/>
                <a:ea typeface="ＭＳ Ｐゴシック" charset="0"/>
                <a:cs typeface="Times"/>
              </a:rPr>
            </a:br>
            <a:r>
              <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rPr>
              <a:t>with the </a:t>
            </a:r>
            <a:br>
              <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rPr>
            </a:br>
            <a:r>
              <a:rPr kumimoji="0" lang="en-US" sz="3200" b="1" i="0" u="none" strike="noStrike" kern="1200" cap="none" spc="0" normalizeH="0" baseline="0" noProof="0" dirty="0">
                <a:ln>
                  <a:noFill/>
                </a:ln>
                <a:solidFill>
                  <a:srgbClr val="000066"/>
                </a:solidFill>
                <a:effectLst/>
                <a:uLnTx/>
                <a:uFillTx/>
                <a:latin typeface="Times"/>
                <a:ea typeface="ＭＳ Ｐゴシック" charset="0"/>
                <a:cs typeface="Times"/>
              </a:rPr>
              <a:t>ALABASTER JAR</a:t>
            </a:r>
            <a:endPar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6" name="Rectangle 3"/>
          <p:cNvSpPr txBox="1">
            <a:spLocks noChangeArrowheads="1"/>
          </p:cNvSpPr>
          <p:nvPr/>
        </p:nvSpPr>
        <p:spPr bwMode="auto">
          <a:xfrm>
            <a:off x="2357768" y="2737945"/>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690" rtl="0" eaLnBrk="1" fontAlgn="base" latinLnBrk="0" hangingPunct="1">
              <a:lnSpc>
                <a:spcPct val="100000"/>
              </a:lnSpc>
              <a:spcBef>
                <a:spcPct val="20000"/>
              </a:spcBef>
              <a:spcAft>
                <a:spcPct val="0"/>
              </a:spcAft>
              <a:buClrTx/>
              <a:buSzPct val="75000"/>
              <a:buFontTx/>
              <a:buNone/>
              <a:tabLst/>
              <a:defRPr/>
            </a:pPr>
            <a:r>
              <a:rPr kumimoji="0" lang="en-US" sz="2000" b="1" i="0" u="none" strike="noStrike" kern="1200" cap="none" spc="0" normalizeH="0" baseline="0" noProof="0" dirty="0">
                <a:ln>
                  <a:noFill/>
                </a:ln>
                <a:solidFill>
                  <a:srgbClr val="000066"/>
                </a:solidFill>
                <a:effectLst/>
                <a:uLnTx/>
                <a:uFillTx/>
                <a:latin typeface="Times"/>
                <a:ea typeface="ＭＳ Ｐゴシック" charset="0"/>
                <a:cs typeface="Times"/>
              </a:rPr>
              <a:t>Mary </a:t>
            </a:r>
            <a:r>
              <a:rPr kumimoji="0" lang="en-US" sz="2000" b="1" i="0" u="none" strike="noStrike" kern="1200" cap="none" spc="0" normalizeH="0" baseline="0" noProof="0" dirty="0" err="1">
                <a:ln>
                  <a:noFill/>
                </a:ln>
                <a:solidFill>
                  <a:srgbClr val="000066"/>
                </a:solidFill>
                <a:effectLst/>
                <a:uLnTx/>
                <a:uFillTx/>
                <a:latin typeface="Times"/>
                <a:ea typeface="ＭＳ Ｐゴシック" charset="0"/>
                <a:cs typeface="Times"/>
              </a:rPr>
              <a:t>Magdalen</a:t>
            </a:r>
            <a:r>
              <a:rPr kumimoji="0" lang="en-US" sz="2000" b="1" i="0" u="none" strike="noStrike" kern="1200" cap="none" spc="0" normalizeH="0" baseline="0" noProof="0" dirty="0">
                <a:ln>
                  <a:noFill/>
                </a:ln>
                <a:solidFill>
                  <a:srgbClr val="000066"/>
                </a:solidFill>
                <a:effectLst/>
                <a:uLnTx/>
                <a:uFillTx/>
                <a:latin typeface="Times"/>
                <a:ea typeface="ＭＳ Ｐゴシック" charset="0"/>
                <a:cs typeface="Times"/>
              </a:rPr>
              <a:t> and the Holy </a:t>
            </a:r>
            <a:br>
              <a:rPr kumimoji="0" lang="en-US" sz="2000" b="1" i="0" u="none" strike="noStrike" kern="1200" cap="none" spc="0" normalizeH="0" baseline="0" noProof="0" dirty="0">
                <a:ln>
                  <a:noFill/>
                </a:ln>
                <a:solidFill>
                  <a:srgbClr val="000066"/>
                </a:solidFill>
                <a:effectLst/>
                <a:uLnTx/>
                <a:uFillTx/>
                <a:latin typeface="Times"/>
                <a:ea typeface="ＭＳ Ｐゴシック" charset="0"/>
                <a:cs typeface="Times"/>
              </a:rPr>
            </a:br>
            <a:r>
              <a:rPr kumimoji="0" lang="en-US" sz="2000" b="1" i="0" u="none" strike="noStrike" kern="1200" cap="none" spc="0" normalizeH="0" baseline="0" noProof="0" dirty="0">
                <a:ln>
                  <a:noFill/>
                </a:ln>
                <a:solidFill>
                  <a:srgbClr val="000066"/>
                </a:solidFill>
                <a:effectLst/>
                <a:uLnTx/>
                <a:uFillTx/>
                <a:latin typeface="Times"/>
                <a:ea typeface="ＭＳ Ｐゴシック" charset="0"/>
                <a:cs typeface="Times"/>
              </a:rPr>
              <a:t>Grail</a:t>
            </a:r>
          </a:p>
        </p:txBody>
      </p:sp>
      <p:sp>
        <p:nvSpPr>
          <p:cNvPr id="18" name="Rectangle 3"/>
          <p:cNvSpPr txBox="1">
            <a:spLocks noChangeArrowheads="1"/>
          </p:cNvSpPr>
          <p:nvPr/>
        </p:nvSpPr>
        <p:spPr bwMode="auto">
          <a:xfrm rot="21036044">
            <a:off x="2017341" y="4753172"/>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690" rtl="0" eaLnBrk="1" fontAlgn="base" latinLnBrk="0" hangingPunct="1">
              <a:lnSpc>
                <a:spcPct val="100000"/>
              </a:lnSpc>
              <a:spcBef>
                <a:spcPct val="20000"/>
              </a:spcBef>
              <a:spcAft>
                <a:spcPct val="0"/>
              </a:spcAft>
              <a:buClrTx/>
              <a:buSzPct val="75000"/>
              <a:buFontTx/>
              <a:buNone/>
              <a:tabLst/>
              <a:defRPr/>
            </a:pPr>
            <a:r>
              <a:rPr kumimoji="0" lang="en-US" sz="1600" b="1" i="0" u="none" strike="noStrike" kern="1200" cap="none" spc="0" normalizeH="0" baseline="0" noProof="0" dirty="0">
                <a:ln>
                  <a:noFill/>
                </a:ln>
                <a:solidFill>
                  <a:srgbClr val="FFFFFF"/>
                </a:solidFill>
                <a:effectLst/>
                <a:uLnTx/>
                <a:uFillTx/>
                <a:latin typeface="Times"/>
                <a:ea typeface="ＭＳ Ｐゴシック" charset="0"/>
                <a:cs typeface="Times"/>
              </a:rPr>
              <a:t>As featured in </a:t>
            </a:r>
            <a:r>
              <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rPr>
              <a:t>The </a:t>
            </a:r>
            <a:br>
              <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rPr>
            </a:br>
            <a:r>
              <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rPr>
              <a:t>Da Vinci Code</a:t>
            </a:r>
          </a:p>
        </p:txBody>
      </p:sp>
    </p:spTree>
    <p:extLst>
      <p:ext uri="{BB962C8B-B14F-4D97-AF65-F5344CB8AC3E}">
        <p14:creationId xmlns:p14="http://schemas.microsoft.com/office/powerpoint/2010/main" val="23989839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38"/>
            <a:ext cx="9144000" cy="623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pPr eaLnBrk="1" hangingPunct="1"/>
            <a:r>
              <a:rPr lang="en-US" sz="2800" i="1">
                <a:latin typeface="Papyrus" charset="0"/>
              </a:rPr>
              <a:t>Luke 7:36-50</a:t>
            </a:r>
            <a:br>
              <a:rPr lang="en-US" sz="2800" i="1">
                <a:latin typeface="Papyrus" charset="0"/>
              </a:rPr>
            </a:br>
            <a:r>
              <a:rPr lang="en-US" sz="3600" i="1">
                <a:latin typeface="Papyrus" charset="0"/>
              </a:rPr>
              <a:t>Jesus and the Sinful Woman</a:t>
            </a:r>
          </a:p>
        </p:txBody>
      </p:sp>
    </p:spTree>
    <p:extLst>
      <p:ext uri="{BB962C8B-B14F-4D97-AF65-F5344CB8AC3E}">
        <p14:creationId xmlns:p14="http://schemas.microsoft.com/office/powerpoint/2010/main" val="445803066"/>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179203" name="Text Box 3"/>
          <p:cNvSpPr txBox="1">
            <a:spLocks noChangeArrowheads="1"/>
          </p:cNvSpPr>
          <p:nvPr/>
        </p:nvSpPr>
        <p:spPr bwMode="auto">
          <a:xfrm>
            <a:off x="0" y="1006476"/>
            <a:ext cx="9144000" cy="590147"/>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Lucida Sans Unicode" charset="0"/>
                <a:ea typeface="ＭＳ Ｐゴシック" charset="0"/>
              </a:rPr>
              <a:t>Common to all four gospel accounts:</a:t>
            </a:r>
          </a:p>
        </p:txBody>
      </p:sp>
      <p:sp>
        <p:nvSpPr>
          <p:cNvPr id="179204" name="Rectangle 4"/>
          <p:cNvSpPr>
            <a:spLocks noGrp="1" noChangeArrowheads="1"/>
          </p:cNvSpPr>
          <p:nvPr>
            <p:ph type="title"/>
          </p:nvPr>
        </p:nvSpPr>
        <p:spPr>
          <a:xfrm>
            <a:off x="0" y="238163"/>
            <a:ext cx="7620000" cy="600075"/>
          </a:xfrm>
        </p:spPr>
        <p:txBody>
          <a:bodyPr anchor="t">
            <a:spAutoFit/>
          </a:bodyPr>
          <a:lstStyle/>
          <a:p>
            <a:pPr eaLnBrk="1" hangingPunct="1">
              <a:defRPr/>
            </a:pPr>
            <a:r>
              <a:rPr lang="en-US" sz="3200" b="1">
                <a:solidFill>
                  <a:schemeClr val="bg1"/>
                </a:solidFill>
                <a:effectLst>
                  <a:outerShdw blurRad="38100" dist="38100" dir="2700000" algn="tl">
                    <a:srgbClr val="000000"/>
                  </a:outerShdw>
                </a:effectLst>
                <a:latin typeface="Lucida Sans Unicode" charset="0"/>
              </a:rPr>
              <a:t>Anointings of Jesus</a:t>
            </a:r>
            <a:endParaRPr lang="en-US" sz="3200" b="1">
              <a:solidFill>
                <a:schemeClr val="tx1"/>
              </a:solidFill>
              <a:latin typeface="Lucida Sans Unicode" charset="0"/>
            </a:endParaRPr>
          </a:p>
        </p:txBody>
      </p:sp>
      <p:sp>
        <p:nvSpPr>
          <p:cNvPr id="179205" name="Text Box 5"/>
          <p:cNvSpPr txBox="1">
            <a:spLocks noChangeArrowheads="1"/>
          </p:cNvSpPr>
          <p:nvPr/>
        </p:nvSpPr>
        <p:spPr bwMode="auto">
          <a:xfrm>
            <a:off x="288926" y="2214565"/>
            <a:ext cx="8855075" cy="40748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Unannounced visit by woman</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Anointed Jesus</a:t>
            </a:r>
            <a:r>
              <a:rPr kumimoji="0" lang="uk-UA" sz="3200" b="1" i="0" u="none" strike="noStrike" kern="1200" cap="none" spc="0" normalizeH="0" baseline="0" noProof="0" dirty="0">
                <a:ln>
                  <a:noFill/>
                </a:ln>
                <a:solidFill>
                  <a:srgbClr val="000000"/>
                </a:solidFill>
                <a:effectLst/>
                <a:uLnTx/>
                <a:uFillTx/>
                <a:latin typeface="Lucida Sans Unicode" charset="0"/>
                <a:ea typeface="ＭＳ Ｐゴシック" charset="0"/>
              </a:rPr>
              <a:t>'</a:t>
            </a: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 head and/or feet</a:t>
            </a:r>
            <a:endParaRPr kumimoji="0" lang="en-US" altLang="ja-JP" sz="32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Wiped his feet with her hair</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Complaint of waste by disciples/Judas</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Disciples rebuked by Jesus</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In a home</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Alabaster jar (except in John)</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Home owned by man called Simon</a:t>
            </a: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51" y="0"/>
            <a:ext cx="1550987"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9835747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5665041"/>
            <a:ext cx="184660" cy="460283"/>
          </a:xfrm>
          <a:prstGeom prst="rect">
            <a:avLst/>
          </a:prstGeom>
          <a:solidFill>
            <a:srgbClr val="FF3300">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1252" name="Rectangle 4"/>
          <p:cNvSpPr>
            <a:spLocks noChangeArrowheads="1"/>
          </p:cNvSpPr>
          <p:nvPr/>
        </p:nvSpPr>
        <p:spPr bwMode="auto">
          <a:xfrm>
            <a:off x="0" y="2782934"/>
            <a:ext cx="184660" cy="460283"/>
          </a:xfrm>
          <a:prstGeom prst="rect">
            <a:avLst/>
          </a:prstGeom>
          <a:solidFill>
            <a:srgbClr val="FF9933">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1253" name="Text Box 5"/>
          <p:cNvSpPr txBox="1">
            <a:spLocks noChangeArrowheads="1"/>
          </p:cNvSpPr>
          <p:nvPr/>
        </p:nvSpPr>
        <p:spPr bwMode="auto">
          <a:xfrm>
            <a:off x="0" y="980745"/>
            <a:ext cx="9144000" cy="6617015"/>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Luke 7:36-50</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Early in Ministry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Weeping</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For worship, woman</a:t>
            </a:r>
            <a:r>
              <a:rPr kumimoji="0" lang="uk-UA"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a:t>
            </a:r>
            <a: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s </a:t>
            </a:r>
            <a:b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br>
            <a: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sins forgiven (Luke 7:48)</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By unnamed harlot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home of Simon the </a:t>
            </a:r>
            <a:b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b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Pharisee (Luke 7:40) in </a:t>
            </a:r>
            <a:b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b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an unknown town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p:txBody>
      </p:sp>
      <p:sp>
        <p:nvSpPr>
          <p:cNvPr id="181254" name="Text Box 6"/>
          <p:cNvSpPr txBox="1">
            <a:spLocks noChangeArrowheads="1"/>
          </p:cNvSpPr>
          <p:nvPr/>
        </p:nvSpPr>
        <p:spPr bwMode="auto">
          <a:xfrm>
            <a:off x="4211961" y="1006487"/>
            <a:ext cx="4935537" cy="6247683"/>
          </a:xfrm>
          <a:prstGeom prst="rect">
            <a:avLst/>
          </a:prstGeom>
          <a:solidFill>
            <a:srgbClr val="99FFCC">
              <a:alpha val="36862"/>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Matt. 26:6-13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Mark 14:3-9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John 12:1-11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During Passion Week</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No weeping noted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For burial, woman needed</a:t>
            </a:r>
            <a:b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b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no forgiveness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By Lazarus</a:t>
            </a:r>
            <a:r>
              <a:rPr kumimoji="0" lang="uk-UA"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a:t>
            </a:r>
            <a: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 sister </a:t>
            </a: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Mary</a:t>
            </a:r>
            <a: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 at home of Simon the Leper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(Matt. 26:6; Mark 14:3) in Lazarus</a:t>
            </a:r>
            <a:r>
              <a:rPr kumimoji="0" lang="uk-UA" sz="2400" b="1" i="0" u="none" strike="noStrike" kern="1200" cap="none" spc="0" normalizeH="0" baseline="0" noProof="0" dirty="0">
                <a:ln>
                  <a:noFill/>
                </a:ln>
                <a:solidFill>
                  <a:srgbClr val="000000"/>
                </a:solidFill>
                <a:effectLst/>
                <a:uLnTx/>
                <a:uFillTx/>
                <a:latin typeface="Lucida Sans Unicode" charset="0"/>
                <a:ea typeface="ＭＳ Ｐゴシック" charset="0"/>
              </a:rPr>
              <a:t>'</a:t>
            </a: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 hometown of Bethany (John 12:1)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p:txBody>
      </p:sp>
      <p:sp>
        <p:nvSpPr>
          <p:cNvPr id="181250"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181255" name="Rectangle 7"/>
          <p:cNvSpPr>
            <a:spLocks noGrp="1" noChangeArrowheads="1"/>
          </p:cNvSpPr>
          <p:nvPr>
            <p:ph type="title"/>
          </p:nvPr>
        </p:nvSpPr>
        <p:spPr>
          <a:xfrm>
            <a:off x="0" y="238163"/>
            <a:ext cx="9144000" cy="600075"/>
          </a:xfrm>
        </p:spPr>
        <p:txBody>
          <a:bodyPr anchor="t">
            <a:spAutoFit/>
          </a:bodyPr>
          <a:lstStyle/>
          <a:p>
            <a:pPr eaLnBrk="1" hangingPunct="1">
              <a:defRPr/>
            </a:pPr>
            <a:r>
              <a:rPr lang="en-US" sz="3200" b="1" dirty="0">
                <a:solidFill>
                  <a:schemeClr val="bg1"/>
                </a:solidFill>
                <a:effectLst>
                  <a:outerShdw blurRad="38100" dist="38100" dir="2700000" algn="tl">
                    <a:srgbClr val="000000"/>
                  </a:outerShdw>
                </a:effectLst>
                <a:latin typeface="Lucida Sans Unicode" charset="0"/>
              </a:rPr>
              <a:t>The Two </a:t>
            </a:r>
            <a:r>
              <a:rPr lang="en-US" sz="3200" b="1" dirty="0" err="1">
                <a:solidFill>
                  <a:schemeClr val="bg1"/>
                </a:solidFill>
                <a:effectLst>
                  <a:outerShdw blurRad="38100" dist="38100" dir="2700000" algn="tl">
                    <a:srgbClr val="000000"/>
                  </a:outerShdw>
                </a:effectLst>
                <a:latin typeface="Lucida Sans Unicode" charset="0"/>
              </a:rPr>
              <a:t>Anointings</a:t>
            </a:r>
            <a:r>
              <a:rPr lang="en-US" sz="3200" b="1" dirty="0">
                <a:solidFill>
                  <a:schemeClr val="bg1"/>
                </a:solidFill>
                <a:effectLst>
                  <a:outerShdw blurRad="38100" dist="38100" dir="2700000" algn="tl">
                    <a:srgbClr val="000000"/>
                  </a:outerShdw>
                </a:effectLst>
                <a:latin typeface="Lucida Sans Unicode" charset="0"/>
              </a:rPr>
              <a:t> of Jesus</a:t>
            </a: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4" y="0"/>
            <a:ext cx="560387"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662370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0"/>
          <a:ext cx="9144000" cy="652794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Matthew</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Mark</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Luke</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John</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Scope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Birth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Tone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Prophetic</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Pastoral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Historical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Spiritual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Christ</a:t>
                      </a:r>
                      <a:r>
                        <a:rPr kumimoji="0" lang="uk-UA" altLang="zh-CN" sz="2200" b="1" i="0" u="none" strike="noStrike" cap="none" normalizeH="0" baseline="0" dirty="0">
                          <a:ln>
                            <a:noFill/>
                          </a:ln>
                          <a:solidFill>
                            <a:srgbClr val="FFFFFF"/>
                          </a:solidFill>
                          <a:effectLst/>
                          <a:latin typeface="Arial Narrow" charset="0"/>
                          <a:ea typeface="SimSun" charset="0"/>
                          <a:cs typeface="SimSun" charset="0"/>
                        </a:rPr>
                        <a:t>'</a:t>
                      </a: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 Words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60%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Chapters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16</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24</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79439">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1068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661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1149</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878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 per Chap.</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48</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Quotations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Allusions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References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129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Unique Material</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 </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92%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Broad Division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Narrow" charset="0"/>
                          <a:ea typeface="ＭＳ Ｐゴシック" charset="0"/>
                          <a:cs typeface="Times New Roman" charset="0"/>
                        </a:rPr>
                        <a:t>------------------- Synoptic Gospels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Supplemental Gospel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2318496" y="1"/>
            <a:ext cx="4507011" cy="457390"/>
          </a:xfrm>
          <a:solidFill>
            <a:schemeClr val="bg2"/>
          </a:solidFill>
        </p:spPr>
        <p:txBody>
          <a:bodyPr wrap="none" anchor="t">
            <a:spAutoFit/>
          </a:bodyPr>
          <a:lstStyle/>
          <a:p>
            <a:pPr eaLnBrk="1" hangingPunct="1"/>
            <a:r>
              <a:rPr lang="en-US" sz="2400" dirty="0">
                <a:solidFill>
                  <a:schemeClr val="tx1"/>
                </a:solidFill>
                <a:ea typeface="SimSun" charset="0"/>
                <a:cs typeface="SimSun" charset="0"/>
              </a:rPr>
              <a:t>The Four Gospels Compared</a:t>
            </a:r>
          </a:p>
        </p:txBody>
      </p:sp>
      <p:sp>
        <p:nvSpPr>
          <p:cNvPr id="214096"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8</a:t>
            </a:r>
          </a:p>
        </p:txBody>
      </p:sp>
    </p:spTree>
    <p:extLst>
      <p:ext uri="{BB962C8B-B14F-4D97-AF65-F5344CB8AC3E}">
        <p14:creationId xmlns:p14="http://schemas.microsoft.com/office/powerpoint/2010/main" val="277556703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830960"/>
          </a:xfrm>
          <a:prstGeom prst="rect">
            <a:avLst/>
          </a:prstGeom>
          <a:noFill/>
        </p:spPr>
        <p:txBody>
          <a:bodyPr wrap="square" lIns="91389" tIns="45695" rIns="91389" bIns="45695">
            <a:spAutoFit/>
          </a:bodyPr>
          <a:lstStyle/>
          <a:p>
            <a:pPr algn="ctr">
              <a:defRPr/>
            </a:pPr>
            <a:r>
              <a:rPr lang="en-US" sz="4800" b="1" dirty="0">
                <a:solidFill>
                  <a:srgbClr val="6BCBF4"/>
                </a:solidFill>
                <a:effectLst>
                  <a:glow rad="228600">
                    <a:schemeClr val="tx1">
                      <a:alpha val="75000"/>
                    </a:schemeClr>
                  </a:glow>
                  <a:outerShdw blurRad="50800" dist="38100" dir="2700000" algn="tl" rotWithShape="0">
                    <a:srgbClr val="000000"/>
                  </a:outerShdw>
                </a:effectLst>
                <a:latin typeface="Arial" panose="020B0604020202020204" pitchFamily="34" charset="0"/>
              </a:rPr>
              <a:t>PARABLE OF THE SOWER</a:t>
            </a: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algn="ctr">
              <a:defRPr/>
            </a:pPr>
            <a:r>
              <a:rPr lang="en-US" sz="3200" b="1" dirty="0">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rPr>
              <a:t>Matthew 13:1-23; Mark 4:1-20; Luke 8:1-15</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6443696" y="32719"/>
            <a:ext cx="3456896" cy="1440159"/>
            <a:chOff x="5508104" y="620689"/>
            <a:chExt cx="3456896" cy="1440159"/>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b="1" kern="0" dirty="0">
                  <a:solidFill>
                    <a:srgbClr val="FFFFFF"/>
                  </a:solidFill>
                  <a:latin typeface="Arial" panose="020B0604020202020204" pitchFamily="34" charset="0"/>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266321953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50290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9537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69092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4249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404935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57317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886021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465156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3" descr="EXPTEXTB"/>
          <p:cNvSpPr>
            <a:spLocks noChangeArrowheads="1"/>
          </p:cNvSpPr>
          <p:nvPr/>
        </p:nvSpPr>
        <p:spPr bwMode="auto">
          <a:xfrm>
            <a:off x="-36512" y="26989"/>
            <a:ext cx="9180513" cy="7002462"/>
          </a:xfrm>
          <a:prstGeom prst="rect">
            <a:avLst/>
          </a:prstGeom>
          <a:solidFill>
            <a:srgbClr val="FFFFFF"/>
          </a:solidFill>
          <a:ln>
            <a:noFill/>
          </a:ln>
        </p:spPr>
        <p:txBody>
          <a:bodyPr wrap="none" lIns="91408" tIns="45704" rIns="91408" bIns="45704" anchor="ctr"/>
          <a:lstStyle/>
          <a:p>
            <a:pPr eaLnBrk="1" fontAlgn="auto" hangingPunct="1">
              <a:spcBef>
                <a:spcPts val="0"/>
              </a:spcBef>
              <a:spcAft>
                <a:spcPts val="0"/>
              </a:spcAft>
              <a:defRPr/>
            </a:pPr>
            <a:endParaRPr lang="en-US" sz="1800" b="1" kern="0" dirty="0">
              <a:solidFill>
                <a:srgbClr val="000000"/>
              </a:solidFill>
              <a:latin typeface="Arial" panose="020B0604020202020204" pitchFamily="34" charset="0"/>
              <a:cs typeface="Times New Roman" charset="0"/>
            </a:endParaRPr>
          </a:p>
        </p:txBody>
      </p:sp>
      <p:pic>
        <p:nvPicPr>
          <p:cNvPr id="286722"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2781307"/>
            <a:ext cx="3319462" cy="315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1232" y="3500438"/>
            <a:ext cx="4422775" cy="2220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6673" name="Rectangle 2"/>
          <p:cNvSpPr>
            <a:spLocks noGrp="1" noChangeArrowheads="1"/>
          </p:cNvSpPr>
          <p:nvPr>
            <p:ph type="title" sz="quarter"/>
          </p:nvPr>
        </p:nvSpPr>
        <p:spPr>
          <a:xfrm>
            <a:off x="-279507" y="609600"/>
            <a:ext cx="9027971" cy="1143000"/>
          </a:xfrm>
        </p:spPr>
        <p:txBody>
          <a:bodyPr/>
          <a:lstStyle/>
          <a:p>
            <a:pPr eaLnBrk="1" hangingPunct="1">
              <a:defRPr/>
            </a:pPr>
            <a:r>
              <a:rPr lang="en-US" dirty="0">
                <a:effectLst>
                  <a:glow rad="241300">
                    <a:schemeClr val="bg2">
                      <a:alpha val="90000"/>
                    </a:schemeClr>
                  </a:glow>
                </a:effectLst>
              </a:rPr>
              <a:t>Is history . . . </a:t>
            </a:r>
          </a:p>
        </p:txBody>
      </p:sp>
      <p:pic>
        <p:nvPicPr>
          <p:cNvPr id="25609" name="Picture 9" descr="j018865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755657" y="806451"/>
            <a:ext cx="1571625" cy="2603500"/>
          </a:xfrm>
        </p:spPr>
      </p:pic>
      <p:sp>
        <p:nvSpPr>
          <p:cNvPr id="25610" name="Rectangle 10"/>
          <p:cNvSpPr>
            <a:spLocks noChangeArrowheads="1"/>
          </p:cNvSpPr>
          <p:nvPr/>
        </p:nvSpPr>
        <p:spPr bwMode="auto">
          <a:xfrm>
            <a:off x="1737469" y="5486407"/>
            <a:ext cx="2743795" cy="995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defRPr/>
            </a:pPr>
            <a:r>
              <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Cyclical? </a:t>
            </a:r>
          </a:p>
        </p:txBody>
      </p:sp>
      <p:sp>
        <p:nvSpPr>
          <p:cNvPr id="25612" name="Rectangle 12"/>
          <p:cNvSpPr>
            <a:spLocks noChangeArrowheads="1"/>
          </p:cNvSpPr>
          <p:nvPr/>
        </p:nvSpPr>
        <p:spPr bwMode="auto">
          <a:xfrm>
            <a:off x="4355976" y="5488781"/>
            <a:ext cx="1062114"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defRPr/>
            </a:pPr>
            <a:r>
              <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or </a:t>
            </a:r>
          </a:p>
        </p:txBody>
      </p:sp>
      <p:pic>
        <p:nvPicPr>
          <p:cNvPr id="25613" name="Picture 13" descr="j033549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189795" y="1773238"/>
            <a:ext cx="1703387" cy="201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14" name="Picture 14" descr="j0283183"/>
          <p:cNvPicPr>
            <a:picLocks noChangeAspect="1" noChangeArrowheads="1" noCrop="1"/>
          </p:cNvPicPr>
          <p:nvPr/>
        </p:nvPicPr>
        <p:blipFill>
          <a:blip r:embed="rId7">
            <a:extLst>
              <a:ext uri="{28A0092B-C50C-407E-A947-70E740481C1C}">
                <a14:useLocalDpi xmlns:a14="http://schemas.microsoft.com/office/drawing/2010/main"/>
              </a:ext>
            </a:extLst>
          </a:blip>
          <a:srcRect/>
          <a:stretch>
            <a:fillRect/>
          </a:stretch>
        </p:blipFill>
        <p:spPr bwMode="auto">
          <a:xfrm>
            <a:off x="5119695" y="2214570"/>
            <a:ext cx="1755775" cy="200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 name="Group 15"/>
          <p:cNvGrpSpPr>
            <a:grpSpLocks/>
          </p:cNvGrpSpPr>
          <p:nvPr/>
        </p:nvGrpSpPr>
        <p:grpSpPr bwMode="auto">
          <a:xfrm>
            <a:off x="7372357" y="5137150"/>
            <a:ext cx="1736725" cy="1531938"/>
            <a:chOff x="4080" y="2256"/>
            <a:chExt cx="1430" cy="1493"/>
          </a:xfrm>
        </p:grpSpPr>
        <p:pic>
          <p:nvPicPr>
            <p:cNvPr id="286735" name="Picture 16" descr="j0335494"/>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080" y="2256"/>
              <a:ext cx="1143" cy="1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36" name="Picture 17" descr="j0310316"/>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368" y="2928"/>
              <a:ext cx="1142" cy="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25618" name="Picture 18" descr="XXJ124">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0" y="3284539"/>
            <a:ext cx="2362200" cy="232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19" name="Picture 19" descr="j0300912"/>
          <p:cNvPicPr>
            <a:picLocks noGrp="1" noChangeAspect="1" noChangeArrowheads="1"/>
          </p:cNvPicPr>
          <p:nvPr>
            <p:ph sz="quarter" idx="4"/>
          </p:nvPr>
        </p:nvPicPr>
        <p:blipFill>
          <a:blip r:embed="rId12">
            <a:extLst>
              <a:ext uri="{28A0092B-C50C-407E-A947-70E740481C1C}">
                <a14:useLocalDpi xmlns:a14="http://schemas.microsoft.com/office/drawing/2010/main"/>
              </a:ext>
            </a:extLst>
          </a:blip>
          <a:srcRect/>
          <a:stretch>
            <a:fillRect/>
          </a:stretch>
        </p:blipFill>
        <p:spPr>
          <a:xfrm>
            <a:off x="325445" y="5106988"/>
            <a:ext cx="1798637" cy="1706562"/>
          </a:xfrm>
        </p:spPr>
      </p:pic>
      <p:pic>
        <p:nvPicPr>
          <p:cNvPr id="25620" name="Picture 20" descr="buddasym">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646363" y="1700213"/>
            <a:ext cx="1420812" cy="139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11" name="Rectangle 11"/>
          <p:cNvSpPr>
            <a:spLocks noChangeArrowheads="1"/>
          </p:cNvSpPr>
          <p:nvPr/>
        </p:nvSpPr>
        <p:spPr bwMode="auto">
          <a:xfrm>
            <a:off x="5203398" y="5526881"/>
            <a:ext cx="2478266"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defRPr/>
            </a:pPr>
            <a:r>
              <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Linear?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610"/>
                                        </p:tgtEl>
                                        <p:attrNameLst>
                                          <p:attrName>style.visibility</p:attrName>
                                        </p:attrNameLst>
                                      </p:cBhvr>
                                      <p:to>
                                        <p:strVal val="visible"/>
                                      </p:to>
                                    </p:set>
                                    <p:anim calcmode="lin" valueType="num">
                                      <p:cBhvr>
                                        <p:cTn id="7" dur="500" fill="hold"/>
                                        <p:tgtEl>
                                          <p:spTgt spid="25610"/>
                                        </p:tgtEl>
                                        <p:attrNameLst>
                                          <p:attrName>ppt_w</p:attrName>
                                        </p:attrNameLst>
                                      </p:cBhvr>
                                      <p:tavLst>
                                        <p:tav tm="0">
                                          <p:val>
                                            <p:fltVal val="0"/>
                                          </p:val>
                                        </p:tav>
                                        <p:tav tm="100000">
                                          <p:val>
                                            <p:strVal val="#ppt_w"/>
                                          </p:val>
                                        </p:tav>
                                      </p:tavLst>
                                    </p:anim>
                                    <p:anim calcmode="lin" valueType="num">
                                      <p:cBhvr>
                                        <p:cTn id="8" dur="500" fill="hold"/>
                                        <p:tgtEl>
                                          <p:spTgt spid="25610"/>
                                        </p:tgtEl>
                                        <p:attrNameLst>
                                          <p:attrName>ppt_h</p:attrName>
                                        </p:attrNameLst>
                                      </p:cBhvr>
                                      <p:tavLst>
                                        <p:tav tm="0">
                                          <p:val>
                                            <p:fltVal val="0"/>
                                          </p:val>
                                        </p:tav>
                                        <p:tav tm="100000">
                                          <p:val>
                                            <p:strVal val="#ppt_h"/>
                                          </p:val>
                                        </p:tav>
                                      </p:tavLst>
                                    </p:anim>
                                    <p:anim calcmode="lin" valueType="num">
                                      <p:cBhvr>
                                        <p:cTn id="9" dur="500" fill="hold"/>
                                        <p:tgtEl>
                                          <p:spTgt spid="25610"/>
                                        </p:tgtEl>
                                        <p:attrNameLst>
                                          <p:attrName>style.rotation</p:attrName>
                                        </p:attrNameLst>
                                      </p:cBhvr>
                                      <p:tavLst>
                                        <p:tav tm="0">
                                          <p:val>
                                            <p:fltVal val="360"/>
                                          </p:val>
                                        </p:tav>
                                        <p:tav tm="100000">
                                          <p:val>
                                            <p:fltVal val="0"/>
                                          </p:val>
                                        </p:tav>
                                      </p:tavLst>
                                    </p:anim>
                                    <p:animEffect transition="in" filter="fade">
                                      <p:cBhvr>
                                        <p:cTn id="10" dur="500"/>
                                        <p:tgtEl>
                                          <p:spTgt spid="256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6" presetClass="entr" presetSubtype="0" fill="hold" nodeType="clickEffect">
                                  <p:stCondLst>
                                    <p:cond delay="0"/>
                                  </p:stCondLst>
                                  <p:childTnLst>
                                    <p:set>
                                      <p:cBhvr>
                                        <p:cTn id="14" dur="1" fill="hold">
                                          <p:stCondLst>
                                            <p:cond delay="0"/>
                                          </p:stCondLst>
                                        </p:cTn>
                                        <p:tgtEl>
                                          <p:spTgt spid="25612"/>
                                        </p:tgtEl>
                                        <p:attrNameLst>
                                          <p:attrName>style.visibility</p:attrName>
                                        </p:attrNameLst>
                                      </p:cBhvr>
                                      <p:to>
                                        <p:strVal val="visible"/>
                                      </p:to>
                                    </p:set>
                                    <p:animEffect transition="in" filter="wipe(down)">
                                      <p:cBhvr>
                                        <p:cTn id="15" dur="580">
                                          <p:stCondLst>
                                            <p:cond delay="0"/>
                                          </p:stCondLst>
                                        </p:cTn>
                                        <p:tgtEl>
                                          <p:spTgt spid="25612"/>
                                        </p:tgtEl>
                                      </p:cBhvr>
                                    </p:animEffect>
                                    <p:anim calcmode="lin" valueType="num">
                                      <p:cBhvr>
                                        <p:cTn id="16" dur="1822" tmFilter="0,0; 0.14,0.36; 0.43,0.73; 0.71,0.91; 1.0,1.0">
                                          <p:stCondLst>
                                            <p:cond delay="0"/>
                                          </p:stCondLst>
                                        </p:cTn>
                                        <p:tgtEl>
                                          <p:spTgt spid="25612"/>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25612"/>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25612"/>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25612"/>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25612"/>
                                        </p:tgtEl>
                                        <p:attrNameLst>
                                          <p:attrName>ppt_y</p:attrName>
                                        </p:attrNameLst>
                                      </p:cBhvr>
                                      <p:tavLst>
                                        <p:tav tm="0" fmla="#ppt_y-sin(pi*$)/81">
                                          <p:val>
                                            <p:fltVal val="0"/>
                                          </p:val>
                                        </p:tav>
                                        <p:tav tm="100000">
                                          <p:val>
                                            <p:fltVal val="1"/>
                                          </p:val>
                                        </p:tav>
                                      </p:tavLst>
                                    </p:anim>
                                    <p:animScale>
                                      <p:cBhvr>
                                        <p:cTn id="21" dur="26">
                                          <p:stCondLst>
                                            <p:cond delay="650"/>
                                          </p:stCondLst>
                                        </p:cTn>
                                        <p:tgtEl>
                                          <p:spTgt spid="25612"/>
                                        </p:tgtEl>
                                      </p:cBhvr>
                                      <p:to x="100000" y="60000"/>
                                    </p:animScale>
                                    <p:animScale>
                                      <p:cBhvr>
                                        <p:cTn id="22" dur="166" decel="50000">
                                          <p:stCondLst>
                                            <p:cond delay="676"/>
                                          </p:stCondLst>
                                        </p:cTn>
                                        <p:tgtEl>
                                          <p:spTgt spid="25612"/>
                                        </p:tgtEl>
                                      </p:cBhvr>
                                      <p:to x="100000" y="100000"/>
                                    </p:animScale>
                                    <p:animScale>
                                      <p:cBhvr>
                                        <p:cTn id="23" dur="26">
                                          <p:stCondLst>
                                            <p:cond delay="1312"/>
                                          </p:stCondLst>
                                        </p:cTn>
                                        <p:tgtEl>
                                          <p:spTgt spid="25612"/>
                                        </p:tgtEl>
                                      </p:cBhvr>
                                      <p:to x="100000" y="80000"/>
                                    </p:animScale>
                                    <p:animScale>
                                      <p:cBhvr>
                                        <p:cTn id="24" dur="166" decel="50000">
                                          <p:stCondLst>
                                            <p:cond delay="1338"/>
                                          </p:stCondLst>
                                        </p:cTn>
                                        <p:tgtEl>
                                          <p:spTgt spid="25612"/>
                                        </p:tgtEl>
                                      </p:cBhvr>
                                      <p:to x="100000" y="100000"/>
                                    </p:animScale>
                                    <p:animScale>
                                      <p:cBhvr>
                                        <p:cTn id="25" dur="26">
                                          <p:stCondLst>
                                            <p:cond delay="1642"/>
                                          </p:stCondLst>
                                        </p:cTn>
                                        <p:tgtEl>
                                          <p:spTgt spid="25612"/>
                                        </p:tgtEl>
                                      </p:cBhvr>
                                      <p:to x="100000" y="90000"/>
                                    </p:animScale>
                                    <p:animScale>
                                      <p:cBhvr>
                                        <p:cTn id="26" dur="166" decel="50000">
                                          <p:stCondLst>
                                            <p:cond delay="1668"/>
                                          </p:stCondLst>
                                        </p:cTn>
                                        <p:tgtEl>
                                          <p:spTgt spid="25612"/>
                                        </p:tgtEl>
                                      </p:cBhvr>
                                      <p:to x="100000" y="100000"/>
                                    </p:animScale>
                                    <p:animScale>
                                      <p:cBhvr>
                                        <p:cTn id="27" dur="26">
                                          <p:stCondLst>
                                            <p:cond delay="1808"/>
                                          </p:stCondLst>
                                        </p:cTn>
                                        <p:tgtEl>
                                          <p:spTgt spid="25612"/>
                                        </p:tgtEl>
                                      </p:cBhvr>
                                      <p:to x="100000" y="95000"/>
                                    </p:animScale>
                                    <p:animScale>
                                      <p:cBhvr>
                                        <p:cTn id="28" dur="166" decel="50000">
                                          <p:stCondLst>
                                            <p:cond delay="1834"/>
                                          </p:stCondLst>
                                        </p:cTn>
                                        <p:tgtEl>
                                          <p:spTgt spid="25612"/>
                                        </p:tgtEl>
                                      </p:cBhvr>
                                      <p:to x="100000" y="100000"/>
                                    </p:animScale>
                                  </p:childTnLst>
                                </p:cTn>
                              </p:par>
                              <p:par>
                                <p:cTn id="29" presetID="7" presetClass="entr" presetSubtype="8" fill="hold" nodeType="withEffect">
                                  <p:stCondLst>
                                    <p:cond delay="0"/>
                                  </p:stCondLst>
                                  <p:childTnLst>
                                    <p:set>
                                      <p:cBhvr>
                                        <p:cTn id="30" dur="1" fill="hold">
                                          <p:stCondLst>
                                            <p:cond delay="0"/>
                                          </p:stCondLst>
                                        </p:cTn>
                                        <p:tgtEl>
                                          <p:spTgt spid="25611"/>
                                        </p:tgtEl>
                                        <p:attrNameLst>
                                          <p:attrName>style.visibility</p:attrName>
                                        </p:attrNameLst>
                                      </p:cBhvr>
                                      <p:to>
                                        <p:strVal val="visible"/>
                                      </p:to>
                                    </p:set>
                                    <p:anim calcmode="lin" valueType="num">
                                      <p:cBhvr additive="base">
                                        <p:cTn id="31" dur="5000" fill="hold"/>
                                        <p:tgtEl>
                                          <p:spTgt spid="25611"/>
                                        </p:tgtEl>
                                        <p:attrNameLst>
                                          <p:attrName>ppt_x</p:attrName>
                                        </p:attrNameLst>
                                      </p:cBhvr>
                                      <p:tavLst>
                                        <p:tav tm="0">
                                          <p:val>
                                            <p:strVal val="0-#ppt_w/2"/>
                                          </p:val>
                                        </p:tav>
                                        <p:tav tm="100000">
                                          <p:val>
                                            <p:strVal val="#ppt_x"/>
                                          </p:val>
                                        </p:tav>
                                      </p:tavLst>
                                    </p:anim>
                                    <p:anim calcmode="lin" valueType="num">
                                      <p:cBhvr additive="base">
                                        <p:cTn id="32" dur="5000" fill="hold"/>
                                        <p:tgtEl>
                                          <p:spTgt spid="25611"/>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5000"/>
                            </p:stCondLst>
                            <p:childTnLst>
                              <p:par>
                                <p:cTn id="34" presetID="22" presetClass="entr" presetSubtype="8"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left)">
                                      <p:cBhvr>
                                        <p:cTn id="36" dur="11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7" presetClass="entr" presetSubtype="0" fill="hold" nodeType="clickEffect">
                                  <p:stCondLst>
                                    <p:cond delay="0"/>
                                  </p:stCondLst>
                                  <p:childTnLst>
                                    <p:set>
                                      <p:cBhvr>
                                        <p:cTn id="40" dur="1" fill="hold">
                                          <p:stCondLst>
                                            <p:cond delay="0"/>
                                          </p:stCondLst>
                                        </p:cTn>
                                        <p:tgtEl>
                                          <p:spTgt spid="25619"/>
                                        </p:tgtEl>
                                        <p:attrNameLst>
                                          <p:attrName>style.visibility</p:attrName>
                                        </p:attrNameLst>
                                      </p:cBhvr>
                                      <p:to>
                                        <p:strVal val="visible"/>
                                      </p:to>
                                    </p:set>
                                    <p:animEffect transition="in" filter="fade">
                                      <p:cBhvr>
                                        <p:cTn id="41" dur="1000"/>
                                        <p:tgtEl>
                                          <p:spTgt spid="25619"/>
                                        </p:tgtEl>
                                      </p:cBhvr>
                                    </p:animEffect>
                                    <p:anim calcmode="lin" valueType="num">
                                      <p:cBhvr>
                                        <p:cTn id="42" dur="1000" fill="hold"/>
                                        <p:tgtEl>
                                          <p:spTgt spid="25619"/>
                                        </p:tgtEl>
                                        <p:attrNameLst>
                                          <p:attrName>ppt_x</p:attrName>
                                        </p:attrNameLst>
                                      </p:cBhvr>
                                      <p:tavLst>
                                        <p:tav tm="0">
                                          <p:val>
                                            <p:strVal val="#ppt_x"/>
                                          </p:val>
                                        </p:tav>
                                        <p:tav tm="100000">
                                          <p:val>
                                            <p:strVal val="#ppt_x"/>
                                          </p:val>
                                        </p:tav>
                                      </p:tavLst>
                                    </p:anim>
                                    <p:anim calcmode="lin" valueType="num">
                                      <p:cBhvr>
                                        <p:cTn id="43" dur="900" decel="100000" fill="hold"/>
                                        <p:tgtEl>
                                          <p:spTgt spid="25619"/>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25619"/>
                                        </p:tgtEl>
                                        <p:attrNameLst>
                                          <p:attrName>ppt_y</p:attrName>
                                        </p:attrNameLst>
                                      </p:cBhvr>
                                      <p:tavLst>
                                        <p:tav tm="0">
                                          <p:val>
                                            <p:strVal val="#ppt_y-.03"/>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nodeType="clickEffect">
                                  <p:stCondLst>
                                    <p:cond delay="0"/>
                                  </p:stCondLst>
                                  <p:childTnLst>
                                    <p:set>
                                      <p:cBhvr>
                                        <p:cTn id="48" dur="1" fill="hold">
                                          <p:stCondLst>
                                            <p:cond delay="0"/>
                                          </p:stCondLst>
                                        </p:cTn>
                                        <p:tgtEl>
                                          <p:spTgt spid="25609"/>
                                        </p:tgtEl>
                                        <p:attrNameLst>
                                          <p:attrName>style.visibility</p:attrName>
                                        </p:attrNameLst>
                                      </p:cBhvr>
                                      <p:to>
                                        <p:strVal val="visible"/>
                                      </p:to>
                                    </p:set>
                                    <p:animEffect transition="in" filter="dissolve">
                                      <p:cBhvr>
                                        <p:cTn id="49" dur="500"/>
                                        <p:tgtEl>
                                          <p:spTgt spid="25609"/>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5" presetClass="entr" presetSubtype="0" fill="hold" nodeType="clickEffect">
                                  <p:stCondLst>
                                    <p:cond delay="0"/>
                                  </p:stCondLst>
                                  <p:childTnLst>
                                    <p:set>
                                      <p:cBhvr>
                                        <p:cTn id="53" dur="1" fill="hold">
                                          <p:stCondLst>
                                            <p:cond delay="0"/>
                                          </p:stCondLst>
                                        </p:cTn>
                                        <p:tgtEl>
                                          <p:spTgt spid="25618"/>
                                        </p:tgtEl>
                                        <p:attrNameLst>
                                          <p:attrName>style.visibility</p:attrName>
                                        </p:attrNameLst>
                                      </p:cBhvr>
                                      <p:to>
                                        <p:strVal val="visible"/>
                                      </p:to>
                                    </p:set>
                                    <p:anim calcmode="lin" valueType="num">
                                      <p:cBhvr>
                                        <p:cTn id="54" dur="1000" fill="hold"/>
                                        <p:tgtEl>
                                          <p:spTgt spid="25618"/>
                                        </p:tgtEl>
                                        <p:attrNameLst>
                                          <p:attrName>ppt_w</p:attrName>
                                        </p:attrNameLst>
                                      </p:cBhvr>
                                      <p:tavLst>
                                        <p:tav tm="0">
                                          <p:val>
                                            <p:fltVal val="0"/>
                                          </p:val>
                                        </p:tav>
                                        <p:tav tm="100000">
                                          <p:val>
                                            <p:strVal val="#ppt_w"/>
                                          </p:val>
                                        </p:tav>
                                      </p:tavLst>
                                    </p:anim>
                                    <p:anim calcmode="lin" valueType="num">
                                      <p:cBhvr>
                                        <p:cTn id="55" dur="1000" fill="hold"/>
                                        <p:tgtEl>
                                          <p:spTgt spid="25618"/>
                                        </p:tgtEl>
                                        <p:attrNameLst>
                                          <p:attrName>ppt_h</p:attrName>
                                        </p:attrNameLst>
                                      </p:cBhvr>
                                      <p:tavLst>
                                        <p:tav tm="0">
                                          <p:val>
                                            <p:fltVal val="0"/>
                                          </p:val>
                                        </p:tav>
                                        <p:tav tm="100000">
                                          <p:val>
                                            <p:strVal val="#ppt_h"/>
                                          </p:val>
                                        </p:tav>
                                      </p:tavLst>
                                    </p:anim>
                                    <p:anim calcmode="lin" valueType="num">
                                      <p:cBhvr>
                                        <p:cTn id="56" dur="1000" fill="hold"/>
                                        <p:tgtEl>
                                          <p:spTgt spid="25618"/>
                                        </p:tgtEl>
                                        <p:attrNameLst>
                                          <p:attrName>ppt_x</p:attrName>
                                        </p:attrNameLst>
                                      </p:cBhvr>
                                      <p:tavLst>
                                        <p:tav tm="0" fmla="#ppt_x+(cos(-2*pi*(1-$))*-#ppt_x-sin(-2*pi*(1-$))*(1-#ppt_y))*(1-$)">
                                          <p:val>
                                            <p:fltVal val="0"/>
                                          </p:val>
                                        </p:tav>
                                        <p:tav tm="100000">
                                          <p:val>
                                            <p:fltVal val="1"/>
                                          </p:val>
                                        </p:tav>
                                      </p:tavLst>
                                    </p:anim>
                                    <p:anim calcmode="lin" valueType="num">
                                      <p:cBhvr>
                                        <p:cTn id="57" dur="1000" fill="hold"/>
                                        <p:tgtEl>
                                          <p:spTgt spid="256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35" presetClass="entr" presetSubtype="0" fill="hold" nodeType="clickEffect">
                                  <p:stCondLst>
                                    <p:cond delay="0"/>
                                  </p:stCondLst>
                                  <p:childTnLst>
                                    <p:set>
                                      <p:cBhvr>
                                        <p:cTn id="61" dur="1" fill="hold">
                                          <p:stCondLst>
                                            <p:cond delay="0"/>
                                          </p:stCondLst>
                                        </p:cTn>
                                        <p:tgtEl>
                                          <p:spTgt spid="25620"/>
                                        </p:tgtEl>
                                        <p:attrNameLst>
                                          <p:attrName>style.visibility</p:attrName>
                                        </p:attrNameLst>
                                      </p:cBhvr>
                                      <p:to>
                                        <p:strVal val="visible"/>
                                      </p:to>
                                    </p:set>
                                    <p:animEffect transition="in" filter="fade">
                                      <p:cBhvr>
                                        <p:cTn id="62" dur="2000"/>
                                        <p:tgtEl>
                                          <p:spTgt spid="25620"/>
                                        </p:tgtEl>
                                      </p:cBhvr>
                                    </p:animEffect>
                                    <p:anim calcmode="lin" valueType="num">
                                      <p:cBhvr>
                                        <p:cTn id="63" dur="2000" fill="hold"/>
                                        <p:tgtEl>
                                          <p:spTgt spid="25620"/>
                                        </p:tgtEl>
                                        <p:attrNameLst>
                                          <p:attrName>style.rotation</p:attrName>
                                        </p:attrNameLst>
                                      </p:cBhvr>
                                      <p:tavLst>
                                        <p:tav tm="0">
                                          <p:val>
                                            <p:fltVal val="720"/>
                                          </p:val>
                                        </p:tav>
                                        <p:tav tm="100000">
                                          <p:val>
                                            <p:fltVal val="0"/>
                                          </p:val>
                                        </p:tav>
                                      </p:tavLst>
                                    </p:anim>
                                    <p:anim calcmode="lin" valueType="num">
                                      <p:cBhvr>
                                        <p:cTn id="64" dur="2000" fill="hold"/>
                                        <p:tgtEl>
                                          <p:spTgt spid="25620"/>
                                        </p:tgtEl>
                                        <p:attrNameLst>
                                          <p:attrName>ppt_h</p:attrName>
                                        </p:attrNameLst>
                                      </p:cBhvr>
                                      <p:tavLst>
                                        <p:tav tm="0">
                                          <p:val>
                                            <p:fltVal val="0"/>
                                          </p:val>
                                        </p:tav>
                                        <p:tav tm="100000">
                                          <p:val>
                                            <p:strVal val="#ppt_h"/>
                                          </p:val>
                                        </p:tav>
                                      </p:tavLst>
                                    </p:anim>
                                    <p:anim calcmode="lin" valueType="num">
                                      <p:cBhvr>
                                        <p:cTn id="65" dur="2000" fill="hold"/>
                                        <p:tgtEl>
                                          <p:spTgt spid="25620"/>
                                        </p:tgtEl>
                                        <p:attrNameLst>
                                          <p:attrName>ppt_w</p:attrName>
                                        </p:attrNameLst>
                                      </p:cBhvr>
                                      <p:tavLst>
                                        <p:tav tm="0">
                                          <p:val>
                                            <p:fltVal val="0"/>
                                          </p:val>
                                        </p:tav>
                                        <p:tav tm="100000">
                                          <p:val>
                                            <p:strVal val="#ppt_w"/>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5614"/>
                                        </p:tgtEl>
                                        <p:attrNameLst>
                                          <p:attrName>style.visibility</p:attrName>
                                        </p:attrNameLst>
                                      </p:cBhvr>
                                      <p:to>
                                        <p:strVal val="visible"/>
                                      </p:to>
                                    </p:set>
                                    <p:animEffect transition="in" filter="dissolve">
                                      <p:cBhvr>
                                        <p:cTn id="70" dur="500"/>
                                        <p:tgtEl>
                                          <p:spTgt spid="25614"/>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nodeType="clickEffect">
                                  <p:stCondLst>
                                    <p:cond delay="0"/>
                                  </p:stCondLst>
                                  <p:childTnLst>
                                    <p:set>
                                      <p:cBhvr>
                                        <p:cTn id="74" dur="1" fill="hold">
                                          <p:stCondLst>
                                            <p:cond delay="0"/>
                                          </p:stCondLst>
                                        </p:cTn>
                                        <p:tgtEl>
                                          <p:spTgt spid="25613"/>
                                        </p:tgtEl>
                                        <p:attrNameLst>
                                          <p:attrName>style.visibility</p:attrName>
                                        </p:attrNameLst>
                                      </p:cBhvr>
                                      <p:to>
                                        <p:strVal val="visible"/>
                                      </p:to>
                                    </p:set>
                                    <p:animEffect transition="in" filter="dissolve">
                                      <p:cBhvr>
                                        <p:cTn id="75" dur="500"/>
                                        <p:tgtEl>
                                          <p:spTgt spid="25613"/>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Effect transition="in" filter="dissolve">
                                      <p:cBhvr>
                                        <p:cTn id="8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11361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94905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462325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935702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08239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18754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2020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76281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8769" name="Text Box 3"/>
          <p:cNvSpPr txBox="1">
            <a:spLocks noChangeArrowheads="1"/>
          </p:cNvSpPr>
          <p:nvPr/>
        </p:nvSpPr>
        <p:spPr bwMode="auto">
          <a:xfrm>
            <a:off x="8610603" y="5"/>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25</a:t>
            </a:r>
          </a:p>
        </p:txBody>
      </p:sp>
      <p:sp>
        <p:nvSpPr>
          <p:cNvPr id="31748" name="Text Box 4"/>
          <p:cNvSpPr txBox="1">
            <a:spLocks noChangeArrowheads="1"/>
          </p:cNvSpPr>
          <p:nvPr/>
        </p:nvSpPr>
        <p:spPr bwMode="auto">
          <a:xfrm>
            <a:off x="0" y="914400"/>
            <a:ext cx="9144000" cy="1108075"/>
          </a:xfrm>
          <a:prstGeom prst="rect">
            <a:avLst/>
          </a:prstGeom>
          <a:solidFill>
            <a:srgbClr val="F5D8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200" b="1" dirty="0">
                <a:latin typeface="Arial" panose="020B0604020202020204" pitchFamily="34" charset="0"/>
                <a:ea typeface="SimSun" charset="0"/>
                <a:cs typeface="SimSun" charset="0"/>
              </a:rPr>
              <a:t>Subject	+	Purpose	=	Message</a:t>
            </a:r>
          </a:p>
          <a:p>
            <a:pPr algn="ctr" eaLnBrk="1" hangingPunct="1"/>
            <a:r>
              <a:rPr lang="en-US" altLang="zh-CN" sz="2200" b="1" dirty="0">
                <a:latin typeface="Arial" panose="020B0604020202020204" pitchFamily="34" charset="0"/>
                <a:ea typeface="SimSun" charset="0"/>
                <a:cs typeface="SimSun" charset="0"/>
              </a:rPr>
              <a:t>What the book says	  Why it says it		Main (Big) Idea </a:t>
            </a:r>
          </a:p>
          <a:p>
            <a:pPr algn="ctr" eaLnBrk="1" hangingPunct="1"/>
            <a:r>
              <a:rPr lang="en-US" altLang="zh-CN" sz="2200" b="1" dirty="0">
                <a:latin typeface="Arial" panose="020B0604020202020204" pitchFamily="34" charset="0"/>
                <a:ea typeface="SimSun" charset="0"/>
                <a:cs typeface="SimSun" charset="0"/>
              </a:rPr>
              <a:t>    (Theme)		    (Reason)	   (Summary Statement)</a:t>
            </a:r>
            <a:endParaRPr lang="en-US" sz="2200" b="1" dirty="0">
              <a:latin typeface="Arial" panose="020B0604020202020204" pitchFamily="34" charset="0"/>
              <a:ea typeface="SimSun" charset="0"/>
              <a:cs typeface="SimSun" charset="0"/>
            </a:endParaRPr>
          </a:p>
        </p:txBody>
      </p:sp>
      <p:sp>
        <p:nvSpPr>
          <p:cNvPr id="288771" name="AutoShape 6"/>
          <p:cNvSpPr>
            <a:spLocks noGrp="1" noChangeArrowheads="1"/>
          </p:cNvSpPr>
          <p:nvPr>
            <p:ph type="title"/>
          </p:nvPr>
        </p:nvSpPr>
        <p:spPr>
          <a:xfrm>
            <a:off x="0" y="228607"/>
            <a:ext cx="8269048" cy="521579"/>
          </a:xfrm>
          <a:solidFill>
            <a:srgbClr val="FFCC99"/>
          </a:solidFill>
        </p:spPr>
        <p:txBody>
          <a:bodyPr wrap="none" anchor="t">
            <a:spAutoFit/>
          </a:bodyPr>
          <a:lstStyle/>
          <a:p>
            <a:pPr eaLnBrk="1" hangingPunct="1"/>
            <a:r>
              <a:rPr lang="en-US" sz="2600" dirty="0">
                <a:solidFill>
                  <a:schemeClr val="tx1"/>
                </a:solidFill>
                <a:ea typeface="SimSun" charset="0"/>
                <a:cs typeface="SimSun" charset="0"/>
              </a:rPr>
              <a:t>Message Statements </a:t>
            </a:r>
            <a:r>
              <a:rPr lang="en-US" altLang="zh-CN" sz="2600" dirty="0">
                <a:solidFill>
                  <a:schemeClr val="tx1"/>
                </a:solidFill>
                <a:ea typeface="SimSun" charset="0"/>
                <a:cs typeface="SimSun" charset="0"/>
              </a:rPr>
              <a:t>for the New Testament Books</a:t>
            </a:r>
            <a:endParaRPr lang="en-US" sz="2600" dirty="0">
              <a:solidFill>
                <a:schemeClr val="tx1"/>
              </a:solidFill>
              <a:ea typeface="SimSun" charset="0"/>
              <a:cs typeface="SimSun" charset="0"/>
            </a:endParaRPr>
          </a:p>
        </p:txBody>
      </p:sp>
      <p:sp>
        <p:nvSpPr>
          <p:cNvPr id="31751" name="Rectangle 7"/>
          <p:cNvSpPr>
            <a:spLocks noChangeArrowheads="1"/>
          </p:cNvSpPr>
          <p:nvPr/>
        </p:nvSpPr>
        <p:spPr bwMode="auto">
          <a:xfrm>
            <a:off x="0" y="2362200"/>
            <a:ext cx="9144000" cy="4191000"/>
          </a:xfrm>
          <a:prstGeom prst="rect">
            <a:avLst/>
          </a:prstGeom>
          <a:solidFill>
            <a:schemeClr val="accent1">
              <a:lumMod val="20000"/>
              <a:lumOff val="80000"/>
            </a:schemeClr>
          </a:solidFill>
          <a:ln>
            <a:noFill/>
          </a:ln>
        </p:spPr>
        <p:txBody>
          <a:bodyPr lIns="91408" tIns="45704" rIns="91408" bIns="45704"/>
          <a:lstStyle/>
          <a:p>
            <a:pPr marL="165043" indent="-165043" eaLnBrk="1" hangingPunct="1">
              <a:lnSpc>
                <a:spcPct val="90000"/>
              </a:lnSpc>
              <a:spcBef>
                <a:spcPct val="20000"/>
              </a:spcBef>
              <a:buClr>
                <a:schemeClr val="tx1"/>
              </a:buClr>
              <a:buSzPct val="75000"/>
              <a:defRPr/>
            </a:pPr>
            <a:r>
              <a:rPr lang="en-US" altLang="zh-CN" sz="2000" b="1" u="sng" dirty="0">
                <a:latin typeface="Arial" panose="020B0604020202020204" pitchFamily="34" charset="0"/>
                <a:ea typeface="SimSun" charset="0"/>
                <a:cs typeface="SimSun" charset="0"/>
              </a:rPr>
              <a:t>Matthew</a:t>
            </a:r>
          </a:p>
          <a:p>
            <a:pPr marL="165043" indent="-165043" eaLnBrk="1" hangingPunct="1">
              <a:lnSpc>
                <a:spcPct val="90000"/>
              </a:lnSpc>
              <a:spcBef>
                <a:spcPct val="20000"/>
              </a:spcBef>
              <a:buClr>
                <a:schemeClr val="tx1"/>
              </a:buClr>
              <a:buSzPct val="75000"/>
              <a:defRPr/>
            </a:pPr>
            <a:r>
              <a:rPr lang="en-US" altLang="zh-CN" sz="2000" b="1" dirty="0">
                <a:solidFill>
                  <a:srgbClr val="000000"/>
                </a:solidFill>
                <a:latin typeface="Arial" panose="020B0604020202020204" pitchFamily="34" charset="0"/>
                <a:ea typeface="SimSun" charset="0"/>
                <a:cs typeface="SimSun" charset="0"/>
              </a:rPr>
              <a:t>	Matthew: (1) proves Jesus as </a:t>
            </a:r>
            <a:r>
              <a:rPr lang="en-US" altLang="zh-CN" sz="2000" b="1" dirty="0">
                <a:solidFill>
                  <a:srgbClr val="800000"/>
                </a:solidFill>
                <a:latin typeface="Arial" panose="020B0604020202020204" pitchFamily="34" charset="0"/>
                <a:ea typeface="SimSun" charset="0"/>
                <a:cs typeface="SimSun" charset="0"/>
              </a:rPr>
              <a:t>Messiah for unbelieving</a:t>
            </a:r>
            <a:r>
              <a:rPr lang="en-US" altLang="zh-CN" sz="2000" b="1" dirty="0">
                <a:solidFill>
                  <a:schemeClr val="bg1"/>
                </a:solidFill>
                <a:latin typeface="Arial" panose="020B0604020202020204" pitchFamily="34" charset="0"/>
                <a:ea typeface="SimSun" charset="0"/>
                <a:cs typeface="SimSun" charset="0"/>
              </a:rPr>
              <a:t> </a:t>
            </a:r>
            <a:r>
              <a:rPr lang="en-US" altLang="zh-CN" sz="2000" b="1" dirty="0">
                <a:latin typeface="Arial" panose="020B0604020202020204" pitchFamily="34" charset="0"/>
                <a:ea typeface="SimSun" charset="0"/>
                <a:cs typeface="SimSun" charset="0"/>
              </a:rPr>
              <a:t>Jews</a:t>
            </a:r>
            <a:r>
              <a:rPr lang="en-US" altLang="zh-CN" sz="2000" b="1" dirty="0">
                <a:solidFill>
                  <a:srgbClr val="000000"/>
                </a:solidFill>
                <a:latin typeface="Arial" panose="020B0604020202020204" pitchFamily="34" charset="0"/>
                <a:ea typeface="SimSun" charset="0"/>
                <a:cs typeface="SimSun" charset="0"/>
              </a:rPr>
              <a:t> to trust Him, and (2) explains that the kingdom is </a:t>
            </a:r>
            <a:r>
              <a:rPr lang="en-US" altLang="zh-CN" sz="2000" b="1" dirty="0">
                <a:solidFill>
                  <a:srgbClr val="800000"/>
                </a:solidFill>
                <a:latin typeface="Arial" panose="020B0604020202020204" pitchFamily="34" charset="0"/>
                <a:ea typeface="SimSun" charset="0"/>
                <a:cs typeface="SimSun" charset="0"/>
              </a:rPr>
              <a:t>postponed</a:t>
            </a:r>
            <a:r>
              <a:rPr lang="en-US" altLang="zh-CN" sz="2000" b="1" dirty="0">
                <a:solidFill>
                  <a:srgbClr val="000000"/>
                </a:solidFill>
                <a:latin typeface="Arial" panose="020B0604020202020204" pitchFamily="34" charset="0"/>
                <a:ea typeface="SimSun" charset="0"/>
                <a:cs typeface="SimSun" charset="0"/>
              </a:rPr>
              <a:t> due to Israel</a:t>
            </a:r>
            <a:r>
              <a:rPr lang="fr-FR" altLang="zh-CN" sz="2000" b="1" dirty="0">
                <a:solidFill>
                  <a:srgbClr val="000000"/>
                </a:solidFill>
                <a:latin typeface="Arial" panose="020B0604020202020204" pitchFamily="34" charset="0"/>
                <a:ea typeface="SimSun" charset="0"/>
                <a:cs typeface="SimSun" charset="0"/>
              </a:rPr>
              <a:t>'</a:t>
            </a:r>
            <a:r>
              <a:rPr lang="en-US" altLang="zh-CN" sz="2000" b="1" dirty="0">
                <a:solidFill>
                  <a:srgbClr val="000000"/>
                </a:solidFill>
                <a:latin typeface="Arial" panose="020B0604020202020204" pitchFamily="34" charset="0"/>
                <a:ea typeface="SimSun" charset="0"/>
                <a:cs typeface="SimSun" charset="0"/>
              </a:rPr>
              <a:t>s rejection of Christ as King for </a:t>
            </a:r>
            <a:r>
              <a:rPr lang="en-US" altLang="zh-CN" sz="2000" b="1" dirty="0">
                <a:solidFill>
                  <a:srgbClr val="800000"/>
                </a:solidFill>
                <a:latin typeface="Arial" panose="020B0604020202020204" pitchFamily="34" charset="0"/>
                <a:ea typeface="SimSun" charset="0"/>
                <a:cs typeface="SimSun" charset="0"/>
              </a:rPr>
              <a:t>believing</a:t>
            </a:r>
            <a:r>
              <a:rPr lang="en-US" altLang="zh-CN" sz="2000" b="1" dirty="0">
                <a:solidFill>
                  <a:srgbClr val="000000"/>
                </a:solidFill>
                <a:latin typeface="Arial" panose="020B0604020202020204" pitchFamily="34" charset="0"/>
                <a:ea typeface="SimSun" charset="0"/>
                <a:cs typeface="SimSun" charset="0"/>
              </a:rPr>
              <a:t> Jews to see His present kingdom authority as residing in the Church.</a:t>
            </a:r>
          </a:p>
          <a:p>
            <a:pPr marL="165043" indent="-165043" eaLnBrk="1" hangingPunct="1">
              <a:lnSpc>
                <a:spcPct val="90000"/>
              </a:lnSpc>
              <a:spcBef>
                <a:spcPct val="20000"/>
              </a:spcBef>
              <a:buClr>
                <a:schemeClr val="tx1"/>
              </a:buClr>
              <a:buSzPct val="75000"/>
              <a:defRPr/>
            </a:pPr>
            <a:r>
              <a:rPr lang="en-US" sz="2000" b="1" u="sng" dirty="0">
                <a:latin typeface="Arial" panose="020B0604020202020204" pitchFamily="34" charset="0"/>
                <a:ea typeface="SimSun" charset="0"/>
                <a:cs typeface="SimSun" charset="0"/>
              </a:rPr>
              <a:t>Luke</a:t>
            </a:r>
            <a:endParaRPr lang="en-US" sz="2000" b="1" dirty="0">
              <a:solidFill>
                <a:srgbClr val="000000"/>
              </a:solidFill>
              <a:latin typeface="Arial" panose="020B0604020202020204" pitchFamily="34" charset="0"/>
              <a:ea typeface="SimSun" charset="0"/>
              <a:cs typeface="SimSun" charset="0"/>
            </a:endParaRPr>
          </a:p>
          <a:p>
            <a:pPr marL="165043" indent="-165043" eaLnBrk="1" hangingPunct="1">
              <a:lnSpc>
                <a:spcPct val="90000"/>
              </a:lnSpc>
              <a:spcBef>
                <a:spcPct val="20000"/>
              </a:spcBef>
              <a:buClr>
                <a:schemeClr val="tx1"/>
              </a:buClr>
              <a:buSzPct val="75000"/>
              <a:defRPr/>
            </a:pPr>
            <a:r>
              <a:rPr lang="en-US" sz="2000" b="1" dirty="0">
                <a:solidFill>
                  <a:srgbClr val="000000"/>
                </a:solidFill>
                <a:latin typeface="Arial" panose="020B0604020202020204" pitchFamily="34" charset="0"/>
                <a:ea typeface="SimSun" charset="0"/>
                <a:cs typeface="SimSun" charset="0"/>
              </a:rPr>
              <a:t>	Luke presents the sovereignly directed progress of the kingdom message from the Jewish rejection of Christ as Messiah to Gentile acceptance to confirm the faith of Gentile believers by affirming Him as Savior of believing Gentiles as well as Jews.</a:t>
            </a:r>
            <a:endParaRPr lang="en-US" altLang="zh-CN" sz="2000" b="1" dirty="0">
              <a:solidFill>
                <a:srgbClr val="000000"/>
              </a:solidFill>
              <a:latin typeface="Arial" panose="020B0604020202020204" pitchFamily="34" charset="0"/>
              <a:ea typeface="SimSun" charset="0"/>
              <a:cs typeface="SimSun" charset="0"/>
            </a:endParaRPr>
          </a:p>
          <a:p>
            <a:pPr marL="165043" indent="-165043" eaLnBrk="1" hangingPunct="1">
              <a:lnSpc>
                <a:spcPct val="90000"/>
              </a:lnSpc>
              <a:spcBef>
                <a:spcPct val="20000"/>
              </a:spcBef>
              <a:buClr>
                <a:schemeClr val="tx1"/>
              </a:buClr>
              <a:buSzPct val="75000"/>
              <a:defRPr/>
            </a:pPr>
            <a:r>
              <a:rPr lang="en-US" altLang="zh-CN" sz="2000" b="1" u="sng" dirty="0">
                <a:latin typeface="Arial" panose="020B0604020202020204" pitchFamily="34" charset="0"/>
                <a:ea typeface="SimSun" charset="0"/>
                <a:cs typeface="SimSun" charset="0"/>
              </a:rPr>
              <a:t>Mark</a:t>
            </a:r>
          </a:p>
          <a:p>
            <a:pPr marL="165043" indent="-165043" eaLnBrk="1" hangingPunct="1">
              <a:lnSpc>
                <a:spcPct val="90000"/>
              </a:lnSpc>
              <a:spcBef>
                <a:spcPct val="20000"/>
              </a:spcBef>
              <a:buClr>
                <a:schemeClr val="tx1"/>
              </a:buClr>
              <a:buSzPct val="75000"/>
              <a:defRPr/>
            </a:pPr>
            <a:r>
              <a:rPr lang="en-US" altLang="zh-CN" sz="2000" b="1" dirty="0">
                <a:solidFill>
                  <a:srgbClr val="000000"/>
                </a:solidFill>
                <a:latin typeface="Arial" panose="020B0604020202020204" pitchFamily="34" charset="0"/>
                <a:ea typeface="SimSun" charset="0"/>
                <a:cs typeface="SimSun" charset="0"/>
              </a:rPr>
              <a:t>	Mark presents in a pastoral concern selected events about Christ, the Son of God (deity) who serves as the model </a:t>
            </a:r>
            <a:r>
              <a:rPr lang="en-US" altLang="zh-CN" sz="2000" b="1" dirty="0">
                <a:solidFill>
                  <a:srgbClr val="800000"/>
                </a:solidFill>
                <a:latin typeface="Arial" panose="020B0604020202020204" pitchFamily="34" charset="0"/>
                <a:ea typeface="SimSun" charset="0"/>
                <a:cs typeface="SimSun" charset="0"/>
              </a:rPr>
              <a:t>Suffering Servant</a:t>
            </a:r>
            <a:r>
              <a:rPr lang="en-US" altLang="zh-CN" sz="2000" b="1" dirty="0">
                <a:solidFill>
                  <a:srgbClr val="000000"/>
                </a:solidFill>
                <a:latin typeface="Arial" panose="020B0604020202020204" pitchFamily="34" charset="0"/>
                <a:ea typeface="SimSun" charset="0"/>
                <a:cs typeface="SimSun" charset="0"/>
              </a:rPr>
              <a:t>, to exhort persecuted Roman believers to true </a:t>
            </a:r>
            <a:r>
              <a:rPr lang="en-US" altLang="zh-CN" sz="2000" b="1" dirty="0">
                <a:solidFill>
                  <a:srgbClr val="800000"/>
                </a:solidFill>
                <a:latin typeface="Arial" panose="020B0604020202020204" pitchFamily="34" charset="0"/>
                <a:ea typeface="SimSun" charset="0"/>
                <a:cs typeface="SimSun" charset="0"/>
              </a:rPr>
              <a:t>discipleship</a:t>
            </a:r>
            <a:r>
              <a:rPr lang="en-US" altLang="zh-CN" sz="2000" b="1" dirty="0">
                <a:solidFill>
                  <a:srgbClr val="000000"/>
                </a:solidFill>
                <a:latin typeface="Arial" panose="020B0604020202020204" pitchFamily="34" charset="0"/>
                <a:ea typeface="SimSun" charset="0"/>
                <a:cs typeface="SimSun" charset="0"/>
              </a:rPr>
              <a:t> for Christ.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1748"/>
                                        </p:tgtEl>
                                        <p:attrNameLst>
                                          <p:attrName>style.visibility</p:attrName>
                                        </p:attrNameLst>
                                      </p:cBhvr>
                                      <p:to>
                                        <p:strVal val="visible"/>
                                      </p:to>
                                    </p:set>
                                    <p:anim calcmode="lin" valueType="num">
                                      <p:cBhvr>
                                        <p:cTn id="7" dur="500" fill="hold"/>
                                        <p:tgtEl>
                                          <p:spTgt spid="31748"/>
                                        </p:tgtEl>
                                        <p:attrNameLst>
                                          <p:attrName>ppt_w</p:attrName>
                                        </p:attrNameLst>
                                      </p:cBhvr>
                                      <p:tavLst>
                                        <p:tav tm="0">
                                          <p:val>
                                            <p:fltVal val="0"/>
                                          </p:val>
                                        </p:tav>
                                        <p:tav tm="100000">
                                          <p:val>
                                            <p:strVal val="#ppt_w"/>
                                          </p:val>
                                        </p:tav>
                                      </p:tavLst>
                                    </p:anim>
                                    <p:anim calcmode="lin" valueType="num">
                                      <p:cBhvr>
                                        <p:cTn id="8" dur="500" fill="hold"/>
                                        <p:tgtEl>
                                          <p:spTgt spid="31748"/>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1751">
                                            <p:txEl>
                                              <p:pRg st="0" end="0"/>
                                            </p:txEl>
                                          </p:spTgt>
                                        </p:tgtEl>
                                        <p:attrNameLst>
                                          <p:attrName>style.visibility</p:attrName>
                                        </p:attrNameLst>
                                      </p:cBhvr>
                                      <p:to>
                                        <p:strVal val="visible"/>
                                      </p:to>
                                    </p:set>
                                    <p:anim calcmode="lin" valueType="num">
                                      <p:cBhvr additive="base">
                                        <p:cTn id="13" dur="500" fill="hold"/>
                                        <p:tgtEl>
                                          <p:spTgt spid="3175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17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1751">
                                            <p:txEl>
                                              <p:pRg st="1" end="1"/>
                                            </p:txEl>
                                          </p:spTgt>
                                        </p:tgtEl>
                                        <p:attrNameLst>
                                          <p:attrName>style.visibility</p:attrName>
                                        </p:attrNameLst>
                                      </p:cBhvr>
                                      <p:to>
                                        <p:strVal val="visible"/>
                                      </p:to>
                                    </p:set>
                                    <p:anim calcmode="lin" valueType="num">
                                      <p:cBhvr additive="base">
                                        <p:cTn id="19" dur="500" fill="hold"/>
                                        <p:tgtEl>
                                          <p:spTgt spid="31751">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7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1751">
                                            <p:txEl>
                                              <p:pRg st="2" end="2"/>
                                            </p:txEl>
                                          </p:spTgt>
                                        </p:tgtEl>
                                        <p:attrNameLst>
                                          <p:attrName>style.visibility</p:attrName>
                                        </p:attrNameLst>
                                      </p:cBhvr>
                                      <p:to>
                                        <p:strVal val="visible"/>
                                      </p:to>
                                    </p:set>
                                    <p:anim calcmode="lin" valueType="num">
                                      <p:cBhvr additive="base">
                                        <p:cTn id="25" dur="500" fill="hold"/>
                                        <p:tgtEl>
                                          <p:spTgt spid="31751">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7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1751">
                                            <p:txEl>
                                              <p:pRg st="3" end="3"/>
                                            </p:txEl>
                                          </p:spTgt>
                                        </p:tgtEl>
                                        <p:attrNameLst>
                                          <p:attrName>style.visibility</p:attrName>
                                        </p:attrNameLst>
                                      </p:cBhvr>
                                      <p:to>
                                        <p:strVal val="visible"/>
                                      </p:to>
                                    </p:set>
                                    <p:anim calcmode="lin" valueType="num">
                                      <p:cBhvr additive="base">
                                        <p:cTn id="31" dur="500" fill="hold"/>
                                        <p:tgtEl>
                                          <p:spTgt spid="31751">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175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1751">
                                            <p:txEl>
                                              <p:pRg st="4" end="4"/>
                                            </p:txEl>
                                          </p:spTgt>
                                        </p:tgtEl>
                                        <p:attrNameLst>
                                          <p:attrName>style.visibility</p:attrName>
                                        </p:attrNameLst>
                                      </p:cBhvr>
                                      <p:to>
                                        <p:strVal val="visible"/>
                                      </p:to>
                                    </p:set>
                                    <p:anim calcmode="lin" valueType="num">
                                      <p:cBhvr additive="base">
                                        <p:cTn id="37" dur="500" fill="hold"/>
                                        <p:tgtEl>
                                          <p:spTgt spid="31751">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75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1751">
                                            <p:txEl>
                                              <p:pRg st="5" end="5"/>
                                            </p:txEl>
                                          </p:spTgt>
                                        </p:tgtEl>
                                        <p:attrNameLst>
                                          <p:attrName>style.visibility</p:attrName>
                                        </p:attrNameLst>
                                      </p:cBhvr>
                                      <p:to>
                                        <p:strVal val="visible"/>
                                      </p:to>
                                    </p:set>
                                    <p:anim calcmode="lin" valueType="num">
                                      <p:cBhvr additive="base">
                                        <p:cTn id="43" dur="500" fill="hold"/>
                                        <p:tgtEl>
                                          <p:spTgt spid="31751">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1751">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8" grpId="0" animBg="1" autoUpdateAnimBg="0"/>
      <p:bldP spid="31751" grpId="0" build="p" bldLvl="2"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1"/>
            <a:ext cx="8928100" cy="923293"/>
          </a:xfrm>
          <a:prstGeom prst="rect">
            <a:avLst/>
          </a:prstGeom>
          <a:noFill/>
        </p:spPr>
        <p:txBody>
          <a:bodyPr wrap="square" lIns="91389" tIns="45695" rIns="91389" bIns="45695">
            <a:spAutoFit/>
          </a:bodyPr>
          <a:lstStyle/>
          <a:p>
            <a:pPr>
              <a:defRPr/>
            </a:pPr>
            <a:r>
              <a:rPr lang="en-US" sz="5400" b="1" dirty="0">
                <a:solidFill>
                  <a:srgbClr val="6BCBF4"/>
                </a:solidFill>
                <a:effectLst>
                  <a:outerShdw blurRad="50800" dist="38100" dir="2700000" algn="tl" rotWithShape="0">
                    <a:srgbClr val="000000"/>
                  </a:outerShdw>
                </a:effectLst>
                <a:latin typeface="Arial" panose="020B0604020202020204" pitchFamily="34" charset="0"/>
              </a:rPr>
              <a:t>JESUS CALMS A STORM</a:t>
            </a:r>
          </a:p>
        </p:txBody>
      </p:sp>
      <p:sp>
        <p:nvSpPr>
          <p:cNvPr id="4" name="TextBox 3"/>
          <p:cNvSpPr txBox="1"/>
          <p:nvPr/>
        </p:nvSpPr>
        <p:spPr>
          <a:xfrm>
            <a:off x="215900" y="1989139"/>
            <a:ext cx="4147014" cy="1938956"/>
          </a:xfrm>
          <a:prstGeom prst="rect">
            <a:avLst/>
          </a:prstGeom>
          <a:noFill/>
        </p:spPr>
        <p:txBody>
          <a:bodyPr wrap="none" lIns="91389" tIns="45695" rIns="91389" bIns="45695">
            <a:spAutoFit/>
          </a:bodyPr>
          <a:lstStyle/>
          <a:p>
            <a:pPr>
              <a:defRPr/>
            </a:pPr>
            <a:r>
              <a:rPr lang="en-US" sz="4000" b="1" dirty="0">
                <a:solidFill>
                  <a:srgbClr val="FFFFFF"/>
                </a:solidFill>
                <a:effectLst>
                  <a:outerShdw blurRad="50800" dist="88900" dir="2700000" algn="tl" rotWithShape="0">
                    <a:srgbClr val="000000"/>
                  </a:outerShdw>
                </a:effectLst>
                <a:latin typeface="Arial" panose="020B0604020202020204" pitchFamily="34" charset="0"/>
              </a:rPr>
              <a:t>Matthew 8:23-27</a:t>
            </a:r>
          </a:p>
          <a:p>
            <a:pPr>
              <a:defRPr/>
            </a:pPr>
            <a:r>
              <a:rPr lang="en-US" sz="4000" b="1" dirty="0">
                <a:solidFill>
                  <a:srgbClr val="FFFFFF"/>
                </a:solidFill>
                <a:effectLst>
                  <a:outerShdw blurRad="50800" dist="88900" dir="2700000" algn="tl" rotWithShape="0">
                    <a:srgbClr val="000000"/>
                  </a:outerShdw>
                </a:effectLst>
                <a:latin typeface="Arial" panose="020B0604020202020204" pitchFamily="34" charset="0"/>
              </a:rPr>
              <a:t>Mark 4:35-41</a:t>
            </a:r>
            <a:br>
              <a:rPr lang="en-US" sz="4000" b="1" dirty="0">
                <a:solidFill>
                  <a:srgbClr val="FFFFFF"/>
                </a:solidFill>
                <a:effectLst>
                  <a:outerShdw blurRad="50800" dist="88900" dir="2700000" algn="tl" rotWithShape="0">
                    <a:srgbClr val="000000"/>
                  </a:outerShdw>
                </a:effectLst>
                <a:latin typeface="Arial" panose="020B0604020202020204" pitchFamily="34" charset="0"/>
              </a:rPr>
            </a:br>
            <a:r>
              <a:rPr lang="en-US" sz="4000" b="1" dirty="0">
                <a:solidFill>
                  <a:srgbClr val="FFFFFF"/>
                </a:solidFill>
                <a:effectLst>
                  <a:outerShdw blurRad="50800" dist="88900" dir="2700000" algn="tl" rotWithShape="0">
                    <a:srgbClr val="000000"/>
                  </a:outerShdw>
                </a:effectLst>
                <a:latin typeface="Arial" panose="020B0604020202020204" pitchFamily="34" charset="0"/>
              </a:rPr>
              <a:t>Luke 8:22-25</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16632"/>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281876159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011739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04170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481920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7386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77501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873129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2259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1321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527274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eaLnBrk="1" hangingPunct="1"/>
            <a:endParaRPr lang="en-US" b="1" dirty="0">
              <a:solidFill>
                <a:srgbClr val="000000"/>
              </a:solidFill>
              <a:latin typeface="Arial" panose="020B0604020202020204" pitchFamily="34" charset="0"/>
              <a:cs typeface="Times New Roman" charset="0"/>
            </a:endParaRPr>
          </a:p>
        </p:txBody>
      </p:sp>
      <p:sp>
        <p:nvSpPr>
          <p:cNvPr id="40966" name="Text Box 6"/>
          <p:cNvSpPr txBox="1">
            <a:spLocks noChangeArrowheads="1"/>
          </p:cNvSpPr>
          <p:nvPr/>
        </p:nvSpPr>
        <p:spPr bwMode="auto">
          <a:xfrm>
            <a:off x="76200" y="1143007"/>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704" rIns="0" bIns="45704">
            <a:spAutoFit/>
          </a:bodyPr>
          <a:lstStyle/>
          <a:p>
            <a:pPr algn="ctr" eaLnBrk="1" hangingPunct="1">
              <a:spcBef>
                <a:spcPct val="50000"/>
              </a:spcBef>
              <a:defRPr/>
            </a:pPr>
            <a:r>
              <a:rPr lang="en-US" sz="2000" b="1" dirty="0">
                <a:solidFill>
                  <a:srgbClr val="000000"/>
                </a:solidFill>
                <a:latin typeface="Arial" panose="020B0604020202020204" pitchFamily="34" charset="0"/>
                <a:ea typeface="Times New Roman" charset="0"/>
                <a:cs typeface="Times New Roman" charset="0"/>
              </a:rPr>
              <a:t>"To the remotest part of the earth" (Acts 1:8)</a:t>
            </a:r>
          </a:p>
          <a:p>
            <a:pPr eaLnBrk="1" hangingPunct="1">
              <a:defRPr/>
            </a:pPr>
            <a:r>
              <a:rPr lang="en-US" sz="1600" b="1" dirty="0">
                <a:solidFill>
                  <a:srgbClr val="000000"/>
                </a:solidFill>
                <a:latin typeface="Arial" panose="020B0604020202020204" pitchFamily="34" charset="0"/>
                <a:ea typeface="Times New Roman" charset="0"/>
                <a:cs typeface="Times New Roman" charset="0"/>
              </a:rPr>
              <a:t>Acts </a:t>
            </a:r>
            <a:r>
              <a:rPr lang="en-US" sz="2000" b="1" dirty="0">
                <a:solidFill>
                  <a:srgbClr val="000000"/>
                </a:solidFill>
                <a:latin typeface="Arial" panose="020B0604020202020204" pitchFamily="34" charset="0"/>
                <a:ea typeface="Times New Roman" charset="0"/>
                <a:cs typeface="Times New Roman" charset="0"/>
              </a:rPr>
              <a:t>9  13       14    15  16          18           21     27     28</a:t>
            </a:r>
          </a:p>
        </p:txBody>
      </p:sp>
      <p:sp>
        <p:nvSpPr>
          <p:cNvPr id="290819"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Fall 49</a:t>
            </a:r>
          </a:p>
          <a:p>
            <a:pPr algn="ctr" eaLnBrk="1" hangingPunct="1">
              <a:spcBef>
                <a:spcPct val="50000"/>
              </a:spcBef>
            </a:pPr>
            <a:r>
              <a:rPr lang="en-US" sz="1600" b="1">
                <a:solidFill>
                  <a:srgbClr val="FFFFFF"/>
                </a:solidFill>
                <a:latin typeface="Arial Narrow" charset="0"/>
                <a:cs typeface="Times New Roman" charset="0"/>
              </a:rPr>
              <a:t>The</a:t>
            </a:r>
          </a:p>
          <a:p>
            <a:pPr algn="ctr" eaLnBrk="1" hangingPunct="1"/>
            <a:r>
              <a:rPr lang="en-US" sz="1600" b="1">
                <a:solidFill>
                  <a:srgbClr val="FFFFFF"/>
                </a:solidFill>
                <a:latin typeface="Arial Narrow" charset="0"/>
                <a:cs typeface="Times New Roman" charset="0"/>
              </a:rPr>
              <a:t>Council</a:t>
            </a:r>
          </a:p>
        </p:txBody>
      </p:sp>
      <p:sp>
        <p:nvSpPr>
          <p:cNvPr id="290820"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May 57-</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Aug 59</a:t>
            </a:r>
          </a:p>
          <a:p>
            <a:pPr algn="ctr" eaLnBrk="1" hangingPunct="1">
              <a:spcBef>
                <a:spcPct val="50000"/>
              </a:spcBef>
            </a:pPr>
            <a:r>
              <a:rPr lang="en-US" sz="1600" b="1">
                <a:solidFill>
                  <a:srgbClr val="FFFFFF"/>
                </a:solidFill>
                <a:latin typeface="Arial Narrow" charset="0"/>
                <a:cs typeface="Times New Roman" charset="0"/>
              </a:rPr>
              <a:t>Trials</a:t>
            </a:r>
            <a:endParaRPr lang="en-US" sz="1800" b="1">
              <a:solidFill>
                <a:srgbClr val="FFFFFF"/>
              </a:solidFill>
              <a:latin typeface="Arial Narrow" charset="0"/>
              <a:cs typeface="Times New Roman" charset="0"/>
            </a:endParaRPr>
          </a:p>
        </p:txBody>
      </p:sp>
      <p:sp>
        <p:nvSpPr>
          <p:cNvPr id="290821"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endParaRPr lang="en-US" b="1" dirty="0">
              <a:latin typeface="Arial" panose="020B0604020202020204" pitchFamily="34" charset="0"/>
            </a:endParaRPr>
          </a:p>
        </p:txBody>
      </p:sp>
      <p:sp>
        <p:nvSpPr>
          <p:cNvPr id="290822" name="Text Box 20"/>
          <p:cNvSpPr txBox="1">
            <a:spLocks noChangeArrowheads="1"/>
          </p:cNvSpPr>
          <p:nvPr/>
        </p:nvSpPr>
        <p:spPr bwMode="auto">
          <a:xfrm>
            <a:off x="8296276" y="2324101"/>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Spring 68</a:t>
            </a:r>
          </a:p>
          <a:p>
            <a:pPr algn="ctr" eaLnBrk="1" hangingPunct="1">
              <a:spcBef>
                <a:spcPct val="50000"/>
              </a:spcBef>
            </a:pPr>
            <a:r>
              <a:rPr lang="en-US" sz="1400" b="1">
                <a:solidFill>
                  <a:srgbClr val="FFFFFF"/>
                </a:solidFill>
                <a:latin typeface="Arial Narrow" charset="0"/>
                <a:cs typeface="Times New Roman" charset="0"/>
              </a:rPr>
              <a:t>Expansion</a:t>
            </a:r>
            <a:r>
              <a:rPr lang="en-US" sz="1600" b="1">
                <a:solidFill>
                  <a:srgbClr val="FFFFFF"/>
                </a:solidFill>
                <a:latin typeface="Arial Narrow" charset="0"/>
                <a:cs typeface="Times New Roman" charset="0"/>
              </a:rPr>
              <a:t> of Church</a:t>
            </a:r>
          </a:p>
        </p:txBody>
      </p:sp>
      <p:sp>
        <p:nvSpPr>
          <p:cNvPr id="290823"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000" b="1">
                <a:solidFill>
                  <a:srgbClr val="FFFFFF"/>
                </a:solidFill>
                <a:latin typeface="Arial Narrow" charset="0"/>
                <a:cs typeface="Times New Roman" charset="0"/>
              </a:rPr>
              <a:t>35           48          49          50          52  53          57        60             62              67           68     95</a:t>
            </a:r>
          </a:p>
        </p:txBody>
      </p:sp>
      <p:sp>
        <p:nvSpPr>
          <p:cNvPr id="290824" name="Text Box 7"/>
          <p:cNvSpPr txBox="1">
            <a:spLocks noChangeArrowheads="1"/>
          </p:cNvSpPr>
          <p:nvPr/>
        </p:nvSpPr>
        <p:spPr bwMode="auto">
          <a:xfrm>
            <a:off x="914401" y="201959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Apr 48-</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Sep 49</a:t>
            </a:r>
          </a:p>
          <a:p>
            <a:pPr algn="ctr" eaLnBrk="1" hangingPunct="1"/>
            <a:r>
              <a:rPr lang="en-US" b="1">
                <a:solidFill>
                  <a:srgbClr val="000000"/>
                </a:solidFill>
                <a:latin typeface="Arial Narrow" charset="0"/>
                <a:cs typeface="Times New Roman" charset="0"/>
              </a:rPr>
              <a:t>1</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Galatia</a:t>
            </a:r>
          </a:p>
          <a:p>
            <a:pPr algn="ctr" eaLnBrk="1" hangingPunct="1">
              <a:spcBef>
                <a:spcPct val="50000"/>
              </a:spcBef>
            </a:pPr>
            <a:endParaRPr lang="en-US" sz="900" b="1">
              <a:solidFill>
                <a:srgbClr val="000000"/>
              </a:solidFill>
              <a:latin typeface="Arial Narrow" charset="0"/>
              <a:cs typeface="Times New Roman" charset="0"/>
            </a:endParaRPr>
          </a:p>
        </p:txBody>
      </p:sp>
      <p:sp>
        <p:nvSpPr>
          <p:cNvPr id="290825" name="Text Box 9"/>
          <p:cNvSpPr txBox="1">
            <a:spLocks noChangeArrowheads="1"/>
          </p:cNvSpPr>
          <p:nvPr/>
        </p:nvSpPr>
        <p:spPr bwMode="auto">
          <a:xfrm>
            <a:off x="3743326"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Spr 53-</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May 57</a:t>
            </a:r>
          </a:p>
          <a:p>
            <a:pPr algn="ctr" eaLnBrk="1" hangingPunct="1"/>
            <a:r>
              <a:rPr lang="en-US" b="1">
                <a:solidFill>
                  <a:srgbClr val="000000"/>
                </a:solidFill>
                <a:latin typeface="Arial Narrow" charset="0"/>
                <a:cs typeface="Times New Roman" charset="0"/>
              </a:rPr>
              <a:t>3</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Asia</a:t>
            </a:r>
          </a:p>
          <a:p>
            <a:pPr algn="ctr" eaLnBrk="1" hangingPunct="1">
              <a:spcBef>
                <a:spcPct val="50000"/>
              </a:spcBef>
            </a:pPr>
            <a:endParaRPr lang="en-US" sz="1000" b="1">
              <a:solidFill>
                <a:srgbClr val="000000"/>
              </a:solidFill>
              <a:latin typeface="Arial Narrow" charset="0"/>
              <a:cs typeface="Times New Roman" charset="0"/>
            </a:endParaRPr>
          </a:p>
        </p:txBody>
      </p:sp>
      <p:sp>
        <p:nvSpPr>
          <p:cNvPr id="40970" name="Text Box 10"/>
          <p:cNvSpPr txBox="1">
            <a:spLocks noChangeArrowheads="1"/>
          </p:cNvSpPr>
          <p:nvPr/>
        </p:nvSpPr>
        <p:spPr bwMode="auto">
          <a:xfrm>
            <a:off x="53340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200" b="1">
                <a:solidFill>
                  <a:srgbClr val="FFFFFF"/>
                </a:solidFill>
                <a:latin typeface="Arial Narrow" charset="0"/>
                <a:cs typeface="Times New Roman" charset="0"/>
              </a:rPr>
              <a:t>Feb 60-</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Mar 62</a:t>
            </a:r>
          </a:p>
          <a:p>
            <a:pPr algn="ctr" eaLnBrk="1" hangingPunct="1">
              <a:defRPr/>
            </a:pPr>
            <a:r>
              <a:rPr lang="en-US" b="1">
                <a:solidFill>
                  <a:srgbClr val="FFFFFF"/>
                </a:solidFill>
                <a:latin typeface="Arial Narrow" charset="0"/>
                <a:cs typeface="Times New Roman" charset="0"/>
              </a:rPr>
              <a:t>1</a:t>
            </a:r>
            <a:br>
              <a:rPr lang="en-US" b="1">
                <a:solidFill>
                  <a:srgbClr val="FFFFFF"/>
                </a:solidFill>
                <a:latin typeface="Arial Narrow" charset="0"/>
                <a:cs typeface="Times New Roman" charset="0"/>
              </a:rPr>
            </a:br>
            <a:r>
              <a:rPr lang="en-US" b="1">
                <a:solidFill>
                  <a:srgbClr val="FFFFFF"/>
                </a:solidFill>
                <a:latin typeface="Arial Narrow" charset="0"/>
                <a:cs typeface="Times New Roman" charset="0"/>
              </a:rPr>
              <a:t>Rome</a:t>
            </a:r>
          </a:p>
          <a:p>
            <a:pPr algn="ctr" eaLnBrk="1" hangingPunct="1">
              <a:spcBef>
                <a:spcPct val="50000"/>
              </a:spcBef>
              <a:defRPr/>
            </a:pPr>
            <a:endParaRPr lang="en-US" sz="1000" b="1">
              <a:solidFill>
                <a:srgbClr val="FFFFFF"/>
              </a:solidFill>
              <a:latin typeface="Arial Narrow" charset="0"/>
              <a:cs typeface="Times New Roman" charset="0"/>
            </a:endParaRPr>
          </a:p>
        </p:txBody>
      </p:sp>
      <p:sp>
        <p:nvSpPr>
          <p:cNvPr id="40971" name="Text Box 11"/>
          <p:cNvSpPr txBox="1">
            <a:spLocks noChangeArrowheads="1"/>
          </p:cNvSpPr>
          <p:nvPr/>
        </p:nvSpPr>
        <p:spPr bwMode="auto">
          <a:xfrm>
            <a:off x="73152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200" b="1">
                <a:solidFill>
                  <a:srgbClr val="FFFFFF"/>
                </a:solidFill>
                <a:latin typeface="Arial Narrow" charset="0"/>
                <a:cs typeface="Times New Roman" charset="0"/>
              </a:rPr>
              <a:t>Aut 67-</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Spr 68</a:t>
            </a:r>
          </a:p>
          <a:p>
            <a:pPr algn="ctr" eaLnBrk="1" hangingPunct="1">
              <a:defRPr/>
            </a:pPr>
            <a:r>
              <a:rPr lang="en-US" b="1">
                <a:solidFill>
                  <a:srgbClr val="FFFFFF"/>
                </a:solidFill>
                <a:latin typeface="Arial Narrow" charset="0"/>
                <a:cs typeface="Times New Roman" charset="0"/>
              </a:rPr>
              <a:t>2</a:t>
            </a:r>
            <a:br>
              <a:rPr lang="en-US" b="1">
                <a:solidFill>
                  <a:srgbClr val="FFFFFF"/>
                </a:solidFill>
                <a:latin typeface="Arial Narrow" charset="0"/>
                <a:cs typeface="Times New Roman" charset="0"/>
              </a:rPr>
            </a:br>
            <a:r>
              <a:rPr lang="en-US" b="1">
                <a:solidFill>
                  <a:srgbClr val="FFFFFF"/>
                </a:solidFill>
                <a:latin typeface="Arial Narrow" charset="0"/>
                <a:cs typeface="Times New Roman" charset="0"/>
              </a:rPr>
              <a:t>Rome</a:t>
            </a:r>
          </a:p>
          <a:p>
            <a:pPr algn="ctr" eaLnBrk="1" hangingPunct="1">
              <a:spcBef>
                <a:spcPct val="50000"/>
              </a:spcBef>
              <a:defRPr/>
            </a:pPr>
            <a:endParaRPr lang="en-US" sz="1000" b="1">
              <a:solidFill>
                <a:srgbClr val="FFFFFF"/>
              </a:solidFill>
              <a:latin typeface="Arial Narrow" charset="0"/>
              <a:cs typeface="Times New Roman" charset="0"/>
            </a:endParaRPr>
          </a:p>
        </p:txBody>
      </p:sp>
      <p:sp>
        <p:nvSpPr>
          <p:cNvPr id="290828"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000" b="1" dirty="0">
                <a:solidFill>
                  <a:srgbClr val="FFFFFF"/>
                </a:solidFill>
                <a:latin typeface="Arial" panose="020B0604020202020204" pitchFamily="34" charset="0"/>
                <a:cs typeface="Arial" panose="020B0604020202020204" pitchFamily="34" charset="0"/>
              </a:rPr>
              <a:t>38</a:t>
            </a:r>
            <a:br>
              <a:rPr lang="en-US" sz="2000" b="1" dirty="0">
                <a:solidFill>
                  <a:srgbClr val="FFFFFF"/>
                </a:solidFill>
                <a:latin typeface="Arial" panose="020B0604020202020204" pitchFamily="34" charset="0"/>
                <a:cs typeface="Arial" panose="020B0604020202020204" pitchFamily="34" charset="0"/>
              </a:rPr>
            </a:br>
            <a:r>
              <a:rPr lang="en-US" sz="2000" b="1" dirty="0">
                <a:solidFill>
                  <a:srgbClr val="FFFFFF"/>
                </a:solidFill>
                <a:latin typeface="Arial" panose="020B0604020202020204" pitchFamily="34" charset="0"/>
                <a:cs typeface="Arial" panose="020B0604020202020204" pitchFamily="34" charset="0"/>
              </a:rPr>
              <a:t>124</a:t>
            </a:r>
            <a:br>
              <a:rPr lang="en-US" sz="2000" b="1" dirty="0">
                <a:solidFill>
                  <a:srgbClr val="FFFFFF"/>
                </a:solidFill>
                <a:latin typeface="Arial" panose="020B0604020202020204" pitchFamily="34" charset="0"/>
                <a:cs typeface="Arial" panose="020B0604020202020204" pitchFamily="34" charset="0"/>
              </a:rPr>
            </a:br>
            <a:r>
              <a:rPr lang="en-US" sz="2000" b="1" dirty="0">
                <a:solidFill>
                  <a:srgbClr val="FFFFFF"/>
                </a:solidFill>
                <a:latin typeface="Arial" panose="020B0604020202020204" pitchFamily="34" charset="0"/>
                <a:cs typeface="Arial" panose="020B0604020202020204" pitchFamily="34" charset="0"/>
              </a:rPr>
              <a:t>39-41</a:t>
            </a:r>
          </a:p>
        </p:txBody>
      </p:sp>
      <p:sp>
        <p:nvSpPr>
          <p:cNvPr id="290829" name="Text Box 9"/>
          <p:cNvSpPr txBox="1">
            <a:spLocks noChangeArrowheads="1"/>
          </p:cNvSpPr>
          <p:nvPr/>
        </p:nvSpPr>
        <p:spPr bwMode="auto">
          <a:xfrm>
            <a:off x="6324600"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Spr 62-</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Fall 67</a:t>
            </a:r>
          </a:p>
          <a:p>
            <a:pPr algn="ctr" eaLnBrk="1" hangingPunct="1"/>
            <a:r>
              <a:rPr lang="en-US" b="1">
                <a:solidFill>
                  <a:srgbClr val="000000"/>
                </a:solidFill>
                <a:latin typeface="Arial Narrow" charset="0"/>
                <a:cs typeface="Times New Roman" charset="0"/>
              </a:rPr>
              <a:t>4</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Spain</a:t>
            </a:r>
          </a:p>
          <a:p>
            <a:pPr algn="ctr" eaLnBrk="1" hangingPunct="1">
              <a:spcBef>
                <a:spcPct val="50000"/>
              </a:spcBef>
            </a:pPr>
            <a:endParaRPr lang="en-US" sz="1000" b="1">
              <a:solidFill>
                <a:srgbClr val="000000"/>
              </a:solidFill>
              <a:latin typeface="Arial Narrow" charset="0"/>
              <a:cs typeface="Times New Roman" charset="0"/>
            </a:endParaRPr>
          </a:p>
        </p:txBody>
      </p:sp>
      <p:sp>
        <p:nvSpPr>
          <p:cNvPr id="34" name="Title 33"/>
          <p:cNvSpPr>
            <a:spLocks noGrp="1"/>
          </p:cNvSpPr>
          <p:nvPr>
            <p:ph type="title" idx="4294967295"/>
          </p:nvPr>
        </p:nvSpPr>
        <p:spPr>
          <a:xfrm>
            <a:off x="152400" y="206382"/>
            <a:ext cx="7772400" cy="708025"/>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4000" dirty="0">
                <a:solidFill>
                  <a:srgbClr val="FFFFFF"/>
                </a:solidFill>
                <a:effectLst>
                  <a:outerShdw blurRad="38100" dist="38100" dir="2700000" algn="tl">
                    <a:srgbClr val="000000"/>
                  </a:outerShdw>
                </a:effectLst>
                <a:latin typeface="Arial" panose="020B0604020202020204" pitchFamily="34" charset="0"/>
                <a:cs typeface="Times New Roman" charset="0"/>
              </a:rPr>
              <a:t>NT Overview (History)</a:t>
            </a:r>
          </a:p>
        </p:txBody>
      </p:sp>
      <p:sp>
        <p:nvSpPr>
          <p:cNvPr id="32" name="Text Box 19"/>
          <p:cNvSpPr txBox="1">
            <a:spLocks noChangeArrowheads="1"/>
          </p:cNvSpPr>
          <p:nvPr/>
        </p:nvSpPr>
        <p:spPr bwMode="auto">
          <a:xfrm>
            <a:off x="9906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Matt</a:t>
            </a:r>
            <a:endParaRPr lang="en-US" sz="1600">
              <a:solidFill>
                <a:srgbClr val="FFFFFF"/>
              </a:solidFill>
              <a:latin typeface="Arial Narrow" charset="0"/>
              <a:cs typeface="Times New Roman" charset="0"/>
            </a:endParaRPr>
          </a:p>
        </p:txBody>
      </p:sp>
      <p:sp>
        <p:nvSpPr>
          <p:cNvPr id="33" name="Text Box 22"/>
          <p:cNvSpPr txBox="1">
            <a:spLocks noChangeArrowheads="1"/>
          </p:cNvSpPr>
          <p:nvPr/>
        </p:nvSpPr>
        <p:spPr bwMode="auto">
          <a:xfrm>
            <a:off x="45720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Luke</a:t>
            </a:r>
            <a:endParaRPr lang="en-US" sz="1600">
              <a:solidFill>
                <a:srgbClr val="FFFFFF"/>
              </a:solidFill>
              <a:latin typeface="Arial Narrow" charset="0"/>
              <a:cs typeface="Times New Roman" charset="0"/>
            </a:endParaRPr>
          </a:p>
        </p:txBody>
      </p:sp>
      <p:sp>
        <p:nvSpPr>
          <p:cNvPr id="5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Gospels &amp; Acts</a:t>
            </a:r>
            <a:endParaRPr lang="en-US" sz="1600">
              <a:solidFill>
                <a:srgbClr val="FFFFFF"/>
              </a:solidFill>
              <a:latin typeface="Arial Narrow" charset="0"/>
              <a:cs typeface="Times New Roman" charset="0"/>
            </a:endParaRPr>
          </a:p>
        </p:txBody>
      </p:sp>
      <p:sp>
        <p:nvSpPr>
          <p:cNvPr id="290836"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pPr>
            <a:r>
              <a:rPr lang="en-US" sz="1200" b="1">
                <a:solidFill>
                  <a:srgbClr val="FFFFFF"/>
                </a:solidFill>
                <a:latin typeface="Arial Narrow" charset="0"/>
                <a:cs typeface="Times New Roman" charset="0"/>
              </a:rPr>
              <a:t>Gospels &amp; Acts</a:t>
            </a:r>
            <a:endParaRPr lang="en-US" sz="1600" b="1">
              <a:solidFill>
                <a:srgbClr val="FFFFFF"/>
              </a:solidFill>
              <a:latin typeface="Arial Narrow" charset="0"/>
              <a:cs typeface="Times New Roman" charset="0"/>
            </a:endParaRPr>
          </a:p>
        </p:txBody>
      </p:sp>
      <p:sp>
        <p:nvSpPr>
          <p:cNvPr id="290837" name="Text Box 7"/>
          <p:cNvSpPr txBox="1">
            <a:spLocks noChangeArrowheads="1"/>
          </p:cNvSpPr>
          <p:nvPr/>
        </p:nvSpPr>
        <p:spPr bwMode="auto">
          <a:xfrm>
            <a:off x="2667000" y="198784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Apr 50-</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Sep 52</a:t>
            </a:r>
          </a:p>
          <a:p>
            <a:pPr algn="ctr" eaLnBrk="1" hangingPunct="1"/>
            <a:r>
              <a:rPr lang="en-US" b="1">
                <a:solidFill>
                  <a:srgbClr val="000000"/>
                </a:solidFill>
                <a:latin typeface="Arial Narrow" charset="0"/>
                <a:cs typeface="Times New Roman" charset="0"/>
              </a:rPr>
              <a:t>2</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Aegean</a:t>
            </a:r>
          </a:p>
          <a:p>
            <a:pPr algn="ctr" eaLnBrk="1" hangingPunct="1">
              <a:spcBef>
                <a:spcPct val="50000"/>
              </a:spcBef>
            </a:pPr>
            <a:endParaRPr lang="en-US" sz="900" b="1">
              <a:solidFill>
                <a:srgbClr val="000000"/>
              </a:solidFill>
              <a:latin typeface="Arial Narrow" charset="0"/>
              <a:cs typeface="Times New Roman" charset="0"/>
            </a:endParaRPr>
          </a:p>
        </p:txBody>
      </p:sp>
      <p:sp>
        <p:nvSpPr>
          <p:cNvPr id="29083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Summer 35-</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37</a:t>
            </a:r>
          </a:p>
          <a:p>
            <a:pPr algn="ctr" eaLnBrk="1" hangingPunct="1">
              <a:spcBef>
                <a:spcPct val="50000"/>
              </a:spcBef>
            </a:pPr>
            <a:r>
              <a:rPr lang="en-US" sz="1600" b="1">
                <a:solidFill>
                  <a:srgbClr val="FFFFFF"/>
                </a:solidFill>
                <a:latin typeface="Arial Narrow" charset="0"/>
                <a:cs typeface="Times New Roman" charset="0"/>
              </a:rPr>
              <a:t>Damascus</a:t>
            </a:r>
            <a:br>
              <a:rPr lang="en-US" sz="1600" b="1">
                <a:solidFill>
                  <a:srgbClr val="FFFFFF"/>
                </a:solidFill>
                <a:latin typeface="Arial Narrow" charset="0"/>
                <a:cs typeface="Times New Roman" charset="0"/>
              </a:rPr>
            </a:br>
            <a:r>
              <a:rPr lang="en-US" sz="1600" b="1">
                <a:solidFill>
                  <a:srgbClr val="FFFFFF"/>
                </a:solidFill>
                <a:latin typeface="Arial Narrow" charset="0"/>
                <a:cs typeface="Times New Roman" charset="0"/>
              </a:rPr>
              <a:t>Antioch</a:t>
            </a:r>
          </a:p>
        </p:txBody>
      </p:sp>
      <p:sp>
        <p:nvSpPr>
          <p:cNvPr id="2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b="1" dirty="0">
                <a:solidFill>
                  <a:srgbClr val="FFFFFF"/>
                </a:solidFill>
                <a:latin typeface="Arial Narrow" charset="0"/>
                <a:cs typeface="Times New Roman" charset="0"/>
              </a:rPr>
              <a:t>Rome</a:t>
            </a:r>
            <a:endParaRPr lang="en-US" sz="1000" b="1" dirty="0">
              <a:solidFill>
                <a:srgbClr val="FFFFFF"/>
              </a:solidFill>
              <a:latin typeface="Arial Narrow" charset="0"/>
              <a:cs typeface="Times New Roman" charset="0"/>
            </a:endParaRPr>
          </a:p>
        </p:txBody>
      </p:sp>
      <p:sp>
        <p:nvSpPr>
          <p:cNvPr id="290840" name="Text Box 20"/>
          <p:cNvSpPr txBox="1">
            <a:spLocks noChangeArrowheads="1"/>
          </p:cNvSpPr>
          <p:nvPr/>
        </p:nvSpPr>
        <p:spPr bwMode="auto">
          <a:xfrm>
            <a:off x="3352800" y="590708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800" b="1">
                <a:solidFill>
                  <a:srgbClr val="FFFFFF"/>
                </a:solidFill>
                <a:latin typeface="Arial Narrow" charset="0"/>
                <a:cs typeface="Times New Roman" charset="0"/>
              </a:rPr>
              <a:t>Journeys</a:t>
            </a:r>
            <a:endParaRPr lang="en-US" b="1">
              <a:solidFill>
                <a:srgbClr val="FFFFFF"/>
              </a:solidFill>
              <a:latin typeface="Arial Narrow" charset="0"/>
              <a:cs typeface="Times New Roman" charset="0"/>
            </a:endParaRPr>
          </a:p>
        </p:txBody>
      </p:sp>
      <p:sp>
        <p:nvSpPr>
          <p:cNvPr id="290841"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000000"/>
                </a:solidFill>
                <a:latin typeface="Arial Narrow" charset="0"/>
                <a:cs typeface="Times New Roman" charset="0"/>
              </a:rPr>
              <a:t>1234</a:t>
            </a:r>
            <a:endParaRPr lang="en-US" sz="1000" b="1">
              <a:solidFill>
                <a:srgbClr val="000000"/>
              </a:solidFill>
              <a:latin typeface="Arial Narrow" charset="0"/>
              <a:cs typeface="Times New Roman" charset="0"/>
            </a:endParaRPr>
          </a:p>
        </p:txBody>
      </p:sp>
      <p:sp>
        <p:nvSpPr>
          <p:cNvPr id="290842" name="Text Box 20"/>
          <p:cNvSpPr txBox="1">
            <a:spLocks noChangeArrowheads="1"/>
          </p:cNvSpPr>
          <p:nvPr/>
        </p:nvSpPr>
        <p:spPr bwMode="auto">
          <a:xfrm>
            <a:off x="3352800" y="637063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800" b="1">
                <a:solidFill>
                  <a:srgbClr val="FFFFFF"/>
                </a:solidFill>
                <a:latin typeface="Arial Narrow" charset="0"/>
                <a:cs typeface="Times New Roman" charset="0"/>
              </a:rPr>
              <a:t>Imprisonments</a:t>
            </a:r>
            <a:endParaRPr lang="en-US" b="1">
              <a:solidFill>
                <a:srgbClr val="FFFFFF"/>
              </a:solidFill>
              <a:latin typeface="Arial Narrow"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22214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89463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013408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JESUS DELIVERS A WILD MAN</a:t>
            </a:r>
          </a:p>
        </p:txBody>
      </p:sp>
      <p:sp>
        <p:nvSpPr>
          <p:cNvPr id="4" name="TextBox 3"/>
          <p:cNvSpPr txBox="1"/>
          <p:nvPr/>
        </p:nvSpPr>
        <p:spPr>
          <a:xfrm>
            <a:off x="179512" y="4531803"/>
            <a:ext cx="6433097"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Mark 5:1-20; Luke 8:26-29</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6228184" y="178188"/>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Osaka"/>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1948105353"/>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AE2F1A-E145-9241-A094-CB78D68824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489670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9B151925-44B7-A648-9ACD-7A8A1BDE15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8667404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FF081FD-BC4D-164C-9FEC-7942989E39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670352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3A552B63-E645-D548-A1B6-25644E59A6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44381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6FC6A67-18A7-9E41-A2FF-350BF5FA94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680488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839" indent="-285708">
              <a:defRPr sz="2400">
                <a:solidFill>
                  <a:schemeClr val="tx1"/>
                </a:solidFill>
                <a:latin typeface="Arial" charset="0"/>
                <a:ea typeface="ＭＳ Ｐゴシック" charset="0"/>
              </a:defRPr>
            </a:lvl2pPr>
            <a:lvl3pPr marL="1142829" indent="-228567">
              <a:defRPr sz="2400">
                <a:solidFill>
                  <a:schemeClr val="tx1"/>
                </a:solidFill>
                <a:latin typeface="Arial" charset="0"/>
                <a:ea typeface="ＭＳ Ｐゴシック" charset="0"/>
              </a:defRPr>
            </a:lvl3pPr>
            <a:lvl4pPr marL="1599961" indent="-228567">
              <a:defRPr sz="2400">
                <a:solidFill>
                  <a:schemeClr val="tx1"/>
                </a:solidFill>
                <a:latin typeface="Arial" charset="0"/>
                <a:ea typeface="ＭＳ Ｐゴシック" charset="0"/>
              </a:defRPr>
            </a:lvl4pPr>
            <a:lvl5pPr marL="2057094" indent="-228567">
              <a:defRPr sz="2400">
                <a:solidFill>
                  <a:schemeClr val="tx1"/>
                </a:solidFill>
                <a:latin typeface="Arial" charset="0"/>
                <a:ea typeface="ＭＳ Ｐゴシック" charset="0"/>
              </a:defRPr>
            </a:lvl5pPr>
            <a:lvl6pPr marL="2514225" indent="-228567" eaLnBrk="0" fontAlgn="base" hangingPunct="0">
              <a:spcBef>
                <a:spcPct val="0"/>
              </a:spcBef>
              <a:spcAft>
                <a:spcPct val="0"/>
              </a:spcAft>
              <a:defRPr sz="2400">
                <a:solidFill>
                  <a:schemeClr val="tx1"/>
                </a:solidFill>
                <a:latin typeface="Arial" charset="0"/>
                <a:ea typeface="ＭＳ Ｐゴシック" charset="0"/>
              </a:defRPr>
            </a:lvl6pPr>
            <a:lvl7pPr marL="2971359" indent="-228567" eaLnBrk="0" fontAlgn="base" hangingPunct="0">
              <a:spcBef>
                <a:spcPct val="0"/>
              </a:spcBef>
              <a:spcAft>
                <a:spcPct val="0"/>
              </a:spcAft>
              <a:defRPr sz="2400">
                <a:solidFill>
                  <a:schemeClr val="tx1"/>
                </a:solidFill>
                <a:latin typeface="Arial" charset="0"/>
                <a:ea typeface="ＭＳ Ｐゴシック" charset="0"/>
              </a:defRPr>
            </a:lvl7pPr>
            <a:lvl8pPr marL="3428490" indent="-228567" eaLnBrk="0" fontAlgn="base" hangingPunct="0">
              <a:spcBef>
                <a:spcPct val="0"/>
              </a:spcBef>
              <a:spcAft>
                <a:spcPct val="0"/>
              </a:spcAft>
              <a:defRPr sz="2400">
                <a:solidFill>
                  <a:schemeClr val="tx1"/>
                </a:solidFill>
                <a:latin typeface="Arial" charset="0"/>
                <a:ea typeface="ＭＳ Ｐゴシック" charset="0"/>
              </a:defRPr>
            </a:lvl8pPr>
            <a:lvl9pPr marL="3885622" indent="-228567" eaLnBrk="0" fontAlgn="base" hangingPunct="0">
              <a:spcBef>
                <a:spcPct val="0"/>
              </a:spcBef>
              <a:spcAft>
                <a:spcPct val="0"/>
              </a:spcAft>
              <a:defRPr sz="2400">
                <a:solidFill>
                  <a:schemeClr val="tx1"/>
                </a:solidFill>
                <a:latin typeface="Arial" charset="0"/>
                <a:ea typeface="ＭＳ Ｐゴシック" charset="0"/>
              </a:defRPr>
            </a:lvl9pPr>
          </a:lstStyle>
          <a:p>
            <a:fld id="{85E58594-2453-D24E-8DF7-FFEDA7F7F2FB}" type="slidenum">
              <a:rPr lang="en-US" sz="1400">
                <a:solidFill>
                  <a:srgbClr val="FFFFCC"/>
                </a:solidFill>
                <a:latin typeface="Arial" panose="020B0604020202020204" pitchFamily="34" charset="0"/>
              </a:rPr>
              <a:pPr/>
              <a:t>36</a:t>
            </a:fld>
            <a:endParaRPr lang="en-US" sz="1400" dirty="0">
              <a:solidFill>
                <a:srgbClr val="FFFFCC"/>
              </a:solidFill>
              <a:latin typeface="Arial" panose="020B0604020202020204" pitchFamily="34" charset="0"/>
            </a:endParaRPr>
          </a:p>
        </p:txBody>
      </p:sp>
      <p:sp>
        <p:nvSpPr>
          <p:cNvPr id="138242" name="Rectangle 2"/>
          <p:cNvSpPr>
            <a:spLocks noGrp="1" noChangeArrowheads="1"/>
          </p:cNvSpPr>
          <p:nvPr>
            <p:ph type="title"/>
          </p:nvPr>
        </p:nvSpPr>
        <p:spPr>
          <a:xfrm>
            <a:off x="685800" y="152400"/>
            <a:ext cx="7772400" cy="762000"/>
          </a:xfrm>
        </p:spPr>
        <p:txBody>
          <a:bodyPr/>
          <a:lstStyle/>
          <a:p>
            <a:pPr algn="ctr" eaLnBrk="1" hangingPunct="1">
              <a:defRPr/>
            </a:pPr>
            <a:r>
              <a:rPr lang="en-US" sz="4000" dirty="0">
                <a:solidFill>
                  <a:schemeClr val="accent4">
                    <a:lumMod val="20000"/>
                    <a:lumOff val="80000"/>
                  </a:schemeClr>
                </a:solidFill>
                <a:ea typeface="ＭＳ Ｐゴシック" charset="0"/>
              </a:rPr>
              <a:t>Authors of the Gospels</a:t>
            </a:r>
            <a:r>
              <a:rPr lang="en-US" sz="4800" dirty="0">
                <a:solidFill>
                  <a:schemeClr val="accent4">
                    <a:lumMod val="20000"/>
                    <a:lumOff val="80000"/>
                  </a:schemeClr>
                </a:solidFill>
                <a:ea typeface="ＭＳ Ｐゴシック" charset="0"/>
              </a:rPr>
              <a:t> </a:t>
            </a:r>
          </a:p>
        </p:txBody>
      </p:sp>
      <p:graphicFrame>
        <p:nvGraphicFramePr>
          <p:cNvPr id="7171" name="Group 3"/>
          <p:cNvGraphicFramePr>
            <a:graphicFrameLocks noGrp="1"/>
          </p:cNvGraphicFramePr>
          <p:nvPr>
            <p:extLst>
              <p:ext uri="{D42A27DB-BD31-4B8C-83A1-F6EECF244321}">
                <p14:modId xmlns:p14="http://schemas.microsoft.com/office/powerpoint/2010/main" val="3039186354"/>
              </p:ext>
            </p:extLst>
          </p:nvPr>
        </p:nvGraphicFramePr>
        <p:xfrm>
          <a:off x="0" y="1371601"/>
          <a:ext cx="9144000" cy="5383964"/>
        </p:xfrm>
        <a:graphic>
          <a:graphicData uri="http://schemas.openxmlformats.org/drawingml/2006/table">
            <a:tbl>
              <a:tblPr/>
              <a:tblGrid>
                <a:gridCol w="10668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143000">
                  <a:extLst>
                    <a:ext uri="{9D8B030D-6E8A-4147-A177-3AD203B41FA5}">
                      <a16:colId xmlns:a16="http://schemas.microsoft.com/office/drawing/2014/main" val="20006"/>
                    </a:ext>
                  </a:extLst>
                </a:gridCol>
                <a:gridCol w="1143000">
                  <a:extLst>
                    <a:ext uri="{9D8B030D-6E8A-4147-A177-3AD203B41FA5}">
                      <a16:colId xmlns:a16="http://schemas.microsoft.com/office/drawing/2014/main" val="20007"/>
                    </a:ext>
                  </a:extLst>
                </a:gridCol>
              </a:tblGrid>
              <a:tr h="838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Name</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Nationality</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Home Town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Occupation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Relation-ships</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Chapters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Written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Verses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Written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Books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Written</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extLst>
                  <a:ext uri="{0D108BD9-81ED-4DB2-BD59-A6C34878D82A}">
                    <a16:rowId xmlns:a16="http://schemas.microsoft.com/office/drawing/2014/main" val="10000"/>
                  </a:ext>
                </a:extLst>
              </a:tr>
              <a:tr h="92737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Matthew</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Jew</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Capernaum</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Tax Collector</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Apostle of Jesus Christ</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28</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1,071</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Gospel of Matthew</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1"/>
                  </a:ext>
                </a:extLst>
              </a:tr>
              <a:tr h="6491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Mark</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Jew / Roman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Jerusalem</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Missionary</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Disciple of Peter</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16</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678</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Gospel of Mark</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2"/>
                  </a:ext>
                </a:extLst>
              </a:tr>
              <a:tr h="98310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Luke</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Greek</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Antioch</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Physician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Disciple of Paul</a:t>
                      </a:r>
                      <a:r>
                        <a:rPr kumimoji="0" lang="en-US" sz="1800" b="1" i="0" u="none" strike="noStrike" cap="none" normalizeH="0" baseline="0" dirty="0">
                          <a:ln>
                            <a:noFill/>
                          </a:ln>
                          <a:solidFill>
                            <a:schemeClr val="tx1"/>
                          </a:solidFill>
                          <a:effectLst/>
                          <a:latin typeface="Arial Narrow" pitchFamily="34" charset="0"/>
                        </a:rPr>
                        <a:t> </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52</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2,158</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Gospel of Luke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Acts</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3"/>
                  </a:ext>
                </a:extLst>
              </a:tr>
              <a:tr h="19862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John</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Jew</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Bethsaida or </a:t>
                      </a:r>
                      <a:r>
                        <a:rPr kumimoji="0" lang="en-US" sz="16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Capernaum</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Fisherman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Apostle of</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rPr>
                        <a:t>Jesus Christ</a:t>
                      </a: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 </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50</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rPr>
                        <a:t>1,414</a:t>
                      </a: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 </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Gospel of John</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1 John</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2 John</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3 John </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rPr>
                        <a:t>Revelation</a:t>
                      </a: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 </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09979" name="TextBox 4"/>
          <p:cNvSpPr txBox="1">
            <a:spLocks noChangeArrowheads="1"/>
          </p:cNvSpPr>
          <p:nvPr/>
        </p:nvSpPr>
        <p:spPr bwMode="auto">
          <a:xfrm>
            <a:off x="8540753" y="76202"/>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dirty="0">
                <a:solidFill>
                  <a:srgbClr val="FFFFCC"/>
                </a:solidFill>
                <a:latin typeface="Arial" panose="020B0604020202020204" pitchFamily="34" charset="0"/>
              </a:rPr>
              <a:t>13</a:t>
            </a:r>
          </a:p>
        </p:txBody>
      </p:sp>
    </p:spTree>
    <p:extLst>
      <p:ext uri="{BB962C8B-B14F-4D97-AF65-F5344CB8AC3E}">
        <p14:creationId xmlns:p14="http://schemas.microsoft.com/office/powerpoint/2010/main" val="947281851"/>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0736BDE7-6ED2-3548-97B5-6350F65869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1909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0C1C5DF2-CBA2-D840-AB6A-C2D50E56B7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5278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B3442DD2-1641-6F4A-A5AF-E5AE0C02A7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41845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8A02FA45-2FB0-634D-8395-34252DD12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7713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B3AF17E8-C39C-8446-9D7E-654E804670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978818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ABCE9030-F59F-4D48-9CC3-6BFE85487B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49819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5F453802-AC94-2047-A6C6-9B7A0B831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377435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0294C2C3-0EE4-854E-9C0C-94A97FE53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95497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40F8FDA4-3861-E444-8E55-4F94B36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91899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E1E52BCE-F80C-204B-B2A0-83D4844B10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47584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2225"/>
            <a:ext cx="9144000" cy="681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5" name="Rectangle 4"/>
          <p:cNvSpPr>
            <a:spLocks noGrp="1" noChangeArrowheads="1"/>
          </p:cNvSpPr>
          <p:nvPr>
            <p:ph type="title" idx="4294967295"/>
          </p:nvPr>
        </p:nvSpPr>
        <p:spPr>
          <a:xfrm>
            <a:off x="3924300" y="908052"/>
            <a:ext cx="5219700" cy="936625"/>
          </a:xfrm>
          <a:solidFill>
            <a:srgbClr val="000090"/>
          </a:solidFill>
        </p:spPr>
        <p:txBody>
          <a:bodyPr/>
          <a:lstStyle/>
          <a:p>
            <a:pPr eaLnBrk="1" hangingPunct="1">
              <a:defRPr/>
            </a:pPr>
            <a:r>
              <a:rPr lang="en-US" sz="3600" dirty="0"/>
              <a:t>Huddleston Acrostic</a:t>
            </a:r>
          </a:p>
        </p:txBody>
      </p:sp>
    </p:spTree>
    <p:extLst>
      <p:ext uri="{BB962C8B-B14F-4D97-AF65-F5344CB8AC3E}">
        <p14:creationId xmlns:p14="http://schemas.microsoft.com/office/powerpoint/2010/main" val="192888527"/>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8B7843AF-8E02-A840-8C34-149878777A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39576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D59207B5-31BC-AF4D-8CA9-B61B14F420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807465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90A95F13-0CE9-9440-8F09-516FF501C1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813585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F8B06434-B7F3-DE4F-80A0-64A4E7C4B0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6923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20894666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9</a:t>
            </a:r>
          </a:p>
        </p:txBody>
      </p:sp>
    </p:spTree>
    <p:extLst>
      <p:ext uri="{BB962C8B-B14F-4D97-AF65-F5344CB8AC3E}">
        <p14:creationId xmlns:p14="http://schemas.microsoft.com/office/powerpoint/2010/main" val="245601760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5962" y="3125167"/>
            <a:ext cx="5975142" cy="806456"/>
          </a:xfrm>
          <a:prstGeom prst="rect">
            <a:avLst/>
          </a:prstGeom>
          <a:noFill/>
        </p:spPr>
        <p:txBody>
          <a:bodyPr wrap="square" lIns="91303" tIns="45652" rIns="91303" bIns="45652">
            <a:spAutoFit/>
          </a:bodyPr>
          <a:lstStyle/>
          <a:p>
            <a:pPr defTabSz="913500">
              <a:defRPr/>
            </a:pPr>
            <a:r>
              <a:rPr lang="en-US" sz="46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JESUS FEEDS 5000</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115961" y="3834111"/>
            <a:ext cx="5284995" cy="1996879"/>
          </a:xfrm>
          <a:prstGeom prst="rect">
            <a:avLst/>
          </a:prstGeom>
          <a:noFill/>
        </p:spPr>
        <p:txBody>
          <a:bodyPr wrap="square" lIns="91303" tIns="45652" rIns="91303" bIns="45652">
            <a:spAutoFit/>
          </a:bodyPr>
          <a:lstStyle/>
          <a:p>
            <a:pPr defTabSz="91350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14:13-22</a:t>
            </a:r>
          </a:p>
          <a:p>
            <a:pPr defTabSz="91350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6:31-46</a:t>
            </a:r>
          </a:p>
          <a:p>
            <a:pPr defTabSz="91350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9:10-17</a:t>
            </a:r>
          </a:p>
          <a:p>
            <a:pPr defTabSz="91350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6:1-13</a:t>
            </a:r>
          </a:p>
        </p:txBody>
      </p:sp>
      <p:grpSp>
        <p:nvGrpSpPr>
          <p:cNvPr id="7" name="Group 6"/>
          <p:cNvGrpSpPr/>
          <p:nvPr/>
        </p:nvGrpSpPr>
        <p:grpSpPr>
          <a:xfrm>
            <a:off x="6083656" y="3284985"/>
            <a:ext cx="3456896" cy="1440159"/>
            <a:chOff x="5508104" y="620689"/>
            <a:chExt cx="3456896" cy="1440159"/>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9" name="TextBox 8"/>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833384676"/>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93</a:t>
            </a: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600" b="1" dirty="0">
                    <a:solidFill>
                      <a:srgbClr val="FFFFFF"/>
                    </a:solidFill>
                    <a:latin typeface="Arial" panose="020B0604020202020204" pitchFamily="34" charset="0"/>
                    <a:cs typeface="Arial" panose="020B0604020202020204" pitchFamily="34" charset="0"/>
                  </a:rPr>
                  <a:t>Universal Savior Sovereignly Advances the Kingdom</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To Seek the Lost</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To Save the Lost</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Introduction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Ministry</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Passion</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Conclusion</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1:1–4:13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4:14–21:38</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22–23</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24</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400" b="1" dirty="0">
                    <a:solidFill>
                      <a:srgbClr val="FFFFFF"/>
                    </a:solidFill>
                    <a:latin typeface="Arial" panose="020B0604020202020204" pitchFamily="34" charset="0"/>
                    <a:cs typeface="Arial" panose="020B0604020202020204" pitchFamily="34" charset="0"/>
                  </a:rPr>
                  <a:t>Sources</a:t>
                </a:r>
              </a:p>
              <a:p>
                <a:pPr algn="ctr"/>
                <a:r>
                  <a:rPr lang="en-US" altLang="zh-CN" sz="1400" b="1" dirty="0">
                    <a:solidFill>
                      <a:srgbClr val="FFFFFF"/>
                    </a:solidFill>
                    <a:latin typeface="Arial" panose="020B0604020202020204" pitchFamily="34" charset="0"/>
                    <a:cs typeface="Arial" panose="020B0604020202020204" pitchFamily="34" charset="0"/>
                  </a:rPr>
                  <a:t>1:1-4</a:t>
                </a:r>
              </a:p>
              <a:p>
                <a:pPr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400" b="1" dirty="0">
                    <a:solidFill>
                      <a:srgbClr val="FFFFFF"/>
                    </a:solidFill>
                    <a:latin typeface="Arial" panose="020B0604020202020204" pitchFamily="34" charset="0"/>
                    <a:cs typeface="Arial" panose="020B0604020202020204" pitchFamily="34" charset="0"/>
                  </a:rPr>
                  <a:t>Advent</a:t>
                </a:r>
              </a:p>
              <a:p>
                <a:pPr algn="ctr"/>
                <a:r>
                  <a:rPr lang="en-US" altLang="zh-CN" sz="1400" b="1" dirty="0">
                    <a:solidFill>
                      <a:srgbClr val="FFFFFF"/>
                    </a:solidFill>
                    <a:latin typeface="Arial" panose="020B0604020202020204" pitchFamily="34" charset="0"/>
                    <a:cs typeface="Arial" panose="020B0604020202020204" pitchFamily="34" charset="0"/>
                  </a:rPr>
                  <a:t>1:5–</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a:solidFill>
                      <a:srgbClr val="FFFFFF"/>
                    </a:solidFill>
                    <a:latin typeface="Arial" panose="020B0604020202020204" pitchFamily="34" charset="0"/>
                    <a:cs typeface="Arial" panose="020B0604020202020204" pitchFamily="34" charset="0"/>
                  </a:rPr>
                  <a:t>2:52</a:t>
                </a:r>
              </a:p>
              <a:p>
                <a:pPr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b="1" dirty="0">
                    <a:solidFill>
                      <a:srgbClr val="FFFFFF"/>
                    </a:solidFill>
                    <a:latin typeface="Arial" panose="020B0604020202020204" pitchFamily="34" charset="0"/>
                    <a:cs typeface="Arial" panose="020B0604020202020204" pitchFamily="34" charset="0"/>
                  </a:rPr>
                  <a:t> </a:t>
                </a:r>
              </a:p>
              <a:p>
                <a:pPr indent="50784" algn="ctr"/>
                <a:r>
                  <a:rPr lang="en-US" altLang="zh-CN" sz="1300" b="1" dirty="0">
                    <a:solidFill>
                      <a:srgbClr val="FFFFFF"/>
                    </a:solidFill>
                    <a:latin typeface="Arial" panose="020B0604020202020204" pitchFamily="34" charset="0"/>
                    <a:cs typeface="Arial" panose="020B0604020202020204" pitchFamily="34" charset="0"/>
                  </a:rPr>
                  <a:t>Prepared</a:t>
                </a:r>
              </a:p>
              <a:p>
                <a:pPr indent="50784" algn="ctr"/>
                <a:r>
                  <a:rPr lang="en-US" altLang="zh-CN" sz="1300" b="1" dirty="0">
                    <a:solidFill>
                      <a:srgbClr val="FFFFFF"/>
                    </a:solidFill>
                    <a:latin typeface="Arial" panose="020B0604020202020204" pitchFamily="34" charset="0"/>
                    <a:cs typeface="Arial" panose="020B0604020202020204" pitchFamily="34" charset="0"/>
                  </a:rPr>
                  <a:t>3:1–</a:t>
                </a:r>
                <a:br>
                  <a:rPr lang="en-US" altLang="zh-CN" sz="1300" b="1" dirty="0">
                    <a:solidFill>
                      <a:srgbClr val="FFFFFF"/>
                    </a:solidFill>
                    <a:latin typeface="Arial" panose="020B0604020202020204" pitchFamily="34" charset="0"/>
                    <a:cs typeface="Arial" panose="020B0604020202020204" pitchFamily="34" charset="0"/>
                  </a:rPr>
                </a:br>
                <a:r>
                  <a:rPr lang="en-US" altLang="zh-CN" sz="1300" b="1" dirty="0">
                    <a:solidFill>
                      <a:srgbClr val="FFFFFF"/>
                    </a:solidFill>
                    <a:latin typeface="Arial" panose="020B0604020202020204" pitchFamily="34" charset="0"/>
                    <a:cs typeface="Arial" panose="020B0604020202020204" pitchFamily="34" charset="0"/>
                  </a:rPr>
                  <a:t>4:13</a:t>
                </a:r>
              </a:p>
              <a:p>
                <a:pPr indent="50784" algn="ctr"/>
                <a:endParaRPr lang="en-US" altLang="zh-CN" sz="1300" b="1" dirty="0">
                  <a:solidFill>
                    <a:srgbClr val="FFFFFF"/>
                  </a:solidFill>
                  <a:latin typeface="Arial" panose="020B0604020202020204" pitchFamily="34" charset="0"/>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1400" b="1" dirty="0">
                    <a:solidFill>
                      <a:srgbClr val="FFFFFF"/>
                    </a:solidFill>
                    <a:latin typeface="Arial" panose="020B0604020202020204" pitchFamily="34" charset="0"/>
                    <a:cs typeface="Arial" panose="020B0604020202020204" pitchFamily="34" charset="0"/>
                  </a:rPr>
                  <a:t>Galilee</a:t>
                </a:r>
              </a:p>
              <a:p>
                <a:pPr indent="50784" algn="ctr"/>
                <a:r>
                  <a:rPr lang="en-US" altLang="zh-CN" sz="1400" b="1" dirty="0">
                    <a:solidFill>
                      <a:srgbClr val="FFFFFF"/>
                    </a:solidFill>
                    <a:latin typeface="Arial" panose="020B0604020202020204" pitchFamily="34" charset="0"/>
                    <a:cs typeface="Arial" panose="020B0604020202020204" pitchFamily="34" charset="0"/>
                  </a:rPr>
                  <a:t>4:14–</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a:solidFill>
                      <a:srgbClr val="FFFFFF"/>
                    </a:solidFill>
                    <a:latin typeface="Arial" panose="020B0604020202020204" pitchFamily="34" charset="0"/>
                    <a:cs typeface="Arial" panose="020B0604020202020204" pitchFamily="34" charset="0"/>
                  </a:rPr>
                  <a:t>9:50</a:t>
                </a:r>
              </a:p>
              <a:p>
                <a:pPr indent="50784"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1300" b="1" dirty="0">
                    <a:solidFill>
                      <a:srgbClr val="FFFFFF"/>
                    </a:solidFill>
                    <a:latin typeface="Arial" panose="020B0604020202020204" pitchFamily="34" charset="0"/>
                    <a:cs typeface="Arial" panose="020B0604020202020204" pitchFamily="34" charset="0"/>
                  </a:rPr>
                  <a:t>Trave-</a:t>
                </a:r>
                <a:r>
                  <a:rPr lang="en-US" altLang="zh-CN" sz="1300" b="1" dirty="0" err="1">
                    <a:solidFill>
                      <a:srgbClr val="FFFFFF"/>
                    </a:solidFill>
                    <a:latin typeface="Arial" panose="020B0604020202020204" pitchFamily="34" charset="0"/>
                    <a:cs typeface="Arial" panose="020B0604020202020204" pitchFamily="34" charset="0"/>
                  </a:rPr>
                  <a:t>logue</a:t>
                </a:r>
                <a:endParaRPr lang="en-US" altLang="zh-CN" sz="1300" b="1" dirty="0">
                  <a:solidFill>
                    <a:srgbClr val="FFFFFF"/>
                  </a:solidFill>
                  <a:latin typeface="Arial" panose="020B0604020202020204" pitchFamily="34" charset="0"/>
                  <a:cs typeface="Arial" panose="020B0604020202020204" pitchFamily="34" charset="0"/>
                </a:endParaRPr>
              </a:p>
              <a:p>
                <a:pPr indent="50784" algn="ctr"/>
                <a:r>
                  <a:rPr lang="en-US" altLang="zh-CN" sz="1300" b="1" dirty="0">
                    <a:solidFill>
                      <a:srgbClr val="FFFFFF"/>
                    </a:solidFill>
                    <a:latin typeface="Arial" panose="020B0604020202020204" pitchFamily="34" charset="0"/>
                    <a:cs typeface="Arial" panose="020B0604020202020204" pitchFamily="34" charset="0"/>
                  </a:rPr>
                  <a:t>9:51–</a:t>
                </a:r>
                <a:br>
                  <a:rPr lang="en-US" altLang="zh-CN" sz="1300" b="1" dirty="0">
                    <a:solidFill>
                      <a:srgbClr val="FFFFFF"/>
                    </a:solidFill>
                    <a:latin typeface="Arial" panose="020B0604020202020204" pitchFamily="34" charset="0"/>
                    <a:cs typeface="Arial" panose="020B0604020202020204" pitchFamily="34" charset="0"/>
                  </a:rPr>
                </a:br>
                <a:r>
                  <a:rPr lang="en-US" altLang="zh-CN" sz="1300" b="1" dirty="0">
                    <a:solidFill>
                      <a:srgbClr val="FFFFFF"/>
                    </a:solidFill>
                    <a:latin typeface="Arial" panose="020B0604020202020204" pitchFamily="34" charset="0"/>
                    <a:cs typeface="Arial" panose="020B0604020202020204" pitchFamily="34" charset="0"/>
                  </a:rPr>
                  <a:t>19:27</a:t>
                </a:r>
              </a:p>
              <a:p>
                <a:pPr indent="50784" algn="ctr"/>
                <a:endParaRPr lang="en-US" altLang="zh-CN" sz="1300" b="1" dirty="0">
                  <a:solidFill>
                    <a:srgbClr val="FFFFFF"/>
                  </a:solidFill>
                  <a:latin typeface="Arial" panose="020B0604020202020204" pitchFamily="34" charset="0"/>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1400" b="1" dirty="0" err="1">
                    <a:solidFill>
                      <a:srgbClr val="FFFFFF"/>
                    </a:solidFill>
                    <a:latin typeface="Arial" panose="020B0604020202020204" pitchFamily="34" charset="0"/>
                    <a:cs typeface="Arial" panose="020B0604020202020204" pitchFamily="34" charset="0"/>
                  </a:rPr>
                  <a:t>Rejec-tion</a:t>
                </a:r>
                <a:endParaRPr lang="en-US" altLang="zh-CN" sz="1400" b="1" dirty="0">
                  <a:solidFill>
                    <a:srgbClr val="FFFFFF"/>
                  </a:solidFill>
                  <a:latin typeface="Arial" panose="020B0604020202020204" pitchFamily="34" charset="0"/>
                  <a:cs typeface="Arial" panose="020B0604020202020204" pitchFamily="34" charset="0"/>
                </a:endParaRPr>
              </a:p>
              <a:p>
                <a:pPr indent="50784" algn="ctr"/>
                <a:r>
                  <a:rPr lang="en-US" altLang="zh-CN" sz="1400" b="1" dirty="0">
                    <a:solidFill>
                      <a:srgbClr val="FFFFFF"/>
                    </a:solidFill>
                    <a:latin typeface="Arial" panose="020B0604020202020204" pitchFamily="34" charset="0"/>
                    <a:cs typeface="Arial" panose="020B0604020202020204" pitchFamily="34" charset="0"/>
                  </a:rPr>
                  <a:t>19:28–</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a:solidFill>
                      <a:srgbClr val="FFFFFF"/>
                    </a:solidFill>
                    <a:latin typeface="Arial" panose="020B0604020202020204" pitchFamily="34" charset="0"/>
                    <a:cs typeface="Arial" panose="020B0604020202020204" pitchFamily="34" charset="0"/>
                  </a:rPr>
                  <a:t>21:38</a:t>
                </a:r>
              </a:p>
              <a:p>
                <a:pPr indent="50784" algn="ctr"/>
                <a:r>
                  <a:rPr lang="en-US" altLang="zh-CN" sz="1400" b="1" dirty="0">
                    <a:solidFill>
                      <a:srgbClr val="FFFFFF"/>
                    </a:solidFill>
                    <a:latin typeface="Arial" panose="020B0604020202020204" pitchFamily="34" charset="0"/>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400" b="1" dirty="0">
                    <a:solidFill>
                      <a:srgbClr val="FFFFFF"/>
                    </a:solidFill>
                    <a:latin typeface="Arial" panose="020B0604020202020204" pitchFamily="34" charset="0"/>
                    <a:cs typeface="Arial" panose="020B0604020202020204" pitchFamily="34" charset="0"/>
                  </a:rPr>
                  <a:t>Night</a:t>
                </a:r>
              </a:p>
              <a:p>
                <a:pPr algn="ctr"/>
                <a:r>
                  <a:rPr lang="en-US" altLang="zh-CN" sz="1400" b="1" dirty="0">
                    <a:solidFill>
                      <a:srgbClr val="FFFFFF"/>
                    </a:solidFill>
                    <a:latin typeface="Arial" panose="020B0604020202020204" pitchFamily="34" charset="0"/>
                    <a:cs typeface="Arial" panose="020B0604020202020204" pitchFamily="34" charset="0"/>
                  </a:rPr>
                  <a:t>22:1–</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a:solidFill>
                      <a:srgbClr val="FFFFFF"/>
                    </a:solidFill>
                    <a:latin typeface="Arial" panose="020B0604020202020204" pitchFamily="34" charset="0"/>
                    <a:cs typeface="Arial" panose="020B0604020202020204" pitchFamily="34" charset="0"/>
                  </a:rPr>
                  <a:t>23:25</a:t>
                </a:r>
              </a:p>
              <a:p>
                <a:pPr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300" b="1" dirty="0">
                    <a:solidFill>
                      <a:srgbClr val="FFFFFF"/>
                    </a:solidFill>
                    <a:latin typeface="Arial" panose="020B0604020202020204" pitchFamily="34" charset="0"/>
                    <a:cs typeface="Arial" panose="020B0604020202020204" pitchFamily="34" charset="0"/>
                  </a:rPr>
                  <a:t>Crucifix</a:t>
                </a:r>
              </a:p>
              <a:p>
                <a:pPr algn="ctr"/>
                <a:r>
                  <a:rPr lang="en-US" altLang="zh-CN" sz="1300" b="1" dirty="0">
                    <a:solidFill>
                      <a:srgbClr val="FFFFFF"/>
                    </a:solidFill>
                    <a:latin typeface="Arial" panose="020B0604020202020204" pitchFamily="34" charset="0"/>
                    <a:cs typeface="Arial" panose="020B0604020202020204" pitchFamily="34" charset="0"/>
                  </a:rPr>
                  <a:t>-ion</a:t>
                </a:r>
              </a:p>
              <a:p>
                <a:pPr algn="ctr"/>
                <a:r>
                  <a:rPr lang="en-US" altLang="zh-CN" sz="1300" b="1" dirty="0">
                    <a:solidFill>
                      <a:srgbClr val="FFFFFF"/>
                    </a:solidFill>
                    <a:latin typeface="Arial" panose="020B0604020202020204" pitchFamily="34" charset="0"/>
                    <a:cs typeface="Arial" panose="020B0604020202020204" pitchFamily="34" charset="0"/>
                  </a:rPr>
                  <a:t>23:26-56</a:t>
                </a:r>
              </a:p>
              <a:p>
                <a:pPr algn="ctr"/>
                <a:endParaRPr lang="en-US" altLang="zh-CN" sz="1300" b="1" dirty="0">
                  <a:solidFill>
                    <a:srgbClr val="FFFFFF"/>
                  </a:solidFill>
                  <a:latin typeface="Arial" panose="020B0604020202020204" pitchFamily="34" charset="0"/>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15871" algn="ctr" eaLnBrk="1" hangingPunct="1"/>
                <a:r>
                  <a:rPr lang="en-US" altLang="zh-CN" b="1" dirty="0">
                    <a:solidFill>
                      <a:srgbClr val="FFFFFF"/>
                    </a:solidFill>
                    <a:latin typeface="Arial" panose="020B0604020202020204" pitchFamily="34" charset="0"/>
                    <a:cs typeface="Arial" panose="020B0604020202020204" pitchFamily="34" charset="0"/>
                  </a:rPr>
                  <a:t> </a:t>
                </a:r>
              </a:p>
              <a:p>
                <a:pPr indent="15871" algn="ctr"/>
                <a:r>
                  <a:rPr lang="en-US" altLang="zh-CN" sz="1400" b="1" dirty="0" err="1">
                    <a:solidFill>
                      <a:srgbClr val="FFFFFF"/>
                    </a:solidFill>
                    <a:latin typeface="Arial" panose="020B0604020202020204" pitchFamily="34" charset="0"/>
                    <a:cs typeface="Arial" panose="020B0604020202020204" pitchFamily="34" charset="0"/>
                  </a:rPr>
                  <a:t>Resurrec-tion</a:t>
                </a:r>
                <a:endParaRPr lang="en-US" altLang="zh-CN" sz="1400" b="1" dirty="0">
                  <a:solidFill>
                    <a:srgbClr val="FFFFFF"/>
                  </a:solidFill>
                  <a:latin typeface="Arial" panose="020B0604020202020204" pitchFamily="34" charset="0"/>
                  <a:cs typeface="Arial" panose="020B0604020202020204" pitchFamily="34" charset="0"/>
                </a:endParaRPr>
              </a:p>
              <a:p>
                <a:pPr indent="15871" algn="ctr"/>
                <a:r>
                  <a:rPr lang="en-US" altLang="zh-CN" sz="1400" b="1" dirty="0">
                    <a:solidFill>
                      <a:srgbClr val="FFFFFF"/>
                    </a:solidFill>
                    <a:latin typeface="Arial" panose="020B0604020202020204" pitchFamily="34" charset="0"/>
                    <a:cs typeface="Arial" panose="020B0604020202020204" pitchFamily="34" charset="0"/>
                  </a:rPr>
                  <a:t>24:1-44</a:t>
                </a:r>
              </a:p>
              <a:p>
                <a:pPr indent="15871"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b="1" dirty="0">
                    <a:solidFill>
                      <a:srgbClr val="FFFFFF"/>
                    </a:solidFill>
                    <a:latin typeface="Arial" panose="020B0604020202020204" pitchFamily="34" charset="0"/>
                    <a:cs typeface="Arial" panose="020B0604020202020204" pitchFamily="34" charset="0"/>
                  </a:rPr>
                  <a:t> </a:t>
                </a:r>
              </a:p>
              <a:p>
                <a:pPr algn="ctr"/>
                <a:r>
                  <a:rPr lang="en-US" altLang="zh-CN" sz="1400" b="1" dirty="0" err="1">
                    <a:solidFill>
                      <a:srgbClr val="FFFFFF"/>
                    </a:solidFill>
                    <a:latin typeface="Arial" panose="020B0604020202020204" pitchFamily="34" charset="0"/>
                    <a:cs typeface="Arial" panose="020B0604020202020204" pitchFamily="34" charset="0"/>
                  </a:rPr>
                  <a:t>Commis</a:t>
                </a:r>
                <a:r>
                  <a:rPr lang="en-US" altLang="zh-CN" sz="1400" b="1" dirty="0">
                    <a:solidFill>
                      <a:srgbClr val="FFFFFF"/>
                    </a:solidFill>
                    <a:latin typeface="Arial" panose="020B0604020202020204" pitchFamily="34" charset="0"/>
                    <a:cs typeface="Arial" panose="020B0604020202020204" pitchFamily="34" charset="0"/>
                  </a:rPr>
                  <a:t>-</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err="1">
                    <a:solidFill>
                      <a:srgbClr val="FFFFFF"/>
                    </a:solidFill>
                    <a:latin typeface="Arial" panose="020B0604020202020204" pitchFamily="34" charset="0"/>
                    <a:cs typeface="Arial" panose="020B0604020202020204" pitchFamily="34" charset="0"/>
                  </a:rPr>
                  <a:t>sion</a:t>
                </a:r>
                <a:endParaRPr lang="en-US" altLang="zh-CN" sz="1400" b="1" dirty="0">
                  <a:solidFill>
                    <a:srgbClr val="FFFFFF"/>
                  </a:solidFill>
                  <a:latin typeface="Arial" panose="020B0604020202020204" pitchFamily="34" charset="0"/>
                  <a:cs typeface="Arial" panose="020B0604020202020204" pitchFamily="34" charset="0"/>
                </a:endParaRPr>
              </a:p>
              <a:p>
                <a:pPr algn="ctr"/>
                <a:r>
                  <a:rPr lang="en-US" altLang="zh-CN" sz="1400" b="1" dirty="0">
                    <a:solidFill>
                      <a:srgbClr val="FFFFFF"/>
                    </a:solidFill>
                    <a:latin typeface="Arial" panose="020B0604020202020204" pitchFamily="34" charset="0"/>
                    <a:cs typeface="Arial" panose="020B0604020202020204" pitchFamily="34" charset="0"/>
                  </a:rPr>
                  <a:t>24:45-53</a:t>
                </a:r>
              </a:p>
              <a:p>
                <a:pPr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sp>
        <p:nvSpPr>
          <p:cNvPr id="35907" name="Oval 67"/>
          <p:cNvSpPr>
            <a:spLocks noChangeArrowheads="1"/>
          </p:cNvSpPr>
          <p:nvPr/>
        </p:nvSpPr>
        <p:spPr bwMode="auto">
          <a:xfrm>
            <a:off x="3276600" y="5029200"/>
            <a:ext cx="990600" cy="2057400"/>
          </a:xfrm>
          <a:prstGeom prst="ellipse">
            <a:avLst/>
          </a:prstGeom>
          <a:noFill/>
          <a:ln w="57150" cap="sq">
            <a:solidFill>
              <a:schemeClr val="tx1">
                <a:lumMod val="75000"/>
              </a:schemeClr>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defRPr/>
            </a:pPr>
            <a:endParaRPr lang="en-US" b="1" dirty="0">
              <a:solidFill>
                <a:srgbClr val="FFFFFF"/>
              </a:solidFill>
              <a:latin typeface="Arial" panose="020B0604020202020204" pitchFamily="34" charset="0"/>
              <a:cs typeface="Arial" panose="020B0604020202020204" pitchFamily="34" charset="0"/>
            </a:endParaRPr>
          </a:p>
        </p:txBody>
      </p:sp>
      <p:sp>
        <p:nvSpPr>
          <p:cNvPr id="294916" name="Rectangle 68"/>
          <p:cNvSpPr>
            <a:spLocks noGrp="1" noChangeArrowheads="1"/>
          </p:cNvSpPr>
          <p:nvPr>
            <p:ph type="title" idx="4294967295"/>
          </p:nvPr>
        </p:nvSpPr>
        <p:spPr>
          <a:xfrm>
            <a:off x="2514607" y="50807"/>
            <a:ext cx="4333875" cy="600075"/>
          </a:xfrm>
          <a:solidFill>
            <a:schemeClr val="tx2"/>
          </a:solidFill>
        </p:spPr>
        <p:txBody>
          <a:bodyPr anchor="t">
            <a:spAutoFit/>
          </a:bodyPr>
          <a:lstStyle/>
          <a:p>
            <a:pPr eaLnBrk="1" hangingPunct="1"/>
            <a:r>
              <a:rPr lang="en-US" sz="3200" dirty="0">
                <a:solidFill>
                  <a:schemeClr val="bg2"/>
                </a:solidFill>
                <a:ea typeface="SimSun" charset="0"/>
                <a:cs typeface="SimSun" charset="0"/>
              </a:rPr>
              <a:t>Luke Book Chart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907"/>
                                        </p:tgtEl>
                                        <p:attrNameLst>
                                          <p:attrName>style.visibility</p:attrName>
                                        </p:attrNameLst>
                                      </p:cBhvr>
                                      <p:to>
                                        <p:strVal val="visible"/>
                                      </p:to>
                                    </p:set>
                                    <p:anim calcmode="lin" valueType="num">
                                      <p:cBhvr>
                                        <p:cTn id="7" dur="1000" fill="hold"/>
                                        <p:tgtEl>
                                          <p:spTgt spid="35907"/>
                                        </p:tgtEl>
                                        <p:attrNameLst>
                                          <p:attrName>ppt_w</p:attrName>
                                        </p:attrNameLst>
                                      </p:cBhvr>
                                      <p:tavLst>
                                        <p:tav tm="0">
                                          <p:val>
                                            <p:fltVal val="0"/>
                                          </p:val>
                                        </p:tav>
                                        <p:tav tm="100000">
                                          <p:val>
                                            <p:strVal val="#ppt_w"/>
                                          </p:val>
                                        </p:tav>
                                      </p:tavLst>
                                    </p:anim>
                                    <p:anim calcmode="lin" valueType="num">
                                      <p:cBhvr>
                                        <p:cTn id="8" dur="1000" fill="hold"/>
                                        <p:tgtEl>
                                          <p:spTgt spid="35907"/>
                                        </p:tgtEl>
                                        <p:attrNameLst>
                                          <p:attrName>ppt_h</p:attrName>
                                        </p:attrNameLst>
                                      </p:cBhvr>
                                      <p:tavLst>
                                        <p:tav tm="0">
                                          <p:val>
                                            <p:fltVal val="0"/>
                                          </p:val>
                                        </p:tav>
                                        <p:tav tm="100000">
                                          <p:val>
                                            <p:strVal val="#ppt_h"/>
                                          </p:val>
                                        </p:tav>
                                      </p:tavLst>
                                    </p:anim>
                                    <p:anim calcmode="lin" valueType="num">
                                      <p:cBhvr>
                                        <p:cTn id="9" dur="1000" fill="hold"/>
                                        <p:tgtEl>
                                          <p:spTgt spid="3590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90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07"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93</a:t>
            </a:r>
          </a:p>
        </p:txBody>
      </p:sp>
      <p:grpSp>
        <p:nvGrpSpPr>
          <p:cNvPr id="296962" name="Group 3"/>
          <p:cNvGrpSpPr>
            <a:grpSpLocks/>
          </p:cNvGrpSpPr>
          <p:nvPr/>
        </p:nvGrpSpPr>
        <p:grpSpPr bwMode="auto">
          <a:xfrm>
            <a:off x="0" y="795338"/>
            <a:ext cx="9144000" cy="6062662"/>
            <a:chOff x="0" y="0"/>
            <a:chExt cx="4525" cy="3531"/>
          </a:xfrm>
        </p:grpSpPr>
        <p:grpSp>
          <p:nvGrpSpPr>
            <p:cNvPr id="296964" name="Group 4"/>
            <p:cNvGrpSpPr>
              <a:grpSpLocks/>
            </p:cNvGrpSpPr>
            <p:nvPr/>
          </p:nvGrpSpPr>
          <p:grpSpPr bwMode="auto">
            <a:xfrm>
              <a:off x="0" y="0"/>
              <a:ext cx="481" cy="864"/>
              <a:chOff x="0" y="0"/>
              <a:chExt cx="481" cy="864"/>
            </a:xfrm>
          </p:grpSpPr>
          <p:sp>
            <p:nvSpPr>
              <p:cNvPr id="297016" name="Rectangle 5"/>
              <p:cNvSpPr>
                <a:spLocks noChangeArrowheads="1"/>
              </p:cNvSpPr>
              <p:nvPr/>
            </p:nvSpPr>
            <p:spPr bwMode="auto">
              <a:xfrm>
                <a:off x="32" y="0"/>
                <a:ext cx="449"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0</a:t>
                </a:r>
              </a:p>
              <a:p>
                <a:pPr algn="ctr"/>
                <a:r>
                  <a:rPr lang="en-US" altLang="zh-CN" sz="1100" b="1" dirty="0">
                    <a:solidFill>
                      <a:srgbClr val="FFFFFF"/>
                    </a:solidFill>
                    <a:latin typeface="Arial" panose="020B0604020202020204" pitchFamily="34" charset="0"/>
                    <a:cs typeface="Arial" panose="020B0604020202020204" pitchFamily="34" charset="0"/>
                  </a:rPr>
                  <a:t>kingdom</a:t>
                </a:r>
              </a:p>
              <a:p>
                <a:pPr algn="ctr"/>
                <a:r>
                  <a:rPr lang="en-US" altLang="zh-CN" sz="1100" b="1" dirty="0">
                    <a:solidFill>
                      <a:srgbClr val="FFFFFF"/>
                    </a:solidFill>
                    <a:latin typeface="Arial" panose="020B0604020202020204" pitchFamily="34" charset="0"/>
                    <a:cs typeface="Arial" panose="020B0604020202020204" pitchFamily="34" charset="0"/>
                  </a:rPr>
                  <a:t>references</a:t>
                </a:r>
              </a:p>
              <a:p>
                <a:pPr algn="ctr"/>
                <a:endParaRPr lang="en-US" altLang="zh-CN" sz="1100" b="1" dirty="0">
                  <a:solidFill>
                    <a:srgbClr val="FFFFFF"/>
                  </a:solidFill>
                  <a:latin typeface="Arial" panose="020B0604020202020204" pitchFamily="34" charset="0"/>
                  <a:cs typeface="Arial" panose="020B0604020202020204" pitchFamily="34" charset="0"/>
                </a:endParaRPr>
              </a:p>
            </p:txBody>
          </p:sp>
          <p:sp>
            <p:nvSpPr>
              <p:cNvPr id="297017" name="Rectangle 6"/>
              <p:cNvSpPr>
                <a:spLocks noChangeArrowheads="1"/>
              </p:cNvSpPr>
              <p:nvPr/>
            </p:nvSpPr>
            <p:spPr bwMode="auto">
              <a:xfrm>
                <a:off x="0" y="0"/>
                <a:ext cx="4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5" name="Group 7"/>
            <p:cNvGrpSpPr>
              <a:grpSpLocks/>
            </p:cNvGrpSpPr>
            <p:nvPr/>
          </p:nvGrpSpPr>
          <p:grpSpPr bwMode="auto">
            <a:xfrm>
              <a:off x="456" y="0"/>
              <a:ext cx="385" cy="864"/>
              <a:chOff x="456" y="0"/>
              <a:chExt cx="385" cy="864"/>
            </a:xfrm>
          </p:grpSpPr>
          <p:sp>
            <p:nvSpPr>
              <p:cNvPr id="297014" name="Rectangle 8"/>
              <p:cNvSpPr>
                <a:spLocks noChangeArrowheads="1"/>
              </p:cNvSpPr>
              <p:nvPr/>
            </p:nvSpPr>
            <p:spPr bwMode="auto">
              <a:xfrm>
                <a:off x="488" y="0"/>
                <a:ext cx="321"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1</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5" name="Rectangle 9"/>
              <p:cNvSpPr>
                <a:spLocks noChangeArrowheads="1"/>
              </p:cNvSpPr>
              <p:nvPr/>
            </p:nvSpPr>
            <p:spPr bwMode="auto">
              <a:xfrm>
                <a:off x="456" y="0"/>
                <a:ext cx="385"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6" name="Group 10"/>
            <p:cNvGrpSpPr>
              <a:grpSpLocks/>
            </p:cNvGrpSpPr>
            <p:nvPr/>
          </p:nvGrpSpPr>
          <p:grpSpPr bwMode="auto">
            <a:xfrm>
              <a:off x="841" y="0"/>
              <a:ext cx="420" cy="864"/>
              <a:chOff x="841" y="0"/>
              <a:chExt cx="420" cy="864"/>
            </a:xfrm>
          </p:grpSpPr>
          <p:sp>
            <p:nvSpPr>
              <p:cNvPr id="297012" name="Rectangle 11"/>
              <p:cNvSpPr>
                <a:spLocks noChangeArrowheads="1"/>
              </p:cNvSpPr>
              <p:nvPr/>
            </p:nvSpPr>
            <p:spPr bwMode="auto">
              <a:xfrm>
                <a:off x="873" y="0"/>
                <a:ext cx="356"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0</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3" name="Rectangle 12"/>
              <p:cNvSpPr>
                <a:spLocks noChangeArrowheads="1"/>
              </p:cNvSpPr>
              <p:nvPr/>
            </p:nvSpPr>
            <p:spPr bwMode="auto">
              <a:xfrm>
                <a:off x="841" y="0"/>
                <a:ext cx="420"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7" name="Group 13"/>
            <p:cNvGrpSpPr>
              <a:grpSpLocks/>
            </p:cNvGrpSpPr>
            <p:nvPr/>
          </p:nvGrpSpPr>
          <p:grpSpPr bwMode="auto">
            <a:xfrm>
              <a:off x="1261" y="0"/>
              <a:ext cx="385" cy="864"/>
              <a:chOff x="1261" y="0"/>
              <a:chExt cx="385" cy="864"/>
            </a:xfrm>
          </p:grpSpPr>
          <p:sp>
            <p:nvSpPr>
              <p:cNvPr id="297010" name="Rectangle 14"/>
              <p:cNvSpPr>
                <a:spLocks noChangeArrowheads="1"/>
              </p:cNvSpPr>
              <p:nvPr/>
            </p:nvSpPr>
            <p:spPr bwMode="auto">
              <a:xfrm>
                <a:off x="1293" y="0"/>
                <a:ext cx="321"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8</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1" name="Rectangle 15"/>
              <p:cNvSpPr>
                <a:spLocks noChangeArrowheads="1"/>
              </p:cNvSpPr>
              <p:nvPr/>
            </p:nvSpPr>
            <p:spPr bwMode="auto">
              <a:xfrm>
                <a:off x="1261" y="0"/>
                <a:ext cx="385"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8" name="Group 16"/>
            <p:cNvGrpSpPr>
              <a:grpSpLocks/>
            </p:cNvGrpSpPr>
            <p:nvPr/>
          </p:nvGrpSpPr>
          <p:grpSpPr bwMode="auto">
            <a:xfrm>
              <a:off x="1646" y="0"/>
              <a:ext cx="492" cy="864"/>
              <a:chOff x="1646" y="0"/>
              <a:chExt cx="492" cy="864"/>
            </a:xfrm>
          </p:grpSpPr>
          <p:sp>
            <p:nvSpPr>
              <p:cNvPr id="297008" name="Rectangle 17"/>
              <p:cNvSpPr>
                <a:spLocks noChangeArrowheads="1"/>
              </p:cNvSpPr>
              <p:nvPr/>
            </p:nvSpPr>
            <p:spPr bwMode="auto">
              <a:xfrm>
                <a:off x="1678" y="0"/>
                <a:ext cx="428"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25</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9" name="Rectangle 18"/>
              <p:cNvSpPr>
                <a:spLocks noChangeArrowheads="1"/>
              </p:cNvSpPr>
              <p:nvPr/>
            </p:nvSpPr>
            <p:spPr bwMode="auto">
              <a:xfrm>
                <a:off x="1646" y="0"/>
                <a:ext cx="492"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9" name="Group 19"/>
            <p:cNvGrpSpPr>
              <a:grpSpLocks/>
            </p:cNvGrpSpPr>
            <p:nvPr/>
          </p:nvGrpSpPr>
          <p:grpSpPr bwMode="auto">
            <a:xfrm>
              <a:off x="2138" y="0"/>
              <a:ext cx="456" cy="864"/>
              <a:chOff x="2138" y="0"/>
              <a:chExt cx="456" cy="864"/>
            </a:xfrm>
          </p:grpSpPr>
          <p:sp>
            <p:nvSpPr>
              <p:cNvPr id="297006" name="Rectangle 20"/>
              <p:cNvSpPr>
                <a:spLocks noChangeArrowheads="1"/>
              </p:cNvSpPr>
              <p:nvPr/>
            </p:nvSpPr>
            <p:spPr bwMode="auto">
              <a:xfrm>
                <a:off x="2170" y="0"/>
                <a:ext cx="392"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2</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7" name="Rectangle 21"/>
              <p:cNvSpPr>
                <a:spLocks noChangeArrowheads="1"/>
              </p:cNvSpPr>
              <p:nvPr/>
            </p:nvSpPr>
            <p:spPr bwMode="auto">
              <a:xfrm>
                <a:off x="2138" y="0"/>
                <a:ext cx="4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0" name="Group 22"/>
            <p:cNvGrpSpPr>
              <a:grpSpLocks/>
            </p:cNvGrpSpPr>
            <p:nvPr/>
          </p:nvGrpSpPr>
          <p:grpSpPr bwMode="auto">
            <a:xfrm>
              <a:off x="2594" y="0"/>
              <a:ext cx="385" cy="864"/>
              <a:chOff x="2594" y="0"/>
              <a:chExt cx="385" cy="864"/>
            </a:xfrm>
          </p:grpSpPr>
          <p:sp>
            <p:nvSpPr>
              <p:cNvPr id="297004" name="Rectangle 23"/>
              <p:cNvSpPr>
                <a:spLocks noChangeArrowheads="1"/>
              </p:cNvSpPr>
              <p:nvPr/>
            </p:nvSpPr>
            <p:spPr bwMode="auto">
              <a:xfrm>
                <a:off x="2626" y="0"/>
                <a:ext cx="321"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4</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5" name="Rectangle 24"/>
              <p:cNvSpPr>
                <a:spLocks noChangeArrowheads="1"/>
              </p:cNvSpPr>
              <p:nvPr/>
            </p:nvSpPr>
            <p:spPr bwMode="auto">
              <a:xfrm>
                <a:off x="2594" y="0"/>
                <a:ext cx="385"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1" name="Group 25"/>
            <p:cNvGrpSpPr>
              <a:grpSpLocks/>
            </p:cNvGrpSpPr>
            <p:nvPr/>
          </p:nvGrpSpPr>
          <p:grpSpPr bwMode="auto">
            <a:xfrm>
              <a:off x="2979" y="0"/>
              <a:ext cx="456" cy="864"/>
              <a:chOff x="2979" y="0"/>
              <a:chExt cx="456" cy="864"/>
            </a:xfrm>
          </p:grpSpPr>
          <p:sp>
            <p:nvSpPr>
              <p:cNvPr id="297002" name="Rectangle 26"/>
              <p:cNvSpPr>
                <a:spLocks noChangeArrowheads="1"/>
              </p:cNvSpPr>
              <p:nvPr/>
            </p:nvSpPr>
            <p:spPr bwMode="auto">
              <a:xfrm>
                <a:off x="3011" y="0"/>
                <a:ext cx="392"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2</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3" name="Rectangle 27"/>
              <p:cNvSpPr>
                <a:spLocks noChangeArrowheads="1"/>
              </p:cNvSpPr>
              <p:nvPr/>
            </p:nvSpPr>
            <p:spPr bwMode="auto">
              <a:xfrm>
                <a:off x="2979" y="0"/>
                <a:ext cx="4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2" name="Group 28"/>
            <p:cNvGrpSpPr>
              <a:grpSpLocks/>
            </p:cNvGrpSpPr>
            <p:nvPr/>
          </p:nvGrpSpPr>
          <p:grpSpPr bwMode="auto">
            <a:xfrm>
              <a:off x="3435" y="0"/>
              <a:ext cx="556" cy="864"/>
              <a:chOff x="3435" y="0"/>
              <a:chExt cx="556" cy="864"/>
            </a:xfrm>
          </p:grpSpPr>
          <p:sp>
            <p:nvSpPr>
              <p:cNvPr id="297000" name="Rectangle 29"/>
              <p:cNvSpPr>
                <a:spLocks noChangeArrowheads="1"/>
              </p:cNvSpPr>
              <p:nvPr/>
            </p:nvSpPr>
            <p:spPr bwMode="auto">
              <a:xfrm>
                <a:off x="3467" y="0"/>
                <a:ext cx="492"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0</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1" name="Rectangle 30"/>
              <p:cNvSpPr>
                <a:spLocks noChangeArrowheads="1"/>
              </p:cNvSpPr>
              <p:nvPr/>
            </p:nvSpPr>
            <p:spPr bwMode="auto">
              <a:xfrm>
                <a:off x="3435" y="0"/>
                <a:ext cx="5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3" name="Group 31"/>
            <p:cNvGrpSpPr>
              <a:grpSpLocks/>
            </p:cNvGrpSpPr>
            <p:nvPr/>
          </p:nvGrpSpPr>
          <p:grpSpPr bwMode="auto">
            <a:xfrm>
              <a:off x="3991" y="0"/>
              <a:ext cx="534" cy="864"/>
              <a:chOff x="3991" y="0"/>
              <a:chExt cx="534" cy="864"/>
            </a:xfrm>
          </p:grpSpPr>
          <p:sp>
            <p:nvSpPr>
              <p:cNvPr id="296998" name="Rectangle 32"/>
              <p:cNvSpPr>
                <a:spLocks noChangeArrowheads="1"/>
              </p:cNvSpPr>
              <p:nvPr/>
            </p:nvSpPr>
            <p:spPr bwMode="auto">
              <a:xfrm>
                <a:off x="4023" y="0"/>
                <a:ext cx="470"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0</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9" name="Rectangle 33"/>
              <p:cNvSpPr>
                <a:spLocks noChangeArrowheads="1"/>
              </p:cNvSpPr>
              <p:nvPr/>
            </p:nvSpPr>
            <p:spPr bwMode="auto">
              <a:xfrm>
                <a:off x="3991" y="0"/>
                <a:ext cx="534"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4" name="Group 34"/>
            <p:cNvGrpSpPr>
              <a:grpSpLocks/>
            </p:cNvGrpSpPr>
            <p:nvPr/>
          </p:nvGrpSpPr>
          <p:grpSpPr bwMode="auto">
            <a:xfrm>
              <a:off x="0" y="864"/>
              <a:ext cx="841" cy="691"/>
              <a:chOff x="0" y="864"/>
              <a:chExt cx="841" cy="691"/>
            </a:xfrm>
          </p:grpSpPr>
          <p:sp>
            <p:nvSpPr>
              <p:cNvPr id="296996" name="Rectangle 35"/>
              <p:cNvSpPr>
                <a:spLocks noChangeArrowheads="1"/>
              </p:cNvSpPr>
              <p:nvPr/>
            </p:nvSpPr>
            <p:spPr bwMode="auto">
              <a:xfrm>
                <a:off x="32" y="864"/>
                <a:ext cx="777"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30 years</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7" name="Rectangle 36"/>
              <p:cNvSpPr>
                <a:spLocks noChangeArrowheads="1"/>
              </p:cNvSpPr>
              <p:nvPr/>
            </p:nvSpPr>
            <p:spPr bwMode="auto">
              <a:xfrm>
                <a:off x="0" y="864"/>
                <a:ext cx="841"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5" name="Group 37"/>
            <p:cNvGrpSpPr>
              <a:grpSpLocks/>
            </p:cNvGrpSpPr>
            <p:nvPr/>
          </p:nvGrpSpPr>
          <p:grpSpPr bwMode="auto">
            <a:xfrm>
              <a:off x="841" y="864"/>
              <a:ext cx="805" cy="691"/>
              <a:chOff x="841" y="864"/>
              <a:chExt cx="805" cy="691"/>
            </a:xfrm>
          </p:grpSpPr>
          <p:sp>
            <p:nvSpPr>
              <p:cNvPr id="296994" name="Rectangle 38"/>
              <p:cNvSpPr>
                <a:spLocks noChangeArrowheads="1"/>
              </p:cNvSpPr>
              <p:nvPr/>
            </p:nvSpPr>
            <p:spPr bwMode="auto">
              <a:xfrm>
                <a:off x="873" y="864"/>
                <a:ext cx="741"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3 years</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5" name="Rectangle 39"/>
              <p:cNvSpPr>
                <a:spLocks noChangeArrowheads="1"/>
              </p:cNvSpPr>
              <p:nvPr/>
            </p:nvSpPr>
            <p:spPr bwMode="auto">
              <a:xfrm>
                <a:off x="841" y="864"/>
                <a:ext cx="805"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6" name="Group 40"/>
            <p:cNvGrpSpPr>
              <a:grpSpLocks/>
            </p:cNvGrpSpPr>
            <p:nvPr/>
          </p:nvGrpSpPr>
          <p:grpSpPr bwMode="auto">
            <a:xfrm>
              <a:off x="1646" y="864"/>
              <a:ext cx="510" cy="691"/>
              <a:chOff x="1646" y="864"/>
              <a:chExt cx="510" cy="691"/>
            </a:xfrm>
          </p:grpSpPr>
          <p:sp>
            <p:nvSpPr>
              <p:cNvPr id="296992" name="Rectangle 41"/>
              <p:cNvSpPr>
                <a:spLocks noChangeArrowheads="1"/>
              </p:cNvSpPr>
              <p:nvPr/>
            </p:nvSpPr>
            <p:spPr bwMode="auto">
              <a:xfrm>
                <a:off x="1678" y="864"/>
                <a:ext cx="478"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600" b="1" dirty="0">
                    <a:solidFill>
                      <a:srgbClr val="FFFFFF"/>
                    </a:solidFill>
                    <a:latin typeface="Arial" panose="020B0604020202020204" pitchFamily="34" charset="0"/>
                    <a:cs typeface="Arial" panose="020B0604020202020204" pitchFamily="34" charset="0"/>
                  </a:rPr>
                  <a:t>3-4 months</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3" name="Rectangle 42"/>
              <p:cNvSpPr>
                <a:spLocks noChangeArrowheads="1"/>
              </p:cNvSpPr>
              <p:nvPr/>
            </p:nvSpPr>
            <p:spPr bwMode="auto">
              <a:xfrm>
                <a:off x="1646" y="864"/>
                <a:ext cx="492"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7" name="Group 43"/>
            <p:cNvGrpSpPr>
              <a:grpSpLocks/>
            </p:cNvGrpSpPr>
            <p:nvPr/>
          </p:nvGrpSpPr>
          <p:grpSpPr bwMode="auto">
            <a:xfrm>
              <a:off x="2138" y="864"/>
              <a:ext cx="2387" cy="691"/>
              <a:chOff x="2138" y="864"/>
              <a:chExt cx="2387" cy="691"/>
            </a:xfrm>
          </p:grpSpPr>
          <p:sp>
            <p:nvSpPr>
              <p:cNvPr id="296990" name="Rectangle 44"/>
              <p:cNvSpPr>
                <a:spLocks noChangeArrowheads="1"/>
              </p:cNvSpPr>
              <p:nvPr/>
            </p:nvSpPr>
            <p:spPr bwMode="auto">
              <a:xfrm>
                <a:off x="2170" y="864"/>
                <a:ext cx="2323"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8 days</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1" name="Rectangle 45"/>
              <p:cNvSpPr>
                <a:spLocks noChangeArrowheads="1"/>
              </p:cNvSpPr>
              <p:nvPr/>
            </p:nvSpPr>
            <p:spPr bwMode="auto">
              <a:xfrm>
                <a:off x="2138" y="864"/>
                <a:ext cx="2387"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8" name="Group 46"/>
            <p:cNvGrpSpPr>
              <a:grpSpLocks/>
            </p:cNvGrpSpPr>
            <p:nvPr/>
          </p:nvGrpSpPr>
          <p:grpSpPr bwMode="auto">
            <a:xfrm>
              <a:off x="0" y="1555"/>
              <a:ext cx="1646" cy="595"/>
              <a:chOff x="0" y="1555"/>
              <a:chExt cx="1646" cy="595"/>
            </a:xfrm>
          </p:grpSpPr>
          <p:sp>
            <p:nvSpPr>
              <p:cNvPr id="296988" name="Rectangle 47"/>
              <p:cNvSpPr>
                <a:spLocks noChangeArrowheads="1"/>
              </p:cNvSpPr>
              <p:nvPr/>
            </p:nvSpPr>
            <p:spPr bwMode="auto">
              <a:xfrm>
                <a:off x="32" y="1555"/>
                <a:ext cx="1582" cy="59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Miracles Prominent</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9" name="Rectangle 48"/>
              <p:cNvSpPr>
                <a:spLocks noChangeArrowheads="1"/>
              </p:cNvSpPr>
              <p:nvPr/>
            </p:nvSpPr>
            <p:spPr bwMode="auto">
              <a:xfrm>
                <a:off x="0" y="1555"/>
                <a:ext cx="1646" cy="595"/>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9" name="Group 49"/>
            <p:cNvGrpSpPr>
              <a:grpSpLocks/>
            </p:cNvGrpSpPr>
            <p:nvPr/>
          </p:nvGrpSpPr>
          <p:grpSpPr bwMode="auto">
            <a:xfrm>
              <a:off x="1646" y="1555"/>
              <a:ext cx="2879" cy="595"/>
              <a:chOff x="1646" y="1555"/>
              <a:chExt cx="2879" cy="595"/>
            </a:xfrm>
          </p:grpSpPr>
          <p:sp>
            <p:nvSpPr>
              <p:cNvPr id="296986" name="Rectangle 50"/>
              <p:cNvSpPr>
                <a:spLocks noChangeArrowheads="1"/>
              </p:cNvSpPr>
              <p:nvPr/>
            </p:nvSpPr>
            <p:spPr bwMode="auto">
              <a:xfrm>
                <a:off x="1678" y="1555"/>
                <a:ext cx="2815" cy="59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Teaching Prominent</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7" name="Rectangle 51"/>
              <p:cNvSpPr>
                <a:spLocks noChangeArrowheads="1"/>
              </p:cNvSpPr>
              <p:nvPr/>
            </p:nvSpPr>
            <p:spPr bwMode="auto">
              <a:xfrm>
                <a:off x="1646" y="1555"/>
                <a:ext cx="2879" cy="595"/>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0" name="Group 52"/>
            <p:cNvGrpSpPr>
              <a:grpSpLocks/>
            </p:cNvGrpSpPr>
            <p:nvPr/>
          </p:nvGrpSpPr>
          <p:grpSpPr bwMode="auto">
            <a:xfrm>
              <a:off x="0" y="2150"/>
              <a:ext cx="4525" cy="633"/>
              <a:chOff x="0" y="2150"/>
              <a:chExt cx="4525" cy="633"/>
            </a:xfrm>
          </p:grpSpPr>
          <p:sp>
            <p:nvSpPr>
              <p:cNvPr id="296984" name="Rectangle 53"/>
              <p:cNvSpPr>
                <a:spLocks noChangeArrowheads="1"/>
              </p:cNvSpPr>
              <p:nvPr/>
            </p:nvSpPr>
            <p:spPr bwMode="auto">
              <a:xfrm>
                <a:off x="32" y="2150"/>
                <a:ext cx="4461"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Caesarea</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5" name="Rectangle 54"/>
              <p:cNvSpPr>
                <a:spLocks noChangeArrowheads="1"/>
              </p:cNvSpPr>
              <p:nvPr/>
            </p:nvSpPr>
            <p:spPr bwMode="auto">
              <a:xfrm>
                <a:off x="0" y="2150"/>
                <a:ext cx="4525"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1" name="Group 55"/>
            <p:cNvGrpSpPr>
              <a:grpSpLocks/>
            </p:cNvGrpSpPr>
            <p:nvPr/>
          </p:nvGrpSpPr>
          <p:grpSpPr bwMode="auto">
            <a:xfrm>
              <a:off x="0" y="2783"/>
              <a:ext cx="4525" cy="748"/>
              <a:chOff x="0" y="2783"/>
              <a:chExt cx="4525" cy="748"/>
            </a:xfrm>
          </p:grpSpPr>
          <p:sp>
            <p:nvSpPr>
              <p:cNvPr id="296982" name="Rectangle 56"/>
              <p:cNvSpPr>
                <a:spLocks noChangeArrowheads="1"/>
              </p:cNvSpPr>
              <p:nvPr/>
            </p:nvSpPr>
            <p:spPr bwMode="auto">
              <a:xfrm>
                <a:off x="32" y="2783"/>
                <a:ext cx="4461"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Written AD 57-59</a:t>
                </a:r>
              </a:p>
              <a:p>
                <a:pPr algn="ctr"/>
                <a:r>
                  <a:rPr lang="en-US" altLang="zh-CN" sz="2200" b="1" dirty="0">
                    <a:solidFill>
                      <a:srgbClr val="FFFFFF"/>
                    </a:solidFill>
                    <a:latin typeface="Arial" panose="020B0604020202020204" pitchFamily="34" charset="0"/>
                    <a:cs typeface="Arial" panose="020B0604020202020204" pitchFamily="34" charset="0"/>
                  </a:rPr>
                  <a:t>Covers 5 BC–AD 33</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3" name="Rectangle 57"/>
              <p:cNvSpPr>
                <a:spLocks noChangeArrowheads="1"/>
              </p:cNvSpPr>
              <p:nvPr/>
            </p:nvSpPr>
            <p:spPr bwMode="auto">
              <a:xfrm>
                <a:off x="0" y="2783"/>
                <a:ext cx="4525"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sp>
        <p:nvSpPr>
          <p:cNvPr id="296963" name="Rectangle 58"/>
          <p:cNvSpPr>
            <a:spLocks noGrp="1" noChangeArrowheads="1"/>
          </p:cNvSpPr>
          <p:nvPr>
            <p:ph type="title" idx="4294967295"/>
          </p:nvPr>
        </p:nvSpPr>
        <p:spPr>
          <a:xfrm>
            <a:off x="1143000" y="188913"/>
            <a:ext cx="7086600" cy="473075"/>
          </a:xfrm>
          <a:solidFill>
            <a:schemeClr val="tx2"/>
          </a:solidFill>
        </p:spPr>
        <p:txBody>
          <a:bodyPr anchor="t">
            <a:spAutoFit/>
          </a:bodyPr>
          <a:lstStyle/>
          <a:p>
            <a:pPr eaLnBrk="1" hangingPunct="1"/>
            <a:r>
              <a:rPr lang="en-US" sz="2400" dirty="0">
                <a:solidFill>
                  <a:schemeClr val="bg2"/>
                </a:solidFill>
                <a:ea typeface="SimSun" charset="0"/>
                <a:cs typeface="SimSun" charset="0"/>
              </a:rPr>
              <a:t>Luke Kingdom  Notations by Section</a:t>
            </a:r>
          </a:p>
        </p:txBody>
      </p:sp>
    </p:spTree>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b="1" spc="-120" dirty="0">
                <a:solidFill>
                  <a:schemeClr val="tx1">
                    <a:lumMod val="50000"/>
                    <a:lumOff val="50000"/>
                  </a:schemeClr>
                </a:solidFill>
                <a:latin typeface="Arial" panose="020B0604020202020204" pitchFamily="34" charset="0"/>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172942427"/>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DF2C912-A902-4365-8550-A38E2A2CA5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N. Revelation of the Kingdom</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Three disciples see Christ’s glory as he promised a week earlier as a foretaste of his reign at the Second Advent and to authenticate Christ as One worthy of obedience</a:t>
            </a: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de-DE"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87</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de-DE"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Matthew 17:1-8; Mark 9:2-8; Luke 9:28-36</a:t>
            </a:r>
          </a:p>
        </p:txBody>
      </p:sp>
    </p:spTree>
    <p:extLst>
      <p:ext uri="{BB962C8B-B14F-4D97-AF65-F5344CB8AC3E}">
        <p14:creationId xmlns:p14="http://schemas.microsoft.com/office/powerpoint/2010/main" val="6570276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dirty="0">
                <a:effectLst>
                  <a:glow rad="127000">
                    <a:schemeClr val="tx1"/>
                  </a:glow>
                </a:effectLst>
                <a:ea typeface="ＭＳ Ｐゴシック" charset="0"/>
                <a:cs typeface="ＭＳ Ｐゴシック" charset="0"/>
              </a:rPr>
              <a:t>Key Verse</a:t>
            </a: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"For the Son of Man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came to seek and to save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what was lost"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(19:10).</a:t>
            </a:r>
          </a:p>
        </p:txBody>
      </p:sp>
      <p:sp>
        <p:nvSpPr>
          <p:cNvPr id="7" name="Text Box 24"/>
          <p:cNvSpPr txBox="1">
            <a:spLocks noChangeArrowheads="1"/>
          </p:cNvSpPr>
          <p:nvPr/>
        </p:nvSpPr>
        <p:spPr bwMode="auto">
          <a:xfrm>
            <a:off x="8472413" y="65344"/>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93</a:t>
            </a: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1143027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9009" name="Text Box 2"/>
          <p:cNvSpPr txBox="1">
            <a:spLocks noChangeArrowheads="1"/>
          </p:cNvSpPr>
          <p:nvPr/>
        </p:nvSpPr>
        <p:spPr bwMode="auto">
          <a:xfrm>
            <a:off x="4090988" y="25407"/>
            <a:ext cx="1123961" cy="52318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b="1" dirty="0">
                <a:solidFill>
                  <a:schemeClr val="bg1"/>
                </a:solidFill>
                <a:latin typeface="Arial" panose="020B0604020202020204" pitchFamily="34" charset="0"/>
                <a:cs typeface="Arial" panose="020B0604020202020204" pitchFamily="34" charset="0"/>
              </a:rPr>
              <a:t>Luke </a:t>
            </a:r>
            <a:endParaRPr lang="en-US" sz="2800" b="1" dirty="0">
              <a:solidFill>
                <a:schemeClr val="bg1"/>
              </a:solidFill>
              <a:latin typeface="Arial" panose="020B0604020202020204" pitchFamily="34" charset="0"/>
              <a:cs typeface="Arial" panose="020B0604020202020204" pitchFamily="34" charset="0"/>
            </a:endParaRPr>
          </a:p>
        </p:txBody>
      </p:sp>
      <p:sp>
        <p:nvSpPr>
          <p:cNvPr id="299010" name="Text Box 3"/>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cs typeface="Arial" panose="020B0604020202020204" pitchFamily="34" charset="0"/>
              </a:rPr>
              <a:t>93</a:t>
            </a:r>
          </a:p>
        </p:txBody>
      </p:sp>
      <p:sp>
        <p:nvSpPr>
          <p:cNvPr id="299011" name="Text Box 4"/>
          <p:cNvSpPr txBox="1">
            <a:spLocks noChangeArrowheads="1"/>
          </p:cNvSpPr>
          <p:nvPr/>
        </p:nvSpPr>
        <p:spPr bwMode="auto">
          <a:xfrm>
            <a:off x="2987682" y="1066801"/>
            <a:ext cx="2955925" cy="1077913"/>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3200" b="1" u="sng" dirty="0">
                <a:solidFill>
                  <a:srgbClr val="000000"/>
                </a:solidFill>
                <a:latin typeface="Arial" panose="020B0604020202020204" pitchFamily="34" charset="0"/>
                <a:cs typeface="Arial" panose="020B0604020202020204" pitchFamily="34" charset="0"/>
              </a:rPr>
              <a:t>Key Word</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Sovereignty I</a:t>
            </a:r>
            <a:endParaRPr lang="en-US" sz="3200" b="1" dirty="0">
              <a:latin typeface="Arial" panose="020B0604020202020204" pitchFamily="34" charset="0"/>
              <a:cs typeface="Arial" panose="020B0604020202020204" pitchFamily="34" charset="0"/>
            </a:endParaRPr>
          </a:p>
        </p:txBody>
      </p:sp>
      <p:sp>
        <p:nvSpPr>
          <p:cNvPr id="39941" name="Text Box 5"/>
          <p:cNvSpPr txBox="1">
            <a:spLocks noChangeArrowheads="1"/>
          </p:cNvSpPr>
          <p:nvPr/>
        </p:nvSpPr>
        <p:spPr bwMode="auto">
          <a:xfrm>
            <a:off x="1447800" y="3657605"/>
            <a:ext cx="6324600" cy="2581401"/>
          </a:xfrm>
          <a:prstGeom prst="rect">
            <a:avLst/>
          </a:prstGeom>
          <a:solidFill>
            <a:schemeClr val="bg1"/>
          </a:solidFill>
          <a:ln w="12700" cap="sq">
            <a:solidFill>
              <a:schemeClr val="tx1"/>
            </a:solidFill>
            <a:miter lim="800000"/>
            <a:headEnd type="none" w="sm" len="sm"/>
            <a:tailEnd type="none" w="sm" len="sm"/>
          </a:ln>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3200" b="1" dirty="0">
                <a:solidFill>
                  <a:srgbClr val="000000"/>
                </a:solidFill>
                <a:latin typeface="Arial" panose="020B0604020202020204" pitchFamily="34" charset="0"/>
                <a:cs typeface="Arial" panose="020B0604020202020204" pitchFamily="34" charset="0"/>
              </a:rPr>
              <a:t> </a:t>
            </a:r>
            <a:r>
              <a:rPr lang="en-US" altLang="zh-CN" sz="3200" b="1" u="sng" dirty="0">
                <a:solidFill>
                  <a:srgbClr val="000000"/>
                </a:solidFill>
                <a:latin typeface="Arial" panose="020B0604020202020204" pitchFamily="34" charset="0"/>
                <a:cs typeface="Arial" panose="020B0604020202020204" pitchFamily="34" charset="0"/>
              </a:rPr>
              <a:t>Key Verse</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"For the Son of Man </a:t>
            </a:r>
          </a:p>
          <a:p>
            <a:pPr algn="ctr" eaLnBrk="1" hangingPunct="1"/>
            <a:r>
              <a:rPr lang="en-US" altLang="zh-CN" sz="3200" b="1" dirty="0">
                <a:solidFill>
                  <a:srgbClr val="000000"/>
                </a:solidFill>
                <a:latin typeface="Arial" panose="020B0604020202020204" pitchFamily="34" charset="0"/>
                <a:cs typeface="Arial" panose="020B0604020202020204" pitchFamily="34" charset="0"/>
              </a:rPr>
              <a:t>came to seek and to save </a:t>
            </a:r>
          </a:p>
          <a:p>
            <a:pPr algn="ctr" eaLnBrk="1" hangingPunct="1"/>
            <a:r>
              <a:rPr lang="en-US" altLang="zh-CN" sz="3200" b="1" dirty="0">
                <a:solidFill>
                  <a:srgbClr val="000000"/>
                </a:solidFill>
                <a:latin typeface="Arial" panose="020B0604020202020204" pitchFamily="34" charset="0"/>
                <a:cs typeface="Arial" panose="020B0604020202020204" pitchFamily="34" charset="0"/>
              </a:rPr>
              <a:t>what was lost" </a:t>
            </a:r>
          </a:p>
          <a:p>
            <a:pPr algn="ctr" eaLnBrk="1" hangingPunct="1"/>
            <a:r>
              <a:rPr lang="en-US" altLang="zh-CN" sz="3200" b="1" dirty="0">
                <a:solidFill>
                  <a:srgbClr val="000000"/>
                </a:solidFill>
                <a:latin typeface="Arial" panose="020B0604020202020204" pitchFamily="34" charset="0"/>
                <a:cs typeface="Arial" panose="020B0604020202020204" pitchFamily="34" charset="0"/>
              </a:rPr>
              <a:t>(Luke 19:10).</a:t>
            </a:r>
            <a:endParaRPr lang="en-US" sz="3200" b="1" dirty="0">
              <a:solidFill>
                <a:srgbClr val="000000"/>
              </a:solidFill>
              <a:latin typeface="Arial" panose="020B0604020202020204" pitchFamily="34" charset="0"/>
              <a:cs typeface="Arial" panose="020B0604020202020204" pitchFamily="34" charset="0"/>
            </a:endParaRPr>
          </a:p>
        </p:txBody>
      </p:sp>
      <p:sp>
        <p:nvSpPr>
          <p:cNvPr id="299013" name="Rectangle 6"/>
          <p:cNvSpPr>
            <a:spLocks noGrp="1" noChangeArrowheads="1"/>
          </p:cNvSpPr>
          <p:nvPr>
            <p:ph type="title" idx="4294967295"/>
          </p:nvPr>
        </p:nvSpPr>
        <p:spPr>
          <a:xfrm>
            <a:off x="5486400" y="6400800"/>
            <a:ext cx="3657600" cy="457200"/>
          </a:xfrm>
        </p:spPr>
        <p:txBody>
          <a:bodyPr/>
          <a:lstStyle/>
          <a:p>
            <a:pPr algn="l" eaLnBrk="1" hangingPunct="1"/>
            <a:r>
              <a:rPr lang="en-US" sz="2800" dirty="0"/>
              <a:t>Key Word and Verse</a:t>
            </a:r>
          </a:p>
        </p:txBody>
      </p:sp>
      <p:pic>
        <p:nvPicPr>
          <p:cNvPr id="4" name="Picture 6" descr="IClifeGiver.jpg">
            <a:extLst>
              <a:ext uri="{FF2B5EF4-FFF2-40B4-BE49-F238E27FC236}">
                <a16:creationId xmlns:a16="http://schemas.microsoft.com/office/drawing/2014/main" id="{AF04C114-4CF1-2971-6DD0-1FED1537255F}"/>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941"/>
                                        </p:tgtEl>
                                        <p:attrNameLst>
                                          <p:attrName>style.visibility</p:attrName>
                                        </p:attrNameLst>
                                      </p:cBhvr>
                                      <p:to>
                                        <p:strVal val="visible"/>
                                      </p:to>
                                    </p:set>
                                    <p:anim calcmode="lin" valueType="num">
                                      <p:cBhvr additive="base">
                                        <p:cTn id="7" dur="500" fill="hold"/>
                                        <p:tgtEl>
                                          <p:spTgt spid="39941"/>
                                        </p:tgtEl>
                                        <p:attrNameLst>
                                          <p:attrName>ppt_x</p:attrName>
                                        </p:attrNameLst>
                                      </p:cBhvr>
                                      <p:tavLst>
                                        <p:tav tm="0">
                                          <p:val>
                                            <p:strVal val="#ppt_x"/>
                                          </p:val>
                                        </p:tav>
                                        <p:tav tm="100000">
                                          <p:val>
                                            <p:strVal val="#ppt_x"/>
                                          </p:val>
                                        </p:tav>
                                      </p:tavLst>
                                    </p:anim>
                                    <p:anim calcmode="lin" valueType="num">
                                      <p:cBhvr additive="base">
                                        <p:cTn id="8" dur="500" fill="hold"/>
                                        <p:tgtEl>
                                          <p:spTgt spid="39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1"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7EBFDB7D-DD97-44CE-AFFB-458781A3DB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914399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a:extLst>
              <a:ext uri="{FF2B5EF4-FFF2-40B4-BE49-F238E27FC236}">
                <a16:creationId xmlns:a16="http://schemas.microsoft.com/office/drawing/2014/main" id="{09028BB3-CE4C-482C-B7FC-AA0A231DFC2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t="9866" r="-2" b="-2"/>
          <a:stretch/>
        </p:blipFill>
        <p:spPr bwMode="auto">
          <a:xfrm>
            <a:off x="20" y="0"/>
            <a:ext cx="6125037" cy="6858000"/>
          </a:xfrm>
          <a:custGeom>
            <a:avLst/>
            <a:gdLst/>
            <a:ahLst/>
            <a:cxnLst/>
            <a:rect l="l" t="t" r="r" b="b"/>
            <a:pathLst>
              <a:path w="9272922" h="6858000">
                <a:moveTo>
                  <a:pt x="0" y="0"/>
                </a:moveTo>
                <a:lnTo>
                  <a:pt x="1733417" y="0"/>
                </a:lnTo>
                <a:lnTo>
                  <a:pt x="3307976" y="0"/>
                </a:lnTo>
                <a:lnTo>
                  <a:pt x="8126249" y="0"/>
                </a:lnTo>
                <a:lnTo>
                  <a:pt x="8138896" y="31774"/>
                </a:lnTo>
                <a:cubicBezTo>
                  <a:pt x="9193904" y="2682457"/>
                  <a:pt x="9193904" y="2682457"/>
                  <a:pt x="9193904" y="2682457"/>
                </a:cubicBezTo>
                <a:cubicBezTo>
                  <a:pt x="9299262" y="2988100"/>
                  <a:pt x="9299262" y="3446565"/>
                  <a:pt x="9193904" y="3752208"/>
                </a:cubicBezTo>
                <a:cubicBezTo>
                  <a:pt x="8709916" y="4968215"/>
                  <a:pt x="8331802" y="5918220"/>
                  <a:pt x="8036400" y="6660411"/>
                </a:cubicBezTo>
                <a:lnTo>
                  <a:pt x="7957938" y="6857542"/>
                </a:lnTo>
                <a:lnTo>
                  <a:pt x="3307976" y="6857542"/>
                </a:lnTo>
                <a:lnTo>
                  <a:pt x="3307976"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73" name="Freeform 5">
            <a:extLst>
              <a:ext uri="{FF2B5EF4-FFF2-40B4-BE49-F238E27FC236}">
                <a16:creationId xmlns:a16="http://schemas.microsoft.com/office/drawing/2014/main" id="{50F864A1-23CF-4954-887F-3C4458622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870420" y="1348782"/>
            <a:ext cx="701278" cy="8243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5">
            <a:extLst>
              <a:ext uri="{FF2B5EF4-FFF2-40B4-BE49-F238E27FC236}">
                <a16:creationId xmlns:a16="http://schemas.microsoft.com/office/drawing/2014/main" id="{8D313E8C-7457-407E-BDA5-EACA44D382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470495" y="1000124"/>
            <a:ext cx="571626" cy="6719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B6E33828-17BF-4948-8759-736537141143}"/>
              </a:ext>
            </a:extLst>
          </p:cNvPr>
          <p:cNvSpPr txBox="1"/>
          <p:nvPr/>
        </p:nvSpPr>
        <p:spPr>
          <a:xfrm>
            <a:off x="256377" y="5734972"/>
            <a:ext cx="4160908"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glow rad="127000">
                    <a:prstClr val="black"/>
                  </a:glow>
                </a:effectLst>
                <a:uLnTx/>
                <a:uFillTx/>
                <a:latin typeface="Calibri" panose="020F0502020204030204"/>
                <a:ea typeface="+mn-ea"/>
                <a:cs typeface="+mn-cs"/>
              </a:rPr>
              <a:t>Carl Bloch, c. 1865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white"/>
                </a:solidFill>
                <a:effectLst>
                  <a:glow rad="127000">
                    <a:prstClr val="black"/>
                  </a:glow>
                </a:effectLst>
                <a:uLnTx/>
                <a:uFillTx/>
                <a:latin typeface="Calibri" panose="020F0502020204030204"/>
                <a:ea typeface="+mn-ea"/>
                <a:cs typeface="+mn-cs"/>
              </a:rPr>
              <a:t>Transfiguration of Jesus</a:t>
            </a:r>
          </a:p>
        </p:txBody>
      </p:sp>
      <p:sp>
        <p:nvSpPr>
          <p:cNvPr id="10" name="TextBox 9">
            <a:extLst>
              <a:ext uri="{FF2B5EF4-FFF2-40B4-BE49-F238E27FC236}">
                <a16:creationId xmlns:a16="http://schemas.microsoft.com/office/drawing/2014/main" id="{3F4E5FFD-84E4-40A7-9F6F-D782AB57058E}"/>
              </a:ext>
            </a:extLst>
          </p:cNvPr>
          <p:cNvSpPr txBox="1"/>
          <p:nvPr/>
        </p:nvSpPr>
        <p:spPr>
          <a:xfrm>
            <a:off x="5843691" y="6058754"/>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6665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C3DCF03-4BB5-47E6-9920-C40D725FEF72}"/>
              </a:ext>
            </a:extLst>
          </p:cNvPr>
          <p:cNvSpPr txBox="1"/>
          <p:nvPr/>
        </p:nvSpPr>
        <p:spPr>
          <a:xfrm>
            <a:off x="597899" y="204181"/>
            <a:ext cx="6887782" cy="2169890"/>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6000" b="1" i="0" u="none" strike="noStrike" kern="1200" cap="none" spc="0" normalizeH="0" baseline="0" noProof="0" dirty="0">
                <a:ln>
                  <a:noFill/>
                </a:ln>
                <a:solidFill>
                  <a:srgbClr val="FFFF99"/>
                </a:solidFill>
                <a:effectLst/>
                <a:uLnTx/>
                <a:uFillTx/>
                <a:latin typeface="Calibri Light" panose="020F0302020204030204"/>
                <a:ea typeface="+mn-ea"/>
                <a:cs typeface="+mn-cs"/>
              </a:rPr>
              <a:t>Why only Peter, James, and John?</a:t>
            </a:r>
          </a:p>
        </p:txBody>
      </p:sp>
      <p:sp>
        <p:nvSpPr>
          <p:cNvPr id="5" name="TextBox 4">
            <a:extLst>
              <a:ext uri="{FF2B5EF4-FFF2-40B4-BE49-F238E27FC236}">
                <a16:creationId xmlns:a16="http://schemas.microsoft.com/office/drawing/2014/main" id="{2AD4E8D0-A8AE-403D-A9D6-DF8E1E3B1E45}"/>
              </a:ext>
            </a:extLst>
          </p:cNvPr>
          <p:cNvSpPr txBox="1"/>
          <p:nvPr/>
        </p:nvSpPr>
        <p:spPr>
          <a:xfrm>
            <a:off x="216131" y="4725849"/>
            <a:ext cx="7398327" cy="1116282"/>
          </a:xfrm>
          <a:prstGeom prst="rect">
            <a:avLst/>
          </a:prstGeom>
        </p:spPr>
        <p:txBody>
          <a:bodyPr vert="horz" lIns="91440" tIns="45720" rIns="91440" bIns="45720" rtlCol="0" anchor="t">
            <a:no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1:29-30   Peter’s Mother-in Law</a:t>
            </a: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13:3	    Olivet Discourse</a:t>
            </a:r>
          </a:p>
          <a:p>
            <a:pPr marL="0" marR="0" lvl="0" indent="0" algn="l" defTabSz="914400" rtl="0" eaLnBrk="1" fontAlgn="auto" latinLnBrk="0" hangingPunct="1">
              <a:lnSpc>
                <a:spcPct val="90000"/>
              </a:lnSpc>
              <a:spcBef>
                <a:spcPct val="0"/>
              </a:spcBef>
              <a:spcAft>
                <a:spcPts val="600"/>
              </a:spcAft>
              <a:buClrTx/>
              <a:buSzTx/>
              <a:buFontTx/>
              <a:buNone/>
              <a:tabLst/>
              <a:defRPr/>
            </a:pPr>
            <a:endParaRPr kumimoji="0" lang="en-US" sz="3200" b="1" i="0" u="none" strike="noStrike" kern="1200" cap="none" spc="0" normalizeH="0" baseline="0" noProof="0" dirty="0">
              <a:ln>
                <a:noFill/>
              </a:ln>
              <a:solidFill>
                <a:srgbClr val="FFFF99"/>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2B32CF9-EC80-441B-87C6-2622E8BC2507}"/>
              </a:ext>
            </a:extLst>
          </p:cNvPr>
          <p:cNvSpPr txBox="1"/>
          <p:nvPr/>
        </p:nvSpPr>
        <p:spPr>
          <a:xfrm>
            <a:off x="597897" y="4148838"/>
            <a:ext cx="2605272" cy="577011"/>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sng" strike="noStrike" kern="1200" cap="none" spc="0" normalizeH="0" baseline="0" noProof="0" dirty="0">
                <a:ln>
                  <a:noFill/>
                </a:ln>
                <a:solidFill>
                  <a:srgbClr val="FFFF99"/>
                </a:solidFill>
                <a:effectLst/>
                <a:uLnTx/>
                <a:uFillTx/>
                <a:latin typeface="Calibri" panose="020F0502020204030204"/>
                <a:ea typeface="+mn-ea"/>
                <a:cs typeface="+mn-cs"/>
              </a:rPr>
              <a:t>With Andrew</a:t>
            </a:r>
          </a:p>
        </p:txBody>
      </p:sp>
      <p:sp>
        <p:nvSpPr>
          <p:cNvPr id="7" name="TextBox 6">
            <a:extLst>
              <a:ext uri="{FF2B5EF4-FFF2-40B4-BE49-F238E27FC236}">
                <a16:creationId xmlns:a16="http://schemas.microsoft.com/office/drawing/2014/main" id="{234B9914-38C0-4651-B47A-2A9B75EE5D86}"/>
              </a:ext>
            </a:extLst>
          </p:cNvPr>
          <p:cNvSpPr txBox="1"/>
          <p:nvPr/>
        </p:nvSpPr>
        <p:spPr>
          <a:xfrm>
            <a:off x="216131" y="2008501"/>
            <a:ext cx="5717135" cy="1116282"/>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9:2-13	    Transfiguration</a:t>
            </a: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14:33	    Gethsemane</a:t>
            </a:r>
          </a:p>
        </p:txBody>
      </p:sp>
    </p:spTree>
    <p:extLst>
      <p:ext uri="{BB962C8B-B14F-4D97-AF65-F5344CB8AC3E}">
        <p14:creationId xmlns:p14="http://schemas.microsoft.com/office/powerpoint/2010/main" val="41664981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156966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srgbClr val="000000"/>
                </a:solidFill>
                <a:effectLst/>
                <a:uLnTx/>
                <a:uFillTx/>
                <a:latin typeface="system-ui"/>
                <a:ea typeface="+mn-ea"/>
                <a:cs typeface="+mn-cs"/>
              </a:rPr>
              <a:t>2 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after six days Jesus took with him Peter and James and John, and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led them up a high mountain by themselves</a:t>
            </a:r>
            <a:r>
              <a:rPr kumimoji="0" lang="en-US" sz="3200" b="0" i="0" u="none" strike="noStrike" kern="1200" cap="none" spc="0" normalizeH="0" baseline="0" noProof="0" dirty="0">
                <a:ln>
                  <a:noFill/>
                </a:ln>
                <a:solidFill>
                  <a:srgbClr val="000000"/>
                </a:solidFill>
                <a:effectLst/>
                <a:uLnTx/>
                <a:uFillTx/>
                <a:latin typeface="system-ui"/>
                <a:ea typeface="+mn-ea"/>
                <a:cs typeface="+mn-cs"/>
              </a:rPr>
              <a:t>.</a:t>
            </a:r>
          </a:p>
        </p:txBody>
      </p:sp>
    </p:spTree>
    <p:extLst>
      <p:ext uri="{BB962C8B-B14F-4D97-AF65-F5344CB8AC3E}">
        <p14:creationId xmlns:p14="http://schemas.microsoft.com/office/powerpoint/2010/main" val="1045240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FB33E7D-6FD0-4D4B-B90C-C5CDC0119300}"/>
              </a:ext>
            </a:extLst>
          </p:cNvPr>
          <p:cNvSpPr txBox="1"/>
          <p:nvPr/>
        </p:nvSpPr>
        <p:spPr>
          <a:xfrm>
            <a:off x="3752494" y="668104"/>
            <a:ext cx="4939867" cy="919655"/>
          </a:xfrm>
          <a:prstGeom prst="rect">
            <a:avLst/>
          </a:prstGeom>
        </p:spPr>
        <p:txBody>
          <a:bodyPr vert="horz" lIns="91440" tIns="45720" rIns="91440" bIns="45720" rtlCol="0">
            <a:norm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system-ui"/>
                <a:ea typeface="+mn-ea"/>
                <a:cs typeface="+mn-cs"/>
              </a:rPr>
              <a:t>How do you recharge?</a:t>
            </a:r>
          </a:p>
        </p:txBody>
      </p:sp>
      <p:pic>
        <p:nvPicPr>
          <p:cNvPr id="4" name="Picture 3">
            <a:extLst>
              <a:ext uri="{FF2B5EF4-FFF2-40B4-BE49-F238E27FC236}">
                <a16:creationId xmlns:a16="http://schemas.microsoft.com/office/drawing/2014/main" id="{6FB016F4-C2EB-470E-ACFF-7AFCA88AB6A7}"/>
              </a:ext>
            </a:extLst>
          </p:cNvPr>
          <p:cNvPicPr>
            <a:picLocks noChangeAspect="1"/>
          </p:cNvPicPr>
          <p:nvPr/>
        </p:nvPicPr>
        <p:blipFill rotWithShape="1">
          <a:blip r:embed="rId2" cstate="email">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20" y="10"/>
            <a:ext cx="3476673" cy="6857990"/>
          </a:xfrm>
          <a:prstGeom prst="rect">
            <a:avLst/>
          </a:prstGeom>
          <a:effectLst/>
        </p:spPr>
      </p:pic>
      <p:sp>
        <p:nvSpPr>
          <p:cNvPr id="5" name="Rectangle 4">
            <a:extLst>
              <a:ext uri="{FF2B5EF4-FFF2-40B4-BE49-F238E27FC236}">
                <a16:creationId xmlns:a16="http://schemas.microsoft.com/office/drawing/2014/main" id="{6975AD3C-99E7-43FE-B487-4AC72628F910}"/>
              </a:ext>
            </a:extLst>
          </p:cNvPr>
          <p:cNvSpPr/>
          <p:nvPr/>
        </p:nvSpPr>
        <p:spPr>
          <a:xfrm rot="5400000">
            <a:off x="6199569" y="-732531"/>
            <a:ext cx="45719" cy="4640580"/>
          </a:xfrm>
          <a:prstGeom prst="rect">
            <a:avLst/>
          </a:prstGeom>
          <a:solidFill>
            <a:srgbClr val="667A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C399CFF7-6FDB-4E50-8B66-0332A1B51053}"/>
              </a:ext>
            </a:extLst>
          </p:cNvPr>
          <p:cNvSpPr txBox="1"/>
          <p:nvPr/>
        </p:nvSpPr>
        <p:spPr>
          <a:xfrm>
            <a:off x="3722918" y="1784041"/>
            <a:ext cx="4999018" cy="483209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prstClr val="black"/>
                </a:solidFill>
                <a:effectLst/>
                <a:uLnTx/>
                <a:uFillTx/>
                <a:latin typeface="system-ui"/>
                <a:ea typeface="+mn-ea"/>
                <a:cs typeface="+mn-cs"/>
              </a:rPr>
              <a:t>Mark 6:30-32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srgbClr val="000000"/>
                </a:solidFill>
                <a:effectLst/>
                <a:uLnTx/>
                <a:uFillTx/>
                <a:latin typeface="system-ui"/>
                <a:ea typeface="+mn-ea"/>
                <a:cs typeface="+mn-cs"/>
              </a:rPr>
              <a:t>30 </a:t>
            </a:r>
            <a:r>
              <a:rPr kumimoji="0" lang="en-US" sz="2800" b="0" i="0" u="none" strike="noStrike" kern="1200" cap="none" spc="0" normalizeH="0" baseline="0" noProof="0" dirty="0">
                <a:ln>
                  <a:noFill/>
                </a:ln>
                <a:solidFill>
                  <a:srgbClr val="000000"/>
                </a:solidFill>
                <a:effectLst/>
                <a:uLnTx/>
                <a:uFillTx/>
                <a:latin typeface="system-ui"/>
                <a:ea typeface="+mn-ea"/>
                <a:cs typeface="+mn-cs"/>
              </a:rPr>
              <a:t>The apostles returned to Jesus and told him all that they had done and taught. </a:t>
            </a:r>
            <a:r>
              <a:rPr kumimoji="0" lang="en-US" sz="2800" b="1" i="0" u="none" strike="noStrike" kern="1200" cap="none" spc="0" normalizeH="0" baseline="30000" noProof="0" dirty="0">
                <a:ln>
                  <a:noFill/>
                </a:ln>
                <a:solidFill>
                  <a:srgbClr val="000000"/>
                </a:solidFill>
                <a:effectLst/>
                <a:uLnTx/>
                <a:uFillTx/>
                <a:latin typeface="system-ui"/>
                <a:ea typeface="+mn-ea"/>
                <a:cs typeface="+mn-cs"/>
              </a:rPr>
              <a:t>31 </a:t>
            </a:r>
            <a:r>
              <a:rPr kumimoji="0" lang="en-US" sz="2800" b="0" i="0" u="none" strike="noStrike" kern="1200" cap="none" spc="0" normalizeH="0" baseline="0" noProof="0" dirty="0">
                <a:ln>
                  <a:noFill/>
                </a:ln>
                <a:solidFill>
                  <a:srgbClr val="000000"/>
                </a:solidFill>
                <a:effectLst/>
                <a:uLnTx/>
                <a:uFillTx/>
                <a:latin typeface="system-ui"/>
                <a:ea typeface="+mn-ea"/>
                <a:cs typeface="+mn-cs"/>
              </a:rPr>
              <a:t>And he said to them, “Come away by yourselves to a desolate place and rest a while.” For many were coming and going, and they had no leisure even to eat. </a:t>
            </a:r>
            <a:r>
              <a:rPr kumimoji="0" lang="en-US" sz="2800" b="1" i="0" u="none" strike="noStrike" kern="1200" cap="none" spc="0" normalizeH="0" baseline="30000" noProof="0" dirty="0">
                <a:ln>
                  <a:noFill/>
                </a:ln>
                <a:solidFill>
                  <a:srgbClr val="000000"/>
                </a:solidFill>
                <a:effectLst/>
                <a:uLnTx/>
                <a:uFillTx/>
                <a:latin typeface="system-ui"/>
                <a:ea typeface="+mn-ea"/>
                <a:cs typeface="+mn-cs"/>
              </a:rPr>
              <a:t>32 </a:t>
            </a:r>
            <a:r>
              <a:rPr kumimoji="0" lang="en-US" sz="2800" b="0" i="0" u="none" strike="noStrike" kern="1200" cap="none" spc="0" normalizeH="0" baseline="0" noProof="0" dirty="0">
                <a:ln>
                  <a:noFill/>
                </a:ln>
                <a:solidFill>
                  <a:srgbClr val="000000"/>
                </a:solidFill>
                <a:effectLst/>
                <a:uLnTx/>
                <a:uFillTx/>
                <a:latin typeface="system-ui"/>
                <a:ea typeface="+mn-ea"/>
                <a:cs typeface="+mn-cs"/>
              </a:rPr>
              <a:t>And they went away in the boat to a desolate place by themselves.</a:t>
            </a:r>
            <a:endParaRPr kumimoji="0" lang="en-US" sz="28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878830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2 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after six days Jesus took with him Peter and James and John and led them up a high mountain by themselves.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was transfigured before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3 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his clothes became radiant, intensely white, as no one on earth could bleach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4 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there appeared to them Elijah with Moses, and they were talking with Jesus. </a:t>
            </a:r>
          </a:p>
        </p:txBody>
      </p:sp>
    </p:spTree>
    <p:extLst>
      <p:ext uri="{BB962C8B-B14F-4D97-AF65-F5344CB8AC3E}">
        <p14:creationId xmlns:p14="http://schemas.microsoft.com/office/powerpoint/2010/main" val="77840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B9D7E975-9161-4F2D-AC53-69E1912F6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42" name="Picture 2" descr="Free Gardener Cliparts, Download Free Gardener Cliparts png images, Free  ClipArts on Clipart Library">
            <a:extLst>
              <a:ext uri="{FF2B5EF4-FFF2-40B4-BE49-F238E27FC236}">
                <a16:creationId xmlns:a16="http://schemas.microsoft.com/office/drawing/2014/main" id="{D1825C13-C04C-497B-9A35-F30E3E6CB1DC}"/>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28966" y="697211"/>
            <a:ext cx="3972394" cy="4265289"/>
          </a:xfrm>
          <a:prstGeom prst="rect">
            <a:avLst/>
          </a:prstGeom>
          <a:noFill/>
          <a:extLst>
            <a:ext uri="{909E8E84-426E-40DD-AFC4-6F175D3DCCD1}">
              <a14:hiddenFill xmlns:a14="http://schemas.microsoft.com/office/drawing/2010/main">
                <a:solidFill>
                  <a:srgbClr val="FFFFFF"/>
                </a:solidFill>
              </a14:hiddenFill>
            </a:ext>
          </a:extLst>
        </p:spPr>
      </p:pic>
      <p:sp>
        <p:nvSpPr>
          <p:cNvPr id="137" name="Right Triangle 136">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463E6235-1649-4B47-9862-4026FC473B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50989" y="623275"/>
            <a:ext cx="300913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C3DCF03-4BB5-47E6-9920-C40D725FEF72}"/>
              </a:ext>
            </a:extLst>
          </p:cNvPr>
          <p:cNvSpPr txBox="1"/>
          <p:nvPr/>
        </p:nvSpPr>
        <p:spPr>
          <a:xfrm>
            <a:off x="6039372" y="1056640"/>
            <a:ext cx="2398245" cy="3125746"/>
          </a:xfrm>
          <a:prstGeom prst="rect">
            <a:avLst/>
          </a:prstGeom>
        </p:spPr>
        <p:txBody>
          <a:bodyPr vert="horz" lIns="91440" tIns="45720" rIns="91440" bIns="45720" rtlCol="0" anchor="b">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5400" b="1" i="0" u="none" strike="noStrike" kern="1200" cap="none" spc="0" normalizeH="0" baseline="0" noProof="0">
                <a:ln>
                  <a:noFill/>
                </a:ln>
                <a:solidFill>
                  <a:prstClr val="black"/>
                </a:solidFill>
                <a:effectLst/>
                <a:uLnTx/>
                <a:uFillTx/>
                <a:latin typeface="Calibri Light" panose="020F0302020204030204"/>
                <a:ea typeface="+mn-ea"/>
                <a:cs typeface="+mn-cs"/>
              </a:rPr>
              <a:t>What did they see?</a:t>
            </a:r>
          </a:p>
        </p:txBody>
      </p:sp>
      <p:sp>
        <p:nvSpPr>
          <p:cNvPr id="13" name="TextBox 12">
            <a:extLst>
              <a:ext uri="{FF2B5EF4-FFF2-40B4-BE49-F238E27FC236}">
                <a16:creationId xmlns:a16="http://schemas.microsoft.com/office/drawing/2014/main" id="{13CCADB7-2E71-4C6F-A4D6-5098C184600A}"/>
              </a:ext>
            </a:extLst>
          </p:cNvPr>
          <p:cNvSpPr txBox="1"/>
          <p:nvPr/>
        </p:nvSpPr>
        <p:spPr>
          <a:xfrm>
            <a:off x="483881" y="5429605"/>
            <a:ext cx="5408409" cy="95410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system-ui"/>
                <a:ea typeface="+mn-ea"/>
                <a:cs typeface="+mn-cs"/>
              </a:rPr>
              <a:t>John 20:15 . . . Supposing him to be the gardener</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007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406.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CF62D2A7-8207-488C-9F46-316BA81A16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008"/>
            <a:ext cx="4206915" cy="5840278"/>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lose up of binoculars on a table looking at sunset">
            <a:extLst>
              <a:ext uri="{FF2B5EF4-FFF2-40B4-BE49-F238E27FC236}">
                <a16:creationId xmlns:a16="http://schemas.microsoft.com/office/drawing/2014/main" id="{D7A32994-5BFE-453A-B742-B7858F64A8E7}"/>
              </a:ext>
            </a:extLst>
          </p:cNvPr>
          <p:cNvPicPr>
            <a:picLocks noChangeAspect="1"/>
          </p:cNvPicPr>
          <p:nvPr/>
        </p:nvPicPr>
        <p:blipFill rotWithShape="1">
          <a:blip r:embed="rId2"/>
          <a:srcRect l="30587" r="21238" b="2"/>
          <a:stretch/>
        </p:blipFill>
        <p:spPr>
          <a:xfrm>
            <a:off x="1" y="-2"/>
            <a:ext cx="4081394" cy="5654940"/>
          </a:xfrm>
          <a:custGeom>
            <a:avLst/>
            <a:gdLst/>
            <a:ahLst/>
            <a:cxnLst/>
            <a:rect l="l" t="t" r="r" b="b"/>
            <a:pathLst>
              <a:path w="5441859" h="5654940">
                <a:moveTo>
                  <a:pt x="0" y="0"/>
                </a:moveTo>
                <a:lnTo>
                  <a:pt x="4400491" y="0"/>
                </a:lnTo>
                <a:lnTo>
                  <a:pt x="4484766" y="76595"/>
                </a:lnTo>
                <a:cubicBezTo>
                  <a:pt x="5076107" y="667936"/>
                  <a:pt x="5441859" y="1484866"/>
                  <a:pt x="5441859" y="2387221"/>
                </a:cubicBezTo>
                <a:cubicBezTo>
                  <a:pt x="5441859" y="4191932"/>
                  <a:pt x="3978851" y="5654940"/>
                  <a:pt x="2174140" y="5654940"/>
                </a:cubicBezTo>
                <a:cubicBezTo>
                  <a:pt x="1412778" y="5654940"/>
                  <a:pt x="712231" y="5394557"/>
                  <a:pt x="156693" y="4957981"/>
                </a:cubicBezTo>
                <a:lnTo>
                  <a:pt x="0" y="4820612"/>
                </a:lnTo>
                <a:close/>
              </a:path>
            </a:pathLst>
          </a:custGeom>
        </p:spPr>
      </p:pic>
      <p:sp>
        <p:nvSpPr>
          <p:cNvPr id="10" name="TextBox 9">
            <a:extLst>
              <a:ext uri="{FF2B5EF4-FFF2-40B4-BE49-F238E27FC236}">
                <a16:creationId xmlns:a16="http://schemas.microsoft.com/office/drawing/2014/main" id="{5891B4F3-F013-46A7-AE40-0DCE413CE1AD}"/>
              </a:ext>
            </a:extLst>
          </p:cNvPr>
          <p:cNvSpPr txBox="1"/>
          <p:nvPr/>
        </p:nvSpPr>
        <p:spPr>
          <a:xfrm>
            <a:off x="3444915" y="-2008"/>
            <a:ext cx="5699085" cy="5693866"/>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uLnTx/>
                <a:uFillTx/>
                <a:latin typeface="system-ui"/>
                <a:ea typeface="+mn-ea"/>
                <a:cs typeface="+mn-cs"/>
              </a:rPr>
              <a:t>12 </a:t>
            </a:r>
            <a:r>
              <a:rPr kumimoji="0" lang="en-US" sz="2800" b="0" i="0" u="none" strike="noStrike" kern="1200" cap="none" spc="0" normalizeH="0" baseline="0" noProof="0" dirty="0">
                <a:ln>
                  <a:noFill/>
                </a:ln>
                <a:solidFill>
                  <a:prstClr val="white"/>
                </a:solidFill>
                <a:effectLst/>
                <a:uLnTx/>
                <a:uFillTx/>
                <a:latin typeface="system-ui"/>
                <a:ea typeface="+mn-ea"/>
                <a:cs typeface="+mn-cs"/>
              </a:rPr>
              <a:t>Then I turned to see the voice that was speaking to me, and on turning</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system-ui"/>
                <a:ea typeface="+mn-ea"/>
                <a:cs typeface="+mn-cs"/>
              </a:rPr>
              <a:t> I saw seven golden lampstands,</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system-ui"/>
                <a:ea typeface="+mn-ea"/>
                <a:cs typeface="+mn-cs"/>
              </a:rPr>
              <a:t> </a:t>
            </a:r>
            <a:r>
              <a:rPr kumimoji="0" lang="en-US" sz="2800" b="1" i="0" u="none" strike="noStrike" kern="1200" cap="none" spc="0" normalizeH="0" baseline="30000" noProof="0" dirty="0">
                <a:ln>
                  <a:noFill/>
                </a:ln>
                <a:solidFill>
                  <a:prstClr val="white"/>
                </a:solidFill>
                <a:effectLst/>
                <a:uLnTx/>
                <a:uFillTx/>
                <a:latin typeface="system-ui"/>
                <a:ea typeface="+mn-ea"/>
                <a:cs typeface="+mn-cs"/>
              </a:rPr>
              <a:t>13 </a:t>
            </a:r>
            <a:r>
              <a:rPr kumimoji="0" lang="en-US" sz="2800" b="0" i="0" u="none" strike="noStrike" kern="1200" cap="none" spc="0" normalizeH="0" baseline="0" noProof="0" dirty="0">
                <a:ln>
                  <a:noFill/>
                </a:ln>
                <a:solidFill>
                  <a:prstClr val="white"/>
                </a:solidFill>
                <a:effectLst/>
                <a:uLnTx/>
                <a:uFillTx/>
                <a:latin typeface="system-ui"/>
                <a:ea typeface="+mn-ea"/>
                <a:cs typeface="+mn-cs"/>
              </a:rPr>
              <a:t>and in the midst of the lampstands one like a son of man, clothed with a long robe and with a golden sash around</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system-ui"/>
                <a:ea typeface="+mn-ea"/>
                <a:cs typeface="+mn-cs"/>
              </a:rPr>
              <a:t> his chest. </a:t>
            </a:r>
            <a:r>
              <a:rPr kumimoji="0" lang="en-US" sz="2800" b="1" i="0" u="none" strike="noStrike" kern="1200" cap="none" spc="0" normalizeH="0" baseline="30000" noProof="0" dirty="0">
                <a:ln>
                  <a:noFill/>
                </a:ln>
                <a:solidFill>
                  <a:prstClr val="white"/>
                </a:solidFill>
                <a:effectLst/>
                <a:uLnTx/>
                <a:uFillTx/>
                <a:latin typeface="system-ui"/>
                <a:ea typeface="+mn-ea"/>
                <a:cs typeface="+mn-cs"/>
              </a:rPr>
              <a:t>14 </a:t>
            </a:r>
            <a:r>
              <a:rPr kumimoji="0" lang="en-US" sz="2800" b="0" i="0" u="none" strike="noStrike" kern="1200" cap="none" spc="0" normalizeH="0" baseline="0" noProof="0" dirty="0">
                <a:ln>
                  <a:noFill/>
                </a:ln>
                <a:solidFill>
                  <a:prstClr val="white"/>
                </a:solidFill>
                <a:effectLst/>
                <a:uLnTx/>
                <a:uFillTx/>
                <a:latin typeface="system-ui"/>
                <a:ea typeface="+mn-ea"/>
                <a:cs typeface="+mn-cs"/>
              </a:rPr>
              <a:t>The hairs of his head were white, like white wool, like snow. His eyes were like a flame of fire, </a:t>
            </a:r>
            <a:r>
              <a:rPr kumimoji="0" lang="en-US" sz="2800" b="1" i="0" u="none" strike="noStrike" kern="1200" cap="none" spc="0" normalizeH="0" baseline="30000" noProof="0" dirty="0">
                <a:ln>
                  <a:noFill/>
                </a:ln>
                <a:solidFill>
                  <a:prstClr val="white"/>
                </a:solidFill>
                <a:effectLst/>
                <a:uLnTx/>
                <a:uFillTx/>
                <a:latin typeface="system-ui"/>
                <a:ea typeface="+mn-ea"/>
                <a:cs typeface="+mn-cs"/>
              </a:rPr>
              <a:t>15 </a:t>
            </a:r>
            <a:r>
              <a:rPr kumimoji="0" lang="en-US" sz="2800" b="0" i="0" u="none" strike="noStrike" kern="1200" cap="none" spc="0" normalizeH="0" baseline="0" noProof="0" dirty="0">
                <a:ln>
                  <a:noFill/>
                </a:ln>
                <a:solidFill>
                  <a:prstClr val="white"/>
                </a:solidFill>
                <a:effectLst/>
                <a:uLnTx/>
                <a:uFillTx/>
                <a:latin typeface="system-ui"/>
                <a:ea typeface="+mn-ea"/>
                <a:cs typeface="+mn-cs"/>
              </a:rPr>
              <a:t>his feet were like burnished bronze, refined in a furnace, and his voice was like the roar of many waters</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244414B9-013F-4EA9-BB59-D90A5F5F19C1}"/>
              </a:ext>
            </a:extLst>
          </p:cNvPr>
          <p:cNvSpPr txBox="1"/>
          <p:nvPr/>
        </p:nvSpPr>
        <p:spPr>
          <a:xfrm>
            <a:off x="2" y="5548726"/>
            <a:ext cx="9143998"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uLnTx/>
                <a:uFillTx/>
                <a:latin typeface="system-ui"/>
                <a:ea typeface="+mn-ea"/>
                <a:cs typeface="+mn-cs"/>
              </a:rPr>
              <a:t>                                                      16 </a:t>
            </a:r>
            <a:r>
              <a:rPr kumimoji="0" lang="en-US" sz="2800" b="0" i="0" u="none" strike="noStrike" kern="1200" cap="none" spc="0" normalizeH="0" baseline="0" noProof="0" dirty="0">
                <a:ln>
                  <a:noFill/>
                </a:ln>
                <a:solidFill>
                  <a:prstClr val="white"/>
                </a:solidFill>
                <a:effectLst/>
                <a:uLnTx/>
                <a:uFillTx/>
                <a:latin typeface="system-ui"/>
                <a:ea typeface="+mn-ea"/>
                <a:cs typeface="+mn-cs"/>
              </a:rPr>
              <a:t>In his right hand he held seven stars,  from his mouth came a sharp two-edged sword, and his face was like the sun shining in full strength.</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6F50D40-0E36-8D4D-9ED1-BAEB04F01EFA}"/>
              </a:ext>
            </a:extLst>
          </p:cNvPr>
          <p:cNvSpPr txBox="1"/>
          <p:nvPr/>
        </p:nvSpPr>
        <p:spPr>
          <a:xfrm>
            <a:off x="24821" y="-2008"/>
            <a:ext cx="3420093"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system-ui"/>
                <a:ea typeface="+mn-ea"/>
                <a:cs typeface="+mn-cs"/>
              </a:rPr>
              <a:t>Revelation 1</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62172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2 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after six days Jesus took with him Peter and James and John, and led them up a high mountain by themselves.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was transfigured before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3 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his clothes became radiant, intensely white, as no one on earth could bleach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4 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And there appeared to them Elijah with Moses, and they were talking with Jesus. </a:t>
            </a:r>
          </a:p>
        </p:txBody>
      </p:sp>
    </p:spTree>
    <p:extLst>
      <p:ext uri="{BB962C8B-B14F-4D97-AF65-F5344CB8AC3E}">
        <p14:creationId xmlns:p14="http://schemas.microsoft.com/office/powerpoint/2010/main" val="207726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Shape 11">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Isosceles Triangle 19">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picture containing text&#10;&#10;Description automatically generated">
            <a:extLst>
              <a:ext uri="{FF2B5EF4-FFF2-40B4-BE49-F238E27FC236}">
                <a16:creationId xmlns:a16="http://schemas.microsoft.com/office/drawing/2014/main" id="{4DEA2ACF-799F-46A3-9A64-74CE7FDE81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851" y="2280246"/>
            <a:ext cx="6117386" cy="1972857"/>
          </a:xfrm>
          <a:prstGeom prst="rect">
            <a:avLst/>
          </a:prstGeom>
          <a:ln>
            <a:noFill/>
          </a:ln>
        </p:spPr>
      </p:pic>
      <p:sp>
        <p:nvSpPr>
          <p:cNvPr id="22" name="Isosceles Triangle 21">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0D5FA2E-6093-4879-AE12-476D2D1A4858}"/>
              </a:ext>
            </a:extLst>
          </p:cNvPr>
          <p:cNvSpPr txBox="1"/>
          <p:nvPr/>
        </p:nvSpPr>
        <p:spPr>
          <a:xfrm>
            <a:off x="619092" y="4515261"/>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Moses</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D3F8C3AD-30F0-4C67-8367-F5C624AE768C}"/>
              </a:ext>
            </a:extLst>
          </p:cNvPr>
          <p:cNvSpPr txBox="1"/>
          <p:nvPr/>
        </p:nvSpPr>
        <p:spPr>
          <a:xfrm>
            <a:off x="3165891" y="4515260"/>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Elijah</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Arrow: Right 5">
            <a:extLst>
              <a:ext uri="{FF2B5EF4-FFF2-40B4-BE49-F238E27FC236}">
                <a16:creationId xmlns:a16="http://schemas.microsoft.com/office/drawing/2014/main" id="{2D83160A-A526-48A6-AB97-ED1B9DD8C04F}"/>
              </a:ext>
            </a:extLst>
          </p:cNvPr>
          <p:cNvSpPr/>
          <p:nvPr/>
        </p:nvSpPr>
        <p:spPr>
          <a:xfrm>
            <a:off x="6386288" y="2850021"/>
            <a:ext cx="1286850" cy="986429"/>
          </a:xfrm>
          <a:prstGeom prst="rightArrow">
            <a:avLst/>
          </a:prstGeom>
          <a:solidFill>
            <a:srgbClr val="A0B6E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B13DA5DC-2A4F-4E11-B540-61DB62FE3BEF}"/>
              </a:ext>
            </a:extLst>
          </p:cNvPr>
          <p:cNvSpPr txBox="1"/>
          <p:nvPr/>
        </p:nvSpPr>
        <p:spPr>
          <a:xfrm>
            <a:off x="7609995" y="3050847"/>
            <a:ext cx="1534005"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Jesus</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74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6" grpId="0" animBg="1"/>
      <p:bldP spid="19"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550920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2 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after six days Jesus took with him Peter and James and John, and led them up a high mountain by themselves. And he was transfigured before them, </a:t>
            </a: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3 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his clothes became radiant, intensely white, as no one on earth could bleach them. </a:t>
            </a: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4 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there appeared to them Elijah with Moses, and they were talking with Jesus.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5 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Peter said to Jesus, “Rabbi, it is good that we are here. Let us make three tents, one for you and one for Moses and one for Elijah.”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6 </a:t>
            </a:r>
            <a:r>
              <a:rPr kumimoji="0" lang="en-US" sz="3200" b="0" i="0" u="none" strike="noStrike" kern="1200" cap="none" spc="0" normalizeH="0" baseline="0" noProof="0" dirty="0">
                <a:ln>
                  <a:noFill/>
                </a:ln>
                <a:solidFill>
                  <a:srgbClr val="000000"/>
                </a:solidFill>
                <a:effectLst/>
                <a:uLnTx/>
                <a:uFillTx/>
                <a:latin typeface="system-ui"/>
                <a:ea typeface="+mn-ea"/>
                <a:cs typeface="+mn-cs"/>
              </a:rPr>
              <a:t>For he did not know what to say,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for they were terrified. </a:t>
            </a:r>
          </a:p>
        </p:txBody>
      </p:sp>
    </p:spTree>
    <p:extLst>
      <p:ext uri="{BB962C8B-B14F-4D97-AF65-F5344CB8AC3E}">
        <p14:creationId xmlns:p14="http://schemas.microsoft.com/office/powerpoint/2010/main" val="3919645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1" descr="200751_Holy_Spiri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3682"/>
            <a:ext cx="9137650" cy="666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0" y="692151"/>
            <a:ext cx="9144000" cy="1441450"/>
          </a:xfrm>
        </p:spPr>
        <p:txBody>
          <a:bodyPr/>
          <a:lstStyle/>
          <a:p>
            <a:pPr algn="ctr" eaLnBrk="1" hangingPunct="1">
              <a:defRPr/>
            </a:pPr>
            <a:r>
              <a:rPr lang="en-US" sz="4800" dirty="0">
                <a:effectLst>
                  <a:glow rad="266700">
                    <a:srgbClr val="000000">
                      <a:alpha val="75000"/>
                    </a:srgbClr>
                  </a:glow>
                </a:effectLst>
                <a:ea typeface="ＭＳ Ｐゴシック" pitchFamily="-112" charset="-128"/>
                <a:cs typeface="ＭＳ Ｐゴシック" pitchFamily="-112" charset="-128"/>
              </a:rPr>
              <a:t>Luke Focuses on the Holy Spirit</a:t>
            </a:r>
          </a:p>
        </p:txBody>
      </p:sp>
      <p:sp>
        <p:nvSpPr>
          <p:cNvPr id="2051" name="Rectangle 3"/>
          <p:cNvSpPr>
            <a:spLocks noGrp="1" noChangeArrowheads="1"/>
          </p:cNvSpPr>
          <p:nvPr>
            <p:ph type="subTitle" idx="1"/>
          </p:nvPr>
        </p:nvSpPr>
        <p:spPr>
          <a:xfrm>
            <a:off x="107950" y="2276475"/>
            <a:ext cx="9036050" cy="4581525"/>
          </a:xfrm>
        </p:spPr>
        <p:txBody>
          <a:bodyPr/>
          <a:lstStyle/>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Overshadowed Mary (1:35)</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Filled John (1:15), Elizabeth (1:41), Zechariah (1:67)</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Baptised Christ (3:22)</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Protected Christ at temptation (4:1)</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Anointed Christ (4:18)</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Gave Christ joy (10:21), etc.</a:t>
            </a:r>
          </a:p>
        </p:txBody>
      </p:sp>
      <p:sp>
        <p:nvSpPr>
          <p:cNvPr id="7" name="Text Box 1028"/>
          <p:cNvSpPr txBox="1">
            <a:spLocks noChangeArrowheads="1"/>
          </p:cNvSpPr>
          <p:nvPr/>
        </p:nvSpPr>
        <p:spPr bwMode="auto">
          <a:xfrm>
            <a:off x="0" y="-28574"/>
            <a:ext cx="9144000" cy="547688"/>
          </a:xfrm>
          <a:prstGeom prst="rect">
            <a:avLst/>
          </a:prstGeom>
          <a:solidFill>
            <a:srgbClr val="010201"/>
          </a:solidFill>
          <a:ln w="9525">
            <a:noFill/>
            <a:miter lim="800000"/>
            <a:headEnd/>
            <a:tailEnd/>
          </a:ln>
          <a:effectLst/>
        </p:spPr>
        <p:txBody>
          <a:bodyPr lIns="91408" tIns="45704" rIns="91408" bIns="45704"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en-US"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Sovereignty in Luke</a:t>
            </a:r>
          </a:p>
        </p:txBody>
      </p:sp>
      <p:sp>
        <p:nvSpPr>
          <p:cNvPr id="301061" name="Text Box 3"/>
          <p:cNvSpPr txBox="1">
            <a:spLocks noChangeArrowheads="1"/>
          </p:cNvSpPr>
          <p:nvPr/>
        </p:nvSpPr>
        <p:spPr bwMode="auto">
          <a:xfrm>
            <a:off x="8534457" y="77793"/>
            <a:ext cx="526943"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latin typeface="Arial" panose="020B0604020202020204" pitchFamily="34" charset="0"/>
                <a:cs typeface="Arial" panose="020B0604020202020204" pitchFamily="34" charset="0"/>
              </a:rPr>
              <a:t>96</a:t>
            </a:r>
          </a:p>
          <a:p>
            <a:pPr algn="ctr" eaLnBrk="1" hangingPunct="1"/>
            <a:r>
              <a:rPr lang="en-US" b="1" dirty="0">
                <a:latin typeface="Arial" panose="020B0604020202020204" pitchFamily="34" charset="0"/>
                <a:cs typeface="Arial" panose="020B0604020202020204" pitchFamily="34" charset="0"/>
              </a:rPr>
              <a:t>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5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5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51">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5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1" grpId="0" build="p"/>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403187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srgbClr val="000000"/>
                </a:solidFill>
                <a:effectLst/>
                <a:uLnTx/>
                <a:uFillTx/>
                <a:latin typeface="system-ui"/>
                <a:ea typeface="+mn-ea"/>
                <a:cs typeface="+mn-cs"/>
              </a:rPr>
              <a:t>11 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they asked him, “Why do the scribes say that first Elijah must come?”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12 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said to them, “Elijah does come first to restore all things. And how is it written of the Son of Man that he should suffer many things and be treated with contempt?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13 </a:t>
            </a:r>
            <a:r>
              <a:rPr kumimoji="0" lang="en-US" sz="3200" b="0" i="0" u="none" strike="noStrike" kern="1200" cap="none" spc="0" normalizeH="0" baseline="0" noProof="0" dirty="0">
                <a:ln>
                  <a:noFill/>
                </a:ln>
                <a:solidFill>
                  <a:srgbClr val="000000"/>
                </a:solidFill>
                <a:effectLst/>
                <a:uLnTx/>
                <a:uFillTx/>
                <a:latin typeface="system-ui"/>
                <a:ea typeface="+mn-ea"/>
                <a:cs typeface="+mn-cs"/>
              </a:rPr>
              <a:t>But I tell you that Elijah has come, and they did to him whatever they pleased, as it is written of him.”</a:t>
            </a:r>
          </a:p>
        </p:txBody>
      </p:sp>
    </p:spTree>
    <p:extLst>
      <p:ext uri="{BB962C8B-B14F-4D97-AF65-F5344CB8AC3E}">
        <p14:creationId xmlns:p14="http://schemas.microsoft.com/office/powerpoint/2010/main" val="330619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492990"/>
          </a:xfrm>
          <a:prstGeom prst="rect">
            <a:avLst/>
          </a:prstGeom>
        </p:spPr>
        <p:txBody>
          <a:bodyPr wrap="square">
            <a:spAutoFit/>
          </a:bodyPr>
          <a:lstStyle/>
          <a:p>
            <a:pPr marL="0" marR="0" lvl="0" indent="0" algn="l" defTabSz="457177" rtl="0" eaLnBrk="1" fontAlgn="auto" latinLnBrk="0" hangingPunct="1">
              <a:lnSpc>
                <a:spcPct val="100000"/>
              </a:lnSpc>
              <a:spcBef>
                <a:spcPts val="0"/>
              </a:spcBef>
              <a:spcAft>
                <a:spcPts val="0"/>
              </a:spcAft>
              <a:buClrTx/>
              <a:buSzTx/>
              <a:buFontTx/>
              <a:buNone/>
              <a:tabLst/>
              <a:defRPr/>
            </a:pPr>
            <a:r>
              <a:rPr kumimoji="0" lang="en-GB" sz="48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A Good Question</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Q: Why must Elijah come first?</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A:  The Scriptures say so</a:t>
            </a:r>
            <a:endParaRPr kumimoji="0" lang="en-GB" sz="40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2474893"/>
            <a:ext cx="8600460" cy="954107"/>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Mal 3:1</a:t>
            </a:r>
            <a:r>
              <a:rPr kumimoji="0" lang="en-US" sz="2800" b="0" i="0" u="none" strike="noStrike" kern="1200" cap="none" spc="0" normalizeH="0" baseline="0" noProof="0" dirty="0">
                <a:ln>
                  <a:noFill/>
                </a:ln>
                <a:solidFill>
                  <a:srgbClr val="000000"/>
                </a:solidFill>
                <a:effectLst/>
                <a:uLnTx/>
                <a:uFillTx/>
                <a:latin typeface="system-ui"/>
                <a:ea typeface="+mn-ea"/>
                <a:cs typeface="+mn-cs"/>
              </a:rPr>
              <a:t> "Behold, I send my messenger, and he will prepare the way before me."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3429000"/>
            <a:ext cx="8600460" cy="954107"/>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Mal 4:5</a:t>
            </a:r>
            <a:r>
              <a:rPr kumimoji="0" lang="en-US" sz="2800" b="0" i="0" u="none" strike="noStrike" kern="1200" cap="none" spc="0" normalizeH="0" baseline="0" noProof="0" dirty="0">
                <a:ln>
                  <a:noFill/>
                </a:ln>
                <a:solidFill>
                  <a:srgbClr val="000000"/>
                </a:solidFill>
                <a:effectLst/>
                <a:uLnTx/>
                <a:uFillTx/>
                <a:latin typeface="system-ui"/>
                <a:ea typeface="+mn-ea"/>
                <a:cs typeface="+mn-cs"/>
              </a:rPr>
              <a:t> "Behold, I will send you Elijah the prophet before the great and awesome day of the </a:t>
            </a:r>
            <a:r>
              <a:rPr kumimoji="0" lang="en-US" sz="2800" b="0" i="0" u="none" strike="noStrike" kern="1200" cap="small" spc="0" normalizeH="0" baseline="0" noProof="0" dirty="0">
                <a:ln>
                  <a:noFill/>
                </a:ln>
                <a:solidFill>
                  <a:srgbClr val="000000"/>
                </a:solidFill>
                <a:effectLst/>
                <a:uLnTx/>
                <a:uFillTx/>
                <a:latin typeface="system-ui"/>
                <a:ea typeface="+mn-ea"/>
                <a:cs typeface="+mn-cs"/>
              </a:rPr>
              <a:t>Lord</a:t>
            </a:r>
            <a:r>
              <a:rPr kumimoji="0" lang="en-US" sz="2800" b="0" i="0" u="none" strike="noStrike" kern="1200" cap="none" spc="0" normalizeH="0" baseline="0" noProof="0" dirty="0">
                <a:ln>
                  <a:noFill/>
                </a:ln>
                <a:solidFill>
                  <a:srgbClr val="000000"/>
                </a:solidFill>
                <a:effectLst/>
                <a:uLnTx/>
                <a:uFillTx/>
                <a:latin typeface="system-ui"/>
                <a:ea typeface="+mn-ea"/>
                <a:cs typeface="+mn-cs"/>
              </a:rPr>
              <a:t> comes."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3778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677656"/>
          </a:xfrm>
          <a:prstGeom prst="rect">
            <a:avLst/>
          </a:prstGeom>
        </p:spPr>
        <p:txBody>
          <a:bodyPr wrap="square">
            <a:spAutoFit/>
          </a:bodyPr>
          <a:lstStyle/>
          <a:p>
            <a:pPr marL="0" marR="0" lvl="0" indent="0" algn="l" defTabSz="457177" rtl="0" eaLnBrk="1" fontAlgn="auto" latinLnBrk="0" hangingPunct="1">
              <a:lnSpc>
                <a:spcPct val="100000"/>
              </a:lnSpc>
              <a:spcBef>
                <a:spcPts val="0"/>
              </a:spcBef>
              <a:spcAft>
                <a:spcPts val="0"/>
              </a:spcAft>
              <a:buClrTx/>
              <a:buSzTx/>
              <a:buFontTx/>
              <a:buNone/>
              <a:tabLst/>
              <a:defRPr/>
            </a:pPr>
            <a:r>
              <a:rPr kumimoji="0" lang="en-GB" sz="48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Having established the authority of Scripture</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Q: Why must Messiah suffer?</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A:  The Scriptures say so</a:t>
            </a:r>
            <a:endParaRPr kumimoji="0" lang="en-GB" sz="40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3732193"/>
            <a:ext cx="8600460" cy="954107"/>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Ps 69:20-21</a:t>
            </a:r>
            <a:r>
              <a:rPr kumimoji="0" lang="en-US" sz="2800" b="0" i="0" u="none" strike="noStrike" kern="1200" cap="none" spc="0" normalizeH="0" baseline="0" noProof="0" dirty="0">
                <a:ln>
                  <a:noFill/>
                </a:ln>
                <a:solidFill>
                  <a:srgbClr val="000000"/>
                </a:solidFill>
                <a:effectLst/>
                <a:uLnTx/>
                <a:uFillTx/>
                <a:latin typeface="system-ui"/>
                <a:ea typeface="+mn-ea"/>
                <a:cs typeface="+mn-cs"/>
              </a:rPr>
              <a:t> "Behold, I send my messenger, and he will prepare the way before me." </a:t>
            </a:r>
            <a:endParaRPr kumimoji="0" lang="en-US" sz="2800" b="0" i="0" u="none" strike="noStrike" kern="1200" cap="none" spc="0" normalizeH="0" baseline="0" noProof="0" dirty="0">
              <a:ln>
                <a:noFill/>
              </a:ln>
              <a:solidFill>
                <a:prstClr val="black"/>
              </a:solidFill>
              <a:effectLst/>
              <a:uLnTx/>
              <a:uFillTx/>
              <a:latin typeface="system-ui"/>
              <a:ea typeface="+mn-ea"/>
              <a:cs typeface="+mn-cs"/>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4686300"/>
            <a:ext cx="8600460" cy="1815882"/>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Isa 53</a:t>
            </a:r>
            <a:r>
              <a:rPr kumimoji="0" lang="en-US" sz="2800" b="0" i="0" u="none" strike="noStrike" kern="1200" cap="none" spc="0" normalizeH="0" baseline="0" noProof="0" dirty="0">
                <a:ln>
                  <a:noFill/>
                </a:ln>
                <a:solidFill>
                  <a:srgbClr val="000000"/>
                </a:solidFill>
                <a:effectLst/>
                <a:uLnTx/>
                <a:uFillTx/>
                <a:latin typeface="system-ui"/>
                <a:ea typeface="+mn-ea"/>
                <a:cs typeface="+mn-cs"/>
              </a:rPr>
              <a:t>  "</a:t>
            </a:r>
            <a:r>
              <a:rPr kumimoji="0" lang="en-US" sz="2800" b="0" i="0" u="none" strike="noStrike" kern="1200" cap="none" spc="0" normalizeH="0" baseline="0" noProof="0" dirty="0">
                <a:ln>
                  <a:noFill/>
                </a:ln>
                <a:solidFill>
                  <a:prstClr val="black"/>
                </a:solidFill>
                <a:effectLst/>
                <a:uLnTx/>
                <a:uFillTx/>
                <a:latin typeface="system-ui"/>
                <a:ea typeface="+mn-ea"/>
                <a:cs typeface="+mn-cs"/>
              </a:rPr>
              <a:t>But he was pierced for our transgressions;</a:t>
            </a:r>
            <a:br>
              <a:rPr kumimoji="0" lang="en-US" sz="2800" b="0" i="0" u="none" strike="noStrike" kern="1200" cap="none" spc="0" normalizeH="0" baseline="0" noProof="0" dirty="0">
                <a:ln>
                  <a:noFill/>
                </a:ln>
                <a:solidFill>
                  <a:prstClr val="black"/>
                </a:solidFill>
                <a:effectLst/>
                <a:uLnTx/>
                <a:uFillTx/>
                <a:latin typeface="system-ui"/>
                <a:ea typeface="+mn-ea"/>
                <a:cs typeface="+mn-cs"/>
              </a:rPr>
            </a:br>
            <a:r>
              <a:rPr kumimoji="0" lang="en-US" sz="2800" b="0" i="0" u="none" strike="noStrike" kern="1200" cap="none" spc="0" normalizeH="0" baseline="0" noProof="0" dirty="0">
                <a:ln>
                  <a:noFill/>
                </a:ln>
                <a:solidFill>
                  <a:prstClr val="black"/>
                </a:solidFill>
                <a:effectLst/>
                <a:uLnTx/>
                <a:uFillTx/>
                <a:latin typeface="system-ui"/>
                <a:ea typeface="+mn-ea"/>
                <a:cs typeface="+mn-cs"/>
              </a:rPr>
              <a:t>    he was crushed for our iniquities;</a:t>
            </a:r>
            <a:br>
              <a:rPr kumimoji="0" lang="en-US" sz="2800" b="0" i="0" u="none" strike="noStrike" kern="1200" cap="none" spc="0" normalizeH="0" baseline="0" noProof="0" dirty="0">
                <a:ln>
                  <a:noFill/>
                </a:ln>
                <a:solidFill>
                  <a:prstClr val="black"/>
                </a:solidFill>
                <a:effectLst/>
                <a:uLnTx/>
                <a:uFillTx/>
                <a:latin typeface="system-ui"/>
                <a:ea typeface="+mn-ea"/>
                <a:cs typeface="+mn-cs"/>
              </a:rPr>
            </a:br>
            <a:r>
              <a:rPr kumimoji="0" lang="en-US" sz="2800" b="0" i="0" u="none" strike="noStrike" kern="1200" cap="none" spc="0" normalizeH="0" baseline="0" noProof="0" dirty="0">
                <a:ln>
                  <a:noFill/>
                </a:ln>
                <a:solidFill>
                  <a:prstClr val="black"/>
                </a:solidFill>
                <a:effectLst/>
                <a:uLnTx/>
                <a:uFillTx/>
                <a:latin typeface="system-ui"/>
                <a:ea typeface="+mn-ea"/>
                <a:cs typeface="+mn-cs"/>
              </a:rPr>
              <a:t>upon him was the chastisement that brought us peace,</a:t>
            </a:r>
            <a:br>
              <a:rPr kumimoji="0" lang="en-US" sz="2800" b="0" i="0" u="none" strike="noStrike" kern="1200" cap="none" spc="0" normalizeH="0" baseline="0" noProof="0" dirty="0">
                <a:ln>
                  <a:noFill/>
                </a:ln>
                <a:solidFill>
                  <a:prstClr val="black"/>
                </a:solidFill>
                <a:effectLst/>
                <a:uLnTx/>
                <a:uFillTx/>
                <a:latin typeface="system-ui"/>
                <a:ea typeface="+mn-ea"/>
                <a:cs typeface="+mn-cs"/>
              </a:rPr>
            </a:br>
            <a:r>
              <a:rPr kumimoji="0" lang="en-US" sz="2800" b="0" i="0" u="none" strike="noStrike" kern="1200" cap="none" spc="0" normalizeH="0" baseline="0" noProof="0" dirty="0">
                <a:ln>
                  <a:noFill/>
                </a:ln>
                <a:solidFill>
                  <a:prstClr val="black"/>
                </a:solidFill>
                <a:effectLst/>
                <a:uLnTx/>
                <a:uFillTx/>
                <a:latin typeface="system-ui"/>
                <a:ea typeface="+mn-ea"/>
                <a:cs typeface="+mn-cs"/>
              </a:rPr>
              <a:t>    and with his wounds we are healed."</a:t>
            </a:r>
            <a:endParaRPr kumimoji="0" lang="en-US" sz="24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085868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403187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srgbClr val="000000"/>
                </a:solidFill>
                <a:effectLst/>
                <a:uLnTx/>
                <a:uFillTx/>
                <a:latin typeface="system-ui"/>
                <a:ea typeface="+mn-ea"/>
                <a:cs typeface="+mn-cs"/>
              </a:rPr>
              <a:t>11 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they asked him, “Why do the scribes say that first Elijah must come?”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12 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said to them, “Elijah does come first to restore all things. And how is it written of the Son of Man that he should suffer many things and be treated with contempt?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13 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But I tell you that Elijah has come</a:t>
            </a:r>
            <a:r>
              <a:rPr kumimoji="0" lang="en-US" sz="3200" b="0" i="0" u="none" strike="noStrike" kern="1200" cap="none" spc="0" normalizeH="0" baseline="0" noProof="0" dirty="0">
                <a:ln>
                  <a:noFill/>
                </a:ln>
                <a:solidFill>
                  <a:srgbClr val="000000"/>
                </a:solidFill>
                <a:effectLst/>
                <a:uLnTx/>
                <a:uFillTx/>
                <a:latin typeface="system-ui"/>
                <a:ea typeface="+mn-ea"/>
                <a:cs typeface="+mn-cs"/>
              </a:rPr>
              <a:t>, and they did to him whatever they pleased, as it is written of him.”</a:t>
            </a:r>
          </a:p>
        </p:txBody>
      </p:sp>
    </p:spTree>
    <p:extLst>
      <p:ext uri="{BB962C8B-B14F-4D97-AF65-F5344CB8AC3E}">
        <p14:creationId xmlns:p14="http://schemas.microsoft.com/office/powerpoint/2010/main" val="2271348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heckmate in a chess game">
            <a:extLst>
              <a:ext uri="{FF2B5EF4-FFF2-40B4-BE49-F238E27FC236}">
                <a16:creationId xmlns:a16="http://schemas.microsoft.com/office/drawing/2014/main" id="{45979FAF-ABC7-46ED-A19A-3AC47474DFB1}"/>
              </a:ext>
            </a:extLst>
          </p:cNvPr>
          <p:cNvPicPr>
            <a:picLocks noChangeAspect="1"/>
          </p:cNvPicPr>
          <p:nvPr/>
        </p:nvPicPr>
        <p:blipFill rotWithShape="1">
          <a:blip r:embed="rId2"/>
          <a:srcRect l="2107" r="26083" b="2"/>
          <a:stretch/>
        </p:blipFill>
        <p:spPr>
          <a:xfrm>
            <a:off x="2642616" y="10"/>
            <a:ext cx="6501384" cy="6857990"/>
          </a:xfrm>
          <a:prstGeom prst="rect">
            <a:avLst/>
          </a:prstGeom>
        </p:spPr>
      </p:pic>
      <p:sp>
        <p:nvSpPr>
          <p:cNvPr id="10" name="Rectangle 9">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7317450"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F0803BD3-8ADA-4C8E-87DD-CC2499F95862}"/>
              </a:ext>
            </a:extLst>
          </p:cNvPr>
          <p:cNvSpPr txBox="1"/>
          <p:nvPr/>
        </p:nvSpPr>
        <p:spPr>
          <a:xfrm>
            <a:off x="129921" y="824294"/>
            <a:ext cx="4442079" cy="3700814"/>
          </a:xfrm>
          <a:prstGeom prst="rect">
            <a:avLst/>
          </a:prstGeom>
        </p:spPr>
        <p:txBody>
          <a:bodyPr vert="horz" lIns="91440" tIns="45720" rIns="91440" bIns="45720" rtlCol="0" anchor="b">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4200" b="0" i="0" u="none" strike="noStrike" kern="1200" cap="none" spc="0" normalizeH="0" baseline="0" noProof="0" dirty="0">
                <a:ln>
                  <a:noFill/>
                </a:ln>
                <a:solidFill>
                  <a:prstClr val="black"/>
                </a:solidFill>
                <a:effectLst/>
                <a:uLnTx/>
                <a:uFillTx/>
                <a:latin typeface="Calibri" panose="020F0502020204030204"/>
                <a:ea typeface="+mn-ea"/>
                <a:cs typeface="+mn-cs"/>
              </a:rPr>
              <a:t>By what authority can Jesus proclaim John the Baptist fulfills prophecies about Elijah?</a:t>
            </a:r>
          </a:p>
        </p:txBody>
      </p:sp>
      <p:sp>
        <p:nvSpPr>
          <p:cNvPr id="12" name="Rectangle 1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51653"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0771" y="4546920"/>
            <a:ext cx="298323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9285141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57759" y="480060"/>
            <a:ext cx="8428482"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 name="Table 1">
            <a:extLst>
              <a:ext uri="{FF2B5EF4-FFF2-40B4-BE49-F238E27FC236}">
                <a16:creationId xmlns:a16="http://schemas.microsoft.com/office/drawing/2014/main" id="{09947853-AA95-486C-9773-0D24F9636DA8}"/>
              </a:ext>
            </a:extLst>
          </p:cNvPr>
          <p:cNvGraphicFramePr>
            <a:graphicFrameLocks noGrp="1"/>
          </p:cNvGraphicFramePr>
          <p:nvPr/>
        </p:nvGraphicFramePr>
        <p:xfrm>
          <a:off x="482599" y="836080"/>
          <a:ext cx="8178801" cy="4805238"/>
        </p:xfrm>
        <a:graphic>
          <a:graphicData uri="http://schemas.openxmlformats.org/drawingml/2006/table">
            <a:tbl>
              <a:tblPr firstRow="1" bandRow="1">
                <a:noFill/>
                <a:tableStyleId>{5C22544A-7EE6-4342-B048-85BDC9FD1C3A}</a:tableStyleId>
              </a:tblPr>
              <a:tblGrid>
                <a:gridCol w="426333">
                  <a:extLst>
                    <a:ext uri="{9D8B030D-6E8A-4147-A177-3AD203B41FA5}">
                      <a16:colId xmlns:a16="http://schemas.microsoft.com/office/drawing/2014/main" val="343343791"/>
                    </a:ext>
                  </a:extLst>
                </a:gridCol>
                <a:gridCol w="3045551">
                  <a:extLst>
                    <a:ext uri="{9D8B030D-6E8A-4147-A177-3AD203B41FA5}">
                      <a16:colId xmlns:a16="http://schemas.microsoft.com/office/drawing/2014/main" val="3589267237"/>
                    </a:ext>
                  </a:extLst>
                </a:gridCol>
                <a:gridCol w="1187533">
                  <a:extLst>
                    <a:ext uri="{9D8B030D-6E8A-4147-A177-3AD203B41FA5}">
                      <a16:colId xmlns:a16="http://schemas.microsoft.com/office/drawing/2014/main" val="2403966217"/>
                    </a:ext>
                  </a:extLst>
                </a:gridCol>
                <a:gridCol w="1534554">
                  <a:extLst>
                    <a:ext uri="{9D8B030D-6E8A-4147-A177-3AD203B41FA5}">
                      <a16:colId xmlns:a16="http://schemas.microsoft.com/office/drawing/2014/main" val="3204653995"/>
                    </a:ext>
                  </a:extLst>
                </a:gridCol>
                <a:gridCol w="1374900">
                  <a:extLst>
                    <a:ext uri="{9D8B030D-6E8A-4147-A177-3AD203B41FA5}">
                      <a16:colId xmlns:a16="http://schemas.microsoft.com/office/drawing/2014/main" val="1365574229"/>
                    </a:ext>
                  </a:extLst>
                </a:gridCol>
                <a:gridCol w="609930">
                  <a:extLst>
                    <a:ext uri="{9D8B030D-6E8A-4147-A177-3AD203B41FA5}">
                      <a16:colId xmlns:a16="http://schemas.microsoft.com/office/drawing/2014/main" val="1078049029"/>
                    </a:ext>
                  </a:extLst>
                </a:gridCol>
              </a:tblGrid>
              <a:tr h="463089">
                <a:tc>
                  <a:txBody>
                    <a:bodyPr/>
                    <a:lstStyle/>
                    <a:p>
                      <a:pPr algn="l" fontAlgn="b"/>
                      <a:r>
                        <a:rPr lang="en-US" sz="1600" b="1" u="sng" strike="noStrike" cap="none" spc="0" dirty="0">
                          <a:solidFill>
                            <a:schemeClr val="bg1"/>
                          </a:solidFill>
                          <a:effectLst/>
                          <a:latin typeface="+mn-lt"/>
                        </a:rPr>
                        <a:t>#</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l" fontAlgn="b"/>
                      <a:r>
                        <a:rPr lang="en-US" sz="1600" b="1" u="sng" strike="noStrike" cap="none" spc="0" dirty="0">
                          <a:solidFill>
                            <a:schemeClr val="bg1"/>
                          </a:solidFill>
                          <a:effectLst/>
                          <a:latin typeface="+mn-lt"/>
                        </a:rPr>
                        <a:t>Title</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dirty="0">
                          <a:solidFill>
                            <a:schemeClr val="bg1"/>
                          </a:solidFill>
                          <a:effectLst/>
                          <a:latin typeface="+mn-lt"/>
                        </a:rPr>
                        <a:t>Mt</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dirty="0">
                          <a:solidFill>
                            <a:schemeClr val="bg1"/>
                          </a:solidFill>
                          <a:effectLst/>
                          <a:latin typeface="+mn-lt"/>
                        </a:rPr>
                        <a:t>Mk</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a:solidFill>
                            <a:schemeClr val="bg1"/>
                          </a:solidFill>
                          <a:effectLst/>
                          <a:latin typeface="+mn-lt"/>
                        </a:rPr>
                        <a:t>Lk</a:t>
                      </a:r>
                      <a:endParaRPr lang="en-US" sz="1600" b="1" i="0" u="sng" strike="noStrike" cap="none" spc="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a:solidFill>
                            <a:schemeClr val="bg1"/>
                          </a:solidFill>
                          <a:effectLst/>
                          <a:latin typeface="+mn-lt"/>
                        </a:rPr>
                        <a:t>Jn</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794264724"/>
                  </a:ext>
                </a:extLst>
              </a:tr>
              <a:tr h="573313">
                <a:tc>
                  <a:txBody>
                    <a:bodyPr/>
                    <a:lstStyle/>
                    <a:p>
                      <a:pPr algn="ctr" fontAlgn="b"/>
                      <a:r>
                        <a:rPr lang="en-US" sz="2000" b="0" i="0" u="none" strike="noStrike" dirty="0">
                          <a:solidFill>
                            <a:srgbClr val="000000"/>
                          </a:solidFill>
                          <a:effectLst/>
                          <a:latin typeface="Calibri" panose="020F0502020204030204" pitchFamily="34" charset="0"/>
                        </a:rPr>
                        <a:t>1</a:t>
                      </a: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ctr"/>
                      <a:r>
                        <a:rPr lang="en-US" sz="2000" b="0" i="0" u="none" strike="noStrike" dirty="0">
                          <a:solidFill>
                            <a:srgbClr val="000000"/>
                          </a:solidFill>
                          <a:effectLst/>
                          <a:latin typeface="Calibri" panose="020F0502020204030204" pitchFamily="34" charset="0"/>
                        </a:rPr>
                        <a:t>Jesus Heals Many</a:t>
                      </a:r>
                    </a:p>
                  </a:txBody>
                  <a:tcPr marL="9525" marR="9525" marT="9525" marB="0" anchor="ctr">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Mt 4:23–24</a:t>
                      </a: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Mk 1:32–34</a:t>
                      </a: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819180551"/>
                  </a:ext>
                </a:extLst>
              </a:tr>
              <a:tr h="359983">
                <a:tc>
                  <a:txBody>
                    <a:bodyPr/>
                    <a:lstStyle/>
                    <a:p>
                      <a:pPr algn="ctr" fontAlgn="b"/>
                      <a:r>
                        <a:rPr lang="en-US" sz="2000" b="0" i="0" u="none" strike="noStrike" dirty="0">
                          <a:solidFill>
                            <a:srgbClr val="000000"/>
                          </a:solidFill>
                          <a:effectLst/>
                          <a:latin typeface="Calibri" panose="020F0502020204030204" pitchFamily="34" charset="0"/>
                        </a:rPr>
                        <a:t>2</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Casts Out Demons</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Mt 4:24</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Mk 1:39</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Lk 7:18–23</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47976166"/>
                  </a:ext>
                </a:extLst>
              </a:tr>
              <a:tr h="359983">
                <a:tc>
                  <a:txBody>
                    <a:bodyPr/>
                    <a:lstStyle/>
                    <a:p>
                      <a:pPr algn="ctr" fontAlgn="b"/>
                      <a:r>
                        <a:rPr lang="en-US" sz="2000" b="0" i="0" u="none" strike="noStrike">
                          <a:solidFill>
                            <a:srgbClr val="000000"/>
                          </a:solidFill>
                          <a:effectLst/>
                          <a:latin typeface="Calibri" panose="020F0502020204030204" pitchFamily="34" charset="0"/>
                        </a:rPr>
                        <a:t>3</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ctr"/>
                      <a:r>
                        <a:rPr lang="en-US" sz="2000" b="0" i="0" u="none" strike="noStrike">
                          <a:solidFill>
                            <a:srgbClr val="000000"/>
                          </a:solidFill>
                          <a:effectLst/>
                          <a:latin typeface="Calibri" panose="020F0502020204030204" pitchFamily="34" charset="0"/>
                        </a:rPr>
                        <a:t>Jesus Cleanses a Leper</a:t>
                      </a:r>
                    </a:p>
                  </a:txBody>
                  <a:tcPr marL="9525" marR="9525" marT="9525" marB="0" anchor="ctr">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Mt 8:1–4</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Mk 1:40–45</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Lk 5:12–16</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536342928"/>
                  </a:ext>
                </a:extLst>
              </a:tr>
              <a:tr h="359983">
                <a:tc>
                  <a:txBody>
                    <a:bodyPr/>
                    <a:lstStyle/>
                    <a:p>
                      <a:pPr algn="ctr" fontAlgn="b"/>
                      <a:r>
                        <a:rPr lang="en-US" sz="2000" b="0" i="0" u="none" strike="noStrike" dirty="0">
                          <a:solidFill>
                            <a:srgbClr val="000000"/>
                          </a:solidFill>
                          <a:effectLst/>
                          <a:latin typeface="Calibri" panose="020F0502020204030204" pitchFamily="34" charset="0"/>
                        </a:rPr>
                        <a:t>4</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Heals a Centurion’s Servant</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Mt 8:5–13</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Lk 7:1–10</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70352664"/>
                  </a:ext>
                </a:extLst>
              </a:tr>
              <a:tr h="359983">
                <a:tc gridSpan="6">
                  <a:txBody>
                    <a:bodyPr/>
                    <a:lstStyle/>
                    <a:p>
                      <a:pPr algn="ctr" fontAlgn="b"/>
                      <a:r>
                        <a:rPr lang="en-US" sz="2000" b="0" i="0" u="none" strike="noStrike" cap="none" spc="0" dirty="0">
                          <a:solidFill>
                            <a:schemeClr val="tx1"/>
                          </a:solidFill>
                          <a:effectLst/>
                          <a:latin typeface="Calibri" panose="020F0502020204030204" pitchFamily="34" charset="0"/>
                        </a:rPr>
                        <a:t>-----------------------------------------</a:t>
                      </a: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20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21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48702653"/>
                  </a:ext>
                </a:extLst>
              </a:tr>
              <a:tr h="359983">
                <a:tc>
                  <a:txBody>
                    <a:bodyPr/>
                    <a:lstStyle/>
                    <a:p>
                      <a:pPr algn="ctr" fontAlgn="b"/>
                      <a:r>
                        <a:rPr lang="en-US" sz="2000" b="0" i="0" u="none" strike="noStrike" dirty="0">
                          <a:solidFill>
                            <a:srgbClr val="000000"/>
                          </a:solidFill>
                          <a:effectLst/>
                          <a:latin typeface="Calibri" panose="020F0502020204030204" pitchFamily="34" charset="0"/>
                        </a:rPr>
                        <a:t>59</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a:solidFill>
                            <a:srgbClr val="000000"/>
                          </a:solidFill>
                          <a:effectLst/>
                          <a:latin typeface="Calibri" panose="020F0502020204030204" pitchFamily="34" charset="0"/>
                        </a:rPr>
                        <a:t>Jesus Appears in a Locked Room</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Jn 20:19–23</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64899302"/>
                  </a:ext>
                </a:extLst>
              </a:tr>
              <a:tr h="359983">
                <a:tc>
                  <a:txBody>
                    <a:bodyPr/>
                    <a:lstStyle/>
                    <a:p>
                      <a:pPr algn="ctr" fontAlgn="b"/>
                      <a:r>
                        <a:rPr lang="en-US" sz="2000" b="0" i="0" u="none" strike="noStrike" dirty="0">
                          <a:solidFill>
                            <a:srgbClr val="000000"/>
                          </a:solidFill>
                          <a:effectLst/>
                          <a:latin typeface="Calibri" panose="020F0502020204030204" pitchFamily="34" charset="0"/>
                        </a:rPr>
                        <a:t>60</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Appears in a Locked Room for Thomas</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Jn 20:26–29</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26288230"/>
                  </a:ext>
                </a:extLst>
              </a:tr>
              <a:tr h="359983">
                <a:tc>
                  <a:txBody>
                    <a:bodyPr/>
                    <a:lstStyle/>
                    <a:p>
                      <a:pPr algn="ctr" fontAlgn="b"/>
                      <a:r>
                        <a:rPr lang="en-US" sz="2000" b="0" i="0" u="none" strike="noStrike" dirty="0">
                          <a:solidFill>
                            <a:srgbClr val="000000"/>
                          </a:solidFill>
                          <a:effectLst/>
                          <a:latin typeface="Calibri" panose="020F0502020204030204" pitchFamily="34" charset="0"/>
                        </a:rPr>
                        <a:t>61</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Provides a Miraculous Catch of Fish (John)</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dirty="0">
                          <a:solidFill>
                            <a:srgbClr val="000000"/>
                          </a:solidFill>
                          <a:effectLst/>
                          <a:latin typeface="Calibri" panose="020F0502020204030204" pitchFamily="34" charset="0"/>
                        </a:rPr>
                        <a:t>Jn 21:4–6</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82059051"/>
                  </a:ext>
                </a:extLst>
              </a:tr>
            </a:tbl>
          </a:graphicData>
        </a:graphic>
      </p:graphicFrame>
      <p:sp>
        <p:nvSpPr>
          <p:cNvPr id="3" name="Rectangle 2">
            <a:extLst>
              <a:ext uri="{FF2B5EF4-FFF2-40B4-BE49-F238E27FC236}">
                <a16:creationId xmlns:a16="http://schemas.microsoft.com/office/drawing/2014/main" id="{8CA31574-D73D-4140-95BE-E7C86D4814D1}"/>
              </a:ext>
            </a:extLst>
          </p:cNvPr>
          <p:cNvSpPr/>
          <p:nvPr/>
        </p:nvSpPr>
        <p:spPr>
          <a:xfrm rot="21072619">
            <a:off x="805792" y="2876981"/>
            <a:ext cx="7185925" cy="1862048"/>
          </a:xfrm>
          <a:prstGeom prst="rect">
            <a:avLst/>
          </a:prstGeom>
          <a:noFill/>
          <a:effectLst>
            <a:glow rad="127000">
              <a:schemeClr val="tx1"/>
            </a:glow>
          </a:effectLst>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500" b="1" i="0" u="none" strike="noStrike" kern="1200" cap="none" spc="0" normalizeH="0" baseline="0" noProof="0" dirty="0">
                <a:ln/>
                <a:solidFill>
                  <a:srgbClr val="FF0000"/>
                </a:solidFill>
                <a:effectLst/>
                <a:uLnTx/>
                <a:uFillTx/>
                <a:latin typeface="Calibri" panose="020F0502020204030204"/>
                <a:ea typeface="+mn-ea"/>
                <a:cs typeface="+mn-cs"/>
              </a:rPr>
              <a:t>61 Miracles</a:t>
            </a:r>
          </a:p>
        </p:txBody>
      </p:sp>
    </p:spTree>
    <p:extLst>
      <p:ext uri="{BB962C8B-B14F-4D97-AF65-F5344CB8AC3E}">
        <p14:creationId xmlns:p14="http://schemas.microsoft.com/office/powerpoint/2010/main" val="4264918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by="(-#ppt_w*2)" calcmode="lin" valueType="num">
                                      <p:cBhvr rctx="PPT">
                                        <p:cTn id="7" dur="500" autoRev="1" fill="hold">
                                          <p:stCondLst>
                                            <p:cond delay="0"/>
                                          </p:stCondLst>
                                        </p:cTn>
                                        <p:tgtEl>
                                          <p:spTgt spid="3"/>
                                        </p:tgtEl>
                                        <p:attrNameLst>
                                          <p:attrName>ppt_w</p:attrName>
                                        </p:attrNameLst>
                                      </p:cBhvr>
                                    </p:anim>
                                    <p:anim by="(#ppt_w*0.50)" calcmode="lin" valueType="num">
                                      <p:cBhvr>
                                        <p:cTn id="8" dur="500" decel="50000" autoRev="1" fill="hold">
                                          <p:stCondLst>
                                            <p:cond delay="0"/>
                                          </p:stCondLst>
                                        </p:cTn>
                                        <p:tgtEl>
                                          <p:spTgt spid="3"/>
                                        </p:tgtEl>
                                        <p:attrNameLst>
                                          <p:attrName>ppt_x</p:attrName>
                                        </p:attrNameLst>
                                      </p:cBhvr>
                                    </p:anim>
                                    <p:anim from="(-#ppt_h/2)" to="(#ppt_y)" calcmode="lin" valueType="num">
                                      <p:cBhvr>
                                        <p:cTn id="9" dur="1000" fill="hold">
                                          <p:stCondLst>
                                            <p:cond delay="0"/>
                                          </p:stCondLst>
                                        </p:cTn>
                                        <p:tgtEl>
                                          <p:spTgt spid="3"/>
                                        </p:tgtEl>
                                        <p:attrNameLst>
                                          <p:attrName>ppt_y</p:attrName>
                                        </p:attrNameLst>
                                      </p:cBhvr>
                                    </p:anim>
                                    <p:animRot by="21600000">
                                      <p:cBhvr>
                                        <p:cTn id="10"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DF9791DD-A520-4C32-AA09-CC7946B70846}"/>
              </a:ext>
            </a:extLst>
          </p:cNvPr>
          <p:cNvSpPr/>
          <p:nvPr/>
        </p:nvSpPr>
        <p:spPr>
          <a:xfrm>
            <a:off x="1504950" y="669788"/>
            <a:ext cx="7446168" cy="5481231"/>
          </a:xfrm>
          <a:custGeom>
            <a:avLst/>
            <a:gdLst>
              <a:gd name="connsiteX0" fmla="*/ 0 w 4869656"/>
              <a:gd name="connsiteY0" fmla="*/ 0 h 1700138"/>
              <a:gd name="connsiteX1" fmla="*/ 4869656 w 4869656"/>
              <a:gd name="connsiteY1" fmla="*/ 0 h 1700138"/>
              <a:gd name="connsiteX2" fmla="*/ 4869656 w 4869656"/>
              <a:gd name="connsiteY2" fmla="*/ 1700138 h 1700138"/>
              <a:gd name="connsiteX3" fmla="*/ 0 w 4869656"/>
              <a:gd name="connsiteY3" fmla="*/ 1700138 h 1700138"/>
              <a:gd name="connsiteX4" fmla="*/ 0 w 4869656"/>
              <a:gd name="connsiteY4" fmla="*/ 0 h 170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9656" h="1700138">
                <a:moveTo>
                  <a:pt x="0" y="0"/>
                </a:moveTo>
                <a:lnTo>
                  <a:pt x="4869656" y="0"/>
                </a:lnTo>
                <a:lnTo>
                  <a:pt x="4869656" y="1700138"/>
                </a:lnTo>
                <a:lnTo>
                  <a:pt x="0" y="17001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9540" tIns="129540" rIns="129540" bIns="129540" numCol="1" spcCol="1270" anchor="t" anchorCtr="0">
            <a:noAutofit/>
          </a:bodyPr>
          <a:lstStyle/>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Terrified </a:t>
            </a:r>
            <a:r>
              <a:rPr kumimoji="0" lang="en-US" sz="2800" b="0"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in the presence </a:t>
            </a: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of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Listen to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The Disciples </a:t>
            </a: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Listened to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Disciples' questions </a:t>
            </a: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answered by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p:txBody>
      </p:sp>
      <p:sp>
        <p:nvSpPr>
          <p:cNvPr id="17" name="Straight Connector 16">
            <a:extLst>
              <a:ext uri="{FF2B5EF4-FFF2-40B4-BE49-F238E27FC236}">
                <a16:creationId xmlns:a16="http://schemas.microsoft.com/office/drawing/2014/main" id="{06551C1A-1463-43C4-A75F-8A9D47B56761}"/>
              </a:ext>
            </a:extLst>
          </p:cNvPr>
          <p:cNvSpPr/>
          <p:nvPr/>
        </p:nvSpPr>
        <p:spPr>
          <a:xfrm>
            <a:off x="3757612" y="1907485"/>
            <a:ext cx="486965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Straight Connector 17">
            <a:extLst>
              <a:ext uri="{FF2B5EF4-FFF2-40B4-BE49-F238E27FC236}">
                <a16:creationId xmlns:a16="http://schemas.microsoft.com/office/drawing/2014/main" id="{6048C3F7-68D9-45DC-AD07-CCD5AA629E4F}"/>
              </a:ext>
            </a:extLst>
          </p:cNvPr>
          <p:cNvSpPr/>
          <p:nvPr/>
        </p:nvSpPr>
        <p:spPr>
          <a:xfrm>
            <a:off x="3757612" y="3410404"/>
            <a:ext cx="4869656" cy="0"/>
          </a:xfrm>
          <a:prstGeom prst="line">
            <a:avLst/>
          </a:prstGeom>
        </p:spPr>
        <p:style>
          <a:lnRef idx="2">
            <a:schemeClr val="accent2">
              <a:hueOff val="-727682"/>
              <a:satOff val="-41964"/>
              <a:lumOff val="4314"/>
              <a:alphaOff val="0"/>
            </a:schemeClr>
          </a:lnRef>
          <a:fillRef idx="1">
            <a:schemeClr val="accent2">
              <a:hueOff val="-727682"/>
              <a:satOff val="-41964"/>
              <a:lumOff val="4314"/>
              <a:alphaOff val="0"/>
            </a:schemeClr>
          </a:fillRef>
          <a:effectRef idx="0">
            <a:schemeClr val="accent2">
              <a:hueOff val="-727682"/>
              <a:satOff val="-41964"/>
              <a:lumOff val="4314"/>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Straight Connector 18">
            <a:extLst>
              <a:ext uri="{FF2B5EF4-FFF2-40B4-BE49-F238E27FC236}">
                <a16:creationId xmlns:a16="http://schemas.microsoft.com/office/drawing/2014/main" id="{A77E8DE6-1EEB-47BE-A7F0-DA2E8824EC60}"/>
              </a:ext>
            </a:extLst>
          </p:cNvPr>
          <p:cNvSpPr/>
          <p:nvPr/>
        </p:nvSpPr>
        <p:spPr>
          <a:xfrm>
            <a:off x="3757612" y="4895387"/>
            <a:ext cx="4869656" cy="0"/>
          </a:xfrm>
          <a:prstGeom prst="line">
            <a:avLst/>
          </a:prstGeom>
        </p:spPr>
        <p:style>
          <a:lnRef idx="2">
            <a:schemeClr val="accent2">
              <a:hueOff val="-1455363"/>
              <a:satOff val="-83928"/>
              <a:lumOff val="8628"/>
              <a:alphaOff val="0"/>
            </a:schemeClr>
          </a:lnRef>
          <a:fillRef idx="1">
            <a:schemeClr val="accent2">
              <a:hueOff val="-1455363"/>
              <a:satOff val="-83928"/>
              <a:lumOff val="8628"/>
              <a:alphaOff val="0"/>
            </a:schemeClr>
          </a:fillRef>
          <a:effectRef idx="0">
            <a:schemeClr val="accent2">
              <a:hueOff val="-1455363"/>
              <a:satOff val="-83928"/>
              <a:lumOff val="8628"/>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075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B5B0058-AF13-4859-B429-4EDDE2A26F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BBEADEBC-53EA-4BFC-8CD3-69D96FCFA13D}"/>
              </a:ext>
            </a:extLst>
          </p:cNvPr>
          <p:cNvSpPr txBox="1"/>
          <p:nvPr/>
        </p:nvSpPr>
        <p:spPr>
          <a:xfrm>
            <a:off x="285750" y="2073715"/>
            <a:ext cx="8629649" cy="2993042"/>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rPr>
              <a:t>Be Transformed!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rPr>
              <a:t>Not Terrified</a:t>
            </a:r>
          </a:p>
        </p:txBody>
      </p:sp>
      <p:sp>
        <p:nvSpPr>
          <p:cNvPr id="20" name="Rectangle 19">
            <a:extLst>
              <a:ext uri="{FF2B5EF4-FFF2-40B4-BE49-F238E27FC236}">
                <a16:creationId xmlns:a16="http://schemas.microsoft.com/office/drawing/2014/main" id="{81BD432D-FAB3-4B5D-BF27-4DA7C75B32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4654" y="115193"/>
            <a:ext cx="8954691" cy="6627614"/>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E6D6B450-4278-45B8-88C7-C061710E3C7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1883640"/>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4234A4C-A256-4139-A5F4-27078F0D679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5066757"/>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2809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10</a:t>
            </a:r>
          </a:p>
        </p:txBody>
      </p:sp>
    </p:spTree>
    <p:extLst>
      <p:ext uri="{BB962C8B-B14F-4D97-AF65-F5344CB8AC3E}">
        <p14:creationId xmlns:p14="http://schemas.microsoft.com/office/powerpoint/2010/main" val="1760841168"/>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6545" name="Title 1"/>
          <p:cNvSpPr>
            <a:spLocks noGrp="1"/>
          </p:cNvSpPr>
          <p:nvPr>
            <p:ph type="title"/>
          </p:nvPr>
        </p:nvSpPr>
        <p:spPr>
          <a:xfrm>
            <a:off x="323850" y="-26981"/>
            <a:ext cx="8229600" cy="849313"/>
          </a:xfrm>
        </p:spPr>
        <p:txBody>
          <a:bodyPr/>
          <a:lstStyle/>
          <a:p>
            <a:pPr>
              <a:defRPr/>
            </a:pPr>
            <a:r>
              <a:rPr lang="en-US" sz="4000" dirty="0">
                <a:solidFill>
                  <a:srgbClr val="FFFFFF"/>
                </a:solidFill>
                <a:effectLst>
                  <a:glow rad="266700">
                    <a:schemeClr val="tx1">
                      <a:alpha val="88000"/>
                    </a:schemeClr>
                  </a:glow>
                </a:effectLst>
                <a:ea typeface="ＭＳ Ｐゴシック" charset="0"/>
              </a:rPr>
              <a:t>The Good Samaritan (Luke 10)</a:t>
            </a:r>
          </a:p>
        </p:txBody>
      </p:sp>
      <p:sp>
        <p:nvSpPr>
          <p:cNvPr id="876546" name="Text Box 5"/>
          <p:cNvSpPr txBox="1">
            <a:spLocks noChangeArrowheads="1"/>
          </p:cNvSpPr>
          <p:nvPr/>
        </p:nvSpPr>
        <p:spPr bwMode="auto">
          <a:xfrm>
            <a:off x="8410581" y="44455"/>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glow rad="266700">
                    <a:srgbClr val="000000">
                      <a:alpha val="88000"/>
                    </a:srgbClr>
                  </a:glow>
                </a:effectLst>
                <a:latin typeface="Arial" panose="020B0604020202020204" pitchFamily="34" charset="0"/>
              </a:rPr>
              <a:t>99</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7"/>
            <a:ext cx="1109535" cy="52318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b="1" dirty="0">
                <a:solidFill>
                  <a:schemeClr val="bg2"/>
                </a:solidFill>
                <a:latin typeface="Arial" panose="020B0604020202020204" pitchFamily="34" charset="0"/>
                <a:cs typeface="Arial" panose="020B0604020202020204" pitchFamily="34" charset="0"/>
              </a:rPr>
              <a:t>Luke</a:t>
            </a:r>
            <a:r>
              <a:rPr lang="en-US" altLang="zh-CN" b="1" dirty="0">
                <a:solidFill>
                  <a:schemeClr val="bg2"/>
                </a:solidFill>
                <a:latin typeface="Arial" panose="020B0604020202020204" pitchFamily="34" charset="0"/>
                <a:cs typeface="Arial" panose="020B0604020202020204" pitchFamily="34" charset="0"/>
              </a:rPr>
              <a:t> </a:t>
            </a:r>
            <a:endParaRPr lang="en-US" b="1" dirty="0">
              <a:solidFill>
                <a:schemeClr val="bg2"/>
              </a:solidFill>
              <a:latin typeface="Arial" panose="020B0604020202020204" pitchFamily="34" charset="0"/>
              <a:cs typeface="Arial" panose="020B0604020202020204" pitchFamily="34" charset="0"/>
            </a:endParaRPr>
          </a:p>
        </p:txBody>
      </p:sp>
      <p:sp>
        <p:nvSpPr>
          <p:cNvPr id="303106" name="Text Box 3"/>
          <p:cNvSpPr txBox="1">
            <a:spLocks noChangeArrowheads="1"/>
          </p:cNvSpPr>
          <p:nvPr/>
        </p:nvSpPr>
        <p:spPr bwMode="auto">
          <a:xfrm>
            <a:off x="8534404" y="44626"/>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93</a:t>
            </a:r>
          </a:p>
        </p:txBody>
      </p:sp>
      <p:sp>
        <p:nvSpPr>
          <p:cNvPr id="41989" name="Text Box 5"/>
          <p:cNvSpPr txBox="1">
            <a:spLocks noChangeArrowheads="1"/>
          </p:cNvSpPr>
          <p:nvPr/>
        </p:nvSpPr>
        <p:spPr bwMode="auto">
          <a:xfrm>
            <a:off x="76200" y="5257800"/>
            <a:ext cx="9144000" cy="1585774"/>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3200" b="1" u="sng" dirty="0">
                <a:solidFill>
                  <a:srgbClr val="000000"/>
                </a:solidFill>
                <a:latin typeface="Arial" panose="020B0604020202020204" pitchFamily="34" charset="0"/>
                <a:cs typeface="Arial" panose="020B0604020202020204" pitchFamily="34" charset="0"/>
              </a:rPr>
              <a:t>Application</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 Have you recognized God</a:t>
            </a:r>
            <a:r>
              <a:rPr lang="fr-FR" altLang="zh-CN" sz="3200" b="1" dirty="0">
                <a:solidFill>
                  <a:srgbClr val="000000"/>
                </a:solidFill>
                <a:latin typeface="Arial" panose="020B0604020202020204" pitchFamily="34" charset="0"/>
                <a:cs typeface="Arial" panose="020B0604020202020204" pitchFamily="34" charset="0"/>
              </a:rPr>
              <a:t>'</a:t>
            </a:r>
            <a:r>
              <a:rPr lang="en-US" altLang="zh-CN" sz="3200" b="1" dirty="0">
                <a:solidFill>
                  <a:srgbClr val="000000"/>
                </a:solidFill>
                <a:latin typeface="Arial" panose="020B0604020202020204" pitchFamily="34" charset="0"/>
                <a:cs typeface="Arial" panose="020B0604020202020204" pitchFamily="34" charset="0"/>
              </a:rPr>
              <a:t>s sovereign leading in your life to bring you to Christ? </a:t>
            </a:r>
            <a:endParaRPr lang="en-US" sz="3200" b="1" dirty="0">
              <a:solidFill>
                <a:srgbClr val="000000"/>
              </a:solidFill>
              <a:latin typeface="Arial" panose="020B0604020202020204" pitchFamily="34" charset="0"/>
              <a:cs typeface="Arial" panose="020B0604020202020204" pitchFamily="34" charset="0"/>
            </a:endParaRPr>
          </a:p>
        </p:txBody>
      </p:sp>
      <p:sp>
        <p:nvSpPr>
          <p:cNvPr id="303109" name="Rectangle 6"/>
          <p:cNvSpPr>
            <a:spLocks noGrp="1" noChangeArrowheads="1"/>
          </p:cNvSpPr>
          <p:nvPr>
            <p:ph type="title" idx="4294967295"/>
          </p:nvPr>
        </p:nvSpPr>
        <p:spPr>
          <a:xfrm>
            <a:off x="0" y="0"/>
            <a:ext cx="3962400" cy="533400"/>
          </a:xfrm>
          <a:noFill/>
        </p:spPr>
        <p:txBody>
          <a:bodyPr/>
          <a:lstStyle/>
          <a:p>
            <a:pPr algn="l" eaLnBrk="1" hangingPunct="1"/>
            <a:r>
              <a:rPr lang="en-US" sz="2800" dirty="0"/>
              <a:t>Summary &amp; Application</a:t>
            </a:r>
          </a:p>
        </p:txBody>
      </p:sp>
      <p:sp>
        <p:nvSpPr>
          <p:cNvPr id="7" name="Text Box 4"/>
          <p:cNvSpPr txBox="1">
            <a:spLocks noChangeArrowheads="1"/>
          </p:cNvSpPr>
          <p:nvPr/>
        </p:nvSpPr>
        <p:spPr bwMode="auto">
          <a:xfrm>
            <a:off x="107506" y="620691"/>
            <a:ext cx="8877651" cy="45726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3200" b="1" u="sng" dirty="0">
                <a:solidFill>
                  <a:srgbClr val="FFFFFF"/>
                </a:solidFill>
                <a:latin typeface="Arial" panose="020B0604020202020204" pitchFamily="34" charset="0"/>
                <a:cs typeface="Arial" panose="020B0604020202020204" pitchFamily="34" charset="0"/>
              </a:rPr>
              <a:t>Summary Statement</a:t>
            </a:r>
            <a:endParaRPr lang="en-US" altLang="zh-CN" sz="3200" b="1" dirty="0">
              <a:solidFill>
                <a:srgbClr val="FFFFFF"/>
              </a:solidFill>
              <a:latin typeface="Arial" panose="020B0604020202020204" pitchFamily="34" charset="0"/>
              <a:cs typeface="Arial" panose="020B0604020202020204" pitchFamily="34" charset="0"/>
            </a:endParaRPr>
          </a:p>
          <a:p>
            <a:pPr algn="ctr" eaLnBrk="1" hangingPunct="1"/>
            <a:endParaRPr lang="en-US" altLang="zh-CN" sz="3200" b="1" dirty="0">
              <a:solidFill>
                <a:srgbClr val="FFFFFF"/>
              </a:solidFill>
              <a:latin typeface="Arial" panose="020B0604020202020204" pitchFamily="34" charset="0"/>
              <a:cs typeface="Arial" panose="020B0604020202020204" pitchFamily="34" charset="0"/>
            </a:endParaRPr>
          </a:p>
          <a:p>
            <a:pPr algn="ctr" eaLnBrk="1" hangingPunct="1"/>
            <a:r>
              <a:rPr lang="en-US" altLang="zh-CN" sz="3200" b="1" dirty="0">
                <a:solidFill>
                  <a:srgbClr val="FFFFFF"/>
                </a:solidFill>
                <a:latin typeface="Arial" panose="020B0604020202020204" pitchFamily="34" charset="0"/>
                <a:cs typeface="Arial" panose="020B0604020202020204" pitchFamily="34" charset="0"/>
              </a:rPr>
              <a:t>Luke presents the </a:t>
            </a:r>
            <a:r>
              <a:rPr lang="en-US" altLang="zh-CN" sz="3200" b="1" dirty="0">
                <a:solidFill>
                  <a:srgbClr val="FFFF00"/>
                </a:solidFill>
                <a:latin typeface="Arial" panose="020B0604020202020204" pitchFamily="34" charset="0"/>
                <a:cs typeface="Arial" panose="020B0604020202020204" pitchFamily="34" charset="0"/>
              </a:rPr>
              <a:t>sovereignly directed progress of the kingdom message </a:t>
            </a:r>
          </a:p>
          <a:p>
            <a:pPr algn="ctr" eaLnBrk="1" hangingPunct="1"/>
            <a:r>
              <a:rPr lang="en-US" altLang="zh-CN" sz="3200" b="1" dirty="0">
                <a:solidFill>
                  <a:srgbClr val="FFFFFF"/>
                </a:solidFill>
                <a:latin typeface="Arial" panose="020B0604020202020204" pitchFamily="34" charset="0"/>
                <a:cs typeface="Arial" panose="020B0604020202020204" pitchFamily="34" charset="0"/>
              </a:rPr>
              <a:t>from the Jewish rejection of Jesus as Messiah to Gentile acceptance </a:t>
            </a:r>
          </a:p>
          <a:p>
            <a:pPr algn="ctr" eaLnBrk="1" hangingPunct="1"/>
            <a:r>
              <a:rPr lang="en-US" altLang="zh-CN" sz="3200" b="1" dirty="0">
                <a:solidFill>
                  <a:srgbClr val="FFFFFF"/>
                </a:solidFill>
                <a:latin typeface="Arial" panose="020B0604020202020204" pitchFamily="34" charset="0"/>
                <a:cs typeface="Arial" panose="020B0604020202020204" pitchFamily="34" charset="0"/>
              </a:rPr>
              <a:t>to confirm the faith of Gentile believers by affirming Him as Savior of believing Gentiles as well as Jews. </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1989"/>
                                        </p:tgtEl>
                                        <p:attrNameLst>
                                          <p:attrName>style.visibility</p:attrName>
                                        </p:attrNameLst>
                                      </p:cBhvr>
                                      <p:to>
                                        <p:strVal val="visible"/>
                                      </p:to>
                                    </p:set>
                                    <p:animEffect transition="in" filter="box(in)">
                                      <p:cBhvr>
                                        <p:cTn id="7" dur="500"/>
                                        <p:tgtEl>
                                          <p:spTgt spid="419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animBg="1"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76200" y="-76200"/>
            <a:ext cx="8915400" cy="1981200"/>
          </a:xfrm>
        </p:spPr>
        <p:txBody>
          <a:bodyPr/>
          <a:lstStyle/>
          <a:p>
            <a:pPr eaLnBrk="1" hangingPunct="1"/>
            <a:r>
              <a:rPr lang="en-US" sz="3600" dirty="0">
                <a:solidFill>
                  <a:srgbClr val="FFFF00"/>
                </a:solidFill>
                <a:cs typeface="Arial" panose="020B0604020202020204" pitchFamily="34" charset="0"/>
              </a:rPr>
              <a:t>Augustine</a:t>
            </a:r>
            <a:r>
              <a:rPr lang="fr-FR" sz="3600" dirty="0">
                <a:solidFill>
                  <a:srgbClr val="FFFF00"/>
                </a:solidFill>
                <a:cs typeface="Arial" panose="020B0604020202020204" pitchFamily="34" charset="0"/>
              </a:rPr>
              <a:t>'</a:t>
            </a:r>
            <a:r>
              <a:rPr lang="en-US" sz="3600" dirty="0">
                <a:solidFill>
                  <a:srgbClr val="FFFF00"/>
                </a:solidFill>
                <a:cs typeface="Arial" panose="020B0604020202020204" pitchFamily="34" charset="0"/>
              </a:rPr>
              <a:t>s Allegorical Interpretation of the Good Samaritan Parable (Luke 15)</a:t>
            </a:r>
          </a:p>
        </p:txBody>
      </p:sp>
      <p:sp>
        <p:nvSpPr>
          <p:cNvPr id="15363" name="Rectangle 3"/>
          <p:cNvSpPr>
            <a:spLocks noGrp="1" noChangeArrowheads="1"/>
          </p:cNvSpPr>
          <p:nvPr>
            <p:ph idx="1"/>
          </p:nvPr>
        </p:nvSpPr>
        <p:spPr>
          <a:xfrm>
            <a:off x="533400" y="1600201"/>
            <a:ext cx="8229600" cy="762000"/>
          </a:xfrm>
        </p:spPr>
        <p:txBody>
          <a:bodyPr/>
          <a:lstStyle/>
          <a:p>
            <a:pPr eaLnBrk="1" hangingPunct="1">
              <a:buFont typeface="Wingdings" charset="0"/>
              <a:buNone/>
            </a:pPr>
            <a:r>
              <a:rPr lang="en-US" dirty="0">
                <a:solidFill>
                  <a:schemeClr val="bg1"/>
                </a:solidFill>
                <a:cs typeface="Arial" panose="020B0604020202020204" pitchFamily="34" charset="0"/>
              </a:rPr>
              <a:t>	</a:t>
            </a:r>
            <a:r>
              <a:rPr lang="en-US" sz="2800" u="sng" dirty="0">
                <a:solidFill>
                  <a:schemeClr val="bg1"/>
                </a:solidFill>
                <a:cs typeface="Arial" panose="020B0604020202020204" pitchFamily="34" charset="0"/>
              </a:rPr>
              <a:t>Text				Interpretation</a:t>
            </a:r>
            <a:endParaRPr lang="en-US" u="sng" dirty="0">
              <a:solidFill>
                <a:schemeClr val="bg1"/>
              </a:solidFill>
              <a:cs typeface="Arial" panose="020B0604020202020204" pitchFamily="34" charset="0"/>
            </a:endParaRPr>
          </a:p>
        </p:txBody>
      </p:sp>
      <p:sp>
        <p:nvSpPr>
          <p:cNvPr id="15365" name="Rectangle 5"/>
          <p:cNvSpPr>
            <a:spLocks noChangeArrowheads="1"/>
          </p:cNvSpPr>
          <p:nvPr/>
        </p:nvSpPr>
        <p:spPr bwMode="auto">
          <a:xfrm>
            <a:off x="533400" y="2209800"/>
            <a:ext cx="8458200" cy="4495800"/>
          </a:xfrm>
          <a:prstGeom prst="rect">
            <a:avLst/>
          </a:prstGeom>
          <a:noFill/>
          <a:ln w="9525">
            <a:noFill/>
            <a:miter lim="800000"/>
            <a:headEnd/>
            <a:tailEnd/>
          </a:ln>
          <a:effectLst/>
        </p:spPr>
        <p:txBody>
          <a:bodyPr lIns="91408" tIns="45704" rIns="91408" bIns="45704"/>
          <a:lstStyle/>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A "certain man"…			Adam</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Thieves…				the devil and demons</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Stripped him…			took his immortality</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Beat him…				tempted him to sin</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The priest and the Levite…		the ministry of the OT </a:t>
            </a: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which does nothing for Adam</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The Good Samaritan…		Christ</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Binds wounds with oil and wine…	restrains sin with hope and </a:t>
            </a: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an exhortation to work with a</a:t>
            </a: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fervent spirit</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The inn…				the Church</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The innkeeper…			the Apostle Paul</a:t>
            </a: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endParaRPr kumimoji="0" lang="en-US"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endParaRPr kumimoji="0" lang="en-US" sz="22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rot="20200280">
            <a:off x="1038225" y="2320925"/>
            <a:ext cx="7067550" cy="2216150"/>
          </a:xfrm>
          <a:prstGeom prst="rect">
            <a:avLst/>
          </a:prstGeom>
          <a:noFill/>
        </p:spPr>
        <p:txBody>
          <a:bodyPr wrap="non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800" b="1"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ea typeface="ＭＳ Ｐゴシック" charset="0"/>
                <a:cs typeface="+mn-cs"/>
              </a:rPr>
              <a:t>Really?!</a:t>
            </a:r>
          </a:p>
        </p:txBody>
      </p:sp>
    </p:spTree>
    <p:extLst>
      <p:ext uri="{BB962C8B-B14F-4D97-AF65-F5344CB8AC3E}">
        <p14:creationId xmlns:p14="http://schemas.microsoft.com/office/powerpoint/2010/main" val="16509848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fade">
                                      <p:cBhvr>
                                        <p:cTn id="7" dur="2000"/>
                                        <p:tgtEl>
                                          <p:spTgt spid="1536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65"/>
                                        </p:tgtEl>
                                        <p:attrNameLst>
                                          <p:attrName>style.visibility</p:attrName>
                                        </p:attrNameLst>
                                      </p:cBhvr>
                                      <p:to>
                                        <p:strVal val="visible"/>
                                      </p:to>
                                    </p:set>
                                    <p:animEffect transition="in" filter="fade">
                                      <p:cBhvr>
                                        <p:cTn id="12" dur="2000"/>
                                        <p:tgtEl>
                                          <p:spTgt spid="15365"/>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P spid="15365" grpId="0"/>
      <p:bldP spid="2"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107951"/>
            <a:ext cx="7772400" cy="1470025"/>
          </a:xfrm>
        </p:spPr>
        <p:txBody>
          <a:bodyPr rtlCol="0">
            <a:normAutofit/>
            <a:scene3d>
              <a:camera prst="orthographicFront"/>
              <a:lightRig rig="glow" dir="tl">
                <a:rot lat="0" lon="0" rev="5400000"/>
              </a:lightRig>
            </a:scene3d>
            <a:sp3d contourW="12700">
              <a:bevelT w="25400" h="25400"/>
              <a:contourClr>
                <a:schemeClr val="accent6">
                  <a:shade val="73000"/>
                </a:schemeClr>
              </a:contourClr>
            </a:sp3d>
          </a:bodyPr>
          <a:lstStyle/>
          <a:p>
            <a:pPr eaLnBrk="1" fontAlgn="auto" hangingPunct="1">
              <a:spcAft>
                <a:spcPts val="0"/>
              </a:spcAft>
              <a:defRPr/>
            </a:pPr>
            <a:r>
              <a:rPr lang="en-US" sz="88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Edwardian Script ITC"/>
                <a:ea typeface="+mj-ea"/>
                <a:cs typeface="Edwardian Script ITC"/>
              </a:rPr>
              <a:t>God</a:t>
            </a:r>
            <a:r>
              <a:rPr lang="fr-FR" sz="88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Edwardian Script ITC"/>
                <a:ea typeface="+mj-ea"/>
                <a:cs typeface="Edwardian Script ITC"/>
              </a:rPr>
              <a:t>'</a:t>
            </a:r>
            <a:r>
              <a:rPr lang="en-US" sz="88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Edwardian Script ITC"/>
                <a:ea typeface="+mj-ea"/>
                <a:cs typeface="Edwardian Script ITC"/>
              </a:rPr>
              <a:t>s Compassion</a:t>
            </a:r>
          </a:p>
        </p:txBody>
      </p:sp>
      <p:sp>
        <p:nvSpPr>
          <p:cNvPr id="5" name="Title 1"/>
          <p:cNvSpPr txBox="1">
            <a:spLocks/>
          </p:cNvSpPr>
          <p:nvPr/>
        </p:nvSpPr>
        <p:spPr>
          <a:xfrm>
            <a:off x="-36511" y="5414963"/>
            <a:ext cx="9110663" cy="1470025"/>
          </a:xfrm>
          <a:prstGeom prst="rect">
            <a:avLst/>
          </a:prstGeom>
        </p:spPr>
        <p:txBody>
          <a:bodyPr lIns="91408" tIns="45704" rIns="91408" bIns="45704" anchor="ctr">
            <a:normAutofit fontScale="97500"/>
            <a:scene3d>
              <a:camera prst="orthographicFront"/>
              <a:lightRig rig="glow" dir="tl">
                <a:rot lat="0" lon="0" rev="5400000"/>
              </a:lightRig>
            </a:scene3d>
            <a:sp3d contourW="12700">
              <a:bevelT w="25400" h="25400"/>
              <a:contourClr>
                <a:schemeClr val="accent6">
                  <a:shade val="73000"/>
                </a:schemeClr>
              </a:contourClr>
            </a:sp3d>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defRPr/>
            </a:pPr>
            <a:r>
              <a:rPr lang="en-US" sz="8800" b="1"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latin typeface="Edwardian Script ITC"/>
                <a:cs typeface="Edwardian Script ITC"/>
              </a:rPr>
              <a:t>Luke 10:25-37</a:t>
            </a:r>
          </a:p>
        </p:txBody>
      </p:sp>
    </p:spTree>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 Reasons Jesus Doesn't Want us to be Like the Good Samaritan | The  Cripplegate">
            <a:extLst>
              <a:ext uri="{FF2B5EF4-FFF2-40B4-BE49-F238E27FC236}">
                <a16:creationId xmlns:a16="http://schemas.microsoft.com/office/drawing/2014/main" id="{AE7B0DDD-1D4B-4010-A85D-EAC9930423C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076826" y="2256700"/>
            <a:ext cx="2914650" cy="3108543"/>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Levite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Samaritan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Traveler</a:t>
            </a: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9" name="Straight Arrow Connector 8">
            <a:extLst>
              <a:ext uri="{FF2B5EF4-FFF2-40B4-BE49-F238E27FC236}">
                <a16:creationId xmlns:a16="http://schemas.microsoft.com/office/drawing/2014/main" id="{45CB299C-4352-4701-8DC0-6132F06D1001}"/>
              </a:ext>
            </a:extLst>
          </p:cNvPr>
          <p:cNvCxnSpPr>
            <a:cxnSpLocks/>
          </p:cNvCxnSpPr>
          <p:nvPr/>
        </p:nvCxnSpPr>
        <p:spPr bwMode="auto">
          <a:xfrm flipH="1">
            <a:off x="3761297" y="3810969"/>
            <a:ext cx="1315531"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10" name="Straight Arrow Connector 9">
            <a:extLst>
              <a:ext uri="{FF2B5EF4-FFF2-40B4-BE49-F238E27FC236}">
                <a16:creationId xmlns:a16="http://schemas.microsoft.com/office/drawing/2014/main" id="{6BC1E9AD-E255-4B8E-819E-868148D42138}"/>
              </a:ext>
            </a:extLst>
          </p:cNvPr>
          <p:cNvCxnSpPr>
            <a:cxnSpLocks/>
          </p:cNvCxnSpPr>
          <p:nvPr/>
        </p:nvCxnSpPr>
        <p:spPr bwMode="auto">
          <a:xfrm flipH="1">
            <a:off x="4324350" y="5086827"/>
            <a:ext cx="752476"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Priest</a:t>
            </a:r>
          </a:p>
        </p:txBody>
      </p:sp>
      <p:sp>
        <p:nvSpPr>
          <p:cNvPr id="12" name="Title 1">
            <a:extLst>
              <a:ext uri="{FF2B5EF4-FFF2-40B4-BE49-F238E27FC236}">
                <a16:creationId xmlns:a16="http://schemas.microsoft.com/office/drawing/2014/main" id="{33864AE3-3215-6042-8ABE-6E6B753287D8}"/>
              </a:ext>
            </a:extLst>
          </p:cNvPr>
          <p:cNvSpPr txBox="1">
            <a:spLocks/>
          </p:cNvSpPr>
          <p:nvPr/>
        </p:nvSpPr>
        <p:spPr>
          <a:xfrm>
            <a:off x="1207775" y="2"/>
            <a:ext cx="7574279" cy="1259838"/>
          </a:xfrm>
          <a:prstGeom prst="rect">
            <a:avLst/>
          </a:prstGeom>
        </p:spPr>
        <p:txBody>
          <a:bodyPr anchor="ctr"/>
          <a:lst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The Good Samaritan</a:t>
            </a:r>
            <a:b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b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(Luke 10)</a:t>
            </a:r>
          </a:p>
        </p:txBody>
      </p:sp>
    </p:spTree>
    <p:extLst>
      <p:ext uri="{BB962C8B-B14F-4D97-AF65-F5344CB8AC3E}">
        <p14:creationId xmlns:p14="http://schemas.microsoft.com/office/powerpoint/2010/main" val="1852135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6" end="6"/>
                                            </p:txEl>
                                          </p:spTgt>
                                        </p:tgtEl>
                                        <p:attrNameLst>
                                          <p:attrName>style.visibility</p:attrName>
                                        </p:attrNameLst>
                                      </p:cBhvr>
                                      <p:to>
                                        <p:strVal val="visible"/>
                                      </p:to>
                                    </p:set>
                                    <p:animEffect transition="in" filter="fade">
                                      <p:cBhvr>
                                        <p:cTn id="10" dur="500"/>
                                        <p:tgtEl>
                                          <p:spTgt spid="4">
                                            <p:txEl>
                                              <p:pRg st="6" end="6"/>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nodeType="with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fade">
                                      <p:cBhvr>
                                        <p:cTn id="26" dur="500"/>
                                        <p:tgtEl>
                                          <p:spTgt spid="4">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
                                            <p:txEl>
                                              <p:pRg st="3" end="3"/>
                                            </p:txEl>
                                          </p:spTgt>
                                        </p:tgtEl>
                                        <p:attrNameLst>
                                          <p:attrName>style.visibility</p:attrName>
                                        </p:attrNameLst>
                                      </p:cBhvr>
                                      <p:to>
                                        <p:strVal val="visible"/>
                                      </p:to>
                                    </p:set>
                                    <p:animEffect transition="in" filter="fade">
                                      <p:cBhvr>
                                        <p:cTn id="34"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076826" y="2256698"/>
            <a:ext cx="1390476" cy="523220"/>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Levite</a:t>
            </a: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Priest</a:t>
            </a:r>
          </a:p>
        </p:txBody>
      </p:sp>
      <p:sp>
        <p:nvSpPr>
          <p:cNvPr id="12" name="TextBox 11">
            <a:extLst>
              <a:ext uri="{FF2B5EF4-FFF2-40B4-BE49-F238E27FC236}">
                <a16:creationId xmlns:a16="http://schemas.microsoft.com/office/drawing/2014/main" id="{7AA8B698-507B-4397-8E37-29CBAFC7B39E}"/>
              </a:ext>
            </a:extLst>
          </p:cNvPr>
          <p:cNvSpPr txBox="1"/>
          <p:nvPr/>
        </p:nvSpPr>
        <p:spPr>
          <a:xfrm>
            <a:off x="4754880" y="2874196"/>
            <a:ext cx="4210052" cy="3785652"/>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Leviticus 21:1</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 (NLT)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The Lord said to Moses, “Give the following instructions to the priests, the descendants of Aaron.”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“A priest must not make himself ceremonially unclean by touching the dead body of a relative.”</a:t>
            </a:r>
          </a:p>
        </p:txBody>
      </p:sp>
      <p:sp>
        <p:nvSpPr>
          <p:cNvPr id="9" name="Title 1">
            <a:extLst>
              <a:ext uri="{FF2B5EF4-FFF2-40B4-BE49-F238E27FC236}">
                <a16:creationId xmlns:a16="http://schemas.microsoft.com/office/drawing/2014/main" id="{6F8B1080-68E8-534E-9285-40047198013D}"/>
              </a:ext>
            </a:extLst>
          </p:cNvPr>
          <p:cNvSpPr txBox="1">
            <a:spLocks/>
          </p:cNvSpPr>
          <p:nvPr/>
        </p:nvSpPr>
        <p:spPr>
          <a:xfrm>
            <a:off x="1207775" y="2"/>
            <a:ext cx="7574279" cy="1259838"/>
          </a:xfrm>
          <a:prstGeom prst="rect">
            <a:avLst/>
          </a:prstGeom>
        </p:spPr>
        <p:txBody>
          <a:bodyPr anchor="ctr"/>
          <a:lst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The Good Samaritan</a:t>
            </a:r>
            <a:b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b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(Luke 10)</a:t>
            </a:r>
          </a:p>
        </p:txBody>
      </p:sp>
    </p:spTree>
    <p:extLst>
      <p:ext uri="{BB962C8B-B14F-4D97-AF65-F5344CB8AC3E}">
        <p14:creationId xmlns:p14="http://schemas.microsoft.com/office/powerpoint/2010/main" val="1339273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19" name="Title 1">
            <a:extLst>
              <a:ext uri="{FF2B5EF4-FFF2-40B4-BE49-F238E27FC236}">
                <a16:creationId xmlns:a16="http://schemas.microsoft.com/office/drawing/2014/main" id="{89EB4210-95DC-4E5D-A0D5-B55F8BDC2470}"/>
              </a:ext>
            </a:extLst>
          </p:cNvPr>
          <p:cNvSpPr txBox="1">
            <a:spLocks/>
          </p:cNvSpPr>
          <p:nvPr/>
        </p:nvSpPr>
        <p:spPr>
          <a:xfrm>
            <a:off x="1207775" y="2"/>
            <a:ext cx="7574279" cy="1259838"/>
          </a:xfrm>
          <a:prstGeom prst="rect">
            <a:avLst/>
          </a:prstGeom>
        </p:spPr>
        <p:txBody>
          <a:bodyPr anchor="ctr"/>
          <a:lst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The Good Samaritan</a:t>
            </a:r>
            <a:b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b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(Luke 10)</a:t>
            </a:r>
          </a:p>
        </p:txBody>
      </p:sp>
      <p:sp>
        <p:nvSpPr>
          <p:cNvPr id="12" name="TextBox 11">
            <a:extLst>
              <a:ext uri="{FF2B5EF4-FFF2-40B4-BE49-F238E27FC236}">
                <a16:creationId xmlns:a16="http://schemas.microsoft.com/office/drawing/2014/main" id="{9A6DA80A-05A2-48C7-8536-55EF9DAE306C}"/>
              </a:ext>
            </a:extLst>
          </p:cNvPr>
          <p:cNvSpPr txBox="1"/>
          <p:nvPr/>
        </p:nvSpPr>
        <p:spPr>
          <a:xfrm>
            <a:off x="4813188" y="1532798"/>
            <a:ext cx="4422371" cy="4154984"/>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Q:  </a:t>
            </a:r>
            <a:r>
              <a:rPr kumimoji="0" lang="en-US" sz="24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mn-cs"/>
              </a:rPr>
              <a:t>36 </a:t>
            </a: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“Now which of these three would you say was a neighbor to the man who was attacked by bandits?” Jesus asked.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A:  </a:t>
            </a:r>
            <a:r>
              <a:rPr kumimoji="0" lang="en-US" sz="24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mn-cs"/>
              </a:rPr>
              <a:t>37 </a:t>
            </a: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The man replied, “The one who showed him mercy.”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C: Then Jesus said, “Yes, now go and do the same.”</a:t>
            </a: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5791370"/>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ＭＳ Ｐゴシック" charset="0"/>
              </a:rPr>
              <a:t>COMPASSION</a:t>
            </a:r>
          </a:p>
        </p:txBody>
      </p:sp>
    </p:spTree>
    <p:extLst>
      <p:ext uri="{BB962C8B-B14F-4D97-AF65-F5344CB8AC3E}">
        <p14:creationId xmlns:p14="http://schemas.microsoft.com/office/powerpoint/2010/main" val="2793825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46FD22A-D886-400B-A872-FC08E20EEB13}"/>
              </a:ext>
            </a:extLst>
          </p:cNvPr>
          <p:cNvPicPr>
            <a:picLocks noChangeAspect="1"/>
          </p:cNvPicPr>
          <p:nvPr/>
        </p:nvPicPr>
        <p:blipFill rotWithShape="1">
          <a:blip r:embed="rId2">
            <a:clrChange>
              <a:clrFrom>
                <a:srgbClr val="030303"/>
              </a:clrFrom>
              <a:clrTo>
                <a:srgbClr val="030303">
                  <a:alpha val="0"/>
                </a:srgbClr>
              </a:clrTo>
            </a:clrChange>
          </a:blip>
          <a:srcRect l="5231" t="7778" r="3450"/>
          <a:stretch/>
        </p:blipFill>
        <p:spPr>
          <a:xfrm>
            <a:off x="228600" y="1200088"/>
            <a:ext cx="3333750" cy="2459566"/>
          </a:xfrm>
          <a:prstGeom prst="rect">
            <a:avLst/>
          </a:prstGeom>
        </p:spPr>
      </p:pic>
      <p:sp>
        <p:nvSpPr>
          <p:cNvPr id="6" name="TextBox 5">
            <a:extLst>
              <a:ext uri="{FF2B5EF4-FFF2-40B4-BE49-F238E27FC236}">
                <a16:creationId xmlns:a16="http://schemas.microsoft.com/office/drawing/2014/main" id="{A005C60C-A636-4707-AEEF-6697F06DDFEB}"/>
              </a:ext>
            </a:extLst>
          </p:cNvPr>
          <p:cNvSpPr txBox="1"/>
          <p:nvPr/>
        </p:nvSpPr>
        <p:spPr>
          <a:xfrm>
            <a:off x="4038600" y="1651170"/>
            <a:ext cx="4876800"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Expand the Summary</a:t>
            </a:r>
          </a:p>
        </p:txBody>
      </p:sp>
      <p:sp>
        <p:nvSpPr>
          <p:cNvPr id="5" name="Rectangle 2">
            <a:extLst>
              <a:ext uri="{FF2B5EF4-FFF2-40B4-BE49-F238E27FC236}">
                <a16:creationId xmlns:a16="http://schemas.microsoft.com/office/drawing/2014/main" id="{76F3C188-DDC5-4095-91F3-79E360F653F3}"/>
              </a:ext>
            </a:extLst>
          </p:cNvPr>
          <p:cNvSpPr txBox="1">
            <a:spLocks noChangeArrowheads="1"/>
          </p:cNvSpPr>
          <p:nvPr/>
        </p:nvSpPr>
        <p:spPr>
          <a:xfrm>
            <a:off x="0" y="133851"/>
            <a:ext cx="9144000" cy="90977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Love Your Neighbor</a:t>
            </a:r>
          </a:p>
        </p:txBody>
      </p:sp>
      <p:sp>
        <p:nvSpPr>
          <p:cNvPr id="8" name="TextBox 7">
            <a:extLst>
              <a:ext uri="{FF2B5EF4-FFF2-40B4-BE49-F238E27FC236}">
                <a16:creationId xmlns:a16="http://schemas.microsoft.com/office/drawing/2014/main" id="{3BD890DC-2F01-4352-B0B6-E240E1EF95F9}"/>
              </a:ext>
            </a:extLst>
          </p:cNvPr>
          <p:cNvSpPr txBox="1"/>
          <p:nvPr/>
        </p:nvSpPr>
        <p:spPr>
          <a:xfrm>
            <a:off x="228600" y="4267201"/>
            <a:ext cx="3810000" cy="2246769"/>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Leviticus 19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Shows us what loving our neighbor looks like</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44EA8547-F29B-40C1-9E99-83EB7183AF8E}"/>
              </a:ext>
            </a:extLst>
          </p:cNvPr>
          <p:cNvSpPr txBox="1"/>
          <p:nvPr/>
        </p:nvSpPr>
        <p:spPr>
          <a:xfrm>
            <a:off x="4362450" y="2429871"/>
            <a:ext cx="4533900" cy="440120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v9: harvest edge of fields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v18: love your neighbor as yourself</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v33: love foreigner / stranger as yourself</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v34: For you were once foreigners </a:t>
            </a:r>
          </a:p>
        </p:txBody>
      </p:sp>
    </p:spTree>
    <p:extLst>
      <p:ext uri="{BB962C8B-B14F-4D97-AF65-F5344CB8AC3E}">
        <p14:creationId xmlns:p14="http://schemas.microsoft.com/office/powerpoint/2010/main" val="1280632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xEl>
                                              <p:pRg st="2" end="2"/>
                                            </p:txEl>
                                          </p:spTgt>
                                        </p:tgtEl>
                                        <p:attrNameLst>
                                          <p:attrName>style.visibility</p:attrName>
                                        </p:attrNameLst>
                                      </p:cBhvr>
                                      <p:to>
                                        <p:strVal val="visible"/>
                                      </p:to>
                                    </p:set>
                                    <p:animEffect transition="in" filter="fade">
                                      <p:cBhvr>
                                        <p:cTn id="22" dur="500"/>
                                        <p:tgtEl>
                                          <p:spTgt spid="9">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fade">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9">
                                            <p:txEl>
                                              <p:pRg st="6" end="6"/>
                                            </p:txEl>
                                          </p:spTgt>
                                        </p:tgtEl>
                                        <p:attrNameLst>
                                          <p:attrName>style.visibility</p:attrName>
                                        </p:attrNameLst>
                                      </p:cBhvr>
                                      <p:to>
                                        <p:strVal val="visible"/>
                                      </p:to>
                                    </p:set>
                                    <p:animEffect transition="in" filter="fade">
                                      <p:cBhvr>
                                        <p:cTn id="32" dur="500"/>
                                        <p:tgtEl>
                                          <p:spTgt spid="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ABCA22E-5203-0346-8546-45B58BF7A9C8}"/>
              </a:ext>
            </a:extLst>
          </p:cNvPr>
          <p:cNvGrpSpPr/>
          <p:nvPr/>
        </p:nvGrpSpPr>
        <p:grpSpPr>
          <a:xfrm>
            <a:off x="0" y="0"/>
            <a:ext cx="9144000" cy="6858000"/>
            <a:chOff x="0" y="0"/>
            <a:chExt cx="9144000" cy="6858000"/>
          </a:xfrm>
        </p:grpSpPr>
        <p:pic>
          <p:nvPicPr>
            <p:cNvPr id="1026" name="Picture 2" descr="He loved us first by tataijucc.deviantart.com on @DeviantArt | Serious  quotes, Bible verse typography, God loves you">
              <a:extLst>
                <a:ext uri="{FF2B5EF4-FFF2-40B4-BE49-F238E27FC236}">
                  <a16:creationId xmlns:a16="http://schemas.microsoft.com/office/drawing/2014/main" id="{0F53C862-FB27-4D61-816E-94F8E9B9A8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38C21233-E933-8349-A74A-4723369F403B}"/>
                </a:ext>
              </a:extLst>
            </p:cNvPr>
            <p:cNvSpPr/>
            <p:nvPr/>
          </p:nvSpPr>
          <p:spPr bwMode="auto">
            <a:xfrm>
              <a:off x="2143760" y="75184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Rectangle 6">
              <a:extLst>
                <a:ext uri="{FF2B5EF4-FFF2-40B4-BE49-F238E27FC236}">
                  <a16:creationId xmlns:a16="http://schemas.microsoft.com/office/drawing/2014/main" id="{D12C9964-016C-7A4E-9D64-B5A3A8184BA9}"/>
                </a:ext>
              </a:extLst>
            </p:cNvPr>
            <p:cNvSpPr/>
            <p:nvPr/>
          </p:nvSpPr>
          <p:spPr bwMode="auto">
            <a:xfrm>
              <a:off x="2895600" y="216408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2" name="TextBox 1">
            <a:extLst>
              <a:ext uri="{FF2B5EF4-FFF2-40B4-BE49-F238E27FC236}">
                <a16:creationId xmlns:a16="http://schemas.microsoft.com/office/drawing/2014/main" id="{0C7EF948-35D6-C74E-8F0F-D66CA5E83420}"/>
              </a:ext>
            </a:extLst>
          </p:cNvPr>
          <p:cNvSpPr txBox="1"/>
          <p:nvPr/>
        </p:nvSpPr>
        <p:spPr>
          <a:xfrm>
            <a:off x="5715008" y="5375141"/>
            <a:ext cx="2920992" cy="70788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Times New Roman" charset="0"/>
                <a:ea typeface="ＭＳ Ｐゴシック" charset="0"/>
              </a:rPr>
              <a:t>1 JOHN 4:19</a:t>
            </a:r>
          </a:p>
        </p:txBody>
      </p:sp>
      <p:sp>
        <p:nvSpPr>
          <p:cNvPr id="4" name="TextBox 3">
            <a:extLst>
              <a:ext uri="{FF2B5EF4-FFF2-40B4-BE49-F238E27FC236}">
                <a16:creationId xmlns:a16="http://schemas.microsoft.com/office/drawing/2014/main" id="{DACB19A4-62EA-5843-BC61-2978F73F1DA6}"/>
              </a:ext>
            </a:extLst>
          </p:cNvPr>
          <p:cNvSpPr txBox="1"/>
          <p:nvPr/>
        </p:nvSpPr>
        <p:spPr>
          <a:xfrm>
            <a:off x="2524760" y="419169"/>
            <a:ext cx="4978400" cy="4816703"/>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Times New Roman" charset="0"/>
                <a:ea typeface="ＭＳ Ｐゴシック" charset="0"/>
              </a:rPr>
              <a:t>WE LOVE EACH OTHER BECAUSE HE LOVED US </a:t>
            </a:r>
            <a:r>
              <a:rPr kumimoji="0" lang="en-US" sz="11500" b="1" i="0" u="none" strike="noStrike" kern="1200" cap="none" spc="0" normalizeH="0" baseline="0" noProof="0" dirty="0">
                <a:ln>
                  <a:noFill/>
                </a:ln>
                <a:solidFill>
                  <a:srgbClr val="FF0000"/>
                </a:solidFill>
                <a:effectLst/>
                <a:uLnTx/>
                <a:uFillTx/>
                <a:latin typeface="Times New Roman" charset="0"/>
                <a:ea typeface="ＭＳ Ｐゴシック" charset="0"/>
              </a:rPr>
              <a:t>FIRST</a:t>
            </a:r>
            <a:endParaRPr kumimoji="0" lang="en-US" sz="4800" b="1" i="0" u="none" strike="noStrike" kern="1200" cap="none" spc="0" normalizeH="0" baseline="0" noProof="0" dirty="0">
              <a:ln>
                <a:noFill/>
              </a:ln>
              <a:solidFill>
                <a:srgbClr val="FF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46006179"/>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922FC56-D024-4621-94DD-FF3D4D62693A}"/>
              </a:ext>
            </a:extLst>
          </p:cNvPr>
          <p:cNvSpPr/>
          <p:nvPr/>
        </p:nvSpPr>
        <p:spPr bwMode="auto">
          <a:xfrm>
            <a:off x="5980935" y="5642481"/>
            <a:ext cx="2779418" cy="609146"/>
          </a:xfrm>
          <a:prstGeom prst="roundRect">
            <a:avLst>
              <a:gd name="adj" fmla="val 27723"/>
            </a:avLst>
          </a:prstGeom>
          <a:solidFill>
            <a:srgbClr val="FFFF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Rectangle: Rounded Corners 1">
            <a:extLst>
              <a:ext uri="{FF2B5EF4-FFF2-40B4-BE49-F238E27FC236}">
                <a16:creationId xmlns:a16="http://schemas.microsoft.com/office/drawing/2014/main" id="{E714024A-A8BF-42A5-BCA9-1CFB500E9BC2}"/>
              </a:ext>
            </a:extLst>
          </p:cNvPr>
          <p:cNvSpPr/>
          <p:nvPr/>
        </p:nvSpPr>
        <p:spPr bwMode="auto">
          <a:xfrm>
            <a:off x="4721630" y="2992989"/>
            <a:ext cx="2277687" cy="318029"/>
          </a:xfrm>
          <a:prstGeom prst="roundRect">
            <a:avLst/>
          </a:prstGeom>
          <a:solidFill>
            <a:srgbClr val="FFFF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2778358" y="1282724"/>
            <a:ext cx="0" cy="2146276"/>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1629300" y="641858"/>
            <a:ext cx="2422116"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The Church</a:t>
            </a:r>
          </a:p>
        </p:txBody>
      </p:sp>
      <p:sp>
        <p:nvSpPr>
          <p:cNvPr id="12" name="TextBox 11">
            <a:extLst>
              <a:ext uri="{FF2B5EF4-FFF2-40B4-BE49-F238E27FC236}">
                <a16:creationId xmlns:a16="http://schemas.microsoft.com/office/drawing/2014/main" id="{9A6DA80A-05A2-48C7-8536-55EF9DAE306C}"/>
              </a:ext>
            </a:extLst>
          </p:cNvPr>
          <p:cNvSpPr txBox="1"/>
          <p:nvPr/>
        </p:nvSpPr>
        <p:spPr>
          <a:xfrm>
            <a:off x="4721630" y="1582342"/>
            <a:ext cx="4422371" cy="2585323"/>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Q:  </a:t>
            </a:r>
            <a:r>
              <a:rPr kumimoji="0" lang="en-US" sz="18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mn-cs"/>
              </a:rPr>
              <a:t>36 </a:t>
            </a: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“Now which of these three would you say was a neighbor to the man who was attacked by bandits?” Jesus asked.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A:  </a:t>
            </a:r>
            <a:r>
              <a:rPr kumimoji="0" lang="en-US" sz="18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mn-cs"/>
              </a:rPr>
              <a:t>37 </a:t>
            </a: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The man replied, “The one who showed him mercy.”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C: Then Jesus said, “Yes, now go and do the same.”</a:t>
            </a: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4264896"/>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ＭＳ Ｐゴシック" charset="0"/>
              </a:rPr>
              <a:t>COMPASSION</a:t>
            </a:r>
          </a:p>
        </p:txBody>
      </p:sp>
      <p:sp>
        <p:nvSpPr>
          <p:cNvPr id="3" name="Rectangle 2">
            <a:extLst>
              <a:ext uri="{FF2B5EF4-FFF2-40B4-BE49-F238E27FC236}">
                <a16:creationId xmlns:a16="http://schemas.microsoft.com/office/drawing/2014/main" id="{B79597A6-AEE1-482E-9087-1C645C7E0471}"/>
              </a:ext>
            </a:extLst>
          </p:cNvPr>
          <p:cNvSpPr txBox="1">
            <a:spLocks noChangeArrowheads="1"/>
          </p:cNvSpPr>
          <p:nvPr/>
        </p:nvSpPr>
        <p:spPr bwMode="auto">
          <a:xfrm>
            <a:off x="400050" y="5710210"/>
            <a:ext cx="8743950" cy="4451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Immediate Needs:  food, shelter, companionship</a:t>
            </a:r>
          </a:p>
        </p:txBody>
      </p:sp>
      <p:sp>
        <p:nvSpPr>
          <p:cNvPr id="6" name="Rectangle: Rounded Corners 5">
            <a:extLst>
              <a:ext uri="{FF2B5EF4-FFF2-40B4-BE49-F238E27FC236}">
                <a16:creationId xmlns:a16="http://schemas.microsoft.com/office/drawing/2014/main" id="{9ADF1237-C127-4E54-8E4B-35B14CBE741F}"/>
              </a:ext>
            </a:extLst>
          </p:cNvPr>
          <p:cNvSpPr/>
          <p:nvPr/>
        </p:nvSpPr>
        <p:spPr bwMode="auto">
          <a:xfrm>
            <a:off x="3382316" y="6150616"/>
            <a:ext cx="980134" cy="609146"/>
          </a:xfrm>
          <a:prstGeom prst="roundRect">
            <a:avLst>
              <a:gd name="adj" fmla="val 27723"/>
            </a:avLst>
          </a:prstGeom>
          <a:solidFill>
            <a:srgbClr val="FFFF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 name="Rectangle 2">
            <a:extLst>
              <a:ext uri="{FF2B5EF4-FFF2-40B4-BE49-F238E27FC236}">
                <a16:creationId xmlns:a16="http://schemas.microsoft.com/office/drawing/2014/main" id="{ECC29B35-8D7E-4FEC-9C32-1C51B0927B0F}"/>
              </a:ext>
            </a:extLst>
          </p:cNvPr>
          <p:cNvSpPr txBox="1">
            <a:spLocks noChangeArrowheads="1"/>
          </p:cNvSpPr>
          <p:nvPr/>
        </p:nvSpPr>
        <p:spPr bwMode="auto">
          <a:xfrm>
            <a:off x="349655" y="6128546"/>
            <a:ext cx="8743950" cy="542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Long term needs:  job and a wife </a:t>
            </a:r>
            <a:endParaRPr kumimoji="0" lang="en-US" sz="2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3" name="Title 1">
            <a:extLst>
              <a:ext uri="{FF2B5EF4-FFF2-40B4-BE49-F238E27FC236}">
                <a16:creationId xmlns:a16="http://schemas.microsoft.com/office/drawing/2014/main" id="{0CE4D6E8-25FA-2E4D-AC08-81EB1E7590B4}"/>
              </a:ext>
            </a:extLst>
          </p:cNvPr>
          <p:cNvSpPr txBox="1">
            <a:spLocks/>
          </p:cNvSpPr>
          <p:nvPr/>
        </p:nvSpPr>
        <p:spPr>
          <a:xfrm>
            <a:off x="1207775" y="2"/>
            <a:ext cx="7574279" cy="1259838"/>
          </a:xfrm>
          <a:prstGeom prst="rect">
            <a:avLst/>
          </a:prstGeom>
        </p:spPr>
        <p:txBody>
          <a:bodyPr anchor="ctr"/>
          <a:lst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The Good Samaritan</a:t>
            </a:r>
            <a:b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b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(Luke 10)</a:t>
            </a:r>
          </a:p>
        </p:txBody>
      </p:sp>
    </p:spTree>
    <p:extLst>
      <p:ext uri="{BB962C8B-B14F-4D97-AF65-F5344CB8AC3E}">
        <p14:creationId xmlns:p14="http://schemas.microsoft.com/office/powerpoint/2010/main" val="829431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p:bldP spid="6" grpId="0" animBg="1"/>
      <p:bldP spid="9"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685800" y="76200"/>
            <a:ext cx="7772400" cy="1143000"/>
          </a:xfrm>
        </p:spPr>
        <p:txBody>
          <a:bodyPr/>
          <a:lstStyle/>
          <a:p>
            <a:pPr eaLnBrk="1" hangingPunct="1"/>
            <a:r>
              <a:rPr lang="en-US" altLang="en-US" dirty="0">
                <a:solidFill>
                  <a:srgbClr val="FFFFFF"/>
                </a:solidFill>
                <a:ea typeface="ＭＳ Ｐゴシック" panose="020B0600070205080204" pitchFamily="34" charset="-128"/>
                <a:cs typeface="Arial" panose="020B0604020202020204" pitchFamily="34" charset="0"/>
              </a:rPr>
              <a:t>What’s Most Important?</a:t>
            </a:r>
          </a:p>
        </p:txBody>
      </p:sp>
    </p:spTree>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en-US" sz="3600" dirty="0">
                <a:solidFill>
                  <a:schemeClr val="tx2"/>
                </a:solidFill>
                <a:effectLst>
                  <a:glow rad="127000">
                    <a:schemeClr val="bg1"/>
                  </a:glow>
                </a:effectLst>
                <a:ea typeface="ＭＳ Ｐゴシック" charset="0"/>
              </a:rPr>
              <a:t>The most important thing is to</a:t>
            </a: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enjoy your life—</a:t>
            </a: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it's all that matters</a:t>
            </a:r>
            <a:br>
              <a:rPr lang="en-US" sz="3600" dirty="0">
                <a:solidFill>
                  <a:schemeClr val="tx2"/>
                </a:solidFill>
                <a:effectLst>
                  <a:glow rad="127000">
                    <a:schemeClr val="bg1"/>
                  </a:glow>
                </a:effectLst>
                <a:ea typeface="ＭＳ Ｐゴシック" charset="0"/>
              </a:rPr>
            </a:b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—Audrey Hepburn—</a:t>
            </a:r>
          </a:p>
        </p:txBody>
      </p:sp>
    </p:spTree>
    <p:extLst>
      <p:ext uri="{BB962C8B-B14F-4D97-AF65-F5344CB8AC3E}">
        <p14:creationId xmlns:p14="http://schemas.microsoft.com/office/powerpoint/2010/main" val="170465745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94</a:t>
            </a:r>
          </a:p>
        </p:txBody>
      </p:sp>
      <p:sp>
        <p:nvSpPr>
          <p:cNvPr id="305154" name="Rectangle 4"/>
          <p:cNvSpPr>
            <a:spLocks noGrp="1" noChangeArrowheads="1"/>
          </p:cNvSpPr>
          <p:nvPr>
            <p:ph type="title"/>
          </p:nvPr>
        </p:nvSpPr>
        <p:spPr>
          <a:xfrm>
            <a:off x="3429000" y="609600"/>
            <a:ext cx="2514600" cy="590147"/>
          </a:xfrm>
          <a:solidFill>
            <a:schemeClr val="tx2"/>
          </a:solidFill>
        </p:spPr>
        <p:txBody>
          <a:bodyPr anchor="t">
            <a:spAutoFit/>
          </a:bodyPr>
          <a:lstStyle/>
          <a:p>
            <a:pPr eaLnBrk="1" hangingPunct="1"/>
            <a:r>
              <a:rPr lang="en-US" sz="3200" dirty="0">
                <a:solidFill>
                  <a:srgbClr val="000000"/>
                </a:solidFill>
                <a:ea typeface="SimSun" charset="0"/>
                <a:cs typeface="SimSun" charset="0"/>
              </a:rPr>
              <a:t>Title</a:t>
            </a:r>
          </a:p>
        </p:txBody>
      </p:sp>
      <p:sp>
        <p:nvSpPr>
          <p:cNvPr id="44037" name="Rectangle 5"/>
          <p:cNvSpPr>
            <a:spLocks noChangeArrowheads="1"/>
          </p:cNvSpPr>
          <p:nvPr/>
        </p:nvSpPr>
        <p:spPr bwMode="auto">
          <a:xfrm>
            <a:off x="7620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marL="342781" indent="-342781" algn="ctr" eaLnBrk="1" hangingPunct="1">
              <a:buFont typeface="Wingdings" charset="0"/>
              <a:buChar char="§"/>
            </a:pPr>
            <a:r>
              <a:rPr lang="en-US" altLang="zh-CN" sz="3200" b="1" dirty="0">
                <a:solidFill>
                  <a:srgbClr val="FFFFFF"/>
                </a:solidFill>
                <a:latin typeface="Arial" panose="020B0604020202020204" pitchFamily="34" charset="0"/>
                <a:cs typeface="Arial" panose="020B0604020202020204" pitchFamily="34" charset="0"/>
              </a:rPr>
              <a:t>The Greek title (</a:t>
            </a:r>
            <a:r>
              <a:rPr lang="en-US" altLang="zh-CN" sz="3200" b="1" dirty="0">
                <a:solidFill>
                  <a:srgbClr val="FFFFFF"/>
                </a:solidFill>
                <a:latin typeface="Bwgrki" charset="0"/>
                <a:cs typeface="Bwgrki" charset="0"/>
              </a:rPr>
              <a:t>Kata, Luka</a:t>
            </a:r>
            <a:r>
              <a:rPr lang="fr-FR" altLang="zh-CN" sz="3200" b="1" dirty="0">
                <a:solidFill>
                  <a:srgbClr val="FFFFFF"/>
                </a:solidFill>
                <a:latin typeface="Bwgrki" charset="0"/>
                <a:cs typeface="Bwgrki" charset="0"/>
              </a:rPr>
              <a:t>'</a:t>
            </a:r>
            <a:r>
              <a:rPr lang="en-US" altLang="zh-CN" sz="3200" b="1" dirty="0">
                <a:solidFill>
                  <a:srgbClr val="FFFFFF"/>
                </a:solidFill>
                <a:latin typeface="Bwgrki" charset="0"/>
                <a:cs typeface="Bwgrki" charset="0"/>
              </a:rPr>
              <a:t>n</a:t>
            </a:r>
            <a:r>
              <a:rPr lang="en-US" altLang="zh-CN" sz="3200" b="1" dirty="0">
                <a:solidFill>
                  <a:srgbClr val="FFFFFF"/>
                </a:solidFill>
                <a:latin typeface="Arial" panose="020B0604020202020204" pitchFamily="34" charset="0"/>
                <a:cs typeface="Arial" panose="020B0604020202020204" pitchFamily="34" charset="0"/>
              </a:rPr>
              <a:t>  According to Luke) was added to this volume at a very early date. </a:t>
            </a:r>
          </a:p>
          <a:p>
            <a:pPr marL="342781" indent="-342781" algn="ctr" eaLnBrk="1" hangingPunct="1"/>
            <a:endParaRPr lang="en-US" altLang="zh-CN" sz="3200" b="1" dirty="0">
              <a:solidFill>
                <a:srgbClr val="FFFFFF"/>
              </a:solidFill>
              <a:latin typeface="Arial" panose="020B0604020202020204" pitchFamily="34" charset="0"/>
              <a:cs typeface="Arial" panose="020B0604020202020204" pitchFamily="34" charset="0"/>
            </a:endParaRPr>
          </a:p>
          <a:p>
            <a:pPr marL="342781" indent="-342781" algn="ctr" eaLnBrk="1" hangingPunct="1">
              <a:buFont typeface="Wingdings" charset="0"/>
              <a:buChar char="§"/>
            </a:pPr>
            <a:r>
              <a:rPr lang="en-US" altLang="zh-CN" sz="3200" b="1" dirty="0">
                <a:solidFill>
                  <a:srgbClr val="FFFFFF"/>
                </a:solidFill>
                <a:latin typeface="Arial" panose="020B0604020202020204" pitchFamily="34" charset="0"/>
                <a:cs typeface="Arial" panose="020B0604020202020204" pitchFamily="34" charset="0"/>
              </a:rPr>
              <a:t>That the Book of Acts served as a companion volume is evident in that both books are addressed to </a:t>
            </a:r>
            <a:r>
              <a:rPr lang="en-US" altLang="zh-CN" sz="3200" b="1" dirty="0" err="1">
                <a:solidFill>
                  <a:srgbClr val="FFFFFF"/>
                </a:solidFill>
                <a:latin typeface="Arial" panose="020B0604020202020204" pitchFamily="34" charset="0"/>
                <a:cs typeface="Arial" panose="020B0604020202020204" pitchFamily="34" charset="0"/>
              </a:rPr>
              <a:t>Theophilus</a:t>
            </a:r>
            <a:r>
              <a:rPr lang="en-US" altLang="zh-CN" sz="3200" b="1" dirty="0">
                <a:solidFill>
                  <a:srgbClr val="FFFFFF"/>
                </a:solidFill>
                <a:latin typeface="Arial" panose="020B0604020202020204" pitchFamily="34" charset="0"/>
                <a:cs typeface="Arial" panose="020B0604020202020204" pitchFamily="34" charset="0"/>
              </a:rPr>
              <a:t> (Luke 1:3; Acts 1:1).</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4037">
                                            <p:txEl>
                                              <p:pRg st="2" end="2"/>
                                            </p:txEl>
                                          </p:spTgt>
                                        </p:tgtEl>
                                        <p:attrNameLst>
                                          <p:attrName>style.visibility</p:attrName>
                                        </p:attrNameLst>
                                      </p:cBhvr>
                                      <p:to>
                                        <p:strVal val="visible"/>
                                      </p:to>
                                    </p:set>
                                    <p:anim calcmode="lin" valueType="num">
                                      <p:cBhvr additive="base">
                                        <p:cTn id="7" dur="500" fill="hold"/>
                                        <p:tgtEl>
                                          <p:spTgt spid="44037">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03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build="p" autoUpdateAnimBg="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dirty="0">
                <a:effectLst>
                  <a:glow rad="127000">
                    <a:schemeClr val="tx1"/>
                  </a:glow>
                </a:effectLst>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Happiness is the most important thing in the world, without it, you live a life of depression.</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—Marilyn Monroe—</a:t>
            </a:r>
          </a:p>
        </p:txBody>
      </p:sp>
    </p:spTree>
    <p:extLst>
      <p:ext uri="{BB962C8B-B14F-4D97-AF65-F5344CB8AC3E}">
        <p14:creationId xmlns:p14="http://schemas.microsoft.com/office/powerpoint/2010/main" val="2479137885"/>
      </p:ext>
    </p:extLst>
  </p:cSld>
  <p:clrMapOvr>
    <a:masterClrMapping/>
  </p:clrMapOvr>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584448" y="1988840"/>
            <a:ext cx="8020000" cy="3505200"/>
          </a:xfrm>
        </p:spPr>
        <p:txBody>
          <a:bodyPr/>
          <a:lstStyle/>
          <a:p>
            <a:pPr marL="0" indent="0">
              <a:buNone/>
            </a:pPr>
            <a:r>
              <a:rPr lang="en-US" b="1" dirty="0">
                <a:solidFill>
                  <a:schemeClr val="bg1"/>
                </a:solidFill>
                <a:effectLst/>
                <a:latin typeface="Lucida Grande" panose="020B0600040502020204" pitchFamily="34" charset="0"/>
              </a:rPr>
              <a:t>The man answered, “‘You must love the L</a:t>
            </a:r>
            <a:r>
              <a:rPr lang="en-US" sz="2800" b="1" dirty="0">
                <a:solidFill>
                  <a:schemeClr val="bg1"/>
                </a:solidFill>
                <a:effectLst/>
                <a:latin typeface="Lucida Grande" panose="020B0600040502020204" pitchFamily="34" charset="0"/>
              </a:rPr>
              <a:t>ORD</a:t>
            </a:r>
            <a:r>
              <a:rPr lang="en-US" b="1" dirty="0">
                <a:solidFill>
                  <a:schemeClr val="bg1"/>
                </a:solidFill>
                <a:effectLst/>
                <a:latin typeface="Lucida Grande" panose="020B0600040502020204" pitchFamily="34" charset="0"/>
              </a:rPr>
              <a:t> your God with all your heart, all your soul, all your strength, and all your mind.’ And, ‘Love your neighbor as yourself.’”</a:t>
            </a:r>
          </a:p>
          <a:p>
            <a:pPr marL="0" indent="0">
              <a:buNone/>
            </a:pPr>
            <a:endParaRPr lang="en-US" b="1" dirty="0">
              <a:solidFill>
                <a:schemeClr val="bg1"/>
              </a:solidFill>
              <a:latin typeface="Lucida Grande" panose="020B0600040502020204" pitchFamily="34" charset="0"/>
            </a:endParaRPr>
          </a:p>
          <a:p>
            <a:pPr marL="0" indent="0" algn="r">
              <a:buNone/>
            </a:pPr>
            <a:r>
              <a:rPr lang="en-US" b="1" dirty="0">
                <a:solidFill>
                  <a:schemeClr val="bg1"/>
                </a:solidFill>
                <a:effectLst/>
                <a:latin typeface="Lucida Grande" panose="020B0600040502020204" pitchFamily="34" charset="0"/>
              </a:rPr>
              <a:t>—Luke 10:27</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dirty="0">
                <a:solidFill>
                  <a:schemeClr val="bg1"/>
                </a:solidFill>
                <a:effectLst>
                  <a:outerShdw blurRad="38100" dist="38100" dir="2700000" algn="tl">
                    <a:srgbClr val="000000"/>
                  </a:outerShdw>
                </a:effectLst>
                <a:ea typeface="ＭＳ Ｐゴシック" charset="0"/>
                <a:cs typeface="ＭＳ Ｐゴシック" charset="0"/>
              </a:rPr>
              <a:t>Our Vision</a:t>
            </a:r>
            <a:endParaRPr lang="en-US" dirty="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09362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11</a:t>
            </a:r>
          </a:p>
        </p:txBody>
      </p:sp>
    </p:spTree>
    <p:extLst>
      <p:ext uri="{BB962C8B-B14F-4D97-AF65-F5344CB8AC3E}">
        <p14:creationId xmlns:p14="http://schemas.microsoft.com/office/powerpoint/2010/main" val="3183633902"/>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98</a:t>
            </a:r>
          </a:p>
        </p:txBody>
      </p:sp>
      <p:sp>
        <p:nvSpPr>
          <p:cNvPr id="74755" name="Text Box 3"/>
          <p:cNvSpPr txBox="1">
            <a:spLocks noChangeArrowheads="1"/>
          </p:cNvSpPr>
          <p:nvPr/>
        </p:nvSpPr>
        <p:spPr bwMode="auto">
          <a:xfrm>
            <a:off x="209550" y="2879725"/>
            <a:ext cx="87630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just" eaLnBrk="1" hangingPunct="1"/>
            <a:r>
              <a:rPr lang="en-US" altLang="zh-CN" sz="2200" b="1" dirty="0">
                <a:solidFill>
                  <a:srgbClr val="FFFFFF"/>
                </a:solidFill>
                <a:latin typeface="Arial" panose="020B0604020202020204" pitchFamily="34" charset="0"/>
                <a:cs typeface="Arial" panose="020B0604020202020204" pitchFamily="34" charset="0"/>
              </a:rPr>
              <a:t>(Ch. 22–23) The passion narrative demonstrates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submission to the will of the Father as the innocent Passover Lamb who through death provides forgiveness and eternal life to all who believe. </a:t>
            </a:r>
            <a:endParaRPr lang="en-US" sz="2200" b="1" dirty="0">
              <a:solidFill>
                <a:srgbClr val="FFFFFF"/>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85750" y="4800600"/>
            <a:ext cx="8610600" cy="110807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just" eaLnBrk="1" hangingPunct="1"/>
            <a:r>
              <a:rPr lang="en-US" altLang="zh-CN" sz="2200" b="1" dirty="0">
                <a:solidFill>
                  <a:srgbClr val="FFFFFF"/>
                </a:solidFill>
                <a:latin typeface="Arial" panose="020B0604020202020204" pitchFamily="34" charset="0"/>
                <a:cs typeface="Arial" panose="020B0604020202020204" pitchFamily="34" charset="0"/>
              </a:rPr>
              <a:t>(Ch. 24)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resurrection, commission, and ascension authenticate His ministry and atoning death as worthy of bringing to the nations. </a:t>
            </a:r>
            <a:endParaRPr lang="en-US" sz="2200" b="1" dirty="0">
              <a:solidFill>
                <a:srgbClr val="FFFFFF"/>
              </a:solidFill>
              <a:latin typeface="Arial" panose="020B0604020202020204" pitchFamily="34" charset="0"/>
              <a:cs typeface="Arial" panose="020B0604020202020204" pitchFamily="34" charset="0"/>
            </a:endParaRPr>
          </a:p>
        </p:txBody>
      </p:sp>
      <p:sp>
        <p:nvSpPr>
          <p:cNvPr id="337924" name="Text Box 5"/>
          <p:cNvSpPr txBox="1">
            <a:spLocks noChangeArrowheads="1"/>
          </p:cNvSpPr>
          <p:nvPr/>
        </p:nvSpPr>
        <p:spPr bwMode="auto">
          <a:xfrm>
            <a:off x="247650" y="990601"/>
            <a:ext cx="86868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just" eaLnBrk="1" hangingPunct="1"/>
            <a:r>
              <a:rPr lang="en-US" altLang="zh-CN" sz="2200" b="1" dirty="0">
                <a:solidFill>
                  <a:srgbClr val="FFFFFF"/>
                </a:solidFill>
                <a:latin typeface="Arial" panose="020B0604020202020204" pitchFamily="34" charset="0"/>
                <a:cs typeface="Arial" panose="020B0604020202020204" pitchFamily="34" charset="0"/>
              </a:rPr>
              <a:t>(4:14–21:38)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ministry in Galilee, en route to Jerusalem, and within the city show Israel</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rejection of Christ as Messiah and His judgment by turning to the Gentiles during the times of the Gentiles. </a:t>
            </a:r>
            <a:endParaRPr lang="en-US" sz="2200" b="1" dirty="0">
              <a:solidFill>
                <a:srgbClr val="FFFFFF"/>
              </a:solidFill>
              <a:latin typeface="Arial" panose="020B0604020202020204" pitchFamily="34" charset="0"/>
              <a:cs typeface="Arial" panose="020B0604020202020204" pitchFamily="34" charset="0"/>
            </a:endParaRPr>
          </a:p>
        </p:txBody>
      </p:sp>
      <p:sp>
        <p:nvSpPr>
          <p:cNvPr id="337925" name="Rectangle 6"/>
          <p:cNvSpPr>
            <a:spLocks noGrp="1" noChangeArrowheads="1"/>
          </p:cNvSpPr>
          <p:nvPr>
            <p:ph type="title" idx="4294967295"/>
          </p:nvPr>
        </p:nvSpPr>
        <p:spPr>
          <a:xfrm>
            <a:off x="2647950" y="304807"/>
            <a:ext cx="3886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Section Summaries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4755"/>
                                        </p:tgtEl>
                                        <p:attrNameLst>
                                          <p:attrName>style.visibility</p:attrName>
                                        </p:attrNameLst>
                                      </p:cBhvr>
                                      <p:to>
                                        <p:strVal val="visible"/>
                                      </p:to>
                                    </p:set>
                                    <p:anim calcmode="lin" valueType="num">
                                      <p:cBhvr>
                                        <p:cTn id="7" dur="500" fill="hold"/>
                                        <p:tgtEl>
                                          <p:spTgt spid="74755"/>
                                        </p:tgtEl>
                                        <p:attrNameLst>
                                          <p:attrName>ppt_w</p:attrName>
                                        </p:attrNameLst>
                                      </p:cBhvr>
                                      <p:tavLst>
                                        <p:tav tm="0">
                                          <p:val>
                                            <p:fltVal val="0"/>
                                          </p:val>
                                        </p:tav>
                                        <p:tav tm="100000">
                                          <p:val>
                                            <p:strVal val="#ppt_w"/>
                                          </p:val>
                                        </p:tav>
                                      </p:tavLst>
                                    </p:anim>
                                    <p:anim calcmode="lin" valueType="num">
                                      <p:cBhvr>
                                        <p:cTn id="8" dur="500" fill="hold"/>
                                        <p:tgtEl>
                                          <p:spTgt spid="7475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4756"/>
                                        </p:tgtEl>
                                        <p:attrNameLst>
                                          <p:attrName>style.visibility</p:attrName>
                                        </p:attrNameLst>
                                      </p:cBhvr>
                                      <p:to>
                                        <p:strVal val="visible"/>
                                      </p:to>
                                    </p:set>
                                    <p:anim calcmode="lin" valueType="num">
                                      <p:cBhvr>
                                        <p:cTn id="13" dur="500" fill="hold"/>
                                        <p:tgtEl>
                                          <p:spTgt spid="74756"/>
                                        </p:tgtEl>
                                        <p:attrNameLst>
                                          <p:attrName>ppt_w</p:attrName>
                                        </p:attrNameLst>
                                      </p:cBhvr>
                                      <p:tavLst>
                                        <p:tav tm="0">
                                          <p:val>
                                            <p:fltVal val="0"/>
                                          </p:val>
                                        </p:tav>
                                        <p:tav tm="100000">
                                          <p:val>
                                            <p:strVal val="#ppt_w"/>
                                          </p:val>
                                        </p:tav>
                                      </p:tavLst>
                                    </p:anim>
                                    <p:anim calcmode="lin" valueType="num">
                                      <p:cBhvr>
                                        <p:cTn id="14" dur="500" fill="hold"/>
                                        <p:tgtEl>
                                          <p:spTgt spid="747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animBg="1" autoUpdateAnimBg="0"/>
      <p:bldP spid="74756" grpId="0" animBg="1" autoUpdateAnimBg="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5097474"/>
            <a:ext cx="8928100" cy="707801"/>
          </a:xfrm>
          <a:prstGeom prst="rect">
            <a:avLst/>
          </a:prstGeom>
          <a:noFill/>
        </p:spPr>
        <p:txBody>
          <a:bodyPr wrap="square" lIns="91303" tIns="45652" rIns="91303" bIns="45652">
            <a:spAutoFit/>
          </a:bodyPr>
          <a:lstStyle/>
          <a:p>
            <a:pPr>
              <a:defRPr/>
            </a:pPr>
            <a:r>
              <a:rPr lang="en-US" sz="4000" b="1" dirty="0">
                <a:solidFill>
                  <a:srgbClr val="6BCBF4"/>
                </a:solidFill>
                <a:effectLst>
                  <a:glow rad="101600">
                    <a:srgbClr val="000000"/>
                  </a:glow>
                  <a:outerShdw blurRad="50800" dist="38100" dir="2700000" algn="tl" rotWithShape="0">
                    <a:srgbClr val="000000"/>
                  </a:outerShdw>
                </a:effectLst>
                <a:latin typeface="Arial" panose="020B0604020202020204" pitchFamily="34" charset="0"/>
              </a:rPr>
              <a:t>JESUS DELIVERS A MUTE MAN</a:t>
            </a:r>
          </a:p>
        </p:txBody>
      </p:sp>
      <p:sp>
        <p:nvSpPr>
          <p:cNvPr id="4" name="TextBox 3"/>
          <p:cNvSpPr txBox="1"/>
          <p:nvPr/>
        </p:nvSpPr>
        <p:spPr>
          <a:xfrm>
            <a:off x="186989" y="4521409"/>
            <a:ext cx="8928100" cy="584691"/>
          </a:xfrm>
          <a:prstGeom prst="rect">
            <a:avLst/>
          </a:prstGeom>
          <a:noFill/>
        </p:spPr>
        <p:txBody>
          <a:bodyPr wrap="square" lIns="91303" tIns="45652" rIns="91303" bIns="45652">
            <a:spAutoFit/>
          </a:bodyPr>
          <a:lstStyle/>
          <a:p>
            <a:pPr>
              <a:defRPr/>
            </a:pPr>
            <a:r>
              <a:rPr lang="en-US" sz="3200" b="1" dirty="0">
                <a:solidFill>
                  <a:srgbClr val="FFFFFF"/>
                </a:solidFill>
                <a:effectLst>
                  <a:glow rad="101600">
                    <a:srgbClr val="000000"/>
                  </a:glow>
                  <a:outerShdw blurRad="50800" dist="88900" dir="2700000" algn="tl" rotWithShape="0">
                    <a:srgbClr val="000000"/>
                  </a:outerShdw>
                </a:effectLst>
                <a:latin typeface="Arial" panose="020B0604020202020204" pitchFamily="34" charset="0"/>
              </a:rPr>
              <a:t>Matthew 9:32-34; Luke 11:14-23</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 name="Group 14"/>
          <p:cNvGrpSpPr/>
          <p:nvPr/>
        </p:nvGrpSpPr>
        <p:grpSpPr>
          <a:xfrm>
            <a:off x="251520" y="188640"/>
            <a:ext cx="3312880" cy="1245862"/>
            <a:chOff x="5508104" y="620690"/>
            <a:chExt cx="3312880" cy="1245862"/>
          </a:xfrm>
        </p:grpSpPr>
        <p:grpSp>
          <p:nvGrpSpPr>
            <p:cNvPr id="16" name="Group 15"/>
            <p:cNvGrpSpPr/>
            <p:nvPr/>
          </p:nvGrpSpPr>
          <p:grpSpPr>
            <a:xfrm>
              <a:off x="5508104" y="620690"/>
              <a:ext cx="2376264" cy="1245862"/>
              <a:chOff x="5508104" y="620690"/>
              <a:chExt cx="2376264" cy="1245862"/>
            </a:xfrm>
          </p:grpSpPr>
          <p:pic>
            <p:nvPicPr>
              <p:cNvPr id="18"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9" name="Rectangle 18"/>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dirty="0">
                  <a:solidFill>
                    <a:srgbClr val="FFFFFF"/>
                  </a:solidFill>
                  <a:latin typeface="Arial" panose="020B0604020202020204" pitchFamily="34" charset="0"/>
                  <a:ea typeface="Osaka"/>
                  <a:cs typeface="Osaka"/>
                </a:endParaRPr>
              </a:p>
            </p:txBody>
          </p:sp>
        </p:grpSp>
        <p:sp>
          <p:nvSpPr>
            <p:cNvPr id="17" name="TextBox 16"/>
            <p:cNvSpPr txBox="1"/>
            <p:nvPr/>
          </p:nvSpPr>
          <p:spPr>
            <a:xfrm>
              <a:off x="6660232" y="692696"/>
              <a:ext cx="2160752" cy="1148007"/>
            </a:xfrm>
            <a:prstGeom prst="rect">
              <a:avLst/>
            </a:prstGeom>
            <a:noFill/>
          </p:spPr>
          <p:txBody>
            <a:bodyPr wrap="square" rtlCol="0">
              <a:spAutoFit/>
            </a:bodyPr>
            <a:lstStyle/>
            <a:p>
              <a:pPr>
                <a:lnSpc>
                  <a:spcPct val="70000"/>
                </a:lnSpc>
              </a:pPr>
              <a:r>
                <a:rPr lang="en-US" altLang="zh-CN" sz="3600" spc="-250" dirty="0">
                  <a:solidFill>
                    <a:srgbClr val="002060"/>
                  </a:solidFill>
                  <a:latin typeface="Avenir Black"/>
                  <a:cs typeface="Avenir Black"/>
                </a:rPr>
                <a:t>Free</a:t>
              </a:r>
              <a:br>
                <a:rPr lang="en-US" altLang="zh-CN" sz="3200" spc="-250" dirty="0">
                  <a:solidFill>
                    <a:srgbClr val="002060"/>
                  </a:solidFill>
                  <a:latin typeface="Avenir Black"/>
                  <a:cs typeface="Avenir Black"/>
                </a:rPr>
              </a:br>
              <a:r>
                <a:rPr lang="en-US" altLang="zh-CN" sz="3200" spc="-250" dirty="0">
                  <a:solidFill>
                    <a:srgbClr val="36BAD5"/>
                  </a:solidFill>
                  <a:latin typeface="Avenir Black"/>
                  <a:cs typeface="Avenir Black"/>
                </a:rPr>
                <a:t>Bible </a:t>
              </a:r>
              <a:br>
                <a:rPr lang="en-US" altLang="zh-CN" sz="3200" spc="-250" dirty="0">
                  <a:solidFill>
                    <a:srgbClr val="002060"/>
                  </a:solidFill>
                  <a:latin typeface="Avenir Black"/>
                  <a:cs typeface="Avenir Black"/>
                </a:rPr>
              </a:br>
              <a:r>
                <a:rPr lang="en-US" altLang="zh-CN" sz="2800" spc="-250" dirty="0">
                  <a:solidFill>
                    <a:srgbClr val="002060"/>
                  </a:solidFill>
                  <a:latin typeface="Avenir Black"/>
                  <a:cs typeface="Avenir Black"/>
                </a:rPr>
                <a:t>images</a:t>
              </a:r>
              <a:endParaRPr lang="en-GB" sz="4800" spc="-250" dirty="0">
                <a:solidFill>
                  <a:srgbClr val="002060"/>
                </a:solidFill>
                <a:latin typeface="Avenir Black"/>
                <a:cs typeface="Avenir Black"/>
              </a:endParaRPr>
            </a:p>
          </p:txBody>
        </p:sp>
      </p:grpSp>
    </p:spTree>
    <p:extLst>
      <p:ext uri="{BB962C8B-B14F-4D97-AF65-F5344CB8AC3E}">
        <p14:creationId xmlns:p14="http://schemas.microsoft.com/office/powerpoint/2010/main" val="1885144319"/>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308923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166757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18580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636751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en-US" b="1" dirty="0"/>
              <a:t>Who was Luke?</a:t>
            </a: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Medical doctor</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Traveling companion of Paul</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Articulate historian &amp; writer</a:t>
            </a: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51537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36300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38937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678472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06119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17680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2900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5" y="1659115"/>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51"/>
            <a:ext cx="4940737" cy="12926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algn="ctr" defTabSz="314712">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712">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7"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62814322"/>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p:cNvPicPr>
            <a:picLocks noChangeAspect="1" noChangeArrowheads="1"/>
          </p:cNvPicPr>
          <p:nvPr/>
        </p:nvPicPr>
        <p:blipFill>
          <a:blip r:embed="rId3" cstate="screen">
            <a:clrChange>
              <a:clrFrom>
                <a:srgbClr val="FFFFFF"/>
              </a:clrFrom>
              <a:clrTo>
                <a:srgbClr val="FFFFFF">
                  <a:alpha val="0"/>
                </a:srgbClr>
              </a:clrTo>
            </a:clrChange>
            <a:lum bright="-40000" contrast="40000"/>
            <a:extLst>
              <a:ext uri="{28A0092B-C50C-407E-A947-70E740481C1C}">
                <a14:useLocalDpi xmlns:a14="http://schemas.microsoft.com/office/drawing/2010/main"/>
              </a:ext>
            </a:extLst>
          </a:blip>
          <a:srcRect/>
          <a:stretch>
            <a:fillRect/>
          </a:stretch>
        </p:blipFill>
        <p:spPr bwMode="auto">
          <a:xfrm>
            <a:off x="7" y="0"/>
            <a:ext cx="5427663"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39970" name="Text Box 3"/>
          <p:cNvSpPr txBox="1">
            <a:spLocks noChangeArrowheads="1"/>
          </p:cNvSpPr>
          <p:nvPr/>
        </p:nvSpPr>
        <p:spPr bwMode="auto">
          <a:xfrm>
            <a:off x="8502651" y="5"/>
            <a:ext cx="69811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CC"/>
                </a:solidFill>
                <a:latin typeface="Arial" panose="020B0604020202020204" pitchFamily="34" charset="0"/>
                <a:cs typeface="Arial" panose="020B0604020202020204" pitchFamily="34" charset="0"/>
              </a:rPr>
              <a:t>102</a:t>
            </a:r>
          </a:p>
        </p:txBody>
      </p:sp>
      <p:sp>
        <p:nvSpPr>
          <p:cNvPr id="339971" name="Rectangle 4"/>
          <p:cNvSpPr>
            <a:spLocks noGrp="1" noChangeArrowheads="1"/>
          </p:cNvSpPr>
          <p:nvPr>
            <p:ph type="title" idx="4294967295"/>
          </p:nvPr>
        </p:nvSpPr>
        <p:spPr>
          <a:xfrm>
            <a:off x="5032382" y="1628782"/>
            <a:ext cx="4111625" cy="646113"/>
          </a:xfrm>
          <a:solidFill>
            <a:schemeClr val="tx1"/>
          </a:solidFill>
        </p:spPr>
        <p:txBody>
          <a:bodyPr wrap="none">
            <a:spAutoFit/>
          </a:bodyPr>
          <a:lstStyle/>
          <a:p>
            <a:pPr eaLnBrk="1" hangingPunct="1"/>
            <a:r>
              <a:rPr lang="en-US" sz="3600" dirty="0">
                <a:solidFill>
                  <a:schemeClr val="bg2"/>
                </a:solidFill>
              </a:rPr>
              <a:t>Parables of Jesus</a:t>
            </a:r>
          </a:p>
        </p:txBody>
      </p:sp>
    </p:spTree>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12</a:t>
            </a:r>
          </a:p>
        </p:txBody>
      </p:sp>
    </p:spTree>
    <p:extLst>
      <p:ext uri="{BB962C8B-B14F-4D97-AF65-F5344CB8AC3E}">
        <p14:creationId xmlns:p14="http://schemas.microsoft.com/office/powerpoint/2010/main" val="4136536639"/>
      </p:ext>
    </p:extLst>
  </p:cSld>
  <p:clrMapOvr>
    <a:overrideClrMapping bg1="lt1" tx1="dk1" bg2="lt2" tx2="dk2" accent1="accent1" accent2="accent2" accent3="accent3" accent4="accent4" accent5="accent5" accent6="accent6" hlink="hlink" folHlink="folHlink"/>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Text Box 2"/>
          <p:cNvSpPr txBox="1">
            <a:spLocks noChangeArrowheads="1"/>
          </p:cNvSpPr>
          <p:nvPr/>
        </p:nvSpPr>
        <p:spPr bwMode="auto">
          <a:xfrm>
            <a:off x="8509553" y="15039"/>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p>
        </p:txBody>
      </p:sp>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External Evidence</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Church Fathers of the latter half of the 2nd century agreed that Luke, "the beloved physician" (Col. 4:14), wrote this Gospel which bears his name:</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earliest evidence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for Lukan authorship – Muratorian Canon 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Anti-Marcionite Prologue.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Further citations to Lukan authorship are given by Irenaeus, Tertullian, Clement of Alexandria,</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Origen, Eusebius, and Jerome. </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4013" marR="0" lvl="0" indent="-354013" algn="ctr" defTabSz="914400" rtl="0" eaLnBrk="1" fontAlgn="base" latinLnBrk="0" hangingPunct="1">
              <a:lnSpc>
                <a:spcPct val="100000"/>
              </a:lnSpc>
              <a:spcBef>
                <a:spcPct val="0"/>
              </a:spcBef>
              <a:spcAft>
                <a:spcPct val="0"/>
              </a:spcAft>
              <a:buClrTx/>
              <a:buSzTx/>
              <a:buFontTx/>
              <a:buNone/>
              <a:tabLst/>
              <a:defRPr/>
            </a:pPr>
            <a:r>
              <a:rPr kumimoji="0" lang="en-US" altLang="zh-CN" sz="2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Internal Evidence</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Several factors signify that Luke and Acts had the same author.</a:t>
            </a:r>
          </a:p>
          <a:p>
            <a:pPr marL="354013" marR="0" lvl="0" indent="-354013" algn="l" defTabSz="914400" rtl="0" eaLnBrk="1" fontAlgn="base" latinLnBrk="0" hangingPunct="1">
              <a:lnSpc>
                <a:spcPct val="100000"/>
              </a:lnSpc>
              <a:spcBef>
                <a:spcPct val="0"/>
              </a:spcBef>
              <a:spcAft>
                <a:spcPct val="0"/>
              </a:spcAft>
              <a:buClrTx/>
              <a:buSzTx/>
              <a:buFontTx/>
              <a:buAutoNum type="arabicPeriod"/>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The "we sections" in Acts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Use of more technical medical terms is compatible with authorship by a doctor</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9252" name="Rectangle 5"/>
          <p:cNvSpPr>
            <a:spLocks noGrp="1" noChangeArrowheads="1"/>
          </p:cNvSpPr>
          <p:nvPr>
            <p:ph type="title" idx="4294967295"/>
          </p:nvPr>
        </p:nvSpPr>
        <p:spPr>
          <a:xfrm>
            <a:off x="3659188" y="76207"/>
            <a:ext cx="1827212" cy="461963"/>
          </a:xfrm>
          <a:solidFill>
            <a:schemeClr val="tx2"/>
          </a:solidFill>
        </p:spPr>
        <p:txBody>
          <a:bodyPr wrap="none" anchor="t">
            <a:spAutoFit/>
          </a:bodyPr>
          <a:lstStyle/>
          <a:p>
            <a:pPr eaLnBrk="1" hangingPunct="1"/>
            <a:r>
              <a:rPr lang="en-US" sz="2400" dirty="0">
                <a:solidFill>
                  <a:srgbClr val="000000"/>
                </a:solidFill>
                <a:ea typeface="SimSun" charset="0"/>
                <a:cs typeface="SimSun" charset="0"/>
              </a:rPr>
              <a:t>Authorship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1026"/>
          <p:cNvSpPr>
            <a:spLocks noGrp="1" noChangeArrowheads="1"/>
          </p:cNvSpPr>
          <p:nvPr>
            <p:ph type="title" idx="4294967295"/>
          </p:nvPr>
        </p:nvSpPr>
        <p:spPr>
          <a:xfrm>
            <a:off x="1295400" y="609600"/>
            <a:ext cx="7848600" cy="762000"/>
          </a:xfrm>
          <a:solidFill>
            <a:srgbClr val="000000"/>
          </a:solidFill>
        </p:spPr>
        <p:txBody>
          <a:bodyPr/>
          <a:lstStyle/>
          <a:p>
            <a:r>
              <a:rPr lang="en-US">
                <a:solidFill>
                  <a:schemeClr val="bg1"/>
                </a:solidFill>
                <a:latin typeface="Times New Roman" charset="0"/>
                <a:ea typeface="ＭＳ Ｐゴシック" charset="0"/>
                <a:cs typeface="ＭＳ Ｐゴシック" charset="0"/>
              </a:rPr>
              <a:t>Luke 12:2</a:t>
            </a:r>
          </a:p>
        </p:txBody>
      </p:sp>
      <p:pic>
        <p:nvPicPr>
          <p:cNvPr id="2" name="Picture 1" descr="Luke 12:2 [widescreen].png"/>
          <p:cNvPicPr>
            <a:picLocks noChangeAspect="1"/>
          </p:cNvPicPr>
          <p:nvPr/>
        </p:nvPicPr>
        <p:blipFill rotWithShape="1">
          <a:blip r:embed="rId2">
            <a:extLst>
              <a:ext uri="{28A0092B-C50C-407E-A947-70E740481C1C}">
                <a14:useLocalDpi xmlns:a14="http://schemas.microsoft.com/office/drawing/2010/main" val="0"/>
              </a:ext>
            </a:extLst>
          </a:blip>
          <a:srcRect t="6132" b="7602"/>
          <a:stretch/>
        </p:blipFill>
        <p:spPr>
          <a:xfrm>
            <a:off x="0" y="0"/>
            <a:ext cx="9144000" cy="4437112"/>
          </a:xfrm>
          <a:prstGeom prst="rect">
            <a:avLst/>
          </a:prstGeom>
        </p:spPr>
      </p:pic>
      <p:sp>
        <p:nvSpPr>
          <p:cNvPr id="71683" name="Rectangle 1027"/>
          <p:cNvSpPr>
            <a:spLocks noChangeArrowheads="1"/>
          </p:cNvSpPr>
          <p:nvPr/>
        </p:nvSpPr>
        <p:spPr bwMode="auto">
          <a:xfrm rot="21417358">
            <a:off x="-153165" y="-2904206"/>
            <a:ext cx="9450328" cy="2587352"/>
          </a:xfrm>
          <a:prstGeom prst="rect">
            <a:avLst/>
          </a:prstGeom>
          <a:solidFill>
            <a:srgbClr val="CC662B"/>
          </a:solidFill>
          <a:ln w="9525">
            <a:noFill/>
            <a:miter lim="800000"/>
            <a:headEnd/>
            <a:tailEnd/>
          </a:ln>
          <a:effectLst/>
        </p:spPr>
        <p:txBody>
          <a:bodyPr lIns="91408" tIns="45704" rIns="91408" bIns="45704" anchor="ctr"/>
          <a:lstStyle/>
          <a:p>
            <a:pPr marL="536575" marR="0" lvl="0" defTabSz="914400" rtl="0" eaLnBrk="0" fontAlgn="base" latinLnBrk="0" hangingPunct="0">
              <a:lnSpc>
                <a:spcPct val="100000"/>
              </a:lnSpc>
              <a:spcBef>
                <a:spcPct val="0"/>
              </a:spcBef>
              <a:spcAft>
                <a:spcPct val="0"/>
              </a:spcAft>
              <a:buClrTx/>
              <a:buSzTx/>
              <a:buFontTx/>
              <a:buNone/>
              <a:defRPr/>
            </a:pPr>
            <a:r>
              <a:rPr kumimoji="0" lang="en-US"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NOTHING IS COVERED UP </a:t>
            </a:r>
            <a:br>
              <a:rPr kumimoji="0" lang="en-US" sz="32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br>
            <a:r>
              <a:rPr kumimoji="0" lang="en-US" sz="32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that will not be revealed,</a:t>
            </a:r>
          </a:p>
          <a:p>
            <a:pPr marL="536575" marR="0" lvl="0" defTabSz="914400" rtl="0" eaLnBrk="0" fontAlgn="base" latinLnBrk="0" hangingPunct="0">
              <a:lnSpc>
                <a:spcPct val="100000"/>
              </a:lnSpc>
              <a:spcBef>
                <a:spcPct val="0"/>
              </a:spcBef>
              <a:spcAft>
                <a:spcPct val="0"/>
              </a:spcAft>
              <a:buClrTx/>
              <a:buSzTx/>
              <a:buFontTx/>
              <a:buNone/>
              <a:defRPr/>
            </a:pPr>
            <a:r>
              <a:rPr kumimoji="0" lang="en-US"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OR HIDDEN</a:t>
            </a:r>
          </a:p>
          <a:p>
            <a:pPr marL="536575" marR="0" lvl="0" defTabSz="914400" rtl="0" eaLnBrk="0" fontAlgn="base" latinLnBrk="0" hangingPunct="0">
              <a:lnSpc>
                <a:spcPct val="100000"/>
              </a:lnSpc>
              <a:spcBef>
                <a:spcPct val="0"/>
              </a:spcBef>
              <a:spcAft>
                <a:spcPct val="0"/>
              </a:spcAft>
              <a:buClrTx/>
              <a:buSzTx/>
              <a:buFontTx/>
              <a:buNone/>
              <a:defRPr/>
            </a:pPr>
            <a:r>
              <a:rPr kumimoji="0" lang="en-US" sz="32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that will not be known.</a:t>
            </a:r>
          </a:p>
        </p:txBody>
      </p:sp>
      <p:sp>
        <p:nvSpPr>
          <p:cNvPr id="5" name="Rectangle 1027">
            <a:extLst>
              <a:ext uri="{FF2B5EF4-FFF2-40B4-BE49-F238E27FC236}">
                <a16:creationId xmlns:a16="http://schemas.microsoft.com/office/drawing/2014/main" id="{BB274542-990B-3F45-B365-18FF8C353D97}"/>
              </a:ext>
            </a:extLst>
          </p:cNvPr>
          <p:cNvSpPr>
            <a:spLocks noChangeArrowheads="1"/>
          </p:cNvSpPr>
          <p:nvPr/>
        </p:nvSpPr>
        <p:spPr bwMode="auto">
          <a:xfrm>
            <a:off x="5652120" y="3429000"/>
            <a:ext cx="3150096" cy="764704"/>
          </a:xfrm>
          <a:prstGeom prst="rect">
            <a:avLst/>
          </a:prstGeom>
          <a:solidFill>
            <a:srgbClr val="361B19"/>
          </a:solidFill>
          <a:ln w="9525">
            <a:noFill/>
            <a:miter lim="800000"/>
            <a:headEnd/>
            <a:tailEnd/>
          </a:ln>
          <a:effectLst/>
        </p:spPr>
        <p:txBody>
          <a:bodyPr lIns="91408" tIns="45704" rIns="91408" bIns="45704"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LUKE 12:2</a:t>
            </a:r>
            <a:endParaRPr kumimoji="0" lang="en-US" sz="32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250097297"/>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3" name="Rectangle 72">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100" name="Picture 4" descr="LESSONS FROM THE RICH FOOL – Luke 12:17-20 | Mission Venture Ministries">
            <a:extLst>
              <a:ext uri="{FF2B5EF4-FFF2-40B4-BE49-F238E27FC236}">
                <a16:creationId xmlns:a16="http://schemas.microsoft.com/office/drawing/2014/main" id="{302565A3-3830-4350-86C8-6B4E5917FB38}"/>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47C296D-D0EB-DDDF-26D8-65C1A43DAB89}"/>
              </a:ext>
            </a:extLst>
          </p:cNvPr>
          <p:cNvSpPr txBox="1"/>
          <p:nvPr/>
        </p:nvSpPr>
        <p:spPr>
          <a:xfrm>
            <a:off x="0" y="6165304"/>
            <a:ext cx="9141714" cy="678327"/>
          </a:xfrm>
          <a:prstGeom prst="rect">
            <a:avLst/>
          </a:prstGeom>
          <a:solidFill>
            <a:srgbClr val="3E250F"/>
          </a:solidFill>
        </p:spPr>
        <p:txBody>
          <a:bodyPr wrap="square" anchor="ctr">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en-US" sz="3600" b="1" u="none" strike="noStrike" kern="1200" cap="none" spc="0" normalizeH="0" baseline="0" noProof="0" dirty="0">
                <a:ln>
                  <a:noFill/>
                </a:ln>
                <a:solidFill>
                  <a:srgbClr val="FFC000">
                    <a:lumMod val="40000"/>
                    <a:lumOff val="60000"/>
                  </a:srgbClr>
                </a:solidFill>
                <a:effectLst/>
                <a:uLnTx/>
                <a:uFillTx/>
                <a:latin typeface="Arial" panose="020B0604020202020204" pitchFamily="34" charset="0"/>
                <a:ea typeface="Times New Roman" panose="02020603050405020304" pitchFamily="18" charset="0"/>
                <a:cs typeface="Arial" panose="020B0604020202020204" pitchFamily="34" charset="0"/>
              </a:rPr>
              <a:t>LESSONS FROM THE RICH FOOL</a:t>
            </a:r>
          </a:p>
        </p:txBody>
      </p:sp>
    </p:spTree>
    <p:extLst>
      <p:ext uri="{BB962C8B-B14F-4D97-AF65-F5344CB8AC3E}">
        <p14:creationId xmlns:p14="http://schemas.microsoft.com/office/powerpoint/2010/main" val="4267954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7" name="Picture 3" descr="Rev 5.5 City Background.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2018" name="Rectangle 1026"/>
          <p:cNvSpPr>
            <a:spLocks noGrp="1" noChangeArrowheads="1"/>
          </p:cNvSpPr>
          <p:nvPr>
            <p:ph type="title" idx="4294967295"/>
          </p:nvPr>
        </p:nvSpPr>
        <p:spPr>
          <a:xfrm>
            <a:off x="685800" y="609601"/>
            <a:ext cx="7848600" cy="762000"/>
          </a:xfrm>
          <a:solidFill>
            <a:srgbClr val="000000"/>
          </a:solidFill>
        </p:spPr>
        <p:txBody>
          <a:bodyPr/>
          <a:lstStyle/>
          <a:p>
            <a:r>
              <a:rPr lang="en-US">
                <a:solidFill>
                  <a:schemeClr val="bg1"/>
                </a:solidFill>
                <a:latin typeface="Times New Roman" charset="0"/>
                <a:ea typeface="ＭＳ Ｐゴシック" charset="0"/>
                <a:cs typeface="ＭＳ Ｐゴシック" charset="0"/>
              </a:rPr>
              <a:t>Luke 12:35-38 </a:t>
            </a:r>
            <a:r>
              <a:rPr lang="en-US" sz="3200">
                <a:solidFill>
                  <a:schemeClr val="bg1"/>
                </a:solidFill>
                <a:latin typeface="Times New Roman" charset="0"/>
                <a:ea typeface="ＭＳ Ｐゴシック" charset="0"/>
                <a:cs typeface="ＭＳ Ｐゴシック" charset="0"/>
              </a:rPr>
              <a:t>NLT</a:t>
            </a:r>
            <a:endParaRPr lang="en-US">
              <a:solidFill>
                <a:schemeClr val="bg1"/>
              </a:solidFill>
              <a:latin typeface="Times New Roman" charset="0"/>
              <a:ea typeface="ＭＳ Ｐゴシック" charset="0"/>
              <a:cs typeface="ＭＳ Ｐゴシック" charset="0"/>
            </a:endParaRPr>
          </a:p>
        </p:txBody>
      </p:sp>
      <p:sp>
        <p:nvSpPr>
          <p:cNvPr id="71683" name="Rectangle 1027"/>
          <p:cNvSpPr>
            <a:spLocks noChangeArrowheads="1"/>
          </p:cNvSpPr>
          <p:nvPr/>
        </p:nvSpPr>
        <p:spPr bwMode="auto">
          <a:xfrm>
            <a:off x="304800" y="1752600"/>
            <a:ext cx="8610600" cy="4800600"/>
          </a:xfrm>
          <a:prstGeom prst="rect">
            <a:avLst/>
          </a:prstGeom>
          <a:noFill/>
          <a:ln w="9525">
            <a:noFill/>
            <a:miter lim="800000"/>
            <a:headEnd/>
            <a:tailEnd/>
          </a:ln>
          <a:effectLst/>
        </p:spPr>
        <p:txBody>
          <a:bodyPr lIns="91408" tIns="45704" rIns="91408" bIns="45704" anchor="ctr"/>
          <a:lstStyle/>
          <a:p>
            <a:pPr algn="ctr">
              <a:defRPr/>
            </a:pPr>
            <a:r>
              <a:rPr lang="en-US" sz="2800" b="1" baseline="30000" dirty="0">
                <a:solidFill>
                  <a:srgbClr val="FFFFFF"/>
                </a:solidFill>
                <a:effectLst>
                  <a:glow rad="101600">
                    <a:srgbClr val="000000"/>
                  </a:glow>
                </a:effectLst>
                <a:latin typeface="Arial" panose="020B0604020202020204" pitchFamily="34" charset="0"/>
              </a:rPr>
              <a:t>35</a:t>
            </a:r>
            <a:r>
              <a:rPr lang="en-US" altLang="ja-JP" sz="2800" b="1" dirty="0">
                <a:solidFill>
                  <a:srgbClr val="FFFFFF"/>
                </a:solidFill>
                <a:effectLst>
                  <a:glow rad="101600">
                    <a:srgbClr val="000000"/>
                  </a:glow>
                </a:effectLst>
                <a:latin typeface="Arial" panose="020B0604020202020204" pitchFamily="34" charset="0"/>
              </a:rPr>
              <a:t>"</a:t>
            </a:r>
            <a:r>
              <a:rPr lang="en-US" sz="2800" b="1" dirty="0">
                <a:solidFill>
                  <a:srgbClr val="FFFFFF"/>
                </a:solidFill>
                <a:effectLst>
                  <a:glow rad="101600">
                    <a:srgbClr val="000000"/>
                  </a:glow>
                </a:effectLst>
                <a:latin typeface="Arial" panose="020B0604020202020204" pitchFamily="34" charset="0"/>
              </a:rPr>
              <a:t>Be dressed for service and keep your lamps burning, </a:t>
            </a:r>
            <a:r>
              <a:rPr lang="en-US" sz="2800" b="1" baseline="30000" dirty="0">
                <a:solidFill>
                  <a:srgbClr val="FFFFFF"/>
                </a:solidFill>
                <a:effectLst>
                  <a:glow rad="101600">
                    <a:srgbClr val="000000"/>
                  </a:glow>
                </a:effectLst>
                <a:latin typeface="Arial" panose="020B0604020202020204" pitchFamily="34" charset="0"/>
              </a:rPr>
              <a:t>36</a:t>
            </a:r>
            <a:r>
              <a:rPr lang="en-US" sz="2800" b="1" dirty="0">
                <a:solidFill>
                  <a:srgbClr val="FFFFFF"/>
                </a:solidFill>
                <a:effectLst>
                  <a:glow rad="101600">
                    <a:srgbClr val="000000"/>
                  </a:glow>
                </a:effectLst>
                <a:latin typeface="Arial" panose="020B0604020202020204" pitchFamily="34" charset="0"/>
              </a:rPr>
              <a:t>as though you were waiting for your master to return from the wedding feast. Then you will be ready to open the door and let him in the moment he arrives and knocks. </a:t>
            </a:r>
            <a:r>
              <a:rPr lang="en-US" sz="2800" b="1" baseline="30000" dirty="0">
                <a:solidFill>
                  <a:srgbClr val="FFFFFF"/>
                </a:solidFill>
                <a:effectLst>
                  <a:glow rad="101600">
                    <a:srgbClr val="000000"/>
                  </a:glow>
                </a:effectLst>
                <a:latin typeface="Arial" panose="020B0604020202020204" pitchFamily="34" charset="0"/>
              </a:rPr>
              <a:t>37</a:t>
            </a:r>
            <a:r>
              <a:rPr lang="en-US" sz="2800" b="1" dirty="0">
                <a:solidFill>
                  <a:srgbClr val="FFFFFF"/>
                </a:solidFill>
                <a:effectLst>
                  <a:glow rad="101600">
                    <a:srgbClr val="000000"/>
                  </a:glow>
                </a:effectLst>
                <a:latin typeface="Arial" panose="020B0604020202020204" pitchFamily="34" charset="0"/>
              </a:rPr>
              <a:t>The servants who are ready and waiting for his return will be rewarded. I tell you the truth, he himself will seat them, put on an apron, and serve them as they sit and eat! </a:t>
            </a:r>
            <a:r>
              <a:rPr lang="en-US" sz="2800" b="1" baseline="30000" dirty="0">
                <a:solidFill>
                  <a:srgbClr val="FFFFFF"/>
                </a:solidFill>
                <a:effectLst>
                  <a:glow rad="101600">
                    <a:srgbClr val="000000"/>
                  </a:glow>
                </a:effectLst>
                <a:latin typeface="Arial" panose="020B0604020202020204" pitchFamily="34" charset="0"/>
              </a:rPr>
              <a:t>38</a:t>
            </a:r>
            <a:r>
              <a:rPr lang="en-US" sz="2800" b="1" dirty="0">
                <a:solidFill>
                  <a:srgbClr val="FFFFFF"/>
                </a:solidFill>
                <a:effectLst>
                  <a:glow rad="101600">
                    <a:srgbClr val="000000"/>
                  </a:glow>
                </a:effectLst>
                <a:latin typeface="Arial" panose="020B0604020202020204" pitchFamily="34" charset="0"/>
              </a:rPr>
              <a:t>He may come in the middle of the night or just before dawn. But whenever he comes, he will reward the servants who are ready.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71683"/>
                                        </p:tgtEl>
                                        <p:attrNameLst>
                                          <p:attrName>style.visibility</p:attrName>
                                        </p:attrNameLst>
                                      </p:cBhvr>
                                      <p:to>
                                        <p:strVal val="visible"/>
                                      </p:to>
                                    </p:set>
                                    <p:animEffect transition="in" filter="fade">
                                      <p:cBhvr>
                                        <p:cTn id="7" dur="1000"/>
                                        <p:tgtEl>
                                          <p:spTgt spid="71683"/>
                                        </p:tgtEl>
                                      </p:cBhvr>
                                    </p:animEffect>
                                    <p:anim calcmode="lin" valueType="num">
                                      <p:cBhvr>
                                        <p:cTn id="8" dur="1000" fill="hold"/>
                                        <p:tgtEl>
                                          <p:spTgt spid="71683"/>
                                        </p:tgtEl>
                                        <p:attrNameLst>
                                          <p:attrName>ppt_x</p:attrName>
                                        </p:attrNameLst>
                                      </p:cBhvr>
                                      <p:tavLst>
                                        <p:tav tm="0">
                                          <p:val>
                                            <p:strVal val="#ppt_x"/>
                                          </p:val>
                                        </p:tav>
                                        <p:tav tm="100000">
                                          <p:val>
                                            <p:strVal val="#ppt_x"/>
                                          </p:val>
                                        </p:tav>
                                      </p:tavLst>
                                    </p:anim>
                                    <p:anim calcmode="lin" valueType="num">
                                      <p:cBhvr>
                                        <p:cTn id="9" dur="900" decel="100000" fill="hold"/>
                                        <p:tgtEl>
                                          <p:spTgt spid="7168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68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459778" name="Rectangle 2"/>
          <p:cNvSpPr>
            <a:spLocks noGrp="1" noChangeArrowheads="1"/>
          </p:cNvSpPr>
          <p:nvPr>
            <p:ph type="title" idx="4294967295"/>
          </p:nvPr>
        </p:nvSpPr>
        <p:spPr/>
        <p:txBody>
          <a:bodyPr/>
          <a:lstStyle/>
          <a:p>
            <a:pPr eaLnBrk="1" hangingPunct="1"/>
            <a:r>
              <a:rPr lang="en-US" dirty="0">
                <a:solidFill>
                  <a:schemeClr val="bg2"/>
                </a:solidFill>
                <a:latin typeface="Times New Roman" charset="0"/>
              </a:rPr>
              <a:t>Black</a:t>
            </a:r>
          </a:p>
        </p:txBody>
      </p:sp>
    </p:spTree>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dirty="0">
                <a:ea typeface="ＭＳ Ｐゴシック" charset="0"/>
              </a:rPr>
              <a:t>NT Survey link at </a:t>
            </a:r>
            <a:r>
              <a:rPr lang="en-US" sz="3200" dirty="0" err="1">
                <a:ea typeface="ＭＳ Ｐゴシック" charset="0"/>
              </a:rPr>
              <a:t>biblestudydownloads.org</a:t>
            </a:r>
            <a:endParaRPr lang="en-US" sz="1100" dirty="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085" eaLnBrk="1" hangingPunct="1"/>
            <a:r>
              <a:rPr lang="en-US" sz="4000" b="1" dirty="0">
                <a:solidFill>
                  <a:srgbClr val="FFFFFF"/>
                </a:solidFill>
                <a:latin typeface="Arial" panose="020B0604020202020204" pitchFamily="34" charset="0"/>
                <a:cs typeface="Arial" panose="020B0604020202020204" pitchFamily="34" charset="0"/>
              </a:rPr>
              <a:t>Get this presentation for free!</a:t>
            </a:r>
            <a:endParaRPr lang="en-US" sz="1400" b="1" dirty="0">
              <a:solidFill>
                <a:srgbClr val="FFFFFF"/>
              </a:solidFill>
              <a:latin typeface="Arial" panose="020B0604020202020204" pitchFamily="34" charset="0"/>
              <a:cs typeface="Arial" panose="020B0604020202020204" pitchFamily="34" charset="0"/>
            </a:endParaRPr>
          </a:p>
        </p:txBody>
      </p:sp>
      <p:grpSp>
        <p:nvGrpSpPr>
          <p:cNvPr id="5" name="Group 4"/>
          <p:cNvGrpSpPr/>
          <p:nvPr/>
        </p:nvGrpSpPr>
        <p:grpSpPr>
          <a:xfrm>
            <a:off x="-19601" y="692696"/>
            <a:ext cx="9146817" cy="5530880"/>
            <a:chOff x="-19608" y="692696"/>
            <a:chExt cx="9146817" cy="5530880"/>
          </a:xfrm>
        </p:grpSpPr>
        <p:pic>
          <p:nvPicPr>
            <p:cNvPr id="6" name="Picture 5" descr="Screen Shot 2015-12-12 at 9.41.12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6791" y="1197992"/>
              <a:ext cx="9144000" cy="5025584"/>
            </a:xfrm>
            <a:prstGeom prst="rect">
              <a:avLst/>
            </a:prstGeom>
          </p:spPr>
        </p:pic>
        <p:pic>
          <p:nvPicPr>
            <p:cNvPr id="7" name="Picture 6" descr="Screen Shot 2015-12-12 at 9.41.12 PM.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608" y="692696"/>
              <a:ext cx="9144000" cy="837953"/>
            </a:xfrm>
            <a:prstGeom prst="rect">
              <a:avLst/>
            </a:prstGeom>
          </p:spPr>
        </p:pic>
      </p:grpSp>
    </p:spTree>
    <p:extLst>
      <p:ext uri="{BB962C8B-B14F-4D97-AF65-F5344CB8AC3E}">
        <p14:creationId xmlns:p14="http://schemas.microsoft.com/office/powerpoint/2010/main" val="418961665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7"/>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704" rIns="0" bIns="45704">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Acts </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9  13       14    15  16          18           21     27     28</a:t>
            </a:r>
          </a:p>
        </p:txBody>
      </p:sp>
      <p:sp>
        <p:nvSpPr>
          <p:cNvPr id="290819"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90820"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1"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a:endParaRPr>
          </a:p>
        </p:txBody>
      </p:sp>
      <p:sp>
        <p:nvSpPr>
          <p:cNvPr id="290822" name="Text Box 20"/>
          <p:cNvSpPr txBox="1">
            <a:spLocks noChangeArrowheads="1"/>
          </p:cNvSpPr>
          <p:nvPr/>
        </p:nvSpPr>
        <p:spPr bwMode="auto">
          <a:xfrm>
            <a:off x="8296276" y="2324101"/>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90823"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90824" name="Text Box 7"/>
          <p:cNvSpPr txBox="1">
            <a:spLocks noChangeArrowheads="1"/>
          </p:cNvSpPr>
          <p:nvPr/>
        </p:nvSpPr>
        <p:spPr bwMode="auto">
          <a:xfrm>
            <a:off x="914401" y="201959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25" name="Text Box 9"/>
          <p:cNvSpPr txBox="1">
            <a:spLocks noChangeArrowheads="1"/>
          </p:cNvSpPr>
          <p:nvPr/>
        </p:nvSpPr>
        <p:spPr bwMode="auto">
          <a:xfrm>
            <a:off x="3743326"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8"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p>
        </p:txBody>
      </p:sp>
      <p:sp>
        <p:nvSpPr>
          <p:cNvPr id="290829" name="Text Box 9"/>
          <p:cNvSpPr txBox="1">
            <a:spLocks noChangeArrowheads="1"/>
          </p:cNvSpPr>
          <p:nvPr/>
        </p:nvSpPr>
        <p:spPr bwMode="auto">
          <a:xfrm>
            <a:off x="6324600"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382"/>
            <a:ext cx="7772400" cy="708025"/>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4000" dirty="0">
                <a:solidFill>
                  <a:srgbClr val="FFFFFF"/>
                </a:solidFill>
                <a:effectLst>
                  <a:outerShdw blurRad="38100" dist="38100" dir="2700000" algn="tl">
                    <a:srgbClr val="000000"/>
                  </a:outerShdw>
                </a:effectLst>
                <a:latin typeface="Arial" panose="020B0604020202020204" pitchFamily="34" charset="0"/>
                <a:cs typeface="Times New Roman" charset="0"/>
              </a:rPr>
              <a:t>NT Overview (History)</a:t>
            </a:r>
          </a:p>
        </p:txBody>
      </p:sp>
      <p:sp>
        <p:nvSpPr>
          <p:cNvPr id="32" name="Text Box 19"/>
          <p:cNvSpPr txBox="1">
            <a:spLocks noChangeArrowheads="1"/>
          </p:cNvSpPr>
          <p:nvPr/>
        </p:nvSpPr>
        <p:spPr bwMode="auto">
          <a:xfrm>
            <a:off x="9906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6"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7" name="Text Box 7"/>
          <p:cNvSpPr txBox="1">
            <a:spLocks noChangeArrowheads="1"/>
          </p:cNvSpPr>
          <p:nvPr/>
        </p:nvSpPr>
        <p:spPr bwMode="auto">
          <a:xfrm>
            <a:off x="2667000" y="198784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3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2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0840" name="Text Box 20"/>
          <p:cNvSpPr txBox="1">
            <a:spLocks noChangeArrowheads="1"/>
          </p:cNvSpPr>
          <p:nvPr/>
        </p:nvSpPr>
        <p:spPr bwMode="auto">
          <a:xfrm>
            <a:off x="3352800" y="590708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41"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42" name="Text Box 20"/>
          <p:cNvSpPr txBox="1">
            <a:spLocks noChangeArrowheads="1"/>
          </p:cNvSpPr>
          <p:nvPr/>
        </p:nvSpPr>
        <p:spPr bwMode="auto">
          <a:xfrm>
            <a:off x="3352800" y="637063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6" name="Text Box 3"/>
          <p:cNvSpPr txBox="1">
            <a:spLocks noChangeArrowheads="1"/>
          </p:cNvSpPr>
          <p:nvPr/>
        </p:nvSpPr>
        <p:spPr bwMode="auto">
          <a:xfrm>
            <a:off x="-23267" y="4919560"/>
            <a:ext cx="9251950" cy="1938960"/>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Date</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Book of Acts ends with Paul</a:t>
            </a:r>
            <a:r>
              <a:rPr kumimoji="0" lang="fr-FR"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two year imprisonment,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ending in AD 62, and Luke was written before Acts.  The best estimate is probably that Luke wrote his account during Paul</a:t>
            </a:r>
            <a:r>
              <a:rPr kumimoji="0" lang="fr-FR"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two-year imprisonment at Caesarea (Jun 57-Aug 59).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73ED0B0C-7A83-FD44-8008-BC8DF6655497}"/>
              </a:ext>
            </a:extLst>
          </p:cNvPr>
          <p:cNvSpPr txBox="1"/>
          <p:nvPr/>
        </p:nvSpPr>
        <p:spPr>
          <a:xfrm>
            <a:off x="2895600" y="-526473"/>
            <a:ext cx="184731"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a:endParaRPr>
          </a:p>
        </p:txBody>
      </p:sp>
    </p:spTree>
    <p:extLst>
      <p:ext uri="{BB962C8B-B14F-4D97-AF65-F5344CB8AC3E}">
        <p14:creationId xmlns:p14="http://schemas.microsoft.com/office/powerpoint/2010/main" val="38389071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box(in)">
                                      <p:cBhvr>
                                        <p:cTn id="1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6"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eaLnBrk="1" hangingPunct="1">
              <a:defRPr/>
            </a:pPr>
            <a:r>
              <a:rPr kumimoji="0" lang="en-US" dirty="0">
                <a:solidFill>
                  <a:srgbClr val="000000"/>
                </a:solidFill>
              </a:rPr>
              <a:t>Who was Theophilus?</a:t>
            </a: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“Lover of God”</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Believer in Jesus</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Probably Wealthy Benefactor</a:t>
            </a:r>
          </a:p>
        </p:txBody>
      </p:sp>
    </p:spTree>
    <p:extLst>
      <p:ext uri="{BB962C8B-B14F-4D97-AF65-F5344CB8AC3E}">
        <p14:creationId xmlns:p14="http://schemas.microsoft.com/office/powerpoint/2010/main" val="3932446829"/>
      </p:ext>
    </p:extLst>
  </p:cSld>
  <p:clrMapOvr>
    <a:overrideClrMapping bg1="dk2" tx1="lt1" bg2="dk1" tx2="lt2" accent1="accent1" accent2="accent2" accent3="accent3" accent4="accent4" accent5="accent5" accent6="accent6" hlink="hlink" folHlink="folHlink"/>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p>
        </p:txBody>
      </p:sp>
      <p:sp>
        <p:nvSpPr>
          <p:cNvPr id="48132" name="Text Box 4"/>
          <p:cNvSpPr txBox="1">
            <a:spLocks noChangeArrowheads="1"/>
          </p:cNvSpPr>
          <p:nvPr/>
        </p:nvSpPr>
        <p:spPr bwMode="auto">
          <a:xfrm>
            <a:off x="3779912" y="764712"/>
            <a:ext cx="5472038" cy="4893615"/>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sng"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Origin/Recipients</a:t>
            </a:r>
            <a:endPar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endPar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Assuming the dating presented </a:t>
            </a:r>
            <a:b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b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is correct, Luke wrote from Caesarea. He clearly wrote to </a:t>
            </a:r>
            <a:r>
              <a:rPr kumimoji="0" lang="en-US" altLang="zh-CN" sz="24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charset="0"/>
                <a:cs typeface="Arial" panose="020B0604020202020204" pitchFamily="34" charset="0"/>
              </a:rPr>
              <a:t>Theophilus</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p>
          <a:p>
            <a:pPr marL="350838" marR="0" lvl="0" indent="-350838" algn="l" defTabSz="914400" rtl="0" eaLnBrk="1" fontAlgn="base" latinLnBrk="0" hangingPunct="1">
              <a:lnSpc>
                <a:spcPct val="100000"/>
              </a:lnSpc>
              <a:spcBef>
                <a:spcPct val="0"/>
              </a:spcBef>
              <a:spcAft>
                <a:spcPct val="0"/>
              </a:spcAft>
              <a:buClrTx/>
              <a:buSzTx/>
              <a:buFontTx/>
              <a:buChar char="•"/>
              <a:tabLst/>
              <a:defRPr/>
            </a:pPr>
            <a:endPar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The title of "most excellent" for Theophilus probably indicates that he was an official.  As a man of high social standing, he may have assumed responsibility for publishing Luke and Acts.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en-US" sz="2800" dirty="0">
                <a:solidFill>
                  <a:schemeClr val="bg2"/>
                </a:solidFill>
                <a:ea typeface="SimSun" charset="0"/>
                <a:cs typeface="SimSun" charset="0"/>
              </a:rPr>
              <a:t>Circumstances</a:t>
            </a:r>
            <a:endParaRPr lang="en-US" dirty="0"/>
          </a:p>
        </p:txBody>
      </p:sp>
    </p:spTree>
    <p:extLst>
      <p:ext uri="{BB962C8B-B14F-4D97-AF65-F5344CB8AC3E}">
        <p14:creationId xmlns:p14="http://schemas.microsoft.com/office/powerpoint/2010/main" val="24724374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en-US" sz="2800" dirty="0">
                <a:solidFill>
                  <a:schemeClr val="bg2"/>
                </a:solidFill>
                <a:ea typeface="SimSun" charset="0"/>
                <a:cs typeface="SimSun" charset="0"/>
              </a:rPr>
              <a:t>Circumstances</a:t>
            </a:r>
            <a:endParaRPr lang="en-US" dirty="0"/>
          </a:p>
        </p:txBody>
      </p:sp>
      <p:sp>
        <p:nvSpPr>
          <p:cNvPr id="7" name="Text Box 4"/>
          <p:cNvSpPr txBox="1">
            <a:spLocks noChangeArrowheads="1"/>
          </p:cNvSpPr>
          <p:nvPr/>
        </p:nvSpPr>
        <p:spPr bwMode="auto">
          <a:xfrm>
            <a:off x="3810000" y="1052736"/>
            <a:ext cx="5442520" cy="3416288"/>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31775" marR="0" lvl="0" indent="-231775" algn="l"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In line with writing to Gentiles, Luke:</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Translates Aramaic terms</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Traces Christ</a:t>
            </a:r>
            <a:r>
              <a:rPr kumimoji="0" lang="fr-FR"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s genealogy to Adam</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Refers to Roman rulers for dating</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Avoids noting fulfilled prophecies</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Quotes the Septuagint</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E</a:t>
            </a:r>
            <a:r>
              <a:rPr kumimoji="0" lang="en-US" altLang="zh-CN" sz="24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charset="0"/>
                <a:cs typeface="Arial" panose="020B0604020202020204" pitchFamily="34" charset="0"/>
              </a:rPr>
              <a:t>xplains</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Jewish customs, and </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Explains Israel’s geography.  </a:t>
            </a:r>
          </a:p>
        </p:txBody>
      </p:sp>
    </p:spTree>
    <p:extLst>
      <p:ext uri="{BB962C8B-B14F-4D97-AF65-F5344CB8AC3E}">
        <p14:creationId xmlns:p14="http://schemas.microsoft.com/office/powerpoint/2010/main" val="224739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1109573" cy="52320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Luke</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03106" name="Text Box 3"/>
          <p:cNvSpPr txBox="1">
            <a:spLocks noChangeArrowheads="1"/>
          </p:cNvSpPr>
          <p:nvPr/>
        </p:nvSpPr>
        <p:spPr bwMode="auto">
          <a:xfrm>
            <a:off x="8534402" y="152401"/>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93</a:t>
            </a:r>
          </a:p>
        </p:txBody>
      </p:sp>
      <p:sp>
        <p:nvSpPr>
          <p:cNvPr id="303107" name="Text Box 4"/>
          <p:cNvSpPr txBox="1">
            <a:spLocks noChangeArrowheads="1"/>
          </p:cNvSpPr>
          <p:nvPr/>
        </p:nvSpPr>
        <p:spPr bwMode="auto">
          <a:xfrm>
            <a:off x="183800" y="838200"/>
            <a:ext cx="8877651" cy="507831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Summary Statement</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The sovereignly directed progress of the kingdom message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from the Jewish rejection of Jesus as Messiah to Gentile acceptance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should confirm the faith of Gentile believers by affirming Him as Savior of believing Gentiles as well as Jews.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3109" name="Rectangle 6"/>
          <p:cNvSpPr>
            <a:spLocks noGrp="1" noChangeArrowheads="1"/>
          </p:cNvSpPr>
          <p:nvPr>
            <p:ph type="title" idx="4294967295"/>
          </p:nvPr>
        </p:nvSpPr>
        <p:spPr>
          <a:xfrm>
            <a:off x="0" y="0"/>
            <a:ext cx="3962400" cy="533400"/>
          </a:xfrm>
          <a:noFill/>
        </p:spPr>
        <p:txBody>
          <a:bodyPr/>
          <a:lstStyle/>
          <a:p>
            <a:pPr algn="l" eaLnBrk="1" hangingPunct="1"/>
            <a:r>
              <a:rPr lang="en-US" sz="2800" dirty="0"/>
              <a:t>Summary &amp; Application</a:t>
            </a:r>
          </a:p>
        </p:txBody>
      </p:sp>
    </p:spTree>
    <p:extLst>
      <p:ext uri="{BB962C8B-B14F-4D97-AF65-F5344CB8AC3E}">
        <p14:creationId xmlns:p14="http://schemas.microsoft.com/office/powerpoint/2010/main" val="4164522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p>
        </p:txBody>
      </p:sp>
      <p:sp>
        <p:nvSpPr>
          <p:cNvPr id="50179" name="Text Box 3"/>
          <p:cNvSpPr txBox="1">
            <a:spLocks noChangeArrowheads="1"/>
          </p:cNvSpPr>
          <p:nvPr/>
        </p:nvSpPr>
        <p:spPr bwMode="auto">
          <a:xfrm>
            <a:off x="0" y="971551"/>
            <a:ext cx="9144000" cy="5694363"/>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Undoubtedly </a:t>
            </a:r>
            <a:r>
              <a:rPr kumimoji="0" lang="en-US" altLang="zh-CN" sz="2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Theophilus</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considered Luke a tremendous source to provide an orderly account of the life of Christ.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Luke wrote to strengthen the wealthy Christian</a:t>
            </a:r>
            <a:r>
              <a:rPr kumimoji="0" lang="fr-FR"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 faith by showing that his faith rested on firm historical facts.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Perhaps even more significantly, Luke sought to explain to his wider Gentile audience how Christ died for the entire world after being rejected by Israel.</a:t>
            </a: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en-US" sz="2800" dirty="0">
                <a:solidFill>
                  <a:schemeClr val="bg2"/>
                </a:solidFill>
                <a:ea typeface="SimSun" charset="0"/>
                <a:cs typeface="SimSun" charset="0"/>
              </a:rPr>
              <a:t>Occasion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95</a:t>
            </a:r>
          </a:p>
        </p:txBody>
      </p:sp>
      <p:sp>
        <p:nvSpPr>
          <p:cNvPr id="52227" name="Text Box 3"/>
          <p:cNvSpPr txBox="1">
            <a:spLocks noChangeArrowheads="1"/>
          </p:cNvSpPr>
          <p:nvPr/>
        </p:nvSpPr>
        <p:spPr bwMode="auto">
          <a:xfrm rot="-1200000">
            <a:off x="831850" y="1512895"/>
            <a:ext cx="1739900"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Kingdom</a:t>
            </a:r>
          </a:p>
        </p:txBody>
      </p:sp>
      <p:sp>
        <p:nvSpPr>
          <p:cNvPr id="52228" name="Text Box 4"/>
          <p:cNvSpPr txBox="1">
            <a:spLocks noChangeArrowheads="1"/>
          </p:cNvSpPr>
          <p:nvPr/>
        </p:nvSpPr>
        <p:spPr bwMode="auto">
          <a:xfrm rot="-1200000">
            <a:off x="1379545" y="2679701"/>
            <a:ext cx="4275137" cy="5222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Instructional/Edification</a:t>
            </a:r>
          </a:p>
        </p:txBody>
      </p:sp>
      <p:sp>
        <p:nvSpPr>
          <p:cNvPr id="52229" name="Text Box 5"/>
          <p:cNvSpPr txBox="1">
            <a:spLocks noChangeArrowheads="1"/>
          </p:cNvSpPr>
          <p:nvPr/>
        </p:nvSpPr>
        <p:spPr bwMode="auto">
          <a:xfrm rot="-1200000">
            <a:off x="-11112" y="4722820"/>
            <a:ext cx="4953001"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Soteriological / Evangelistic</a:t>
            </a:r>
          </a:p>
        </p:txBody>
      </p:sp>
      <p:sp>
        <p:nvSpPr>
          <p:cNvPr id="52230" name="Text Box 6"/>
          <p:cNvSpPr txBox="1">
            <a:spLocks noChangeArrowheads="1"/>
          </p:cNvSpPr>
          <p:nvPr/>
        </p:nvSpPr>
        <p:spPr bwMode="auto">
          <a:xfrm rot="-1200000">
            <a:off x="1812926" y="6032500"/>
            <a:ext cx="2038350" cy="5222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Apologetic</a:t>
            </a:r>
          </a:p>
        </p:txBody>
      </p:sp>
      <p:sp>
        <p:nvSpPr>
          <p:cNvPr id="52231" name="Text Box 7"/>
          <p:cNvSpPr txBox="1">
            <a:spLocks noChangeArrowheads="1"/>
          </p:cNvSpPr>
          <p:nvPr/>
        </p:nvSpPr>
        <p:spPr bwMode="auto">
          <a:xfrm rot="1200000">
            <a:off x="6015039" y="1827220"/>
            <a:ext cx="2541587"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Ecclesiastical</a:t>
            </a:r>
          </a:p>
        </p:txBody>
      </p:sp>
      <p:sp>
        <p:nvSpPr>
          <p:cNvPr id="52232" name="Text Box 8"/>
          <p:cNvSpPr txBox="1">
            <a:spLocks noChangeArrowheads="1"/>
          </p:cNvSpPr>
          <p:nvPr/>
        </p:nvSpPr>
        <p:spPr bwMode="auto">
          <a:xfrm rot="1200000">
            <a:off x="5424488" y="4189420"/>
            <a:ext cx="3568700"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Narration of History</a:t>
            </a:r>
          </a:p>
        </p:txBody>
      </p:sp>
      <p:sp>
        <p:nvSpPr>
          <p:cNvPr id="52233" name="Text Box 9"/>
          <p:cNvSpPr txBox="1">
            <a:spLocks noChangeArrowheads="1"/>
          </p:cNvSpPr>
          <p:nvPr/>
        </p:nvSpPr>
        <p:spPr bwMode="auto">
          <a:xfrm rot="1200000">
            <a:off x="5095875" y="5865820"/>
            <a:ext cx="2238375"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Conciliation</a:t>
            </a: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en-US" sz="2800" dirty="0">
                <a:solidFill>
                  <a:schemeClr val="bg2"/>
                </a:solidFill>
                <a:ea typeface="SimSun" charset="0"/>
                <a:cs typeface="SimSun" charset="0"/>
              </a:rPr>
              <a:t>Purpose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p>
        </p:txBody>
      </p:sp>
      <p:sp>
        <p:nvSpPr>
          <p:cNvPr id="54275" name="Text Box 3"/>
          <p:cNvSpPr txBox="1">
            <a:spLocks noChangeArrowheads="1"/>
          </p:cNvSpPr>
          <p:nvPr/>
        </p:nvSpPr>
        <p:spPr bwMode="auto">
          <a:xfrm>
            <a:off x="563564" y="1143007"/>
            <a:ext cx="237807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Superb Style</a:t>
            </a:r>
          </a:p>
        </p:txBody>
      </p:sp>
      <p:sp>
        <p:nvSpPr>
          <p:cNvPr id="54276" name="Text Box 4"/>
          <p:cNvSpPr txBox="1">
            <a:spLocks noChangeArrowheads="1"/>
          </p:cNvSpPr>
          <p:nvPr/>
        </p:nvSpPr>
        <p:spPr bwMode="auto">
          <a:xfrm>
            <a:off x="531813" y="2133607"/>
            <a:ext cx="1801812"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Universal</a:t>
            </a:r>
          </a:p>
        </p:txBody>
      </p:sp>
      <p:sp>
        <p:nvSpPr>
          <p:cNvPr id="54277" name="Text Box 5"/>
          <p:cNvSpPr txBox="1">
            <a:spLocks noChangeArrowheads="1"/>
          </p:cNvSpPr>
          <p:nvPr/>
        </p:nvSpPr>
        <p:spPr bwMode="auto">
          <a:xfrm>
            <a:off x="830264" y="3429007"/>
            <a:ext cx="22987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Forgiveness</a:t>
            </a:r>
          </a:p>
        </p:txBody>
      </p:sp>
      <p:sp>
        <p:nvSpPr>
          <p:cNvPr id="54278" name="Text Box 6"/>
          <p:cNvSpPr txBox="1">
            <a:spLocks noChangeArrowheads="1"/>
          </p:cNvSpPr>
          <p:nvPr/>
        </p:nvSpPr>
        <p:spPr bwMode="auto">
          <a:xfrm>
            <a:off x="860425" y="4495807"/>
            <a:ext cx="19812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Holy Spirit</a:t>
            </a:r>
          </a:p>
        </p:txBody>
      </p:sp>
      <p:sp>
        <p:nvSpPr>
          <p:cNvPr id="54279" name="Text Box 7"/>
          <p:cNvSpPr txBox="1">
            <a:spLocks noChangeArrowheads="1"/>
          </p:cNvSpPr>
          <p:nvPr/>
        </p:nvSpPr>
        <p:spPr bwMode="auto">
          <a:xfrm>
            <a:off x="323850" y="5410207"/>
            <a:ext cx="28384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Secular History</a:t>
            </a:r>
          </a:p>
        </p:txBody>
      </p:sp>
      <p:sp>
        <p:nvSpPr>
          <p:cNvPr id="54280" name="Text Box 8"/>
          <p:cNvSpPr txBox="1">
            <a:spLocks noChangeArrowheads="1"/>
          </p:cNvSpPr>
          <p:nvPr/>
        </p:nvSpPr>
        <p:spPr bwMode="auto">
          <a:xfrm>
            <a:off x="295275" y="6338895"/>
            <a:ext cx="2878138"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Comprehensive</a:t>
            </a:r>
          </a:p>
        </p:txBody>
      </p:sp>
      <p:sp>
        <p:nvSpPr>
          <p:cNvPr id="54281" name="Text Box 9"/>
          <p:cNvSpPr txBox="1">
            <a:spLocks noChangeArrowheads="1"/>
          </p:cNvSpPr>
          <p:nvPr/>
        </p:nvSpPr>
        <p:spPr bwMode="auto">
          <a:xfrm>
            <a:off x="3296381" y="1447807"/>
            <a:ext cx="1320927" cy="52521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Prayer</a:t>
            </a:r>
          </a:p>
        </p:txBody>
      </p:sp>
      <p:sp>
        <p:nvSpPr>
          <p:cNvPr id="54282" name="Text Box 10"/>
          <p:cNvSpPr txBox="1">
            <a:spLocks noChangeArrowheads="1"/>
          </p:cNvSpPr>
          <p:nvPr/>
        </p:nvSpPr>
        <p:spPr bwMode="auto">
          <a:xfrm>
            <a:off x="3902082" y="2514607"/>
            <a:ext cx="133826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Money</a:t>
            </a:r>
          </a:p>
        </p:txBody>
      </p:sp>
      <p:sp>
        <p:nvSpPr>
          <p:cNvPr id="54283" name="Text Box 11"/>
          <p:cNvSpPr txBox="1">
            <a:spLocks noChangeArrowheads="1"/>
          </p:cNvSpPr>
          <p:nvPr/>
        </p:nvSpPr>
        <p:spPr bwMode="auto">
          <a:xfrm>
            <a:off x="3863975" y="3429007"/>
            <a:ext cx="14160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Temple</a:t>
            </a:r>
          </a:p>
        </p:txBody>
      </p:sp>
      <p:sp>
        <p:nvSpPr>
          <p:cNvPr id="54284" name="Text Box 12"/>
          <p:cNvSpPr txBox="1">
            <a:spLocks noChangeArrowheads="1"/>
          </p:cNvSpPr>
          <p:nvPr/>
        </p:nvSpPr>
        <p:spPr bwMode="auto">
          <a:xfrm>
            <a:off x="3162300" y="4149087"/>
            <a:ext cx="365601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Redemptive Mission</a:t>
            </a:r>
          </a:p>
        </p:txBody>
      </p:sp>
      <p:sp>
        <p:nvSpPr>
          <p:cNvPr id="54285" name="Text Box 13"/>
          <p:cNvSpPr txBox="1">
            <a:spLocks noChangeArrowheads="1"/>
          </p:cNvSpPr>
          <p:nvPr/>
        </p:nvSpPr>
        <p:spPr bwMode="auto">
          <a:xfrm>
            <a:off x="6516695" y="990607"/>
            <a:ext cx="114617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Glory</a:t>
            </a:r>
          </a:p>
        </p:txBody>
      </p:sp>
      <p:sp>
        <p:nvSpPr>
          <p:cNvPr id="54286" name="Text Box 14"/>
          <p:cNvSpPr txBox="1">
            <a:spLocks noChangeArrowheads="1"/>
          </p:cNvSpPr>
          <p:nvPr/>
        </p:nvSpPr>
        <p:spPr bwMode="auto">
          <a:xfrm>
            <a:off x="3640138" y="5673087"/>
            <a:ext cx="18605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Individual</a:t>
            </a:r>
          </a:p>
        </p:txBody>
      </p:sp>
      <p:sp>
        <p:nvSpPr>
          <p:cNvPr id="54287" name="Text Box 15"/>
          <p:cNvSpPr txBox="1">
            <a:spLocks noChangeArrowheads="1"/>
          </p:cNvSpPr>
          <p:nvPr/>
        </p:nvSpPr>
        <p:spPr bwMode="auto">
          <a:xfrm>
            <a:off x="5203825" y="1143007"/>
            <a:ext cx="8255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Joy</a:t>
            </a:r>
          </a:p>
        </p:txBody>
      </p:sp>
      <p:sp>
        <p:nvSpPr>
          <p:cNvPr id="54288" name="Text Box 16"/>
          <p:cNvSpPr txBox="1">
            <a:spLocks noChangeArrowheads="1"/>
          </p:cNvSpPr>
          <p:nvPr/>
        </p:nvSpPr>
        <p:spPr bwMode="auto">
          <a:xfrm>
            <a:off x="5068888" y="1844682"/>
            <a:ext cx="3395662"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Humanity of Christ</a:t>
            </a:r>
          </a:p>
        </p:txBody>
      </p:sp>
      <p:sp>
        <p:nvSpPr>
          <p:cNvPr id="54289" name="Text Box 17"/>
          <p:cNvSpPr txBox="1">
            <a:spLocks noChangeArrowheads="1"/>
          </p:cNvSpPr>
          <p:nvPr/>
        </p:nvSpPr>
        <p:spPr bwMode="auto">
          <a:xfrm>
            <a:off x="5684839" y="2909895"/>
            <a:ext cx="2039937"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Septuagint</a:t>
            </a:r>
          </a:p>
        </p:txBody>
      </p:sp>
      <p:sp>
        <p:nvSpPr>
          <p:cNvPr id="54290" name="Text Box 18"/>
          <p:cNvSpPr txBox="1">
            <a:spLocks noChangeArrowheads="1"/>
          </p:cNvSpPr>
          <p:nvPr/>
        </p:nvSpPr>
        <p:spPr bwMode="auto">
          <a:xfrm>
            <a:off x="3355982" y="4834887"/>
            <a:ext cx="571182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Abrahamic &amp; Davidic Covenants</a:t>
            </a:r>
          </a:p>
        </p:txBody>
      </p:sp>
      <p:sp>
        <p:nvSpPr>
          <p:cNvPr id="54291" name="Text Box 19"/>
          <p:cNvSpPr txBox="1">
            <a:spLocks noChangeArrowheads="1"/>
          </p:cNvSpPr>
          <p:nvPr/>
        </p:nvSpPr>
        <p:spPr bwMode="auto">
          <a:xfrm>
            <a:off x="7058032" y="4114807"/>
            <a:ext cx="140176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Gentile</a:t>
            </a: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en-US" sz="2800" dirty="0">
                <a:solidFill>
                  <a:schemeClr val="bg2"/>
                </a:solidFill>
                <a:ea typeface="SimSun" charset="0"/>
                <a:cs typeface="SimSun" charset="0"/>
              </a:rPr>
              <a:t>Characteristics</a:t>
            </a:r>
          </a:p>
        </p:txBody>
      </p:sp>
      <p:sp>
        <p:nvSpPr>
          <p:cNvPr id="21" name="Text Box 18"/>
          <p:cNvSpPr txBox="1">
            <a:spLocks noChangeArrowheads="1"/>
          </p:cNvSpPr>
          <p:nvPr/>
        </p:nvSpPr>
        <p:spPr bwMode="auto">
          <a:xfrm>
            <a:off x="5232824" y="6290156"/>
            <a:ext cx="3875680" cy="52322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Emphasis on Women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p>
        </p:txBody>
      </p:sp>
      <p:sp>
        <p:nvSpPr>
          <p:cNvPr id="56323" name="Text Box 3"/>
          <p:cNvSpPr txBox="1">
            <a:spLocks noChangeArrowheads="1"/>
          </p:cNvSpPr>
          <p:nvPr/>
        </p:nvSpPr>
        <p:spPr bwMode="auto">
          <a:xfrm>
            <a:off x="533400" y="1458913"/>
            <a:ext cx="8305800" cy="5262562"/>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Luke</a:t>
            </a:r>
            <a:r>
              <a:rPr kumimoji="0" lang="fr-FR"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 Gospel is written from a Gentile mind to the Gentile mind to confirm </a:t>
            </a:r>
            <a:r>
              <a:rPr kumimoji="0" lang="en-US" altLang="zh-CN" sz="2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Theophilus</a:t>
            </a:r>
            <a:r>
              <a:rPr kumimoji="0" lang="fr-FR"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faith but also to answer how the Jewish Savior could be a Savior for Gentiles.  Luke performs this task masterfully by tracing the divinely directed kingdom message from Jews to Gentiles. Since Israel has rejected its Messiah, all men can receive salvation by simple faith.  This message is continued in Luke</a:t>
            </a:r>
            <a:r>
              <a:rPr kumimoji="0" lang="fr-FR"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 Book of Acts, which chronicles the kingdom message from its reception by Jerusalem Jews to Gentiles in the uttermost part of the Roman Empire.</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Argument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97</a:t>
            </a:r>
          </a:p>
        </p:txBody>
      </p:sp>
      <p:sp>
        <p:nvSpPr>
          <p:cNvPr id="58372" name="Text Box 4"/>
          <p:cNvSpPr txBox="1">
            <a:spLocks noChangeArrowheads="1"/>
          </p:cNvSpPr>
          <p:nvPr/>
        </p:nvSpPr>
        <p:spPr bwMode="auto">
          <a:xfrm>
            <a:off x="694127" y="838201"/>
            <a:ext cx="252493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1:1-4	Sources</a:t>
            </a:r>
          </a:p>
        </p:txBody>
      </p:sp>
      <p:sp>
        <p:nvSpPr>
          <p:cNvPr id="58373" name="Text Box 5"/>
          <p:cNvSpPr txBox="1">
            <a:spLocks noChangeArrowheads="1"/>
          </p:cNvSpPr>
          <p:nvPr/>
        </p:nvSpPr>
        <p:spPr bwMode="auto">
          <a:xfrm>
            <a:off x="3322135" y="3981452"/>
            <a:ext cx="3607814"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22–23	  Passion</a:t>
            </a:r>
          </a:p>
        </p:txBody>
      </p:sp>
      <p:sp>
        <p:nvSpPr>
          <p:cNvPr id="58374" name="Text Box 6"/>
          <p:cNvSpPr txBox="1">
            <a:spLocks noChangeArrowheads="1"/>
          </p:cNvSpPr>
          <p:nvPr/>
        </p:nvSpPr>
        <p:spPr bwMode="auto">
          <a:xfrm>
            <a:off x="5267888" y="5029205"/>
            <a:ext cx="3223093"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24	Final Events</a:t>
            </a: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6" name="Text Box 8"/>
          <p:cNvSpPr txBox="1">
            <a:spLocks noChangeArrowheads="1"/>
          </p:cNvSpPr>
          <p:nvPr/>
        </p:nvSpPr>
        <p:spPr bwMode="auto">
          <a:xfrm>
            <a:off x="1467210" y="1885957"/>
            <a:ext cx="4639548" cy="525215"/>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1:5–4:13	Pre-public Life</a:t>
            </a:r>
          </a:p>
        </p:txBody>
      </p:sp>
      <p:sp>
        <p:nvSpPr>
          <p:cNvPr id="58377" name="Text Box 9"/>
          <p:cNvSpPr txBox="1">
            <a:spLocks noChangeArrowheads="1"/>
          </p:cNvSpPr>
          <p:nvPr/>
        </p:nvSpPr>
        <p:spPr bwMode="auto">
          <a:xfrm>
            <a:off x="2678644" y="2933702"/>
            <a:ext cx="3804182"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4:14–21:38	    Ministry</a:t>
            </a: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Synthesis</a:t>
            </a: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Nuh</a:t>
            </a:r>
            <a:endParaRPr kumimoji="0" lang="en-US" sz="8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Asyur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Arpakhsad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Hul</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Geter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(Kej10:23;1Taw1:17</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Eber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Peleg</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Yoktan</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(Kej10:25</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Geneologi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Yesus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Kritus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Luk</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3:23-38)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mengesani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keturunan</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melalui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Sem</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243" y="620688"/>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67545" y="368300"/>
            <a:ext cx="3312368" cy="1080120"/>
          </a:xfrm>
          <a:effectLst/>
        </p:spPr>
        <p:txBody>
          <a:bodyPr/>
          <a:lstStyle/>
          <a:p>
            <a:pPr algn="l">
              <a:defRPr/>
            </a:pPr>
            <a:r>
              <a:rPr lang="en-US" sz="11500" dirty="0">
                <a:solidFill>
                  <a:schemeClr val="tx2"/>
                </a:solidFill>
                <a:effectLst>
                  <a:glow rad="127000">
                    <a:schemeClr val="bg1"/>
                  </a:glow>
                </a:effectLst>
                <a:ea typeface="ＭＳ Ｐゴシック" charset="0"/>
                <a:cs typeface="ＭＳ Ｐゴシック" charset="0"/>
              </a:rPr>
              <a:t>Be</a:t>
            </a: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23813" y="4527622"/>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a:r>
              <a:rPr lang="en-US" sz="8800" dirty="0">
                <a:latin typeface="Arial" panose="020B0604020202020204" pitchFamily="34" charset="0"/>
              </a:rPr>
              <a:t>Luke</a:t>
            </a: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616241658"/>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Are you a believer?</a:t>
            </a:r>
          </a:p>
        </p:txBody>
      </p:sp>
      <p:pic>
        <p:nvPicPr>
          <p:cNvPr id="23554" name="Picture 2" descr="https://thumbs.gfycat.com/YellowishFlickeringAfricangroundhornbill-size_restricted.gif">
            <a:extLst>
              <a:ext uri="{FF2B5EF4-FFF2-40B4-BE49-F238E27FC236}">
                <a16:creationId xmlns:a16="http://schemas.microsoft.com/office/drawing/2014/main" id="{84B50344-ED95-B944-911E-91FF904EEC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7000" y="232008"/>
            <a:ext cx="6350000" cy="635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134217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384060"/>
            <a:ext cx="469096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dirty="0">
                <a:latin typeface="Arial" panose="020B0604020202020204" pitchFamily="34" charset="0"/>
                <a:cs typeface="Arial" panose="020B0604020202020204" pitchFamily="34" charset="0"/>
              </a:rPr>
              <a:t>Earth was seeded by aliens who began the evolutionary process.</a:t>
            </a:r>
            <a:endParaRPr lang="en-US" sz="5400" b="1" kern="0" dirty="0">
              <a:effectLst>
                <a:glow rad="127000">
                  <a:schemeClr val="tx1"/>
                </a:glow>
              </a:effectLst>
              <a:latin typeface="Arial" panose="020B0604020202020204" pitchFamily="34" charset="0"/>
              <a:ea typeface="ＭＳ Ｐゴシック" charset="0"/>
              <a:cs typeface="ＭＳ Ｐゴシック"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latin typeface="Arial" panose="020B0604020202020204" pitchFamily="34" charset="0"/>
                  <a:cs typeface="Arial" panose="020B0604020202020204" pitchFamily="34" charset="0"/>
                </a:rPr>
                <a:t>Richard Dawkins</a:t>
              </a:r>
              <a:endParaRPr lang="en-US" sz="4800" b="1" kern="0" dirty="0">
                <a:effectLst>
                  <a:glow rad="127000">
                    <a:schemeClr val="tx1"/>
                  </a:glow>
                </a:effectLst>
                <a:latin typeface="Arial" panose="020B0604020202020204" pitchFamily="34"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a:t>
            </a:r>
          </a:p>
        </p:txBody>
      </p:sp>
    </p:spTree>
    <p:extLst>
      <p:ext uri="{BB962C8B-B14F-4D97-AF65-F5344CB8AC3E}">
        <p14:creationId xmlns:p14="http://schemas.microsoft.com/office/powerpoint/2010/main" val="909572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716016" y="2384060"/>
            <a:ext cx="433092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b="1" dirty="0">
                <a:latin typeface="Arial" panose="020B0604020202020204" pitchFamily="34" charset="0"/>
                <a:cs typeface="Arial" panose="020B0604020202020204" pitchFamily="34" charset="0"/>
              </a:rPr>
              <a:t>Jesus went to India to get taught by gurus.</a:t>
            </a:r>
            <a:endParaRPr lang="en-US" sz="8800" b="1" kern="0" dirty="0">
              <a:effectLst>
                <a:glow rad="127000">
                  <a:schemeClr val="tx1"/>
                </a:glow>
              </a:effectLst>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a:t>
            </a:r>
          </a:p>
        </p:txBody>
      </p:sp>
      <p:pic>
        <p:nvPicPr>
          <p:cNvPr id="7" name="Picture 2" descr="https://images-na.ssl-images-amazon.com/images/I/517zg%2B5XP1L.jpg">
            <a:extLst>
              <a:ext uri="{FF2B5EF4-FFF2-40B4-BE49-F238E27FC236}">
                <a16:creationId xmlns:a16="http://schemas.microsoft.com/office/drawing/2014/main" id="{ED79DD15-488C-3B46-B9ED-59580AFDEC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52" y="-25826"/>
            <a:ext cx="4546948" cy="6868502"/>
          </a:xfrm>
          <a:prstGeom prst="rect">
            <a:avLst/>
          </a:prstGeom>
          <a:noFill/>
          <a:extLst>
            <a:ext uri="{909E8E84-426E-40DD-AFC4-6F175D3DCCD1}">
              <a14:hiddenFill xmlns:a14="http://schemas.microsoft.com/office/drawing/2010/main">
                <a:solidFill>
                  <a:srgbClr val="FFFFFF"/>
                </a:solidFill>
              </a14:hiddenFill>
            </a:ext>
          </a:extLst>
        </p:spPr>
      </p:pic>
      <p:pic>
        <p:nvPicPr>
          <p:cNvPr id="25602" name="Picture 2" descr="https://krishnaorg-ad70.kxcdn.com/wp-content/uploads/2011/06/Jesus-Christ-and-Krishna1.jpg">
            <a:extLst>
              <a:ext uri="{FF2B5EF4-FFF2-40B4-BE49-F238E27FC236}">
                <a16:creationId xmlns:a16="http://schemas.microsoft.com/office/drawing/2014/main" id="{8AB13CC8-6F13-534D-9F0B-FC3C91C2EB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583" y="2204864"/>
            <a:ext cx="7013005" cy="39604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814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blinds(horizontal)">
                                      <p:cBhvr>
                                        <p:cTn id="7" dur="500"/>
                                        <p:tgtEl>
                                          <p:spTgt spid="25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A80551-48E5-8F42-8F9A-8EF1E355B3C8}"/>
              </a:ext>
            </a:extLst>
          </p:cNvPr>
          <p:cNvGrpSpPr/>
          <p:nvPr/>
        </p:nvGrpSpPr>
        <p:grpSpPr>
          <a:xfrm>
            <a:off x="1475656" y="0"/>
            <a:ext cx="6594231" cy="6858000"/>
            <a:chOff x="1475656" y="0"/>
            <a:chExt cx="6594231" cy="6858000"/>
          </a:xfrm>
        </p:grpSpPr>
        <p:pic>
          <p:nvPicPr>
            <p:cNvPr id="27650" name="Picture 2" descr="https://donmcminn.com/wp-content/uploads/2015/10/skeptic-cartoon.gif">
              <a:extLst>
                <a:ext uri="{FF2B5EF4-FFF2-40B4-BE49-F238E27FC236}">
                  <a16:creationId xmlns:a16="http://schemas.microsoft.com/office/drawing/2014/main" id="{0F49A0F2-0323-AC4C-B306-C3434941B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5656" y="0"/>
              <a:ext cx="6594231"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09B5EE5A-658C-4947-A89D-B9B1E48B6EE3}"/>
                </a:ext>
              </a:extLst>
            </p:cNvPr>
            <p:cNvGrpSpPr/>
            <p:nvPr/>
          </p:nvGrpSpPr>
          <p:grpSpPr>
            <a:xfrm>
              <a:off x="2206850" y="260648"/>
              <a:ext cx="5498492" cy="2618718"/>
              <a:chOff x="2206850" y="260648"/>
              <a:chExt cx="5498492" cy="2618718"/>
            </a:xfrm>
          </p:grpSpPr>
          <p:sp>
            <p:nvSpPr>
              <p:cNvPr id="2" name="Rectangle 1">
                <a:extLst>
                  <a:ext uri="{FF2B5EF4-FFF2-40B4-BE49-F238E27FC236}">
                    <a16:creationId xmlns:a16="http://schemas.microsoft.com/office/drawing/2014/main" id="{8FFB64E4-5DF9-DC49-8E4E-44E05E8012C8}"/>
                  </a:ext>
                </a:extLst>
              </p:cNvPr>
              <p:cNvSpPr/>
              <p:nvPr/>
            </p:nvSpPr>
            <p:spPr bwMode="auto">
              <a:xfrm>
                <a:off x="2411760" y="260648"/>
                <a:ext cx="3528392" cy="86409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 name="Oval 2">
                <a:extLst>
                  <a:ext uri="{FF2B5EF4-FFF2-40B4-BE49-F238E27FC236}">
                    <a16:creationId xmlns:a16="http://schemas.microsoft.com/office/drawing/2014/main" id="{F230B8B0-DCDC-3B42-A984-18B8CB65133F}"/>
                  </a:ext>
                </a:extLst>
              </p:cNvPr>
              <p:cNvSpPr/>
              <p:nvPr/>
            </p:nvSpPr>
            <p:spPr bwMode="auto">
              <a:xfrm>
                <a:off x="2206850" y="1268760"/>
                <a:ext cx="2581173" cy="108012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7" name="Oval 6">
                <a:extLst>
                  <a:ext uri="{FF2B5EF4-FFF2-40B4-BE49-F238E27FC236}">
                    <a16:creationId xmlns:a16="http://schemas.microsoft.com/office/drawing/2014/main" id="{599C0FCC-300A-F941-9D8B-698453F8EA31}"/>
                  </a:ext>
                </a:extLst>
              </p:cNvPr>
              <p:cNvSpPr/>
              <p:nvPr/>
            </p:nvSpPr>
            <p:spPr bwMode="auto">
              <a:xfrm>
                <a:off x="5032729" y="1642492"/>
                <a:ext cx="2581173" cy="108012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8" name="Oval 7">
                <a:extLst>
                  <a:ext uri="{FF2B5EF4-FFF2-40B4-BE49-F238E27FC236}">
                    <a16:creationId xmlns:a16="http://schemas.microsoft.com/office/drawing/2014/main" id="{8B102AD2-8EFD-FF40-9A6A-4F3BC34273DE}"/>
                  </a:ext>
                </a:extLst>
              </p:cNvPr>
              <p:cNvSpPr/>
              <p:nvPr/>
            </p:nvSpPr>
            <p:spPr bwMode="auto">
              <a:xfrm>
                <a:off x="5124169" y="1799246"/>
                <a:ext cx="2581173" cy="108012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grpSp>
      <p:sp>
        <p:nvSpPr>
          <p:cNvPr id="900098" name="Rectangle 2"/>
          <p:cNvSpPr>
            <a:spLocks noGrp="1" noChangeArrowheads="1"/>
          </p:cNvSpPr>
          <p:nvPr>
            <p:ph type="ctrTitle"/>
          </p:nvPr>
        </p:nvSpPr>
        <p:spPr>
          <a:xfrm rot="16200000">
            <a:off x="-2677623" y="2704719"/>
            <a:ext cx="6858001" cy="1448557"/>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Be skeptical.</a:t>
            </a:r>
          </a:p>
        </p:txBody>
      </p:sp>
      <p:sp>
        <p:nvSpPr>
          <p:cNvPr id="4" name="Rectangle 4">
            <a:extLst>
              <a:ext uri="{FF2B5EF4-FFF2-40B4-BE49-F238E27FC236}">
                <a16:creationId xmlns:a16="http://schemas.microsoft.com/office/drawing/2014/main" id="{6F9C69F0-F13E-5549-8B57-B36E20F02B20}"/>
              </a:ext>
            </a:extLst>
          </p:cNvPr>
          <p:cNvSpPr txBox="1">
            <a:spLocks noChangeArrowheads="1"/>
          </p:cNvSpPr>
          <p:nvPr/>
        </p:nvSpPr>
        <p:spPr bwMode="auto">
          <a:xfrm>
            <a:off x="2267744" y="116632"/>
            <a:ext cx="387731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400" b="1" kern="0" dirty="0">
                <a:solidFill>
                  <a:srgbClr val="000000"/>
                </a:solidFill>
                <a:latin typeface="Arial" panose="020B0604020202020204" pitchFamily="34" charset="0"/>
                <a:cs typeface="Arial" panose="020B0604020202020204" pitchFamily="34" charset="0"/>
              </a:rPr>
              <a:t>—</a:t>
            </a:r>
            <a:r>
              <a:rPr lang="en-US" sz="2800" b="1" kern="0" dirty="0">
                <a:solidFill>
                  <a:srgbClr val="000000"/>
                </a:solidFill>
                <a:latin typeface="Arial" panose="020B0604020202020204" pitchFamily="34" charset="0"/>
                <a:cs typeface="Arial" panose="020B0604020202020204" pitchFamily="34" charset="0"/>
              </a:rPr>
              <a:t>WELCOME</a:t>
            </a:r>
            <a:r>
              <a:rPr lang="en-US" sz="2400" b="1" kern="0" dirty="0">
                <a:solidFill>
                  <a:srgbClr val="000000"/>
                </a:solidFill>
                <a:latin typeface="Arial" panose="020B0604020202020204" pitchFamily="34" charset="0"/>
                <a:cs typeface="Arial" panose="020B0604020202020204" pitchFamily="34" charset="0"/>
              </a:rPr>
              <a:t>—</a:t>
            </a:r>
          </a:p>
          <a:p>
            <a:pPr eaLnBrk="1" hangingPunct="1"/>
            <a:r>
              <a:rPr lang="en-US" sz="2000" b="1" kern="0" dirty="0">
                <a:solidFill>
                  <a:srgbClr val="000000"/>
                </a:solidFill>
                <a:latin typeface="Arial" panose="020B0604020202020204" pitchFamily="34" charset="0"/>
                <a:cs typeface="Arial" panose="020B0604020202020204" pitchFamily="34" charset="0"/>
              </a:rPr>
              <a:t>NATIONAL SOCIETY OF SKEPTICS</a:t>
            </a:r>
            <a:endParaRPr lang="en-US" sz="2000" b="1" kern="0" dirty="0">
              <a:latin typeface="Arial" panose="020B0604020202020204" pitchFamily="34" charset="0"/>
              <a:cs typeface="Arial" panose="020B0604020202020204" pitchFamily="34" charset="0"/>
            </a:endParaRPr>
          </a:p>
        </p:txBody>
      </p:sp>
      <p:sp>
        <p:nvSpPr>
          <p:cNvPr id="10" name="Rectangle 4">
            <a:extLst>
              <a:ext uri="{FF2B5EF4-FFF2-40B4-BE49-F238E27FC236}">
                <a16:creationId xmlns:a16="http://schemas.microsoft.com/office/drawing/2014/main" id="{D26EF7A8-84FD-1D47-A5E4-1D2E61B73CA5}"/>
              </a:ext>
            </a:extLst>
          </p:cNvPr>
          <p:cNvSpPr txBox="1">
            <a:spLocks noChangeArrowheads="1"/>
          </p:cNvSpPr>
          <p:nvPr/>
        </p:nvSpPr>
        <p:spPr bwMode="auto">
          <a:xfrm>
            <a:off x="2207744" y="1340768"/>
            <a:ext cx="2698739"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000" b="1" kern="0" dirty="0">
                <a:solidFill>
                  <a:srgbClr val="000000"/>
                </a:solidFill>
                <a:latin typeface="Arial" panose="020B0604020202020204" pitchFamily="34" charset="0"/>
                <a:cs typeface="Arial" panose="020B0604020202020204" pitchFamily="34" charset="0"/>
              </a:rPr>
              <a:t>I DON’T BELIEVE WE’VE MET</a:t>
            </a:r>
            <a:endParaRPr lang="en-US" sz="1600" b="1" kern="0" dirty="0">
              <a:latin typeface="Arial" panose="020B0604020202020204" pitchFamily="34" charset="0"/>
              <a:cs typeface="Arial" panose="020B0604020202020204" pitchFamily="34" charset="0"/>
            </a:endParaRPr>
          </a:p>
        </p:txBody>
      </p:sp>
      <p:sp>
        <p:nvSpPr>
          <p:cNvPr id="11" name="Rectangle 4">
            <a:extLst>
              <a:ext uri="{FF2B5EF4-FFF2-40B4-BE49-F238E27FC236}">
                <a16:creationId xmlns:a16="http://schemas.microsoft.com/office/drawing/2014/main" id="{F09B3616-4F1C-1447-A303-08467723821B}"/>
              </a:ext>
            </a:extLst>
          </p:cNvPr>
          <p:cNvSpPr txBox="1">
            <a:spLocks noChangeArrowheads="1"/>
          </p:cNvSpPr>
          <p:nvPr/>
        </p:nvSpPr>
        <p:spPr bwMode="auto">
          <a:xfrm>
            <a:off x="4906483" y="1817623"/>
            <a:ext cx="297788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000" b="1" kern="0" dirty="0">
                <a:solidFill>
                  <a:srgbClr val="000000"/>
                </a:solidFill>
                <a:latin typeface="Arial" panose="020B0604020202020204" pitchFamily="34" charset="0"/>
                <a:cs typeface="Arial" panose="020B0604020202020204" pitchFamily="34" charset="0"/>
              </a:rPr>
              <a:t>I DON’T BELIEVE </a:t>
            </a:r>
            <a:br>
              <a:rPr lang="en-US" sz="2000" b="1" kern="0" dirty="0">
                <a:solidFill>
                  <a:srgbClr val="000000"/>
                </a:solidFill>
                <a:latin typeface="Arial" panose="020B0604020202020204" pitchFamily="34" charset="0"/>
                <a:cs typeface="Arial" panose="020B0604020202020204" pitchFamily="34" charset="0"/>
              </a:rPr>
            </a:br>
            <a:r>
              <a:rPr lang="en-US" sz="2000" b="1" kern="0" dirty="0">
                <a:solidFill>
                  <a:srgbClr val="000000"/>
                </a:solidFill>
                <a:latin typeface="Arial" panose="020B0604020202020204" pitchFamily="34" charset="0"/>
                <a:cs typeface="Arial" panose="020B0604020202020204" pitchFamily="34" charset="0"/>
              </a:rPr>
              <a:t>YOU DON’T BELIEVE WE’VE MET…</a:t>
            </a:r>
            <a:endParaRPr lang="en-US" sz="1600" b="1" kern="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04018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362719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The concept of the “kingdom” and the “kingdom of God” appears at least 42 times (e.g., 1:33; 4:43; 6:20; 7:28; 8:1, 10; 9:2, 11, 27, 60, 62; 10:9, 11; 11:2, 17, 18, 20; 12:31, 32; 13:18, 20, 28, 29; 14:15; 16:16; 17:20a, 20b, 21; 18:16, 17, 24, 25, 29; 19:11; 21:10, 31; 22:16, 18, 29, 30, 23:42, 51).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61786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6632"/>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Be skeptical.</a:t>
            </a: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19100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SG" sz="5400" dirty="0">
                <a:effectLst>
                  <a:glow rad="127000">
                    <a:schemeClr val="tx1"/>
                  </a:glow>
                </a:effectLst>
                <a:ea typeface="ＭＳ Ｐゴシック" charset="0"/>
                <a:cs typeface="ＭＳ Ｐゴシック" charset="0"/>
              </a:rPr>
              <a:t>How can we be </a:t>
            </a:r>
            <a:r>
              <a:rPr lang="en-SG" sz="5400" dirty="0">
                <a:solidFill>
                  <a:srgbClr val="FFFF00"/>
                </a:solidFill>
                <a:effectLst>
                  <a:glow rad="127000">
                    <a:schemeClr val="tx1"/>
                  </a:glow>
                </a:effectLst>
                <a:ea typeface="ＭＳ Ｐゴシック" charset="0"/>
                <a:cs typeface="ＭＳ Ｐゴシック" charset="0"/>
              </a:rPr>
              <a:t>confirmed</a:t>
            </a:r>
            <a:r>
              <a:rPr lang="en-SG" sz="5400" dirty="0">
                <a:effectLst>
                  <a:glow rad="127000">
                    <a:schemeClr val="tx1"/>
                  </a:glow>
                </a:effectLst>
                <a:ea typeface="ＭＳ Ｐゴシック" charset="0"/>
                <a:cs typeface="ＭＳ Ｐゴシック" charset="0"/>
              </a:rPr>
              <a:t> in our belief in Jesus</a:t>
            </a:r>
            <a:r>
              <a:rPr lang="en-US" sz="5400" dirty="0">
                <a:effectLst>
                  <a:glow rad="127000">
                    <a:schemeClr val="tx1"/>
                  </a:glow>
                </a:effectLst>
                <a:ea typeface="ＭＳ Ｐゴシック" charset="0"/>
                <a:cs typeface="ＭＳ Ｐゴシック" charset="0"/>
              </a:rPr>
              <a:t>?</a:t>
            </a: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631613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Background</a:t>
            </a:r>
          </a:p>
        </p:txBody>
      </p:sp>
      <p:pic>
        <p:nvPicPr>
          <p:cNvPr id="22530" name="Picture 2" descr="Related image">
            <a:extLst>
              <a:ext uri="{FF2B5EF4-FFF2-40B4-BE49-F238E27FC236}">
                <a16:creationId xmlns:a16="http://schemas.microsoft.com/office/drawing/2014/main" id="{77F5184B-B5BC-8C4F-86D5-74B9969E6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3075" y="0"/>
            <a:ext cx="565785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687985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https://storage.hidabroot.com/articles/15477_tumb_750Xauto.jpg">
            <a:extLst>
              <a:ext uri="{FF2B5EF4-FFF2-40B4-BE49-F238E27FC236}">
                <a16:creationId xmlns:a16="http://schemas.microsoft.com/office/drawing/2014/main" id="{FAAF2A1C-16B2-B548-B46F-9EADBA417ED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244"/>
          <a:stretch/>
        </p:blipFill>
        <p:spPr bwMode="auto">
          <a:xfrm>
            <a:off x="32433" y="-15847"/>
            <a:ext cx="9086516" cy="6873847"/>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384060"/>
            <a:ext cx="469096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b="1" dirty="0">
                <a:latin typeface="Arial" panose="020B0604020202020204" pitchFamily="34" charset="0"/>
                <a:cs typeface="Arial" panose="020B0604020202020204" pitchFamily="34" charset="0"/>
              </a:rPr>
              <a:t>The early church practiced incest</a:t>
            </a:r>
            <a:endParaRPr lang="en-US" sz="8800" b="1" kern="0" dirty="0">
              <a:effectLst>
                <a:glow rad="127000">
                  <a:schemeClr val="tx1"/>
                </a:glow>
              </a:effectLst>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believed…</a:t>
            </a:r>
          </a:p>
        </p:txBody>
      </p:sp>
    </p:spTree>
    <p:extLst>
      <p:ext uri="{BB962C8B-B14F-4D97-AF65-F5344CB8AC3E}">
        <p14:creationId xmlns:p14="http://schemas.microsoft.com/office/powerpoint/2010/main" val="249186517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80" name="Picture 4" descr="Related image">
            <a:extLst>
              <a:ext uri="{FF2B5EF4-FFF2-40B4-BE49-F238E27FC236}">
                <a16:creationId xmlns:a16="http://schemas.microsoft.com/office/drawing/2014/main" id="{B1C43BF6-245F-8A4F-BE7F-FE8A59448A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622"/>
            <a:ext cx="5472426" cy="6879621"/>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5076056" y="1359351"/>
            <a:ext cx="4042892" cy="5093985"/>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b="1" dirty="0">
                <a:latin typeface="Arial" panose="020B0604020202020204" pitchFamily="34" charset="0"/>
                <a:cs typeface="Arial" panose="020B0604020202020204" pitchFamily="34" charset="0"/>
              </a:rPr>
              <a:t>Early Christians were cannibals</a:t>
            </a:r>
            <a:endParaRPr lang="en-US" sz="5400" b="1" kern="0" dirty="0">
              <a:effectLst>
                <a:glow rad="127000">
                  <a:schemeClr val="tx1"/>
                </a:glow>
              </a:effectLst>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4572000" y="232008"/>
            <a:ext cx="457200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believed…</a:t>
            </a:r>
          </a:p>
        </p:txBody>
      </p:sp>
    </p:spTree>
    <p:extLst>
      <p:ext uri="{BB962C8B-B14F-4D97-AF65-F5344CB8AC3E}">
        <p14:creationId xmlns:p14="http://schemas.microsoft.com/office/powerpoint/2010/main" val="317337090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endParaRPr lang="en-US" b="1" dirty="0">
              <a:solidFill>
                <a:srgbClr val="000000"/>
              </a:solidFill>
              <a:latin typeface="Arial" panose="020B0604020202020204" pitchFamily="34"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algn="ctr">
              <a:spcBef>
                <a:spcPct val="50000"/>
              </a:spcBef>
              <a:defRPr/>
            </a:pPr>
            <a:r>
              <a:rPr lang="ru-RU" sz="2000" b="1" dirty="0">
                <a:solidFill>
                  <a:srgbClr val="000000"/>
                </a:solidFill>
                <a:latin typeface="Arial" panose="020B0604020202020204" pitchFamily="34" charset="0"/>
                <a:ea typeface="Times New Roman"/>
                <a:cs typeface="Times New Roman"/>
              </a:rPr>
              <a:t>"</a:t>
            </a:r>
            <a:r>
              <a:rPr lang="en-US" sz="2000" b="1" dirty="0">
                <a:solidFill>
                  <a:srgbClr val="000000"/>
                </a:solidFill>
                <a:latin typeface="Arial" panose="020B0604020202020204" pitchFamily="34" charset="0"/>
                <a:ea typeface="Times New Roman"/>
                <a:cs typeface="Times New Roman"/>
              </a:rPr>
              <a:t>To the remotest part of the earth</a:t>
            </a:r>
            <a:r>
              <a:rPr lang="ru-RU" sz="2000" b="1" dirty="0">
                <a:solidFill>
                  <a:srgbClr val="000000"/>
                </a:solidFill>
                <a:latin typeface="Arial" panose="020B0604020202020204" pitchFamily="34" charset="0"/>
                <a:ea typeface="Times New Roman"/>
                <a:cs typeface="Times New Roman"/>
              </a:rPr>
              <a:t>"</a:t>
            </a:r>
            <a:r>
              <a:rPr lang="en-US" sz="2000" b="1" dirty="0">
                <a:solidFill>
                  <a:srgbClr val="000000"/>
                </a:solidFill>
                <a:latin typeface="Arial" panose="020B0604020202020204" pitchFamily="34" charset="0"/>
                <a:ea typeface="Times New Roman"/>
                <a:cs typeface="Times New Roman"/>
              </a:rPr>
              <a:t> (Acts 1:8)</a:t>
            </a:r>
          </a:p>
          <a:p>
            <a:pPr>
              <a:defRPr/>
            </a:pPr>
            <a:r>
              <a:rPr lang="en-US" sz="1600" b="1" dirty="0">
                <a:solidFill>
                  <a:srgbClr val="000000"/>
                </a:solidFill>
                <a:latin typeface="Arial" panose="020B0604020202020204" pitchFamily="34" charset="0"/>
                <a:ea typeface="Times New Roman"/>
                <a:cs typeface="Times New Roman"/>
              </a:rPr>
              <a:t>Acts </a:t>
            </a:r>
            <a:r>
              <a:rPr lang="en-US" sz="2000" b="1" dirty="0">
                <a:solidFill>
                  <a:srgbClr val="000000"/>
                </a:solidFill>
                <a:latin typeface="Arial" panose="020B0604020202020204" pitchFamily="34" charset="0"/>
                <a:ea typeface="Times New Roman"/>
                <a:cs typeface="Times New Roman"/>
              </a:rPr>
              <a:t>9  13       14    15  16          18           21     27     28</a:t>
            </a:r>
          </a:p>
        </p:txBody>
      </p:sp>
      <p:sp>
        <p:nvSpPr>
          <p:cNvPr id="282627"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Fall 49</a:t>
            </a:r>
          </a:p>
          <a:p>
            <a:pPr algn="ctr" eaLnBrk="1" hangingPunct="1">
              <a:spcBef>
                <a:spcPct val="50000"/>
              </a:spcBef>
            </a:pPr>
            <a:r>
              <a:rPr lang="en-US" sz="1600" b="1">
                <a:solidFill>
                  <a:srgbClr val="FFFFFF"/>
                </a:solidFill>
                <a:latin typeface="Arial Narrow" charset="0"/>
                <a:cs typeface="Times New Roman" charset="0"/>
              </a:rPr>
              <a:t>The</a:t>
            </a:r>
          </a:p>
          <a:p>
            <a:pPr algn="ctr" eaLnBrk="1" hangingPunct="1"/>
            <a:r>
              <a:rPr lang="en-US" sz="1600" b="1">
                <a:solidFill>
                  <a:srgbClr val="FFFFFF"/>
                </a:solidFill>
                <a:latin typeface="Arial Narrow" charset="0"/>
                <a:cs typeface="Times New Roman" charset="0"/>
              </a:rPr>
              <a:t>Council</a:t>
            </a:r>
          </a:p>
        </p:txBody>
      </p:sp>
      <p:sp>
        <p:nvSpPr>
          <p:cNvPr id="282628"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May 57-</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Aug 59</a:t>
            </a:r>
          </a:p>
          <a:p>
            <a:pPr algn="ctr" eaLnBrk="1" hangingPunct="1">
              <a:spcBef>
                <a:spcPct val="50000"/>
              </a:spcBef>
            </a:pPr>
            <a:r>
              <a:rPr lang="en-US" sz="1600" b="1">
                <a:solidFill>
                  <a:srgbClr val="FFFFFF"/>
                </a:solidFill>
                <a:latin typeface="Arial Narrow" charset="0"/>
                <a:cs typeface="Times New Roman" charset="0"/>
              </a:rPr>
              <a:t>Trials</a:t>
            </a:r>
            <a:endParaRPr lang="en-US" sz="1800" b="1">
              <a:solidFill>
                <a:srgbClr val="FFFFFF"/>
              </a:solidFill>
              <a:latin typeface="Arial Narrow" charset="0"/>
              <a:cs typeface="Times New Roman" charset="0"/>
            </a:endParaRPr>
          </a:p>
        </p:txBody>
      </p:sp>
      <p:sp>
        <p:nvSpPr>
          <p:cNvPr id="28262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endParaRPr lang="en-US" b="1" dirty="0">
              <a:latin typeface="Arial" panose="020B0604020202020204" pitchFamily="34" charset="0"/>
            </a:endParaRPr>
          </a:p>
        </p:txBody>
      </p:sp>
      <p:sp>
        <p:nvSpPr>
          <p:cNvPr id="282630" name="Text Box 20"/>
          <p:cNvSpPr txBox="1">
            <a:spLocks noChangeArrowheads="1"/>
          </p:cNvSpPr>
          <p:nvPr/>
        </p:nvSpPr>
        <p:spPr bwMode="auto">
          <a:xfrm>
            <a:off x="8296278" y="2324100"/>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Spring 68</a:t>
            </a:r>
          </a:p>
          <a:p>
            <a:pPr algn="ctr" eaLnBrk="1" hangingPunct="1">
              <a:spcBef>
                <a:spcPct val="50000"/>
              </a:spcBef>
            </a:pPr>
            <a:r>
              <a:rPr lang="en-US" sz="1400" b="1">
                <a:solidFill>
                  <a:srgbClr val="FFFFFF"/>
                </a:solidFill>
                <a:latin typeface="Arial Narrow" charset="0"/>
                <a:cs typeface="Times New Roman" charset="0"/>
              </a:rPr>
              <a:t>Expansion</a:t>
            </a:r>
            <a:r>
              <a:rPr lang="en-US" sz="1600" b="1">
                <a:solidFill>
                  <a:srgbClr val="FFFFFF"/>
                </a:solidFill>
                <a:latin typeface="Arial Narrow" charset="0"/>
                <a:cs typeface="Times New Roman" charset="0"/>
              </a:rPr>
              <a:t> of Church</a:t>
            </a:r>
          </a:p>
        </p:txBody>
      </p:sp>
      <p:sp>
        <p:nvSpPr>
          <p:cNvPr id="282631"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000" b="1">
                <a:solidFill>
                  <a:srgbClr val="FFFFFF"/>
                </a:solidFill>
                <a:latin typeface="Arial Narrow" charset="0"/>
                <a:cs typeface="Times New Roman" charset="0"/>
              </a:rPr>
              <a:t>35           48          49          50          52  53          57        60             62              67           68     95</a:t>
            </a:r>
          </a:p>
        </p:txBody>
      </p:sp>
      <p:sp>
        <p:nvSpPr>
          <p:cNvPr id="282632"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Apr 48-</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Sep 49</a:t>
            </a:r>
          </a:p>
          <a:p>
            <a:pPr algn="ctr" eaLnBrk="1" hangingPunct="1"/>
            <a:r>
              <a:rPr lang="en-US" b="1">
                <a:solidFill>
                  <a:srgbClr val="000000"/>
                </a:solidFill>
                <a:latin typeface="Arial Narrow" charset="0"/>
                <a:cs typeface="Times New Roman" charset="0"/>
              </a:rPr>
              <a:t>1</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Galatia</a:t>
            </a:r>
          </a:p>
          <a:p>
            <a:pPr algn="ctr" eaLnBrk="1" hangingPunct="1">
              <a:spcBef>
                <a:spcPct val="50000"/>
              </a:spcBef>
            </a:pPr>
            <a:endParaRPr lang="en-US" sz="900" b="1">
              <a:solidFill>
                <a:srgbClr val="000000"/>
              </a:solidFill>
              <a:latin typeface="Arial Narrow" charset="0"/>
              <a:cs typeface="Times New Roman" charset="0"/>
            </a:endParaRPr>
          </a:p>
        </p:txBody>
      </p:sp>
      <p:sp>
        <p:nvSpPr>
          <p:cNvPr id="282633" name="Text Box 9"/>
          <p:cNvSpPr txBox="1">
            <a:spLocks noChangeArrowheads="1"/>
          </p:cNvSpPr>
          <p:nvPr/>
        </p:nvSpPr>
        <p:spPr bwMode="auto">
          <a:xfrm>
            <a:off x="3743325"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Spr 53-</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May 57</a:t>
            </a:r>
          </a:p>
          <a:p>
            <a:pPr algn="ctr" eaLnBrk="1" hangingPunct="1"/>
            <a:r>
              <a:rPr lang="en-US" b="1">
                <a:solidFill>
                  <a:srgbClr val="000000"/>
                </a:solidFill>
                <a:latin typeface="Arial Narrow" charset="0"/>
                <a:cs typeface="Times New Roman" charset="0"/>
              </a:rPr>
              <a:t>3</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Asia</a:t>
            </a:r>
          </a:p>
          <a:p>
            <a:pPr algn="ctr" eaLnBrk="1" hangingPunct="1">
              <a:spcBef>
                <a:spcPct val="50000"/>
              </a:spcBef>
            </a:pPr>
            <a:endParaRPr lang="en-US" sz="1000" b="1">
              <a:solidFill>
                <a:srgbClr val="000000"/>
              </a:solidFill>
              <a:latin typeface="Arial Narrow" charset="0"/>
              <a:cs typeface="Times New Roman" charset="0"/>
            </a:endParaRPr>
          </a:p>
        </p:txBody>
      </p:sp>
      <p:sp>
        <p:nvSpPr>
          <p:cNvPr id="40970" name="Text Box 10"/>
          <p:cNvSpPr txBox="1">
            <a:spLocks noChangeArrowheads="1"/>
          </p:cNvSpPr>
          <p:nvPr/>
        </p:nvSpPr>
        <p:spPr bwMode="auto">
          <a:xfrm>
            <a:off x="53340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200" b="1">
                <a:solidFill>
                  <a:srgbClr val="FFFFFF"/>
                </a:solidFill>
                <a:latin typeface="Arial Narrow" charset="0"/>
                <a:cs typeface="Times New Roman" charset="0"/>
              </a:rPr>
              <a:t>Feb 60-</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Mar 62</a:t>
            </a:r>
          </a:p>
          <a:p>
            <a:pPr algn="ctr" eaLnBrk="1" hangingPunct="1">
              <a:defRPr/>
            </a:pPr>
            <a:r>
              <a:rPr lang="en-US" b="1">
                <a:solidFill>
                  <a:srgbClr val="FFFFFF"/>
                </a:solidFill>
                <a:latin typeface="Arial Narrow" charset="0"/>
                <a:cs typeface="Times New Roman" charset="0"/>
              </a:rPr>
              <a:t>1</a:t>
            </a:r>
            <a:br>
              <a:rPr lang="en-US" b="1">
                <a:solidFill>
                  <a:srgbClr val="FFFFFF"/>
                </a:solidFill>
                <a:latin typeface="Arial Narrow" charset="0"/>
                <a:cs typeface="Times New Roman" charset="0"/>
              </a:rPr>
            </a:br>
            <a:r>
              <a:rPr lang="en-US" b="1">
                <a:solidFill>
                  <a:srgbClr val="FFFFFF"/>
                </a:solidFill>
                <a:latin typeface="Arial Narrow" charset="0"/>
                <a:cs typeface="Times New Roman" charset="0"/>
              </a:rPr>
              <a:t>Rome</a:t>
            </a:r>
          </a:p>
          <a:p>
            <a:pPr algn="ctr" eaLnBrk="1" hangingPunct="1">
              <a:spcBef>
                <a:spcPct val="50000"/>
              </a:spcBef>
              <a:defRPr/>
            </a:pPr>
            <a:endParaRPr lang="en-US" sz="1000" b="1">
              <a:solidFill>
                <a:srgbClr val="FFFFFF"/>
              </a:solidFill>
              <a:latin typeface="Arial Narrow"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200" b="1">
                <a:solidFill>
                  <a:srgbClr val="FFFFFF"/>
                </a:solidFill>
                <a:latin typeface="Arial Narrow" charset="0"/>
                <a:cs typeface="Times New Roman" charset="0"/>
              </a:rPr>
              <a:t>Aut 67-</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Spr 68</a:t>
            </a:r>
          </a:p>
          <a:p>
            <a:pPr algn="ctr" eaLnBrk="1" hangingPunct="1">
              <a:defRPr/>
            </a:pPr>
            <a:r>
              <a:rPr lang="en-US" b="1">
                <a:solidFill>
                  <a:srgbClr val="FFFFFF"/>
                </a:solidFill>
                <a:latin typeface="Arial Narrow" charset="0"/>
                <a:cs typeface="Times New Roman" charset="0"/>
              </a:rPr>
              <a:t>2</a:t>
            </a:r>
            <a:br>
              <a:rPr lang="en-US" b="1">
                <a:solidFill>
                  <a:srgbClr val="FFFFFF"/>
                </a:solidFill>
                <a:latin typeface="Arial Narrow" charset="0"/>
                <a:cs typeface="Times New Roman" charset="0"/>
              </a:rPr>
            </a:br>
            <a:r>
              <a:rPr lang="en-US" b="1">
                <a:solidFill>
                  <a:srgbClr val="FFFFFF"/>
                </a:solidFill>
                <a:latin typeface="Arial Narrow" charset="0"/>
                <a:cs typeface="Times New Roman" charset="0"/>
              </a:rPr>
              <a:t>Rome</a:t>
            </a:r>
          </a:p>
          <a:p>
            <a:pPr algn="ctr" eaLnBrk="1" hangingPunct="1">
              <a:spcBef>
                <a:spcPct val="50000"/>
              </a:spcBef>
              <a:defRPr/>
            </a:pPr>
            <a:endParaRPr lang="en-US" sz="1000" b="1">
              <a:solidFill>
                <a:srgbClr val="FFFFFF"/>
              </a:solidFill>
              <a:latin typeface="Arial Narrow" charset="0"/>
              <a:cs typeface="Times New Roman" charset="0"/>
            </a:endParaRPr>
          </a:p>
        </p:txBody>
      </p:sp>
      <p:sp>
        <p:nvSpPr>
          <p:cNvPr id="282636"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Spr 62-</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Fall 67</a:t>
            </a:r>
          </a:p>
          <a:p>
            <a:pPr algn="ctr" eaLnBrk="1" hangingPunct="1"/>
            <a:r>
              <a:rPr lang="en-US" b="1">
                <a:solidFill>
                  <a:srgbClr val="000000"/>
                </a:solidFill>
                <a:latin typeface="Arial Narrow" charset="0"/>
                <a:cs typeface="Times New Roman" charset="0"/>
              </a:rPr>
              <a:t>4</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Spain</a:t>
            </a:r>
          </a:p>
          <a:p>
            <a:pPr algn="ctr" eaLnBrk="1" hangingPunct="1">
              <a:spcBef>
                <a:spcPct val="50000"/>
              </a:spcBef>
            </a:pPr>
            <a:endParaRPr lang="en-US" sz="1000" b="1">
              <a:solidFill>
                <a:srgbClr val="000000"/>
              </a:solidFill>
              <a:latin typeface="Arial Narrow"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NT Overview (Chronological)</a:t>
            </a: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Gal</a:t>
            </a:r>
            <a:endParaRPr lang="en-US" sz="1600">
              <a:solidFill>
                <a:srgbClr val="000000"/>
              </a:solidFill>
              <a:latin typeface="Arial Narrow"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1 Thess</a:t>
            </a:r>
            <a:endParaRPr lang="en-US" sz="1600">
              <a:solidFill>
                <a:srgbClr val="000000"/>
              </a:solidFill>
              <a:latin typeface="Arial Narrow"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2 Thess</a:t>
            </a:r>
            <a:endParaRPr lang="en-US" sz="1600">
              <a:solidFill>
                <a:srgbClr val="000000"/>
              </a:solidFill>
              <a:latin typeface="Arial Narrow"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1 Cor</a:t>
            </a:r>
            <a:endParaRPr lang="en-US" sz="1600">
              <a:solidFill>
                <a:srgbClr val="000000"/>
              </a:solidFill>
              <a:latin typeface="Arial Narrow"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2 Cor</a:t>
            </a:r>
            <a:endParaRPr lang="en-US" sz="1600">
              <a:solidFill>
                <a:srgbClr val="000000"/>
              </a:solidFill>
              <a:latin typeface="Arial Narrow"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Romans</a:t>
            </a:r>
            <a:endParaRPr lang="en-US" sz="1600">
              <a:solidFill>
                <a:srgbClr val="000000"/>
              </a:solidFill>
              <a:latin typeface="Arial Narrow" charset="0"/>
              <a:cs typeface="Times New Roman" charset="0"/>
            </a:endParaRPr>
          </a:p>
        </p:txBody>
      </p:sp>
      <p:sp>
        <p:nvSpPr>
          <p:cNvPr id="32" name="Text Box 19"/>
          <p:cNvSpPr txBox="1">
            <a:spLocks noChangeArrowheads="1"/>
          </p:cNvSpPr>
          <p:nvPr/>
        </p:nvSpPr>
        <p:spPr bwMode="auto">
          <a:xfrm>
            <a:off x="990606" y="3635176"/>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Matt</a:t>
            </a:r>
            <a:endParaRPr lang="en-US" sz="1600">
              <a:solidFill>
                <a:srgbClr val="FFFFFF"/>
              </a:solidFill>
              <a:latin typeface="Arial Narrow"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James</a:t>
            </a:r>
            <a:endParaRPr lang="en-US" sz="1600">
              <a:solidFill>
                <a:srgbClr val="000000"/>
              </a:solidFill>
              <a:latin typeface="Arial Narrow"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Gospels &amp; Acts</a:t>
            </a:r>
            <a:endParaRPr lang="en-US" sz="1600">
              <a:solidFill>
                <a:srgbClr val="FFFFFF"/>
              </a:solidFill>
              <a:latin typeface="Arial Narrow"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Pauline Epistles</a:t>
            </a:r>
            <a:endParaRPr lang="en-US" sz="1600">
              <a:solidFill>
                <a:srgbClr val="000000"/>
              </a:solidFill>
              <a:latin typeface="Arial Narrow"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General Epistles</a:t>
            </a:r>
            <a:endParaRPr lang="en-US" sz="1600">
              <a:solidFill>
                <a:srgbClr val="000000"/>
              </a:solidFill>
              <a:latin typeface="Arial Narrow" charset="0"/>
              <a:cs typeface="Times New Roman" charset="0"/>
            </a:endParaRPr>
          </a:p>
        </p:txBody>
      </p:sp>
      <p:sp>
        <p:nvSpPr>
          <p:cNvPr id="282670"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1200" b="1">
                <a:solidFill>
                  <a:srgbClr val="FFFFFF"/>
                </a:solidFill>
                <a:latin typeface="Arial Narrow" charset="0"/>
                <a:cs typeface="Times New Roman" charset="0"/>
              </a:rPr>
              <a:t>Chronological</a:t>
            </a:r>
            <a:endParaRPr lang="en-US" sz="1600" b="1">
              <a:solidFill>
                <a:srgbClr val="FFFFFF"/>
              </a:solidFill>
              <a:latin typeface="Arial Narrow" charset="0"/>
              <a:cs typeface="Times New Roman" charset="0"/>
            </a:endParaRPr>
          </a:p>
        </p:txBody>
      </p:sp>
      <p:sp>
        <p:nvSpPr>
          <p:cNvPr id="282671"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Apr 50-</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Sep 52</a:t>
            </a:r>
          </a:p>
          <a:p>
            <a:pPr algn="ctr" eaLnBrk="1" hangingPunct="1"/>
            <a:r>
              <a:rPr lang="en-US" b="1">
                <a:solidFill>
                  <a:srgbClr val="000000"/>
                </a:solidFill>
                <a:latin typeface="Arial Narrow" charset="0"/>
                <a:cs typeface="Times New Roman" charset="0"/>
              </a:rPr>
              <a:t>2</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Aegean</a:t>
            </a:r>
          </a:p>
          <a:p>
            <a:pPr algn="ctr" eaLnBrk="1" hangingPunct="1">
              <a:spcBef>
                <a:spcPct val="50000"/>
              </a:spcBef>
            </a:pPr>
            <a:endParaRPr lang="en-US" sz="900" b="1">
              <a:solidFill>
                <a:srgbClr val="000000"/>
              </a:solidFill>
              <a:latin typeface="Arial Narrow" charset="0"/>
              <a:cs typeface="Times New Roman" charset="0"/>
            </a:endParaRPr>
          </a:p>
        </p:txBody>
      </p:sp>
      <p:sp>
        <p:nvSpPr>
          <p:cNvPr id="282672" name="Text Box 17"/>
          <p:cNvSpPr txBox="1">
            <a:spLocks noChangeArrowheads="1"/>
          </p:cNvSpPr>
          <p:nvPr/>
        </p:nvSpPr>
        <p:spPr bwMode="auto">
          <a:xfrm>
            <a:off x="-1905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Summer 35-</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37</a:t>
            </a:r>
          </a:p>
          <a:p>
            <a:pPr algn="ctr" eaLnBrk="1" hangingPunct="1">
              <a:spcBef>
                <a:spcPct val="50000"/>
              </a:spcBef>
            </a:pPr>
            <a:r>
              <a:rPr lang="en-US" sz="1600" b="1">
                <a:solidFill>
                  <a:srgbClr val="FFFFFF"/>
                </a:solidFill>
                <a:latin typeface="Arial Narrow" charset="0"/>
                <a:cs typeface="Times New Roman" charset="0"/>
              </a:rPr>
              <a:t>Damascus</a:t>
            </a:r>
            <a:br>
              <a:rPr lang="en-US" sz="1600" b="1">
                <a:solidFill>
                  <a:srgbClr val="FFFFFF"/>
                </a:solidFill>
                <a:latin typeface="Arial Narrow" charset="0"/>
                <a:cs typeface="Times New Roman" charset="0"/>
              </a:rPr>
            </a:br>
            <a:r>
              <a:rPr lang="en-US" sz="1600" b="1">
                <a:solidFill>
                  <a:srgbClr val="FFFFFF"/>
                </a:solidFill>
                <a:latin typeface="Arial Narrow" charset="0"/>
                <a:cs typeface="Times New Roman" charset="0"/>
              </a:rPr>
              <a:t>Antioch</a:t>
            </a: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b="1">
                <a:solidFill>
                  <a:srgbClr val="FFFFFF"/>
                </a:solidFill>
                <a:latin typeface="Arial Narrow" charset="0"/>
                <a:cs typeface="Times New Roman" charset="0"/>
              </a:rPr>
              <a:t>Rome</a:t>
            </a:r>
            <a:endParaRPr lang="en-US" sz="1000" b="1">
              <a:solidFill>
                <a:srgbClr val="FFFFFF"/>
              </a:solidFill>
              <a:latin typeface="Arial Narrow" charset="0"/>
              <a:cs typeface="Times New Roman" charset="0"/>
            </a:endParaRPr>
          </a:p>
        </p:txBody>
      </p:sp>
      <p:sp>
        <p:nvSpPr>
          <p:cNvPr id="282674"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1800" b="1">
                <a:solidFill>
                  <a:srgbClr val="FFFFFF"/>
                </a:solidFill>
                <a:latin typeface="Arial Narrow" charset="0"/>
                <a:cs typeface="Times New Roman" charset="0"/>
              </a:rPr>
              <a:t>Journeys</a:t>
            </a:r>
            <a:endParaRPr lang="en-US" b="1">
              <a:solidFill>
                <a:srgbClr val="FFFFFF"/>
              </a:solidFill>
              <a:latin typeface="Arial Narrow" charset="0"/>
              <a:cs typeface="Times New Roman" charset="0"/>
            </a:endParaRPr>
          </a:p>
        </p:txBody>
      </p:sp>
      <p:sp>
        <p:nvSpPr>
          <p:cNvPr id="282675"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Narrow" charset="0"/>
                <a:cs typeface="Times New Roman" charset="0"/>
              </a:rPr>
              <a:t>1234</a:t>
            </a:r>
            <a:endParaRPr lang="en-US" sz="1000" b="1">
              <a:solidFill>
                <a:srgbClr val="000000"/>
              </a:solidFill>
              <a:latin typeface="Arial Narrow" charset="0"/>
              <a:cs typeface="Times New Roman" charset="0"/>
            </a:endParaRPr>
          </a:p>
        </p:txBody>
      </p:sp>
      <p:sp>
        <p:nvSpPr>
          <p:cNvPr id="282676"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1800" b="1">
                <a:solidFill>
                  <a:srgbClr val="FFFFFF"/>
                </a:solidFill>
                <a:latin typeface="Arial Narrow" charset="0"/>
                <a:cs typeface="Times New Roman" charset="0"/>
              </a:rPr>
              <a:t>Imprisonments</a:t>
            </a:r>
            <a:endParaRPr lang="en-US" b="1">
              <a:solidFill>
                <a:srgbClr val="FFFFFF"/>
              </a:solidFill>
              <a:latin typeface="Arial Narrow" charset="0"/>
              <a:cs typeface="Times New Roman" charset="0"/>
            </a:endParaRPr>
          </a:p>
        </p:txBody>
      </p:sp>
      <p:sp>
        <p:nvSpPr>
          <p:cNvPr id="282677" name="TextBox 27"/>
          <p:cNvSpPr txBox="1">
            <a:spLocks noChangeArrowheads="1"/>
          </p:cNvSpPr>
          <p:nvPr/>
        </p:nvSpPr>
        <p:spPr bwMode="auto">
          <a:xfrm>
            <a:off x="7953375"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dirty="0">
                <a:solidFill>
                  <a:srgbClr val="FFFFFF"/>
                </a:solidFill>
                <a:latin typeface="Arial" panose="020B0604020202020204" pitchFamily="34" charset="0"/>
                <a:cs typeface="Arial" panose="020B0604020202020204" pitchFamily="34" charset="0"/>
              </a:rPr>
              <a:t>38</a:t>
            </a:r>
            <a:br>
              <a:rPr lang="en-US" b="1" dirty="0">
                <a:solidFill>
                  <a:srgbClr val="FFFFFF"/>
                </a:solidFill>
                <a:latin typeface="Arial" panose="020B0604020202020204" pitchFamily="34" charset="0"/>
                <a:cs typeface="Arial" panose="020B0604020202020204" pitchFamily="34" charset="0"/>
              </a:rPr>
            </a:br>
            <a:r>
              <a:rPr lang="en-US" b="1" dirty="0">
                <a:solidFill>
                  <a:srgbClr val="FFFFFF"/>
                </a:solidFill>
                <a:latin typeface="Arial" panose="020B0604020202020204" pitchFamily="34" charset="0"/>
                <a:cs typeface="Arial" panose="020B0604020202020204" pitchFamily="34" charset="0"/>
              </a:rPr>
              <a:t>124</a:t>
            </a:r>
            <a:br>
              <a:rPr lang="en-US" b="1" dirty="0">
                <a:solidFill>
                  <a:srgbClr val="FFFFFF"/>
                </a:solidFill>
                <a:latin typeface="Arial" panose="020B0604020202020204" pitchFamily="34" charset="0"/>
                <a:cs typeface="Arial" panose="020B0604020202020204" pitchFamily="34" charset="0"/>
              </a:rPr>
            </a:br>
            <a:r>
              <a:rPr lang="en-US" b="1" dirty="0">
                <a:solidFill>
                  <a:srgbClr val="FFFFFF"/>
                </a:solidFill>
                <a:latin typeface="Arial" panose="020B0604020202020204" pitchFamily="34" charset="0"/>
                <a:cs typeface="Arial" panose="020B0604020202020204" pitchFamily="34" charset="0"/>
              </a:rPr>
              <a:t>39-41</a:t>
            </a:r>
          </a:p>
        </p:txBody>
      </p:sp>
      <p:grpSp>
        <p:nvGrpSpPr>
          <p:cNvPr id="54" name="Group 7">
            <a:extLst>
              <a:ext uri="{FF2B5EF4-FFF2-40B4-BE49-F238E27FC236}">
                <a16:creationId xmlns:a16="http://schemas.microsoft.com/office/drawing/2014/main" id="{F78BCEC4-05F0-6E4B-8752-35DD05347082}"/>
              </a:ext>
            </a:extLst>
          </p:cNvPr>
          <p:cNvGrpSpPr>
            <a:grpSpLocks/>
          </p:cNvGrpSpPr>
          <p:nvPr/>
        </p:nvGrpSpPr>
        <p:grpSpPr bwMode="auto">
          <a:xfrm>
            <a:off x="838200" y="4038600"/>
            <a:ext cx="3886200" cy="1452563"/>
            <a:chOff x="144" y="2736"/>
            <a:chExt cx="2544" cy="1104"/>
          </a:xfrm>
        </p:grpSpPr>
        <p:sp>
          <p:nvSpPr>
            <p:cNvPr id="55" name="Rectangle 8">
              <a:extLst>
                <a:ext uri="{FF2B5EF4-FFF2-40B4-BE49-F238E27FC236}">
                  <a16:creationId xmlns:a16="http://schemas.microsoft.com/office/drawing/2014/main" id="{633AFCE5-83A2-F442-878C-1FB88111ABBE}"/>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a:extLst>
                <a:ext uri="{FF2B5EF4-FFF2-40B4-BE49-F238E27FC236}">
                  <a16:creationId xmlns:a16="http://schemas.microsoft.com/office/drawing/2014/main" id="{603B8B80-7545-D34C-825F-322F473712B7}"/>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Missionary</a:t>
              </a:r>
            </a:p>
          </p:txBody>
        </p:sp>
      </p:grpSp>
    </p:spTree>
    <p:extLst>
      <p:ext uri="{BB962C8B-B14F-4D97-AF65-F5344CB8AC3E}">
        <p14:creationId xmlns:p14="http://schemas.microsoft.com/office/powerpoint/2010/main" val="14251189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54"/>
                                        </p:tgtEl>
                                        <p:attrNameLst>
                                          <p:attrName>style.visibility</p:attrName>
                                        </p:attrNameLst>
                                      </p:cBhvr>
                                      <p:to>
                                        <p:strVal val="visible"/>
                                      </p:to>
                                    </p:set>
                                    <p:animEffect transition="in" filter="dissolve">
                                      <p:cBhvr>
                                        <p:cTn id="39"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32" grpId="0" animBg="1"/>
      <p:bldP spid="39"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10" name="Rectangle 2"/>
          <p:cNvSpPr>
            <a:spLocks noGrp="1" noChangeArrowheads="1"/>
          </p:cNvSpPr>
          <p:nvPr>
            <p:ph type="ctrTitle"/>
          </p:nvPr>
        </p:nvSpPr>
        <p:spPr>
          <a:xfrm>
            <a:off x="685800" y="2286000"/>
            <a:ext cx="7772400" cy="1143000"/>
          </a:xfrm>
        </p:spPr>
        <p:txBody>
          <a:bodyPr/>
          <a:lstStyle/>
          <a:p>
            <a:pPr eaLnBrk="1" hangingPunct="1"/>
            <a:r>
              <a:rPr lang="en-US">
                <a:ea typeface="ＭＳ Ｐゴシック" charset="-128"/>
                <a:cs typeface="ＭＳ Ｐゴシック" charset="-128"/>
              </a:rPr>
              <a:t>Romans 15:14-19</a:t>
            </a:r>
          </a:p>
        </p:txBody>
      </p:sp>
      <p:pic>
        <p:nvPicPr>
          <p:cNvPr id="1015811" name="Picture 1" descr="man-praying-on-one-knee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527800"/>
          </a:xfrm>
          <a:prstGeom prst="rect">
            <a:avLst/>
          </a:prstGeom>
          <a:noFill/>
          <a:ln w="9525">
            <a:noFill/>
            <a:miter lim="800000"/>
            <a:headEnd/>
            <a:tailEnd/>
          </a:ln>
        </p:spPr>
      </p:pic>
      <p:sp>
        <p:nvSpPr>
          <p:cNvPr id="1015812" name="TextBox 4"/>
          <p:cNvSpPr txBox="1">
            <a:spLocks noChangeArrowheads="1"/>
          </p:cNvSpPr>
          <p:nvPr/>
        </p:nvSpPr>
        <p:spPr bwMode="auto">
          <a:xfrm>
            <a:off x="35496" y="-8229"/>
            <a:ext cx="9032304" cy="2862322"/>
          </a:xfrm>
          <a:prstGeom prst="rect">
            <a:avLst/>
          </a:prstGeom>
          <a:noFill/>
          <a:ln w="9525">
            <a:noFill/>
            <a:miter lim="800000"/>
            <a:headEnd/>
            <a:tailEnd/>
          </a:ln>
        </p:spPr>
        <p:txBody>
          <a:bodyPr wrap="squar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Paul </a:t>
            </a:r>
            <a:r>
              <a:rPr kumimoji="0" lang="en-US" sz="3600" b="1" u="none" strike="noStrike" kern="1200" cap="none" spc="0" normalizeH="0" noProof="0" dirty="0" err="1">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wrot</a:t>
            </a:r>
            <a:r>
              <a:rPr lang="en-US" sz="3600" b="1" dirty="0">
                <a:solidFill>
                  <a:srgbClr val="FFFFFF"/>
                </a:solidFill>
                <a:effectLst>
                  <a:glow rad="139700">
                    <a:srgbClr val="000000"/>
                  </a:glow>
                </a:effectLst>
                <a:latin typeface="Arial" panose="020B0604020202020204" pitchFamily="34" charset="0"/>
                <a:ea typeface="Arial" charset="0"/>
                <a:cs typeface="Arial" panose="020B0604020202020204" pitchFamily="34" charset="0"/>
              </a:rPr>
              <a:t>e the Romans…</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sz="3600" b="1" dirty="0">
              <a:solidFill>
                <a:srgbClr val="FFFFFF"/>
              </a:solidFill>
              <a:effectLst>
                <a:glow rad="139700">
                  <a:srgbClr val="000000"/>
                </a:glow>
              </a:effectLst>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3600" b="1" u="none" strike="noStrike" kern="1200" cap="none" spc="0" normalizeH="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“I have fully presented the Good News of Christ from </a:t>
            </a:r>
            <a:r>
              <a:rPr kumimoji="0" lang="en-US" altLang="ja-JP" sz="3600" b="1" u="none" strike="noStrike" kern="1200" cap="none" spc="0" normalizeH="0" noProof="0" dirty="0">
                <a:ln>
                  <a:noFill/>
                </a:ln>
                <a:solidFill>
                  <a:srgbClr val="FFFF00"/>
                </a:solidFill>
                <a:effectLst>
                  <a:glow rad="139700">
                    <a:srgbClr val="000000"/>
                  </a:glow>
                </a:effectLst>
                <a:uLnTx/>
                <a:uFillTx/>
                <a:latin typeface="Arial" panose="020B0604020202020204" pitchFamily="34" charset="0"/>
                <a:ea typeface="Arial" charset="0"/>
                <a:cs typeface="Arial" panose="020B0604020202020204" pitchFamily="34" charset="0"/>
              </a:rPr>
              <a:t>Jerusalem all the way to Illyricum</a:t>
            </a:r>
            <a:r>
              <a:rPr kumimoji="0" lang="en-US" altLang="ja-JP" sz="3600" b="1" u="none" strike="noStrike" kern="1200" cap="none" spc="0" normalizeH="0" noProof="0" dirty="0">
                <a:ln>
                  <a:noFill/>
                </a:ln>
                <a:solidFill>
                  <a:schemeClr val="bg1"/>
                </a:solidFill>
                <a:effectLst>
                  <a:glow rad="139700">
                    <a:srgbClr val="000000"/>
                  </a:glow>
                </a:effectLst>
                <a:uLnTx/>
                <a:uFillTx/>
                <a:latin typeface="Arial" panose="020B0604020202020204" pitchFamily="34" charset="0"/>
                <a:ea typeface="Arial" charset="0"/>
                <a:cs typeface="Arial" panose="020B0604020202020204" pitchFamily="34" charset="0"/>
              </a:rPr>
              <a:t>”</a:t>
            </a:r>
            <a:r>
              <a:rPr kumimoji="0" lang="en-US" altLang="ja-JP" sz="3600" b="1" u="none" strike="noStrike" kern="1200" cap="none" spc="0" normalizeH="0" noProof="0" dirty="0">
                <a:ln>
                  <a:noFill/>
                </a:ln>
                <a:solidFill>
                  <a:srgbClr val="FFFF00"/>
                </a:solidFill>
                <a:effectLst>
                  <a:glow rad="139700">
                    <a:srgbClr val="000000"/>
                  </a:glow>
                </a:effectLst>
                <a:uLnTx/>
                <a:uFillTx/>
                <a:latin typeface="Arial" panose="020B0604020202020204" pitchFamily="34" charset="0"/>
                <a:ea typeface="Arial" charset="0"/>
                <a:cs typeface="Arial" panose="020B0604020202020204" pitchFamily="34" charset="0"/>
              </a:rPr>
              <a:t> </a:t>
            </a:r>
            <a:r>
              <a:rPr kumimoji="0" lang="en-US" altLang="ja-JP" sz="3600" b="1" u="none" strike="noStrike" kern="1200" cap="none" spc="0" normalizeH="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(Romans 15:19).</a:t>
            </a:r>
            <a:endParaRPr kumimoji="0" lang="en-US" sz="3600" b="1" u="none" strike="noStrike" kern="1200" cap="none" spc="0" normalizeH="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669409472"/>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en-US" b="1" dirty="0">
                <a:latin typeface="Arial" panose="020B0604020202020204" pitchFamily="34" charset="0"/>
                <a:ea typeface="ＭＳ Ｐゴシック" charset="-128"/>
                <a:cs typeface="Arial" panose="020B0604020202020204" pitchFamily="34" charset="0"/>
              </a:rPr>
              <a:t>Paul</a:t>
            </a:r>
            <a:r>
              <a:rPr lang="fr-FR" altLang="ja-JP" b="1" dirty="0">
                <a:latin typeface="Arial" panose="020B0604020202020204" pitchFamily="34" charset="0"/>
                <a:ea typeface="ＭＳ Ｐゴシック" charset="-128"/>
                <a:cs typeface="Arial" panose="020B0604020202020204" pitchFamily="34" charset="0"/>
              </a:rPr>
              <a:t>'</a:t>
            </a:r>
            <a:r>
              <a:rPr lang="en-US" b="1" dirty="0">
                <a:latin typeface="Arial" panose="020B0604020202020204" pitchFamily="34" charset="0"/>
                <a:ea typeface="ＭＳ Ｐゴシック" charset="-128"/>
                <a:cs typeface="Arial" panose="020B0604020202020204" pitchFamily="34" charset="0"/>
              </a:rPr>
              <a:t>s Ministry Westwards</a:t>
            </a:r>
          </a:p>
        </p:txBody>
      </p:sp>
      <p:sp>
        <p:nvSpPr>
          <p:cNvPr id="450565" name="Text Box 5"/>
          <p:cNvSpPr txBox="1">
            <a:spLocks noChangeArrowheads="1"/>
          </p:cNvSpPr>
          <p:nvPr/>
        </p:nvSpPr>
        <p:spPr bwMode="auto">
          <a:xfrm>
            <a:off x="6858341" y="4724400"/>
            <a:ext cx="1707469"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Jerusalem</a:t>
            </a:r>
          </a:p>
        </p:txBody>
      </p:sp>
      <p:sp>
        <p:nvSpPr>
          <p:cNvPr id="450566" name="Text Box 6"/>
          <p:cNvSpPr txBox="1">
            <a:spLocks noChangeArrowheads="1"/>
          </p:cNvSpPr>
          <p:nvPr/>
        </p:nvSpPr>
        <p:spPr bwMode="auto">
          <a:xfrm>
            <a:off x="5008807" y="3124200"/>
            <a:ext cx="1450487"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Illyricum</a:t>
            </a:r>
          </a:p>
        </p:txBody>
      </p:sp>
      <p:sp>
        <p:nvSpPr>
          <p:cNvPr id="1017862" name="Text Box 7"/>
          <p:cNvSpPr txBox="1">
            <a:spLocks noChangeArrowheads="1"/>
          </p:cNvSpPr>
          <p:nvPr/>
        </p:nvSpPr>
        <p:spPr bwMode="auto">
          <a:xfrm>
            <a:off x="3229791" y="3276600"/>
            <a:ext cx="1039768"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Rome</a:t>
            </a:r>
          </a:p>
        </p:txBody>
      </p:sp>
    </p:spTree>
    <p:extLst>
      <p:ext uri="{BB962C8B-B14F-4D97-AF65-F5344CB8AC3E}">
        <p14:creationId xmlns:p14="http://schemas.microsoft.com/office/powerpoint/2010/main" val="12329436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2348880"/>
          </a:xfrm>
        </p:spPr>
        <p:txBody>
          <a:bodyPr/>
          <a:lstStyle/>
          <a:p>
            <a:r>
              <a:rPr lang="en-US" sz="6000" b="1"/>
              <a:t>“Christianity is a Western Religion”</a:t>
            </a:r>
          </a:p>
        </p:txBody>
      </p:sp>
      <p:pic>
        <p:nvPicPr>
          <p:cNvPr id="4" name="Picture 3"/>
          <p:cNvPicPr>
            <a:picLocks noChangeAspect="1"/>
          </p:cNvPicPr>
          <p:nvPr/>
        </p:nvPicPr>
        <p:blipFill>
          <a:blip r:embed="rId3"/>
          <a:stretch>
            <a:fillRect/>
          </a:stretch>
        </p:blipFill>
        <p:spPr>
          <a:xfrm>
            <a:off x="-15358" y="2305712"/>
            <a:ext cx="9159358" cy="4579679"/>
          </a:xfrm>
          <a:prstGeom prst="rect">
            <a:avLst/>
          </a:prstGeom>
        </p:spPr>
      </p:pic>
      <p:sp>
        <p:nvSpPr>
          <p:cNvPr id="5" name="Title 1"/>
          <p:cNvSpPr txBox="1">
            <a:spLocks/>
          </p:cNvSpPr>
          <p:nvPr/>
        </p:nvSpPr>
        <p:spPr bwMode="auto">
          <a:xfrm>
            <a:off x="-27269" y="6021288"/>
            <a:ext cx="9144000" cy="83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2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4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6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8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a:lstStyle>
          <a:p>
            <a:r>
              <a:rPr lang="en-US" sz="5400" b="1" i="1">
                <a:effectLst>
                  <a:glow rad="228600">
                    <a:schemeClr val="bg1"/>
                  </a:glow>
                </a:effectLst>
              </a:rPr>
              <a:t>Is that true?</a:t>
            </a:r>
          </a:p>
        </p:txBody>
      </p:sp>
    </p:spTree>
    <p:extLst>
      <p:ext uri="{BB962C8B-B14F-4D97-AF65-F5344CB8AC3E}">
        <p14:creationId xmlns:p14="http://schemas.microsoft.com/office/powerpoint/2010/main" val="45668872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en-US" sz="3600" u="sng" dirty="0">
                <a:solidFill>
                  <a:srgbClr val="FFFFFF"/>
                </a:solidFill>
                <a:ea typeface="ＭＳ Ｐゴシック" charset="0"/>
              </a:rPr>
              <a:t>The Question of Luke</a:t>
            </a:r>
            <a:r>
              <a:rPr lang="fr-FR" sz="3600" u="sng" dirty="0">
                <a:solidFill>
                  <a:srgbClr val="FFFFFF"/>
                </a:solidFill>
                <a:ea typeface="ＭＳ Ｐゴシック" charset="0"/>
              </a:rPr>
              <a:t>'</a:t>
            </a:r>
            <a:r>
              <a:rPr lang="en-US" sz="3600" u="sng" dirty="0">
                <a:solidFill>
                  <a:srgbClr val="FFFFFF"/>
                </a:solidFill>
                <a:ea typeface="ＭＳ Ｐゴシック" charset="0"/>
              </a:rPr>
              <a:t>s Readers: </a:t>
            </a:r>
            <a:br>
              <a:rPr lang="en-US" sz="3600" dirty="0">
                <a:solidFill>
                  <a:srgbClr val="FFFFFF"/>
                </a:solidFill>
                <a:ea typeface="ＭＳ Ｐゴシック" charset="0"/>
              </a:rPr>
            </a:br>
            <a:r>
              <a:rPr lang="en-US" sz="3600" dirty="0">
                <a:solidFill>
                  <a:srgbClr val="FFFFFF"/>
                </a:solidFill>
                <a:ea typeface="ＭＳ Ｐゴシック" charset="0"/>
              </a:rPr>
              <a:t>Can this easterner (Jesus) be the Savior of a westerner like me (a Gentile)?</a:t>
            </a:r>
          </a:p>
        </p:txBody>
      </p:sp>
      <p:sp>
        <p:nvSpPr>
          <p:cNvPr id="4" name="Title 1"/>
          <p:cNvSpPr txBox="1">
            <a:spLocks/>
          </p:cNvSpPr>
          <p:nvPr/>
        </p:nvSpPr>
        <p:spPr bwMode="auto">
          <a:xfrm>
            <a:off x="250825" y="2565400"/>
            <a:ext cx="5329238" cy="259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600" b="1" dirty="0">
                <a:solidFill>
                  <a:srgbClr val="FFFFFF"/>
                </a:solidFill>
                <a:latin typeface="Arial" panose="020B0604020202020204" pitchFamily="34" charset="0"/>
                <a:cs typeface="Arial" panose="020B0604020202020204" pitchFamily="34" charset="0"/>
              </a:rPr>
              <a:t>Why do people think Christianity is a western religion?</a:t>
            </a: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724525" y="2005020"/>
            <a:ext cx="3168650" cy="4852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1598613" y="5445125"/>
            <a:ext cx="7581900" cy="125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600" b="1" dirty="0">
                <a:solidFill>
                  <a:srgbClr val="FFFFFF"/>
                </a:solidFill>
                <a:latin typeface="Arial" panose="020B0604020202020204" pitchFamily="34" charset="0"/>
                <a:cs typeface="Arial" panose="020B0604020202020204" pitchFamily="34" charset="0"/>
              </a:rPr>
              <a:t>Jesus was </a:t>
            </a:r>
            <a:r>
              <a:rPr lang="en-US" sz="3600" b="1" u="sng" dirty="0">
                <a:solidFill>
                  <a:srgbClr val="FFFFFF"/>
                </a:solidFill>
                <a:latin typeface="Arial" panose="020B0604020202020204" pitchFamily="34" charset="0"/>
                <a:cs typeface="Arial" panose="020B0604020202020204" pitchFamily="34" charset="0"/>
              </a:rPr>
              <a:t>not</a:t>
            </a:r>
            <a:r>
              <a:rPr lang="en-US" sz="3600" b="1" dirty="0">
                <a:solidFill>
                  <a:srgbClr val="FFFFFF"/>
                </a:solidFill>
                <a:latin typeface="Arial" panose="020B0604020202020204" pitchFamily="34" charset="0"/>
                <a:cs typeface="Arial" panose="020B0604020202020204" pitchFamily="34" charset="0"/>
              </a:rPr>
              <a:t> an </a:t>
            </a:r>
            <a:r>
              <a:rPr lang="en-US" sz="4800" b="1" dirty="0">
                <a:solidFill>
                  <a:srgbClr val="FF0000"/>
                </a:solidFill>
                <a:latin typeface="Arial" panose="020B0604020202020204" pitchFamily="34" charset="0"/>
                <a:cs typeface="Arial" panose="020B0604020202020204" pitchFamily="34" charset="0"/>
              </a:rPr>
              <a:t>A</a:t>
            </a:r>
            <a:r>
              <a:rPr lang="en-US" sz="4800" b="1" dirty="0">
                <a:solidFill>
                  <a:srgbClr val="222268"/>
                </a:solidFill>
                <a:latin typeface="Arial" panose="020B0604020202020204" pitchFamily="34" charset="0"/>
                <a:cs typeface="Arial" panose="020B0604020202020204" pitchFamily="34" charset="0"/>
              </a:rPr>
              <a:t>m</a:t>
            </a:r>
            <a:r>
              <a:rPr lang="en-US" sz="4800" b="1" dirty="0">
                <a:solidFill>
                  <a:srgbClr val="FF0000"/>
                </a:solidFill>
                <a:latin typeface="Arial" panose="020B0604020202020204" pitchFamily="34" charset="0"/>
                <a:cs typeface="Arial" panose="020B0604020202020204" pitchFamily="34" charset="0"/>
              </a:rPr>
              <a:t>e</a:t>
            </a:r>
            <a:r>
              <a:rPr lang="en-US" sz="4800" b="1" dirty="0">
                <a:solidFill>
                  <a:srgbClr val="222268"/>
                </a:solidFill>
                <a:latin typeface="Arial" panose="020B0604020202020204" pitchFamily="34" charset="0"/>
                <a:cs typeface="Arial" panose="020B0604020202020204" pitchFamily="34" charset="0"/>
              </a:rPr>
              <a:t>r</a:t>
            </a:r>
            <a:r>
              <a:rPr lang="en-US" sz="4800" b="1" dirty="0">
                <a:solidFill>
                  <a:srgbClr val="FF0000"/>
                </a:solidFill>
                <a:latin typeface="Arial" panose="020B0604020202020204" pitchFamily="34" charset="0"/>
                <a:cs typeface="Arial" panose="020B0604020202020204" pitchFamily="34" charset="0"/>
              </a:rPr>
              <a:t>i</a:t>
            </a:r>
            <a:r>
              <a:rPr lang="en-US" sz="4800" b="1" dirty="0">
                <a:solidFill>
                  <a:srgbClr val="222268"/>
                </a:solidFill>
                <a:latin typeface="Arial" panose="020B0604020202020204" pitchFamily="34" charset="0"/>
                <a:cs typeface="Arial" panose="020B0604020202020204" pitchFamily="34" charset="0"/>
              </a:rPr>
              <a:t>c</a:t>
            </a:r>
            <a:r>
              <a:rPr lang="en-US" sz="4800" b="1" dirty="0">
                <a:solidFill>
                  <a:srgbClr val="FF0000"/>
                </a:solidFill>
                <a:latin typeface="Arial" panose="020B0604020202020204" pitchFamily="34" charset="0"/>
                <a:cs typeface="Arial" panose="020B0604020202020204" pitchFamily="34" charset="0"/>
              </a:rPr>
              <a:t>a</a:t>
            </a:r>
            <a:r>
              <a:rPr lang="en-US" sz="4800" b="1" dirty="0">
                <a:solidFill>
                  <a:srgbClr val="222268"/>
                </a:solidFill>
                <a:latin typeface="Arial" panose="020B0604020202020204" pitchFamily="34" charset="0"/>
                <a:cs typeface="Arial" panose="020B0604020202020204" pitchFamily="34" charset="0"/>
              </a:rPr>
              <a:t>n</a:t>
            </a:r>
            <a:r>
              <a:rPr lang="en-US" sz="4800" b="1" dirty="0">
                <a:solidFill>
                  <a:srgbClr val="FF0000"/>
                </a:solidFill>
                <a:latin typeface="Arial" panose="020B0604020202020204" pitchFamily="34" charset="0"/>
                <a:cs typeface="Arial" panose="020B0604020202020204" pitchFamily="34" charset="0"/>
              </a:rPr>
              <a:t>!</a:t>
            </a:r>
          </a:p>
        </p:txBody>
      </p:sp>
      <p:sp>
        <p:nvSpPr>
          <p:cNvPr id="7" name="&quot;No&quot; Symbol 6"/>
          <p:cNvSpPr>
            <a:spLocks noChangeAspect="1"/>
          </p:cNvSpPr>
          <p:nvPr/>
        </p:nvSpPr>
        <p:spPr bwMode="auto">
          <a:xfrm>
            <a:off x="6732595" y="3213100"/>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a:defRPr/>
            </a:pPr>
            <a:endParaRPr lang="en-US" b="1" dirty="0">
              <a:solidFill>
                <a:srgbClr val="000000"/>
              </a:solidFill>
              <a:latin typeface="Arial" panose="020B0604020202020204" pitchFamily="34" charset="0"/>
              <a:ea typeface="ＭＳ Ｐゴシック" pitchFamily="-112" charset="-128"/>
              <a:cs typeface="ＭＳ Ｐゴシック" pitchFamily="-112"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Covenant</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latin typeface="Arial" panose="020B0604020202020204" pitchFamily="34" charset="0"/>
              </a:rPr>
              <a:t>Jesus is the fulfillment of the Abrahamic and Davidic Covenants (e.g., 1:54-55, 69, 72-73). The New Covenant is also mentioned once (22:20) where the cup of the Lord’s supper fulfills the promise of forgiveness in Jeremiah 31:34.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2543053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08" tIns="45704" rIns="91408" bIns="457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7"/>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704" rIns="0" bIns="45704">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Acts </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9  13       14    15  16          18           21     27     28</a:t>
            </a:r>
          </a:p>
        </p:txBody>
      </p:sp>
      <p:sp>
        <p:nvSpPr>
          <p:cNvPr id="290819"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90820"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1"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0822" name="Text Box 20"/>
          <p:cNvSpPr txBox="1">
            <a:spLocks noChangeArrowheads="1"/>
          </p:cNvSpPr>
          <p:nvPr/>
        </p:nvSpPr>
        <p:spPr bwMode="auto">
          <a:xfrm>
            <a:off x="8296276" y="2324101"/>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90823"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90824" name="Text Box 7"/>
          <p:cNvSpPr txBox="1">
            <a:spLocks noChangeArrowheads="1"/>
          </p:cNvSpPr>
          <p:nvPr/>
        </p:nvSpPr>
        <p:spPr bwMode="auto">
          <a:xfrm>
            <a:off x="914401" y="201959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25" name="Text Box 9"/>
          <p:cNvSpPr txBox="1">
            <a:spLocks noChangeArrowheads="1"/>
          </p:cNvSpPr>
          <p:nvPr/>
        </p:nvSpPr>
        <p:spPr bwMode="auto">
          <a:xfrm>
            <a:off x="3743326"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8"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p>
        </p:txBody>
      </p:sp>
      <p:sp>
        <p:nvSpPr>
          <p:cNvPr id="290829" name="Text Box 9"/>
          <p:cNvSpPr txBox="1">
            <a:spLocks noChangeArrowheads="1"/>
          </p:cNvSpPr>
          <p:nvPr/>
        </p:nvSpPr>
        <p:spPr bwMode="auto">
          <a:xfrm>
            <a:off x="6324600"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382"/>
            <a:ext cx="7772400" cy="708025"/>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4000" dirty="0">
                <a:solidFill>
                  <a:srgbClr val="FFFFFF"/>
                </a:solidFill>
                <a:effectLst>
                  <a:outerShdw blurRad="38100" dist="38100" dir="2700000" algn="tl">
                    <a:srgbClr val="000000"/>
                  </a:outerShdw>
                </a:effectLst>
                <a:latin typeface="Arial" panose="020B0604020202020204" pitchFamily="34" charset="0"/>
                <a:cs typeface="Times New Roman" charset="0"/>
              </a:rPr>
              <a:t>NT Overview (History)</a:t>
            </a:r>
          </a:p>
        </p:txBody>
      </p:sp>
      <p:sp>
        <p:nvSpPr>
          <p:cNvPr id="32" name="Text Box 19"/>
          <p:cNvSpPr txBox="1">
            <a:spLocks noChangeArrowheads="1"/>
          </p:cNvSpPr>
          <p:nvPr/>
        </p:nvSpPr>
        <p:spPr bwMode="auto">
          <a:xfrm>
            <a:off x="9906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6"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7" name="Text Box 7"/>
          <p:cNvSpPr txBox="1">
            <a:spLocks noChangeArrowheads="1"/>
          </p:cNvSpPr>
          <p:nvPr/>
        </p:nvSpPr>
        <p:spPr bwMode="auto">
          <a:xfrm>
            <a:off x="2667000" y="198784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3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2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0840" name="Text Box 20"/>
          <p:cNvSpPr txBox="1">
            <a:spLocks noChangeArrowheads="1"/>
          </p:cNvSpPr>
          <p:nvPr/>
        </p:nvSpPr>
        <p:spPr bwMode="auto">
          <a:xfrm>
            <a:off x="3352800" y="5907088"/>
            <a:ext cx="1600200" cy="2813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41"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42" name="Text Box 20"/>
          <p:cNvSpPr txBox="1">
            <a:spLocks noChangeArrowheads="1"/>
          </p:cNvSpPr>
          <p:nvPr/>
        </p:nvSpPr>
        <p:spPr bwMode="auto">
          <a:xfrm>
            <a:off x="3352800" y="6370638"/>
            <a:ext cx="1600200" cy="2813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6" name="Text Box 3"/>
          <p:cNvSpPr txBox="1">
            <a:spLocks noChangeArrowheads="1"/>
          </p:cNvSpPr>
          <p:nvPr/>
        </p:nvSpPr>
        <p:spPr bwMode="auto">
          <a:xfrm>
            <a:off x="-23267" y="4919560"/>
            <a:ext cx="9251950" cy="1938960"/>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Date</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Book of Acts ends with Paul</a:t>
            </a:r>
            <a:r>
              <a:rPr kumimoji="0" lang="fr-FR"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two year imprisonment,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ending in AD 62, and Luke was written before Acts.  The best estimate is probably that Luke wrote his account during Paul</a:t>
            </a:r>
            <a:r>
              <a:rPr kumimoji="0" lang="fr-FR"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two-year imprisonment at Caesarea (Jun 57-Aug 59).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73ED0B0C-7A83-FD44-8008-BC8DF6655497}"/>
              </a:ext>
            </a:extLst>
          </p:cNvPr>
          <p:cNvSpPr txBox="1"/>
          <p:nvPr/>
        </p:nvSpPr>
        <p:spPr>
          <a:xfrm>
            <a:off x="2895600" y="-526473"/>
            <a:ext cx="184731"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41555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box(in)">
                                      <p:cBhvr>
                                        <p:cTn id="1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6"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43362"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143363"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29700"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sp>
        <p:nvSpPr>
          <p:cNvPr id="29701"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sp>
        <p:nvSpPr>
          <p:cNvPr id="29702" name="AutoShape 6"/>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sp>
        <p:nvSpPr>
          <p:cNvPr id="67592" name="Rectangle 7"/>
          <p:cNvSpPr>
            <a:spLocks noChangeArrowheads="1"/>
          </p:cNvSpPr>
          <p:nvPr/>
        </p:nvSpPr>
        <p:spPr bwMode="auto">
          <a:xfrm>
            <a:off x="2287588" y="3692525"/>
            <a:ext cx="2036762" cy="566738"/>
          </a:xfrm>
          <a:prstGeom prst="rect">
            <a:avLst/>
          </a:prstGeom>
          <a:noFill/>
          <a:ln w="9525">
            <a:noFill/>
            <a:round/>
            <a:headEnd/>
            <a:tailEnd/>
          </a:ln>
          <a:effectLst>
            <a:outerShdw blurRad="63500" dist="35921" dir="2700000" algn="ctr" rotWithShape="0">
              <a:schemeClr val="tx1">
                <a:alpha val="74998"/>
              </a:schemeClr>
            </a:outerShdw>
          </a:effectLst>
        </p:spPr>
        <p:txBody>
          <a:bodyPr lIns="81079" tIns="39732" rIns="81079" bIns="39732">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LUKE</a:t>
            </a:r>
          </a:p>
        </p:txBody>
      </p:sp>
      <p:sp>
        <p:nvSpPr>
          <p:cNvPr id="67593" name="Rectangle 8"/>
          <p:cNvSpPr>
            <a:spLocks noChangeArrowheads="1"/>
          </p:cNvSpPr>
          <p:nvPr/>
        </p:nvSpPr>
        <p:spPr bwMode="auto">
          <a:xfrm>
            <a:off x="1757363" y="1004888"/>
            <a:ext cx="2355850" cy="566737"/>
          </a:xfrm>
          <a:prstGeom prst="rect">
            <a:avLst/>
          </a:prstGeom>
          <a:noFill/>
          <a:ln w="9525">
            <a:noFill/>
            <a:round/>
            <a:headEnd/>
            <a:tailEnd/>
          </a:ln>
          <a:effectLst>
            <a:outerShdw blurRad="63500" dist="35921" dir="2700000" algn="ctr" rotWithShape="0">
              <a:schemeClr val="tx1">
                <a:alpha val="74998"/>
              </a:schemeClr>
            </a:outerShdw>
          </a:effectLst>
        </p:spPr>
        <p:txBody>
          <a:bodyPr lIns="81079" tIns="39732" rIns="81079" bIns="39732">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MATTHEW</a:t>
            </a:r>
          </a:p>
        </p:txBody>
      </p:sp>
      <p:sp>
        <p:nvSpPr>
          <p:cNvPr id="67594" name="Rectangle 9"/>
          <p:cNvSpPr>
            <a:spLocks noChangeArrowheads="1"/>
          </p:cNvSpPr>
          <p:nvPr/>
        </p:nvSpPr>
        <p:spPr bwMode="auto">
          <a:xfrm>
            <a:off x="5588000" y="1025525"/>
            <a:ext cx="2036763" cy="566738"/>
          </a:xfrm>
          <a:prstGeom prst="rect">
            <a:avLst/>
          </a:prstGeom>
          <a:noFill/>
          <a:ln w="9525">
            <a:noFill/>
            <a:round/>
            <a:headEnd/>
            <a:tailEnd/>
          </a:ln>
          <a:effectLst>
            <a:outerShdw blurRad="63500" dist="35921" dir="2700000" algn="ctr" rotWithShape="0">
              <a:schemeClr val="tx1">
                <a:alpha val="74998"/>
              </a:schemeClr>
            </a:outerShdw>
          </a:effectLst>
        </p:spPr>
        <p:txBody>
          <a:bodyPr lIns="81079" tIns="39732" rIns="81079" bIns="39732">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MARK</a:t>
            </a:r>
          </a:p>
        </p:txBody>
      </p:sp>
      <p:sp>
        <p:nvSpPr>
          <p:cNvPr id="143370" name="Rectangle 10"/>
          <p:cNvSpPr>
            <a:spLocks noChangeArrowheads="1"/>
          </p:cNvSpPr>
          <p:nvPr/>
        </p:nvSpPr>
        <p:spPr bwMode="auto">
          <a:xfrm>
            <a:off x="2159000" y="1560513"/>
            <a:ext cx="1766888"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   JEWS</a:t>
            </a:r>
          </a:p>
        </p:txBody>
      </p:sp>
      <p:sp>
        <p:nvSpPr>
          <p:cNvPr id="143371" name="Rectangle 11"/>
          <p:cNvSpPr>
            <a:spLocks noChangeArrowheads="1"/>
          </p:cNvSpPr>
          <p:nvPr/>
        </p:nvSpPr>
        <p:spPr bwMode="auto">
          <a:xfrm>
            <a:off x="5899150" y="1570038"/>
            <a:ext cx="1766888"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ROMANS</a:t>
            </a:r>
          </a:p>
        </p:txBody>
      </p:sp>
      <p:sp>
        <p:nvSpPr>
          <p:cNvPr id="143372" name="Rectangle 12"/>
          <p:cNvSpPr>
            <a:spLocks noChangeArrowheads="1"/>
          </p:cNvSpPr>
          <p:nvPr/>
        </p:nvSpPr>
        <p:spPr bwMode="auto">
          <a:xfrm>
            <a:off x="2462213" y="4237038"/>
            <a:ext cx="1766887"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GREEKS</a:t>
            </a:r>
          </a:p>
        </p:txBody>
      </p:sp>
      <p:sp>
        <p:nvSpPr>
          <p:cNvPr id="143373" name="Rectangle 13"/>
          <p:cNvSpPr>
            <a:spLocks noChangeArrowheads="1"/>
          </p:cNvSpPr>
          <p:nvPr/>
        </p:nvSpPr>
        <p:spPr bwMode="auto">
          <a:xfrm>
            <a:off x="1652588" y="1647825"/>
            <a:ext cx="847725" cy="354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sp>
        <p:nvSpPr>
          <p:cNvPr id="143374"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143375" name="Rectangle 15"/>
          <p:cNvSpPr>
            <a:spLocks noChangeArrowheads="1"/>
          </p:cNvSpPr>
          <p:nvPr/>
        </p:nvSpPr>
        <p:spPr bwMode="auto">
          <a:xfrm>
            <a:off x="5070475" y="1658938"/>
            <a:ext cx="846138" cy="35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sp>
        <p:nvSpPr>
          <p:cNvPr id="143376" name="Rectangle 16"/>
          <p:cNvSpPr>
            <a:spLocks noChangeArrowheads="1"/>
          </p:cNvSpPr>
          <p:nvPr/>
        </p:nvSpPr>
        <p:spPr bwMode="auto">
          <a:xfrm>
            <a:off x="5070475" y="2579688"/>
            <a:ext cx="890588"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grpSp>
        <p:nvGrpSpPr>
          <p:cNvPr id="143377" name="Group 17"/>
          <p:cNvGrpSpPr>
            <a:grpSpLocks/>
          </p:cNvGrpSpPr>
          <p:nvPr/>
        </p:nvGrpSpPr>
        <p:grpSpPr bwMode="auto">
          <a:xfrm>
            <a:off x="1652588" y="2070100"/>
            <a:ext cx="2538412" cy="469900"/>
            <a:chOff x="1145" y="1478"/>
            <a:chExt cx="1759" cy="336"/>
          </a:xfrm>
        </p:grpSpPr>
        <p:sp>
          <p:nvSpPr>
            <p:cNvPr id="143422" name="Rectangle 18"/>
            <p:cNvSpPr>
              <a:spLocks noChangeArrowheads="1"/>
            </p:cNvSpPr>
            <p:nvPr/>
          </p:nvSpPr>
          <p:spPr bwMode="auto">
            <a:xfrm>
              <a:off x="1145" y="1530"/>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143423" name="Rectangle 19"/>
            <p:cNvSpPr>
              <a:spLocks noChangeArrowheads="1"/>
            </p:cNvSpPr>
            <p:nvPr/>
          </p:nvSpPr>
          <p:spPr bwMode="auto">
            <a:xfrm>
              <a:off x="1680" y="1478"/>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KING</a:t>
              </a:r>
            </a:p>
          </p:txBody>
        </p:sp>
      </p:grpSp>
      <p:grpSp>
        <p:nvGrpSpPr>
          <p:cNvPr id="143378" name="Group 20"/>
          <p:cNvGrpSpPr>
            <a:grpSpLocks/>
          </p:cNvGrpSpPr>
          <p:nvPr/>
        </p:nvGrpSpPr>
        <p:grpSpPr bwMode="auto">
          <a:xfrm>
            <a:off x="5070475" y="2065338"/>
            <a:ext cx="2578100" cy="469900"/>
            <a:chOff x="3513" y="1474"/>
            <a:chExt cx="1787" cy="336"/>
          </a:xfrm>
        </p:grpSpPr>
        <p:sp>
          <p:nvSpPr>
            <p:cNvPr id="143420" name="Rectangle 21"/>
            <p:cNvSpPr>
              <a:spLocks noChangeArrowheads="1"/>
            </p:cNvSpPr>
            <p:nvPr/>
          </p:nvSpPr>
          <p:spPr bwMode="auto">
            <a:xfrm>
              <a:off x="3513" y="1538"/>
              <a:ext cx="586" cy="2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143421" name="Rectangle 22"/>
            <p:cNvSpPr>
              <a:spLocks noChangeArrowheads="1"/>
            </p:cNvSpPr>
            <p:nvPr/>
          </p:nvSpPr>
          <p:spPr bwMode="auto">
            <a:xfrm>
              <a:off x="4076" y="1474"/>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SERVANT</a:t>
              </a:r>
            </a:p>
          </p:txBody>
        </p:sp>
      </p:grpSp>
      <p:sp>
        <p:nvSpPr>
          <p:cNvPr id="143379" name="Rectangle 23"/>
          <p:cNvSpPr>
            <a:spLocks noChangeArrowheads="1"/>
          </p:cNvSpPr>
          <p:nvPr/>
        </p:nvSpPr>
        <p:spPr bwMode="auto">
          <a:xfrm>
            <a:off x="1674813" y="4325938"/>
            <a:ext cx="847725" cy="35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sp>
        <p:nvSpPr>
          <p:cNvPr id="143380" name="Rectangle 24"/>
          <p:cNvSpPr>
            <a:spLocks noChangeArrowheads="1"/>
          </p:cNvSpPr>
          <p:nvPr/>
        </p:nvSpPr>
        <p:spPr bwMode="auto">
          <a:xfrm>
            <a:off x="1674813" y="5246688"/>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grpSp>
        <p:nvGrpSpPr>
          <p:cNvPr id="143381" name="Group 25"/>
          <p:cNvGrpSpPr>
            <a:grpSpLocks/>
          </p:cNvGrpSpPr>
          <p:nvPr/>
        </p:nvGrpSpPr>
        <p:grpSpPr bwMode="auto">
          <a:xfrm>
            <a:off x="1674813" y="4735513"/>
            <a:ext cx="2532062" cy="469900"/>
            <a:chOff x="1161" y="3381"/>
            <a:chExt cx="1754" cy="336"/>
          </a:xfrm>
        </p:grpSpPr>
        <p:sp>
          <p:nvSpPr>
            <p:cNvPr id="143418" name="Rectangle 26"/>
            <p:cNvSpPr>
              <a:spLocks noChangeArrowheads="1"/>
            </p:cNvSpPr>
            <p:nvPr/>
          </p:nvSpPr>
          <p:spPr bwMode="auto">
            <a:xfrm>
              <a:off x="1161"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143419" name="Rectangle 27"/>
            <p:cNvSpPr>
              <a:spLocks noChangeArrowheads="1"/>
            </p:cNvSpPr>
            <p:nvPr/>
          </p:nvSpPr>
          <p:spPr bwMode="auto">
            <a:xfrm>
              <a:off x="1691" y="3381"/>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GOD/MAN</a:t>
              </a:r>
            </a:p>
          </p:txBody>
        </p:sp>
      </p:grpSp>
      <p:sp>
        <p:nvSpPr>
          <p:cNvPr id="143382" name="Rectangle 28"/>
          <p:cNvSpPr>
            <a:spLocks noChangeArrowheads="1"/>
          </p:cNvSpPr>
          <p:nvPr/>
        </p:nvSpPr>
        <p:spPr bwMode="auto">
          <a:xfrm>
            <a:off x="5011738" y="5246688"/>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grpSp>
        <p:nvGrpSpPr>
          <p:cNvPr id="143383" name="Group 29"/>
          <p:cNvGrpSpPr>
            <a:grpSpLocks/>
          </p:cNvGrpSpPr>
          <p:nvPr/>
        </p:nvGrpSpPr>
        <p:grpSpPr bwMode="auto">
          <a:xfrm>
            <a:off x="1652588" y="2557463"/>
            <a:ext cx="2541587" cy="677862"/>
            <a:chOff x="1145" y="1826"/>
            <a:chExt cx="1761" cy="484"/>
          </a:xfrm>
        </p:grpSpPr>
        <p:sp>
          <p:nvSpPr>
            <p:cNvPr id="143416" name="Rectangle 30"/>
            <p:cNvSpPr>
              <a:spLocks noChangeArrowheads="1"/>
            </p:cNvSpPr>
            <p:nvPr/>
          </p:nvSpPr>
          <p:spPr bwMode="auto">
            <a:xfrm>
              <a:off x="1145" y="1826"/>
              <a:ext cx="617" cy="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sp>
          <p:nvSpPr>
            <p:cNvPr id="143417" name="Rectangle 31"/>
            <p:cNvSpPr>
              <a:spLocks noChangeArrowheads="1"/>
            </p:cNvSpPr>
            <p:nvPr/>
          </p:nvSpPr>
          <p:spPr bwMode="auto">
            <a:xfrm>
              <a:off x="1682" y="1974"/>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SAID</a:t>
              </a:r>
            </a:p>
          </p:txBody>
        </p:sp>
      </p:grpSp>
      <p:grpSp>
        <p:nvGrpSpPr>
          <p:cNvPr id="143384" name="Group 32"/>
          <p:cNvGrpSpPr>
            <a:grpSpLocks/>
          </p:cNvGrpSpPr>
          <p:nvPr/>
        </p:nvGrpSpPr>
        <p:grpSpPr bwMode="auto">
          <a:xfrm>
            <a:off x="1674813" y="5205413"/>
            <a:ext cx="2070100" cy="661987"/>
            <a:chOff x="1161" y="3716"/>
            <a:chExt cx="1434" cy="473"/>
          </a:xfrm>
        </p:grpSpPr>
        <p:sp>
          <p:nvSpPr>
            <p:cNvPr id="143414" name="Rectangle 33"/>
            <p:cNvSpPr>
              <a:spLocks noChangeArrowheads="1"/>
            </p:cNvSpPr>
            <p:nvPr/>
          </p:nvSpPr>
          <p:spPr bwMode="auto">
            <a:xfrm>
              <a:off x="1731" y="3853"/>
              <a:ext cx="86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FELT</a:t>
              </a:r>
            </a:p>
          </p:txBody>
        </p:sp>
        <p:sp>
          <p:nvSpPr>
            <p:cNvPr id="143415" name="Rectangle 34"/>
            <p:cNvSpPr>
              <a:spLocks noChangeArrowheads="1"/>
            </p:cNvSpPr>
            <p:nvPr/>
          </p:nvSpPr>
          <p:spPr bwMode="auto">
            <a:xfrm>
              <a:off x="1161" y="3716"/>
              <a:ext cx="617" cy="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grpSp>
      <p:grpSp>
        <p:nvGrpSpPr>
          <p:cNvPr id="143385" name="Group 35"/>
          <p:cNvGrpSpPr>
            <a:grpSpLocks/>
          </p:cNvGrpSpPr>
          <p:nvPr/>
        </p:nvGrpSpPr>
        <p:grpSpPr bwMode="auto">
          <a:xfrm>
            <a:off x="5070475" y="2557463"/>
            <a:ext cx="1998663" cy="655637"/>
            <a:chOff x="3513" y="1826"/>
            <a:chExt cx="1385" cy="468"/>
          </a:xfrm>
        </p:grpSpPr>
        <p:sp>
          <p:nvSpPr>
            <p:cNvPr id="143412" name="Rectangle 36"/>
            <p:cNvSpPr>
              <a:spLocks noChangeArrowheads="1"/>
            </p:cNvSpPr>
            <p:nvPr/>
          </p:nvSpPr>
          <p:spPr bwMode="auto">
            <a:xfrm>
              <a:off x="3513" y="1826"/>
              <a:ext cx="617" cy="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sp>
          <p:nvSpPr>
            <p:cNvPr id="143413" name="Rectangle 37"/>
            <p:cNvSpPr>
              <a:spLocks noChangeArrowheads="1"/>
            </p:cNvSpPr>
            <p:nvPr/>
          </p:nvSpPr>
          <p:spPr bwMode="auto">
            <a:xfrm>
              <a:off x="4091" y="1959"/>
              <a:ext cx="807"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DID</a:t>
              </a:r>
            </a:p>
          </p:txBody>
        </p:sp>
      </p:grpSp>
      <p:sp>
        <p:nvSpPr>
          <p:cNvPr id="29734" name="AutoShape 38"/>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grpSp>
        <p:nvGrpSpPr>
          <p:cNvPr id="143387" name="Group 39"/>
          <p:cNvGrpSpPr>
            <a:grpSpLocks/>
          </p:cNvGrpSpPr>
          <p:nvPr/>
        </p:nvGrpSpPr>
        <p:grpSpPr bwMode="auto">
          <a:xfrm>
            <a:off x="1412875" y="946150"/>
            <a:ext cx="3860800" cy="3332163"/>
            <a:chOff x="979" y="675"/>
            <a:chExt cx="2675" cy="2379"/>
          </a:xfrm>
        </p:grpSpPr>
        <p:sp>
          <p:nvSpPr>
            <p:cNvPr id="143408" name="Rectangle 40"/>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2</a:t>
              </a:r>
            </a:p>
          </p:txBody>
        </p:sp>
        <p:sp>
          <p:nvSpPr>
            <p:cNvPr id="143409" name="Rectangle 41"/>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3</a:t>
              </a:r>
            </a:p>
          </p:txBody>
        </p:sp>
        <p:sp>
          <p:nvSpPr>
            <p:cNvPr id="143410" name="Rectangle 42"/>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4</a:t>
              </a:r>
            </a:p>
          </p:txBody>
        </p:sp>
        <p:sp>
          <p:nvSpPr>
            <p:cNvPr id="143411" name="Rectangle 43"/>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1</a:t>
              </a:r>
            </a:p>
          </p:txBody>
        </p:sp>
      </p:grpSp>
      <p:sp>
        <p:nvSpPr>
          <p:cNvPr id="67613" name="Rectangle 44"/>
          <p:cNvSpPr>
            <a:spLocks noChangeArrowheads="1"/>
          </p:cNvSpPr>
          <p:nvPr/>
        </p:nvSpPr>
        <p:spPr bwMode="auto">
          <a:xfrm>
            <a:off x="5562600" y="3684588"/>
            <a:ext cx="1476375" cy="566737"/>
          </a:xfrm>
          <a:prstGeom prst="rect">
            <a:avLst/>
          </a:prstGeom>
          <a:noFill/>
          <a:ln w="9525">
            <a:noFill/>
            <a:round/>
            <a:headEnd/>
            <a:tailEnd/>
          </a:ln>
          <a:effectLst>
            <a:outerShdw blurRad="63500" dist="35921" dir="2700000" algn="ctr" rotWithShape="0">
              <a:schemeClr val="tx1">
                <a:alpha val="74998"/>
              </a:schemeClr>
            </a:outerShdw>
          </a:effectLst>
        </p:spPr>
        <p:txBody>
          <a:bodyPr lIns="81079" tIns="39732" rIns="81079" bIns="39732">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JOHN</a:t>
            </a:r>
          </a:p>
        </p:txBody>
      </p:sp>
      <p:sp>
        <p:nvSpPr>
          <p:cNvPr id="143389" name="Rectangle 45"/>
          <p:cNvSpPr>
            <a:spLocks noChangeArrowheads="1"/>
          </p:cNvSpPr>
          <p:nvPr/>
        </p:nvSpPr>
        <p:spPr bwMode="auto">
          <a:xfrm>
            <a:off x="5895975" y="4241800"/>
            <a:ext cx="17653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CHURCH</a:t>
            </a:r>
          </a:p>
        </p:txBody>
      </p:sp>
      <p:sp>
        <p:nvSpPr>
          <p:cNvPr id="143390" name="Rectangle 46"/>
          <p:cNvSpPr>
            <a:spLocks noChangeArrowheads="1"/>
          </p:cNvSpPr>
          <p:nvPr/>
        </p:nvSpPr>
        <p:spPr bwMode="auto">
          <a:xfrm>
            <a:off x="5011738" y="4325938"/>
            <a:ext cx="847725" cy="35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grpSp>
        <p:nvGrpSpPr>
          <p:cNvPr id="143391" name="Group 47"/>
          <p:cNvGrpSpPr>
            <a:grpSpLocks/>
          </p:cNvGrpSpPr>
          <p:nvPr/>
        </p:nvGrpSpPr>
        <p:grpSpPr bwMode="auto">
          <a:xfrm>
            <a:off x="5011738" y="4729163"/>
            <a:ext cx="1965325" cy="469900"/>
            <a:chOff x="3473" y="3376"/>
            <a:chExt cx="1362" cy="336"/>
          </a:xfrm>
        </p:grpSpPr>
        <p:sp>
          <p:nvSpPr>
            <p:cNvPr id="143406" name="Rectangle 48"/>
            <p:cNvSpPr>
              <a:spLocks noChangeArrowheads="1"/>
            </p:cNvSpPr>
            <p:nvPr/>
          </p:nvSpPr>
          <p:spPr bwMode="auto">
            <a:xfrm>
              <a:off x="3473"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143407" name="Rectangle 49"/>
            <p:cNvSpPr>
              <a:spLocks noChangeArrowheads="1"/>
            </p:cNvSpPr>
            <p:nvPr/>
          </p:nvSpPr>
          <p:spPr bwMode="auto">
            <a:xfrm>
              <a:off x="4091" y="3376"/>
              <a:ext cx="74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GOD</a:t>
              </a:r>
            </a:p>
          </p:txBody>
        </p:sp>
      </p:grpSp>
      <p:grpSp>
        <p:nvGrpSpPr>
          <p:cNvPr id="143392" name="Group 50"/>
          <p:cNvGrpSpPr>
            <a:grpSpLocks/>
          </p:cNvGrpSpPr>
          <p:nvPr/>
        </p:nvGrpSpPr>
        <p:grpSpPr bwMode="auto">
          <a:xfrm>
            <a:off x="4992688" y="5203825"/>
            <a:ext cx="2681287" cy="679450"/>
            <a:chOff x="3460" y="3715"/>
            <a:chExt cx="1857" cy="485"/>
          </a:xfrm>
        </p:grpSpPr>
        <p:sp>
          <p:nvSpPr>
            <p:cNvPr id="143404" name="Rectangle 51"/>
            <p:cNvSpPr>
              <a:spLocks noChangeArrowheads="1"/>
            </p:cNvSpPr>
            <p:nvPr/>
          </p:nvSpPr>
          <p:spPr bwMode="auto">
            <a:xfrm>
              <a:off x="4093" y="3864"/>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MEANT</a:t>
              </a:r>
            </a:p>
          </p:txBody>
        </p:sp>
        <p:sp>
          <p:nvSpPr>
            <p:cNvPr id="143405" name="Rectangle 52"/>
            <p:cNvSpPr>
              <a:spLocks noChangeArrowheads="1"/>
            </p:cNvSpPr>
            <p:nvPr/>
          </p:nvSpPr>
          <p:spPr bwMode="auto">
            <a:xfrm>
              <a:off x="3460" y="3715"/>
              <a:ext cx="617" cy="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grpSp>
      <p:sp>
        <p:nvSpPr>
          <p:cNvPr id="143393" name="Text Box 53"/>
          <p:cNvSpPr txBox="1">
            <a:spLocks noChangeArrowheads="1"/>
          </p:cNvSpPr>
          <p:nvPr/>
        </p:nvSpPr>
        <p:spPr bwMode="auto">
          <a:xfrm>
            <a:off x="8747125" y="6350"/>
            <a:ext cx="230188" cy="35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5"/>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Comic Sans MS" charset="0"/>
                <a:ea typeface="MS Gothic" charset="0"/>
                <a:cs typeface="MS Gothic" charset="0"/>
              </a:rPr>
              <a:t> </a:t>
            </a:r>
          </a:p>
        </p:txBody>
      </p:sp>
      <p:sp>
        <p:nvSpPr>
          <p:cNvPr id="29750" name="Text Box 54"/>
          <p:cNvSpPr txBox="1">
            <a:spLocks noChangeArrowheads="1"/>
          </p:cNvSpPr>
          <p:nvPr/>
        </p:nvSpPr>
        <p:spPr bwMode="auto">
          <a:xfrm>
            <a:off x="1608138" y="4292600"/>
            <a:ext cx="2589212" cy="1546225"/>
          </a:xfrm>
          <a:prstGeom prst="rect">
            <a:avLst/>
          </a:prstGeom>
          <a:noFill/>
          <a:ln w="9525">
            <a:noFill/>
            <a:round/>
            <a:headEnd/>
            <a:tailEnd/>
          </a:ln>
          <a:effectLst>
            <a:outerShdw blurRad="63500" dist="35921" dir="2700000" algn="ctr" rotWithShape="0">
              <a:schemeClr val="tx1">
                <a:alpha val="74998"/>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3025"/>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4800" b="1" i="0" u="none" strike="noStrike" kern="1200" cap="none" spc="0" normalizeH="0" baseline="0" noProof="0">
                <a:ln>
                  <a:noFill/>
                </a:ln>
                <a:solidFill>
                  <a:srgbClr val="FFEA18"/>
                </a:solidFill>
                <a:effectLst/>
                <a:uLnTx/>
                <a:uFillTx/>
                <a:latin typeface="Comic Sans MS" charset="0"/>
                <a:ea typeface="MS Gothic" charset="0"/>
                <a:cs typeface="MS Gothic" charset="0"/>
              </a:rPr>
              <a:t>A.D. 57-59</a:t>
            </a:r>
          </a:p>
        </p:txBody>
      </p:sp>
      <p:sp>
        <p:nvSpPr>
          <p:cNvPr id="29751" name="Text Box 55"/>
          <p:cNvSpPr txBox="1">
            <a:spLocks noChangeArrowheads="1"/>
          </p:cNvSpPr>
          <p:nvPr/>
        </p:nvSpPr>
        <p:spPr bwMode="auto">
          <a:xfrm>
            <a:off x="4787900" y="4264025"/>
            <a:ext cx="2892425" cy="1544638"/>
          </a:xfrm>
          <a:prstGeom prst="rect">
            <a:avLst/>
          </a:prstGeom>
          <a:noFill/>
          <a:ln w="9525">
            <a:noFill/>
            <a:round/>
            <a:headEnd/>
            <a:tailEnd/>
          </a:ln>
          <a:effectLst>
            <a:outerShdw blurRad="63500" dist="35921" dir="2700000" algn="ctr" rotWithShape="0">
              <a:schemeClr val="tx1">
                <a:alpha val="74998"/>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25"/>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FFEA18"/>
                </a:solidFill>
                <a:effectLst/>
                <a:uLnTx/>
                <a:uFillTx/>
                <a:latin typeface="Comic Sans MS" charset="0"/>
                <a:ea typeface="MS Gothic" charset="0"/>
                <a:cs typeface="MS Gothic" charset="0"/>
              </a:rPr>
              <a:t>A.D. 69 </a:t>
            </a:r>
            <a:r>
              <a:rPr kumimoji="0" lang="en-GB" sz="3200" b="1" i="1" u="none" strike="noStrike" kern="1200" cap="none" spc="0" normalizeH="0" baseline="0" noProof="0">
                <a:ln>
                  <a:noFill/>
                </a:ln>
                <a:solidFill>
                  <a:srgbClr val="FFFFFF"/>
                </a:solidFill>
                <a:effectLst/>
                <a:uLnTx/>
                <a:uFillTx/>
                <a:latin typeface="Comic Sans MS" charset="0"/>
                <a:ea typeface="MS Gothic" charset="0"/>
                <a:cs typeface="MS Gothic" charset="0"/>
              </a:rPr>
              <a:t>AFTER</a:t>
            </a:r>
            <a:r>
              <a:rPr kumimoji="0" lang="en-GB" sz="3200" b="1" i="0" u="none" strike="noStrike" kern="1200" cap="none" spc="0" normalizeH="0" baseline="0" noProof="0">
                <a:ln>
                  <a:noFill/>
                </a:ln>
                <a:solidFill>
                  <a:srgbClr val="FFFFFF"/>
                </a:solidFill>
                <a:effectLst/>
                <a:uLnTx/>
                <a:uFillTx/>
                <a:latin typeface="Comic Sans MS" charset="0"/>
                <a:ea typeface="MS Gothic" charset="0"/>
                <a:cs typeface="MS Gothic" charset="0"/>
              </a:rPr>
              <a:t> THE SYNOPTICS</a:t>
            </a:r>
          </a:p>
        </p:txBody>
      </p:sp>
      <p:sp>
        <p:nvSpPr>
          <p:cNvPr id="29752" name="Text Box 56"/>
          <p:cNvSpPr txBox="1">
            <a:spLocks noChangeArrowheads="1"/>
          </p:cNvSpPr>
          <p:nvPr/>
        </p:nvSpPr>
        <p:spPr bwMode="auto">
          <a:xfrm>
            <a:off x="5191125" y="1665288"/>
            <a:ext cx="2200275" cy="1546225"/>
          </a:xfrm>
          <a:prstGeom prst="rect">
            <a:avLst/>
          </a:prstGeom>
          <a:noFill/>
          <a:ln w="9525">
            <a:noFill/>
            <a:round/>
            <a:headEnd/>
            <a:tailEnd/>
          </a:ln>
          <a:effectLst>
            <a:outerShdw blurRad="63500" dist="35921" dir="2700000" algn="ctr" rotWithShape="0">
              <a:schemeClr val="tx1">
                <a:alpha val="74998"/>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3025"/>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4800" b="1" i="0" u="none" strike="noStrike" kern="1200" cap="none" spc="0" normalizeH="0" baseline="0" noProof="0">
                <a:ln>
                  <a:noFill/>
                </a:ln>
                <a:solidFill>
                  <a:srgbClr val="FFEA18"/>
                </a:solidFill>
                <a:effectLst/>
                <a:uLnTx/>
                <a:uFillTx/>
                <a:latin typeface="Comic Sans MS" charset="0"/>
                <a:ea typeface="MS Gothic" charset="0"/>
                <a:cs typeface="MS Gothic" charset="0"/>
              </a:rPr>
              <a:t>A.D. 64-68</a:t>
            </a:r>
          </a:p>
        </p:txBody>
      </p:sp>
      <p:sp>
        <p:nvSpPr>
          <p:cNvPr id="29753" name="Text Box 57"/>
          <p:cNvSpPr txBox="1">
            <a:spLocks noChangeArrowheads="1"/>
          </p:cNvSpPr>
          <p:nvPr/>
        </p:nvSpPr>
        <p:spPr bwMode="auto">
          <a:xfrm>
            <a:off x="1597025" y="1706563"/>
            <a:ext cx="2589213" cy="1393825"/>
          </a:xfrm>
          <a:prstGeom prst="rect">
            <a:avLst/>
          </a:prstGeom>
          <a:noFill/>
          <a:ln w="9525">
            <a:noFill/>
            <a:round/>
            <a:headEnd/>
            <a:tailEnd/>
          </a:ln>
          <a:effectLst>
            <a:outerShdw blurRad="63500" dist="35921" dir="2700000" algn="ctr" rotWithShape="0">
              <a:schemeClr val="tx1">
                <a:alpha val="74998"/>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688"/>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4300" b="1" i="0" u="none" strike="noStrike" kern="1200" cap="none" spc="0" normalizeH="0" baseline="0" noProof="0">
                <a:ln>
                  <a:noFill/>
                </a:ln>
                <a:solidFill>
                  <a:srgbClr val="FFEA18"/>
                </a:solidFill>
                <a:effectLst/>
                <a:uLnTx/>
                <a:uFillTx/>
                <a:latin typeface="Comic Sans MS" charset="0"/>
                <a:ea typeface="MS Gothic" charset="0"/>
                <a:cs typeface="MS Gothic" charset="0"/>
              </a:rPr>
              <a:t>The A.D.40s</a:t>
            </a:r>
          </a:p>
        </p:txBody>
      </p:sp>
      <p:sp>
        <p:nvSpPr>
          <p:cNvPr id="143398" name="Text Box 58"/>
          <p:cNvSpPr txBox="1">
            <a:spLocks noChangeArrowheads="1"/>
          </p:cNvSpPr>
          <p:nvPr/>
        </p:nvSpPr>
        <p:spPr bwMode="auto">
          <a:xfrm>
            <a:off x="8020050" y="6538913"/>
            <a:ext cx="16668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143399" name="Text Box 60"/>
          <p:cNvSpPr txBox="1">
            <a:spLocks noChangeArrowheads="1"/>
          </p:cNvSpPr>
          <p:nvPr/>
        </p:nvSpPr>
        <p:spPr bwMode="auto">
          <a:xfrm>
            <a:off x="8574088" y="6135688"/>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143400" name="Text Box 61"/>
          <p:cNvSpPr txBox="1">
            <a:spLocks noChangeArrowheads="1"/>
          </p:cNvSpPr>
          <p:nvPr/>
        </p:nvSpPr>
        <p:spPr bwMode="auto">
          <a:xfrm>
            <a:off x="8359775" y="6542088"/>
            <a:ext cx="301625"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Comic Sans MS" charset="0"/>
                <a:ea typeface="MS Gothic" charset="0"/>
                <a:cs typeface="MS Gothic" charset="0"/>
              </a:rPr>
              <a:t>27</a:t>
            </a:r>
          </a:p>
        </p:txBody>
      </p:sp>
      <p:sp>
        <p:nvSpPr>
          <p:cNvPr id="143401" name="Text Box 62"/>
          <p:cNvSpPr txBox="1">
            <a:spLocks noChangeArrowheads="1"/>
          </p:cNvSpPr>
          <p:nvPr/>
        </p:nvSpPr>
        <p:spPr bwMode="auto">
          <a:xfrm>
            <a:off x="8699500" y="6484938"/>
            <a:ext cx="269875" cy="29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Comic Sans MS" charset="0"/>
                <a:ea typeface="MS Gothic" charset="0"/>
                <a:cs typeface="MS Gothic" charset="0"/>
              </a:rPr>
              <a:t>4</a:t>
            </a:r>
          </a:p>
        </p:txBody>
      </p:sp>
      <p:sp>
        <p:nvSpPr>
          <p:cNvPr id="64" name="Title 63"/>
          <p:cNvSpPr>
            <a:spLocks noGrp="1"/>
          </p:cNvSpPr>
          <p:nvPr>
            <p:ph type="title" idx="4294967295"/>
          </p:nvPr>
        </p:nvSpPr>
        <p:spPr bwMode="auto">
          <a:xfrm>
            <a:off x="457200" y="228600"/>
            <a:ext cx="82296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2900" b="1">
                <a:solidFill>
                  <a:srgbClr val="FFEA18"/>
                </a:solidFill>
                <a:latin typeface="Comic Sans MS" charset="0"/>
                <a:cs typeface="MS Gothic" charset="0"/>
              </a:rPr>
              <a:t>When I Think They Were Written…</a:t>
            </a:r>
            <a:endParaRPr lang="en-US">
              <a:latin typeface="Times New Roman" charset="0"/>
              <a:cs typeface="MS Gothic" charset="0"/>
            </a:endParaRPr>
          </a:p>
        </p:txBody>
      </p:sp>
      <p:sp>
        <p:nvSpPr>
          <p:cNvPr id="65" name="TextBox 64"/>
          <p:cNvSpPr txBox="1"/>
          <p:nvPr/>
        </p:nvSpPr>
        <p:spPr>
          <a:xfrm>
            <a:off x="8610600" y="0"/>
            <a:ext cx="527050" cy="461963"/>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MS Gothic" charset="0"/>
              </a:rPr>
              <a:t>52</a:t>
            </a:r>
          </a:p>
        </p:txBody>
      </p:sp>
    </p:spTree>
    <p:extLst>
      <p:ext uri="{BB962C8B-B14F-4D97-AF65-F5344CB8AC3E}">
        <p14:creationId xmlns:p14="http://schemas.microsoft.com/office/powerpoint/2010/main" val="41012950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3"/>
          <p:cNvSpPr>
            <a:spLocks noChangeArrowheads="1"/>
          </p:cNvSpPr>
          <p:nvPr/>
        </p:nvSpPr>
        <p:spPr bwMode="auto">
          <a:xfrm>
            <a:off x="-107949" y="-26988"/>
            <a:ext cx="9432925" cy="6884988"/>
          </a:xfrm>
          <a:prstGeom prst="rect">
            <a:avLst/>
          </a:prstGeom>
          <a:solidFill>
            <a:schemeClr val="bg2"/>
          </a:solidFill>
          <a:ln w="9525">
            <a:solidFill>
              <a:schemeClr val="tx1"/>
            </a:solidFill>
            <a:round/>
            <a:headEnd/>
            <a:tailEnd/>
          </a:ln>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265218" name="Title 1"/>
          <p:cNvSpPr>
            <a:spLocks noGrp="1"/>
          </p:cNvSpPr>
          <p:nvPr>
            <p:ph type="title"/>
          </p:nvPr>
        </p:nvSpPr>
        <p:spPr>
          <a:xfrm>
            <a:off x="3995738" y="260351"/>
            <a:ext cx="5148262" cy="2171700"/>
          </a:xfrm>
        </p:spPr>
        <p:txBody>
          <a:bodyPr/>
          <a:lstStyle/>
          <a:p>
            <a:r>
              <a:rPr lang="en-US" dirty="0"/>
              <a:t>Greeks idealized the "Perfect Man"</a:t>
            </a:r>
          </a:p>
        </p:txBody>
      </p:sp>
      <p:pic>
        <p:nvPicPr>
          <p:cNvPr id="265219"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43" y="-20637"/>
            <a:ext cx="4194175"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20"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48038" y="2997200"/>
            <a:ext cx="58420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247026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pPr eaLnBrk="1" hangingPunct="1">
              <a:defRPr/>
            </a:pPr>
            <a:r>
              <a:rPr lang="en-US" dirty="0"/>
              <a:t>Men </a:t>
            </a:r>
            <a:r>
              <a:rPr lang="en-US" dirty="0" err="1"/>
              <a:t>aren</a:t>
            </a:r>
            <a:r>
              <a:rPr lang="fr-FR" altLang="ja-JP" dirty="0"/>
              <a:t>'</a:t>
            </a:r>
            <a:r>
              <a:rPr lang="en-US" dirty="0"/>
              <a:t>t perfect either</a:t>
            </a:r>
          </a:p>
        </p:txBody>
      </p:sp>
      <p:pic>
        <p:nvPicPr>
          <p:cNvPr id="1741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7327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 name="Rectangle 1"/>
          <p:cNvSpPr/>
          <p:nvPr/>
        </p:nvSpPr>
        <p:spPr bwMode="auto">
          <a:xfrm>
            <a:off x="7" y="0"/>
            <a:ext cx="5364163" cy="2420938"/>
          </a:xfrm>
          <a:prstGeom prst="rect">
            <a:avLst/>
          </a:prstGeom>
          <a:solidFill>
            <a:srgbClr val="FFFFFF"/>
          </a:solidFill>
          <a:ln>
            <a:noFill/>
          </a:ln>
          <a:effec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9" name="Rectangle 8"/>
          <p:cNvSpPr/>
          <p:nvPr/>
        </p:nvSpPr>
        <p:spPr bwMode="auto">
          <a:xfrm>
            <a:off x="34925" y="1628775"/>
            <a:ext cx="3443288" cy="2420938"/>
          </a:xfrm>
          <a:prstGeom prst="rect">
            <a:avLst/>
          </a:prstGeom>
          <a:solidFill>
            <a:srgbClr val="FFFFFF"/>
          </a:solidFill>
          <a:ln>
            <a:noFill/>
          </a:ln>
          <a:effec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0" name="Rectangle 9"/>
          <p:cNvSpPr/>
          <p:nvPr/>
        </p:nvSpPr>
        <p:spPr bwMode="auto">
          <a:xfrm>
            <a:off x="34925" y="2636838"/>
            <a:ext cx="2413000" cy="2420937"/>
          </a:xfrm>
          <a:prstGeom prst="rect">
            <a:avLst/>
          </a:prstGeom>
          <a:solidFill>
            <a:srgbClr val="FFFFFF"/>
          </a:solidFill>
          <a:ln>
            <a:noFill/>
          </a:ln>
          <a:effec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7413" name="Text Box 5"/>
          <p:cNvSpPr txBox="1">
            <a:spLocks noChangeArrowheads="1"/>
          </p:cNvSpPr>
          <p:nvPr/>
        </p:nvSpPr>
        <p:spPr bwMode="auto">
          <a:xfrm>
            <a:off x="215907" y="692150"/>
            <a:ext cx="5508625" cy="1447800"/>
          </a:xfrm>
          <a:prstGeom prst="rect">
            <a:avLst/>
          </a:prstGeom>
          <a:noFill/>
          <a:ln>
            <a:noFill/>
          </a:ln>
          <a:effectLst/>
          <a:extLst>
            <a:ext uri="{909E8E84-426E-40dd-AFC4-6F175D3DCCD1}">
              <a14:hiddenFill xmlns:a14="http://schemas.microsoft.com/office/drawing/2010/main" xmlns="">
                <a:solidFill>
                  <a:schemeClr val="bg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08" tIns="45704" rIns="91408" bIns="4570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8800" b="1" u="none" strike="noStrike" kern="1200" cap="none" spc="0" normalizeH="0" baseline="0" noProof="0" dirty="0">
                <a:ln>
                  <a:noFill/>
                </a:ln>
                <a:solidFill>
                  <a:srgbClr val="00273B"/>
                </a:solidFill>
                <a:effectLst/>
                <a:uLnTx/>
                <a:uFillTx/>
                <a:latin typeface="Arial" panose="020B0604020202020204" pitchFamily="34" charset="0"/>
                <a:ea typeface="SimSun" charset="0"/>
                <a:cs typeface="SimSun" charset="0"/>
              </a:rPr>
              <a:t>Waiting…</a:t>
            </a:r>
            <a:endParaRPr kumimoji="0" lang="zh-CN" altLang="en-US" sz="8800" b="1" u="none" strike="noStrike" kern="1200" cap="none" spc="0" normalizeH="0" baseline="0" noProof="0" dirty="0">
              <a:ln>
                <a:noFill/>
              </a:ln>
              <a:solidFill>
                <a:srgbClr val="00273B"/>
              </a:solidFill>
              <a:effectLst/>
              <a:uLnTx/>
              <a:uFillTx/>
              <a:latin typeface="Arial" panose="020B0604020202020204" pitchFamily="34" charset="0"/>
              <a:ea typeface="SimSun" charset="0"/>
              <a:cs typeface="SimSun" charset="0"/>
            </a:endParaRPr>
          </a:p>
        </p:txBody>
      </p:sp>
      <p:sp>
        <p:nvSpPr>
          <p:cNvPr id="11" name="Text Box 5"/>
          <p:cNvSpPr txBox="1">
            <a:spLocks noChangeArrowheads="1"/>
          </p:cNvSpPr>
          <p:nvPr/>
        </p:nvSpPr>
        <p:spPr bwMode="auto">
          <a:xfrm>
            <a:off x="215900" y="1989140"/>
            <a:ext cx="3581400" cy="3138487"/>
          </a:xfrm>
          <a:prstGeom prst="rect">
            <a:avLst/>
          </a:prstGeom>
          <a:noFill/>
          <a:ln>
            <a:noFill/>
          </a:ln>
          <a:effectLst/>
          <a:extLst>
            <a:ext uri="{909E8E84-426E-40dd-AFC4-6F175D3DCCD1}">
              <a14:hiddenFill xmlns:a14="http://schemas.microsoft.com/office/drawing/2010/main" xmlns="">
                <a:solidFill>
                  <a:schemeClr val="bg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08" tIns="45704" rIns="91408" bIns="4570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6600" b="1" u="none" strike="noStrike" kern="1200" cap="none" spc="0" normalizeH="0" baseline="0" noProof="0" dirty="0">
                <a:ln>
                  <a:noFill/>
                </a:ln>
                <a:solidFill>
                  <a:srgbClr val="00273B"/>
                </a:solidFill>
                <a:effectLst/>
                <a:uLnTx/>
                <a:uFillTx/>
                <a:latin typeface="Arial" panose="020B0604020202020204" pitchFamily="34" charset="0"/>
                <a:ea typeface="SimSun" charset="0"/>
                <a:cs typeface="SimSun" charset="0"/>
              </a:rPr>
              <a:t>for the perfect man.</a:t>
            </a:r>
            <a:endParaRPr kumimoji="0" lang="zh-CN" altLang="en-US" sz="6600" b="1" u="none" strike="noStrike" kern="1200" cap="none" spc="0" normalizeH="0" baseline="0" noProof="0" dirty="0">
              <a:ln>
                <a:noFill/>
              </a:ln>
              <a:solidFill>
                <a:srgbClr val="00273B"/>
              </a:solidFill>
              <a:effectLst/>
              <a:uLnTx/>
              <a:uFillTx/>
              <a:latin typeface="Arial" panose="020B0604020202020204" pitchFamily="34" charset="0"/>
              <a:ea typeface="SimSun" charset="0"/>
              <a:cs typeface="SimSun" charset="0"/>
            </a:endParaRPr>
          </a:p>
        </p:txBody>
      </p:sp>
    </p:spTree>
    <p:extLst>
      <p:ext uri="{BB962C8B-B14F-4D97-AF65-F5344CB8AC3E}">
        <p14:creationId xmlns:p14="http://schemas.microsoft.com/office/powerpoint/2010/main" val="288763832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682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240838"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8291" name="Rectangle 5"/>
          <p:cNvSpPr>
            <a:spLocks noChangeArrowheads="1"/>
          </p:cNvSpPr>
          <p:nvPr/>
        </p:nvSpPr>
        <p:spPr bwMode="auto">
          <a:xfrm>
            <a:off x="5029200" y="0"/>
            <a:ext cx="2514600" cy="838200"/>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268292" name="Rectangle 6"/>
          <p:cNvSpPr>
            <a:spLocks noChangeArrowheads="1"/>
          </p:cNvSpPr>
          <p:nvPr/>
        </p:nvSpPr>
        <p:spPr bwMode="auto">
          <a:xfrm>
            <a:off x="228600" y="4495800"/>
            <a:ext cx="2286000" cy="838200"/>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268293" name="Rectangle 7"/>
          <p:cNvSpPr>
            <a:spLocks noChangeArrowheads="1"/>
          </p:cNvSpPr>
          <p:nvPr/>
        </p:nvSpPr>
        <p:spPr bwMode="auto">
          <a:xfrm>
            <a:off x="0" y="4953000"/>
            <a:ext cx="4495800" cy="1905000"/>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268294" name="WordArt 3"/>
          <p:cNvSpPr>
            <a:spLocks noChangeArrowheads="1" noChangeShapeType="1" noTextEdit="1"/>
          </p:cNvSpPr>
          <p:nvPr/>
        </p:nvSpPr>
        <p:spPr bwMode="auto">
          <a:xfrm>
            <a:off x="304801" y="4114800"/>
            <a:ext cx="3810000" cy="2743200"/>
          </a:xfrm>
          <a:prstGeom prst="rect">
            <a:avLst/>
          </a:prstGeom>
        </p:spPr>
        <p:txBody>
          <a:bodyPr wrap="none" lIns="91408" tIns="45704" rIns="91408" bIns="4570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Luke</a:t>
            </a:r>
          </a:p>
        </p:txBody>
      </p:sp>
      <p:sp>
        <p:nvSpPr>
          <p:cNvPr id="268295" name="Rectangle 4"/>
          <p:cNvSpPr>
            <a:spLocks noGrp="1" noChangeArrowheads="1"/>
          </p:cNvSpPr>
          <p:nvPr>
            <p:ph type="title"/>
          </p:nvPr>
        </p:nvSpPr>
        <p:spPr>
          <a:xfrm>
            <a:off x="3779838" y="476250"/>
            <a:ext cx="5076825" cy="1143000"/>
          </a:xfrm>
        </p:spPr>
        <p:txBody>
          <a:bodyPr/>
          <a:lstStyle/>
          <a:p>
            <a:pPr algn="r" eaLnBrk="1" hangingPunct="1"/>
            <a:r>
              <a:rPr lang="en-US" dirty="0">
                <a:solidFill>
                  <a:srgbClr val="000000"/>
                </a:solidFill>
              </a:rPr>
              <a:t>The perfect man is Jesus!</a:t>
            </a:r>
            <a:endParaRPr lang="en-US" dirty="0"/>
          </a:p>
        </p:txBody>
      </p:sp>
      <p:sp>
        <p:nvSpPr>
          <p:cNvPr id="268296" name="TextBox 1"/>
          <p:cNvSpPr txBox="1">
            <a:spLocks noChangeArrowheads="1"/>
          </p:cNvSpPr>
          <p:nvPr/>
        </p:nvSpPr>
        <p:spPr bwMode="auto">
          <a:xfrm rot="-837101">
            <a:off x="-3719513" y="761200"/>
            <a:ext cx="2571750" cy="40007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rPr>
              <a:t>PELAN SEORANG LELAKI SEMPURNA</a:t>
            </a:r>
          </a:p>
        </p:txBody>
      </p:sp>
      <p:sp>
        <p:nvSpPr>
          <p:cNvPr id="268297" name="TextBox 8"/>
          <p:cNvSpPr txBox="1">
            <a:spLocks noChangeArrowheads="1"/>
          </p:cNvSpPr>
          <p:nvPr/>
        </p:nvSpPr>
        <p:spPr bwMode="auto">
          <a:xfrm rot="-1352519">
            <a:off x="-1965325" y="890588"/>
            <a:ext cx="844550" cy="307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Yesus</a:t>
            </a:r>
            <a:endParaRPr kumimoji="0" lang="en-US" sz="14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268298" name="TextBox 8"/>
          <p:cNvSpPr txBox="1">
            <a:spLocks noChangeArrowheads="1"/>
          </p:cNvSpPr>
          <p:nvPr/>
        </p:nvSpPr>
        <p:spPr bwMode="auto">
          <a:xfrm rot="-1352519">
            <a:off x="-1404938" y="1530357"/>
            <a:ext cx="600075" cy="2762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rPr>
              <a:t>Kasih</a:t>
            </a:r>
          </a:p>
        </p:txBody>
      </p:sp>
      <p:sp>
        <p:nvSpPr>
          <p:cNvPr id="268299" name="TextBox 8"/>
          <p:cNvSpPr txBox="1">
            <a:spLocks noChangeArrowheads="1"/>
          </p:cNvSpPr>
          <p:nvPr/>
        </p:nvSpPr>
        <p:spPr bwMode="auto">
          <a:xfrm rot="-1352519">
            <a:off x="-1211263" y="1967208"/>
            <a:ext cx="668338" cy="3693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Kekuatan</a:t>
            </a:r>
            <a:endParaRPr kumimoji="0" lang="en-US" sz="9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268300" name="TextBox 8"/>
          <p:cNvSpPr txBox="1">
            <a:spLocks noChangeArrowheads="1"/>
          </p:cNvSpPr>
          <p:nvPr/>
        </p:nvSpPr>
        <p:spPr bwMode="auto">
          <a:xfrm rot="1864423">
            <a:off x="-663574" y="2703520"/>
            <a:ext cx="676275" cy="2762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Sabar</a:t>
            </a:r>
            <a:endPar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268301" name="TextBox 8"/>
          <p:cNvSpPr txBox="1">
            <a:spLocks noChangeArrowheads="1"/>
          </p:cNvSpPr>
          <p:nvPr/>
        </p:nvSpPr>
        <p:spPr bwMode="auto">
          <a:xfrm rot="-1474457">
            <a:off x="-1962149" y="4117982"/>
            <a:ext cx="669925" cy="246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rPr>
              <a:t>Skala</a:t>
            </a:r>
          </a:p>
        </p:txBody>
      </p:sp>
      <p:sp>
        <p:nvSpPr>
          <p:cNvPr id="268302" name="TextBox 8"/>
          <p:cNvSpPr txBox="1">
            <a:spLocks noChangeArrowheads="1"/>
          </p:cNvSpPr>
          <p:nvPr/>
        </p:nvSpPr>
        <p:spPr bwMode="auto">
          <a:xfrm rot="-1352519">
            <a:off x="-3284537" y="1930407"/>
            <a:ext cx="600075" cy="4619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Baik</a:t>
            </a:r>
            <a:r>
              <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rPr>
              <a:t> </a:t>
            </a:r>
            <a:r>
              <a:rPr kumimoji="0" lang="en-US" sz="12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Hati</a:t>
            </a:r>
            <a:endPar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268303" name="TextBox 8"/>
          <p:cNvSpPr txBox="1">
            <a:spLocks noChangeArrowheads="1"/>
          </p:cNvSpPr>
          <p:nvPr/>
        </p:nvSpPr>
        <p:spPr bwMode="auto">
          <a:xfrm rot="-2075959">
            <a:off x="-3067050" y="2625725"/>
            <a:ext cx="866775" cy="2778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Karakter</a:t>
            </a:r>
            <a:endPar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16" name="TextBox 8"/>
          <p:cNvSpPr txBox="1">
            <a:spLocks noChangeArrowheads="1"/>
          </p:cNvSpPr>
          <p:nvPr/>
        </p:nvSpPr>
        <p:spPr bwMode="auto">
          <a:xfrm>
            <a:off x="-2559050" y="3517901"/>
            <a:ext cx="669925" cy="26548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err="1">
                <a:ln>
                  <a:noFill/>
                </a:ln>
                <a:solidFill>
                  <a:srgbClr val="220011"/>
                </a:solidFill>
                <a:effectLst/>
                <a:uLnTx/>
                <a:uFillTx/>
                <a:latin typeface="Comic Sans MS" pitchFamily="66" charset="0"/>
                <a:ea typeface="ＭＳ Ｐゴシック" pitchFamily="34" charset="-128"/>
                <a:cs typeface="+mn-cs"/>
              </a:rPr>
              <a:t>Ampun</a:t>
            </a:r>
            <a:endParaRPr kumimoji="0" lang="en-US" altLang="en-US" sz="1100" b="0" i="0" u="none" strike="noStrike" kern="1200" cap="none" spc="0" normalizeH="0" baseline="0" noProof="0" dirty="0">
              <a:ln>
                <a:noFill/>
              </a:ln>
              <a:solidFill>
                <a:srgbClr val="220011"/>
              </a:solidFill>
              <a:effectLst/>
              <a:uLnTx/>
              <a:uFillTx/>
              <a:latin typeface="Comic Sans MS" pitchFamily="66" charset="0"/>
              <a:ea typeface="ＭＳ Ｐゴシック" pitchFamily="34" charset="-128"/>
              <a:cs typeface="+mn-cs"/>
            </a:endParaRPr>
          </a:p>
        </p:txBody>
      </p:sp>
      <p:sp>
        <p:nvSpPr>
          <p:cNvPr id="17" name="TextBox 8"/>
          <p:cNvSpPr txBox="1">
            <a:spLocks noChangeArrowheads="1"/>
          </p:cNvSpPr>
          <p:nvPr/>
        </p:nvSpPr>
        <p:spPr bwMode="auto">
          <a:xfrm rot="19524689">
            <a:off x="-2305050" y="3718534"/>
            <a:ext cx="669925" cy="26548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err="1">
                <a:ln>
                  <a:noFill/>
                </a:ln>
                <a:solidFill>
                  <a:srgbClr val="220011"/>
                </a:solidFill>
                <a:effectLst/>
                <a:uLnTx/>
                <a:uFillTx/>
                <a:latin typeface="Comic Sans MS" pitchFamily="66" charset="0"/>
                <a:ea typeface="ＭＳ Ｐゴシック" pitchFamily="34" charset="-128"/>
                <a:cs typeface="+mn-cs"/>
              </a:rPr>
              <a:t>Rajin</a:t>
            </a:r>
            <a:endParaRPr kumimoji="0" lang="en-US" altLang="en-US" sz="1100" b="0" i="0" u="none" strike="noStrike" kern="1200" cap="none" spc="0" normalizeH="0" baseline="0" noProof="0" dirty="0">
              <a:ln>
                <a:noFill/>
              </a:ln>
              <a:solidFill>
                <a:srgbClr val="220011"/>
              </a:solidFill>
              <a:effectLst/>
              <a:uLnTx/>
              <a:uFillTx/>
              <a:latin typeface="Comic Sans MS" pitchFamily="66" charset="0"/>
              <a:ea typeface="ＭＳ Ｐゴシック" pitchFamily="34" charset="-128"/>
              <a:cs typeface="+mn-cs"/>
            </a:endParaRPr>
          </a:p>
        </p:txBody>
      </p:sp>
    </p:spTree>
    <p:extLst>
      <p:ext uri="{BB962C8B-B14F-4D97-AF65-F5344CB8AC3E}">
        <p14:creationId xmlns:p14="http://schemas.microsoft.com/office/powerpoint/2010/main" val="259542213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en-US" b="1" dirty="0"/>
              <a:t>Who was Luke?</a:t>
            </a: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indent="101565" algn="ctr" eaLnBrk="1" hangingPunct="1">
              <a:lnSpc>
                <a:spcPct val="110000"/>
              </a:lnSpc>
              <a:spcBef>
                <a:spcPct val="20000"/>
              </a:spcBef>
              <a:buClr>
                <a:srgbClr val="960000"/>
              </a:buClr>
              <a:buSzPct val="100000"/>
              <a:defRPr/>
            </a:pPr>
            <a:r>
              <a:rPr lang="en-US" sz="3200" b="1" kern="0" dirty="0">
                <a:solidFill>
                  <a:srgbClr val="FFFFFF"/>
                </a:solidFill>
                <a:latin typeface="Helvetica"/>
                <a:ea typeface="Osaka"/>
                <a:cs typeface="Osaka"/>
              </a:rPr>
              <a:t>Medical doctor</a:t>
            </a:r>
          </a:p>
          <a:p>
            <a:pPr indent="101565" algn="ctr" eaLnBrk="1" hangingPunct="1">
              <a:lnSpc>
                <a:spcPct val="110000"/>
              </a:lnSpc>
              <a:spcBef>
                <a:spcPct val="20000"/>
              </a:spcBef>
              <a:buClr>
                <a:srgbClr val="960000"/>
              </a:buClr>
              <a:buSzPct val="100000"/>
              <a:defRPr/>
            </a:pPr>
            <a:r>
              <a:rPr lang="en-US" sz="3200" b="1" kern="0" dirty="0">
                <a:solidFill>
                  <a:srgbClr val="FFFFFF"/>
                </a:solidFill>
                <a:latin typeface="Helvetica"/>
                <a:ea typeface="Osaka"/>
                <a:cs typeface="Osaka"/>
              </a:rPr>
              <a:t>Traveling companion of Paul</a:t>
            </a:r>
          </a:p>
          <a:p>
            <a:pPr indent="101565" algn="ctr" eaLnBrk="1" hangingPunct="1">
              <a:lnSpc>
                <a:spcPct val="110000"/>
              </a:lnSpc>
              <a:spcBef>
                <a:spcPct val="20000"/>
              </a:spcBef>
              <a:buClr>
                <a:srgbClr val="960000"/>
              </a:buClr>
              <a:buSzPct val="100000"/>
              <a:defRPr/>
            </a:pPr>
            <a:r>
              <a:rPr lang="en-US" sz="3200" b="1" kern="0" dirty="0">
                <a:solidFill>
                  <a:srgbClr val="FFFFFF"/>
                </a:solidFill>
                <a:latin typeface="Helvetica"/>
                <a:ea typeface="Osaka"/>
                <a:cs typeface="Osaka"/>
              </a:rPr>
              <a:t>Articulate historian &amp; writer</a:t>
            </a:r>
          </a:p>
        </p:txBody>
      </p:sp>
    </p:spTree>
    <p:extLst>
      <p:ext uri="{BB962C8B-B14F-4D97-AF65-F5344CB8AC3E}">
        <p14:creationId xmlns:p14="http://schemas.microsoft.com/office/powerpoint/2010/main" val="14787266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defTabSz="914085"/>
            <a:endParaRPr lang="en-US" b="1" dirty="0">
              <a:latin typeface="Arial" panose="020B0604020202020204" pitchFamily="34"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692696"/>
            <a:ext cx="4303092" cy="2618804"/>
          </a:xfrm>
          <a:noFill/>
          <a:ln>
            <a:noFill/>
          </a:ln>
          <a:effectLst/>
        </p:spPr>
        <p:txBody>
          <a:bodyPr vert="horz" wrap="square" lIns="91440" tIns="45720" rIns="91440" bIns="45720" numCol="1" anchor="t" anchorCtr="0" compatLnSpc="1">
            <a:prstTxWarp prst="textNoShape">
              <a:avLst/>
            </a:prstTxWarp>
          </a:bodyPr>
          <a:lstStyle/>
          <a:p>
            <a:pPr eaLnBrk="1" hangingPunct="1"/>
            <a:r>
              <a:rPr lang="en-US" dirty="0">
                <a:solidFill>
                  <a:srgbClr val="000000"/>
                </a:solidFill>
                <a:effectLst/>
                <a:ea typeface="ＭＳ Ｐゴシック" pitchFamily="-108" charset="-128"/>
              </a:rPr>
              <a:t>Who was Theophilus?</a:t>
            </a:r>
          </a:p>
        </p:txBody>
      </p:sp>
      <p:sp>
        <p:nvSpPr>
          <p:cNvPr id="5" name="Rectangle 3"/>
          <p:cNvSpPr txBox="1">
            <a:spLocks noChangeArrowheads="1"/>
          </p:cNvSpPr>
          <p:nvPr/>
        </p:nvSpPr>
        <p:spPr bwMode="auto">
          <a:xfrm>
            <a:off x="0" y="5052788"/>
            <a:ext cx="9144000" cy="17526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3600" b="1">
                <a:solidFill>
                  <a:srgbClr val="000000"/>
                </a:solidFill>
                <a:effectLst/>
                <a:latin typeface="Arial"/>
                <a:ea typeface="ＭＳ Ｐゴシック" pitchFamily="-108" charset="-128"/>
                <a:cs typeface="Arial"/>
              </a:defRPr>
            </a:lvl1pPr>
            <a:lvl2pPr algn="ctr">
              <a:defRPr sz="4400">
                <a:solidFill>
                  <a:srgbClr val="FFFFFF"/>
                </a:solidFill>
              </a:defRPr>
            </a:lvl2pPr>
            <a:lvl3pPr algn="ctr">
              <a:defRPr sz="4400">
                <a:solidFill>
                  <a:srgbClr val="FFFFFF"/>
                </a:solidFill>
              </a:defRPr>
            </a:lvl3pPr>
            <a:lvl4pPr algn="ctr">
              <a:defRPr sz="4400">
                <a:solidFill>
                  <a:srgbClr val="FFFFFF"/>
                </a:solidFill>
              </a:defRPr>
            </a:lvl4pPr>
            <a:lvl5pPr algn="ctr">
              <a:defRPr sz="4400">
                <a:solidFill>
                  <a:srgbClr val="FFFFFF"/>
                </a:solidFill>
              </a:defRPr>
            </a:lvl5pPr>
            <a:lvl6pPr marL="457042" algn="ctr" fontAlgn="base">
              <a:spcBef>
                <a:spcPct val="0"/>
              </a:spcBef>
              <a:spcAft>
                <a:spcPct val="0"/>
              </a:spcAft>
              <a:defRPr sz="4400">
                <a:solidFill>
                  <a:schemeClr val="tx2"/>
                </a:solidFill>
                <a:latin typeface="Times New Roman" charset="0"/>
              </a:defRPr>
            </a:lvl6pPr>
            <a:lvl7pPr marL="914085" algn="ctr" fontAlgn="base">
              <a:spcBef>
                <a:spcPct val="0"/>
              </a:spcBef>
              <a:spcAft>
                <a:spcPct val="0"/>
              </a:spcAft>
              <a:defRPr sz="4400">
                <a:solidFill>
                  <a:schemeClr val="tx2"/>
                </a:solidFill>
                <a:latin typeface="Times New Roman" charset="0"/>
              </a:defRPr>
            </a:lvl7pPr>
            <a:lvl8pPr marL="1371124" algn="ctr" fontAlgn="base">
              <a:spcBef>
                <a:spcPct val="0"/>
              </a:spcBef>
              <a:spcAft>
                <a:spcPct val="0"/>
              </a:spcAft>
              <a:defRPr sz="4400">
                <a:solidFill>
                  <a:schemeClr val="tx2"/>
                </a:solidFill>
                <a:latin typeface="Times New Roman" charset="0"/>
              </a:defRPr>
            </a:lvl8pPr>
            <a:lvl9pPr marL="1828170" algn="ctr" fontAlgn="base">
              <a:spcBef>
                <a:spcPct val="0"/>
              </a:spcBef>
              <a:spcAft>
                <a:spcPct val="0"/>
              </a:spcAft>
              <a:defRPr sz="4400">
                <a:solidFill>
                  <a:schemeClr val="tx2"/>
                </a:solidFill>
                <a:latin typeface="Times New Roman" charset="0"/>
              </a:defRPr>
            </a:lvl9pPr>
          </a:lstStyle>
          <a:p>
            <a:r>
              <a:rPr lang="en-US" dirty="0">
                <a:latin typeface="Arial" panose="020B0604020202020204" pitchFamily="34" charset="0"/>
                <a:cs typeface="Arial" panose="020B0604020202020204" pitchFamily="34" charset="0"/>
              </a:rPr>
              <a:t>“Lover of God”</a:t>
            </a:r>
          </a:p>
          <a:p>
            <a:r>
              <a:rPr lang="en-US" dirty="0">
                <a:latin typeface="Arial" panose="020B0604020202020204" pitchFamily="34" charset="0"/>
                <a:cs typeface="Arial" panose="020B0604020202020204" pitchFamily="34" charset="0"/>
              </a:rPr>
              <a:t>Believer in Jesus</a:t>
            </a:r>
          </a:p>
          <a:p>
            <a:r>
              <a:rPr lang="en-US" dirty="0">
                <a:latin typeface="Arial" panose="020B0604020202020204" pitchFamily="34" charset="0"/>
                <a:cs typeface="Arial" panose="020B0604020202020204" pitchFamily="34" charset="0"/>
              </a:rPr>
              <a:t>Probably a Wealthy Benefactor</a:t>
            </a:r>
          </a:p>
        </p:txBody>
      </p:sp>
    </p:spTree>
    <p:extLst>
      <p:ext uri="{BB962C8B-B14F-4D97-AF65-F5344CB8AC3E}">
        <p14:creationId xmlns:p14="http://schemas.microsoft.com/office/powerpoint/2010/main" val="644900110"/>
      </p:ext>
    </p:extLst>
  </p:cSld>
  <p:clrMapOvr>
    <a:overrideClrMapping bg1="dk2" tx1="lt1" bg2="dk1" tx2="lt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5" name="Group 4"/>
          <p:cNvGrpSpPr/>
          <p:nvPr/>
        </p:nvGrpSpPr>
        <p:grpSpPr>
          <a:xfrm>
            <a:off x="7020272" y="3717032"/>
            <a:ext cx="1680747" cy="695027"/>
            <a:chOff x="7107472" y="3822998"/>
            <a:chExt cx="1680747" cy="695027"/>
          </a:xfrm>
        </p:grpSpPr>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1555532" name="Text Box 76"/>
            <p:cNvSpPr txBox="1">
              <a:spLocks noChangeArrowheads="1"/>
            </p:cNvSpPr>
            <p:nvPr/>
          </p:nvSpPr>
          <p:spPr bwMode="auto">
            <a:xfrm>
              <a:off x="7107472" y="3822998"/>
              <a:ext cx="168074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en-US" sz="2400" dirty="0">
                  <a:solidFill>
                    <a:srgbClr val="FFFFFF"/>
                  </a:solidFill>
                  <a:effectLst>
                    <a:outerShdw blurRad="38100" dist="38100" dir="2700000" algn="tl">
                      <a:srgbClr val="000000"/>
                    </a:outerShdw>
                  </a:effectLst>
                  <a:latin typeface="26" charset="0"/>
                </a:rPr>
                <a:t>Caesarea</a:t>
              </a:r>
              <a:endParaRPr lang="en-US" sz="2400" b="0" dirty="0">
                <a:solidFill>
                  <a:srgbClr val="FFFFFF"/>
                </a:solidFill>
                <a:effectLst>
                  <a:outerShdw blurRad="38100" dist="38100" dir="2700000" algn="tl">
                    <a:srgbClr val="000000"/>
                  </a:outerShdw>
                </a:effectLst>
                <a:latin typeface="26" charset="0"/>
              </a:endParaRPr>
            </a:p>
          </p:txBody>
        </p:sp>
      </p:grpSp>
      <p:pic>
        <p:nvPicPr>
          <p:cNvPr id="11"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169854" y="4910188"/>
            <a:ext cx="6850418" cy="1947815"/>
          </a:xfrm>
          <a:effectLst/>
        </p:spPr>
        <p:txBody>
          <a:bodyPr/>
          <a:lstStyle/>
          <a:p>
            <a:r>
              <a:rPr lang="en-US"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Where did the writer and readers live?</a:t>
            </a:r>
          </a:p>
        </p:txBody>
      </p:sp>
      <p:sp>
        <p:nvSpPr>
          <p:cNvPr id="19"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lgn="r">
              <a:defRPr/>
            </a:pPr>
            <a:r>
              <a:rPr lang="en-US" sz="2400" dirty="0">
                <a:solidFill>
                  <a:srgbClr val="FFFFFF"/>
                </a:solidFill>
                <a:effectLst>
                  <a:outerShdw blurRad="38100" dist="38100" dir="2700000" algn="tl">
                    <a:srgbClr val="000000"/>
                  </a:outerShdw>
                </a:effectLst>
                <a:latin typeface="26" charset="0"/>
              </a:rPr>
              <a:t>69</a:t>
            </a:r>
            <a:endParaRPr lang="en-US" sz="2400" b="0" dirty="0">
              <a:solidFill>
                <a:srgbClr val="FFFFFF"/>
              </a:solidFill>
              <a:effectLst>
                <a:outerShdw blurRad="38100" dist="38100" dir="2700000" algn="tl">
                  <a:srgbClr val="000000"/>
                </a:outerShdw>
              </a:effectLst>
              <a:latin typeface="26" charset="0"/>
            </a:endParaRPr>
          </a:p>
        </p:txBody>
      </p:sp>
      <p:sp>
        <p:nvSpPr>
          <p:cNvPr id="12" name="Title 1"/>
          <p:cNvSpPr txBox="1">
            <a:spLocks/>
          </p:cNvSpPr>
          <p:nvPr/>
        </p:nvSpPr>
        <p:spPr bwMode="auto">
          <a:xfrm>
            <a:off x="107504" y="2204867"/>
            <a:ext cx="7272808" cy="1587775"/>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r>
              <a:rPr lang="en-US" sz="4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Origin: Caesarea, Israel</a:t>
            </a:r>
          </a:p>
          <a:p>
            <a:r>
              <a:rPr lang="en-US" sz="4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Destination: Theophilus</a:t>
            </a:r>
          </a:p>
        </p:txBody>
      </p:sp>
      <p:sp>
        <p:nvSpPr>
          <p:cNvPr id="13" name="Title 1"/>
          <p:cNvSpPr txBox="1">
            <a:spLocks/>
          </p:cNvSpPr>
          <p:nvPr/>
        </p:nvSpPr>
        <p:spPr bwMode="auto">
          <a:xfrm>
            <a:off x="1763688" y="26818"/>
            <a:ext cx="5544616" cy="881904"/>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algn="ctr"/>
            <a:r>
              <a:rPr lang="en-US"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LUKE</a:t>
            </a:r>
          </a:p>
        </p:txBody>
      </p:sp>
      <p:grpSp>
        <p:nvGrpSpPr>
          <p:cNvPr id="3" name="Group 2"/>
          <p:cNvGrpSpPr/>
          <p:nvPr/>
        </p:nvGrpSpPr>
        <p:grpSpPr>
          <a:xfrm>
            <a:off x="4572000" y="4509121"/>
            <a:ext cx="2040787" cy="695027"/>
            <a:chOff x="7103213" y="2996952"/>
            <a:chExt cx="2040787" cy="695027"/>
          </a:xfrm>
        </p:grpSpPr>
        <p:sp>
          <p:nvSpPr>
            <p:cNvPr id="14"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15" name="Text Box 76"/>
            <p:cNvSpPr txBox="1">
              <a:spLocks noChangeArrowheads="1"/>
            </p:cNvSpPr>
            <p:nvPr/>
          </p:nvSpPr>
          <p:spPr bwMode="auto">
            <a:xfrm>
              <a:off x="7103213" y="2996952"/>
              <a:ext cx="204078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en-US" sz="2400" dirty="0">
                  <a:solidFill>
                    <a:srgbClr val="FFFFFF"/>
                  </a:solidFill>
                  <a:effectLst>
                    <a:outerShdw blurRad="38100" dist="38100" dir="2700000" algn="tl">
                      <a:srgbClr val="000000"/>
                    </a:outerShdw>
                  </a:effectLst>
                  <a:latin typeface="26" charset="0"/>
                </a:rPr>
                <a:t>Alexandria?</a:t>
              </a:r>
              <a:endParaRPr lang="en-US" sz="2400" b="0" dirty="0">
                <a:solidFill>
                  <a:srgbClr val="FFFFFF"/>
                </a:solidFill>
                <a:effectLst>
                  <a:outerShdw blurRad="38100" dist="38100" dir="2700000" algn="tl">
                    <a:srgbClr val="000000"/>
                  </a:outerShdw>
                </a:effectLst>
                <a:latin typeface="26" charset="0"/>
              </a:endParaRPr>
            </a:p>
          </p:txBody>
        </p:sp>
      </p:grpSp>
      <p:grpSp>
        <p:nvGrpSpPr>
          <p:cNvPr id="4" name="Group 3"/>
          <p:cNvGrpSpPr/>
          <p:nvPr/>
        </p:nvGrpSpPr>
        <p:grpSpPr>
          <a:xfrm>
            <a:off x="5076056" y="1340768"/>
            <a:ext cx="2016224" cy="695027"/>
            <a:chOff x="7668344" y="2276872"/>
            <a:chExt cx="2016224" cy="695027"/>
          </a:xfrm>
        </p:grpSpPr>
        <p:sp>
          <p:nvSpPr>
            <p:cNvPr id="16" name="Oval 58"/>
            <p:cNvSpPr>
              <a:spLocks noChangeArrowheads="1"/>
            </p:cNvSpPr>
            <p:nvPr/>
          </p:nvSpPr>
          <p:spPr bwMode="auto">
            <a:xfrm>
              <a:off x="8326922" y="273853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17" name="Text Box 76"/>
            <p:cNvSpPr txBox="1">
              <a:spLocks noChangeArrowheads="1"/>
            </p:cNvSpPr>
            <p:nvPr/>
          </p:nvSpPr>
          <p:spPr bwMode="auto">
            <a:xfrm>
              <a:off x="7668344" y="2276872"/>
              <a:ext cx="2016224"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en-US" sz="2400" dirty="0">
                  <a:solidFill>
                    <a:srgbClr val="FFFFFF"/>
                  </a:solidFill>
                  <a:effectLst>
                    <a:outerShdw blurRad="38100" dist="38100" dir="2700000" algn="tl">
                      <a:srgbClr val="000000"/>
                    </a:outerShdw>
                  </a:effectLst>
                  <a:latin typeface="26" charset="0"/>
                </a:rPr>
                <a:t>Asia Minor?</a:t>
              </a:r>
              <a:endParaRPr lang="en-US" sz="2400" b="0" dirty="0">
                <a:solidFill>
                  <a:srgbClr val="FFFFFF"/>
                </a:solidFill>
                <a:effectLst>
                  <a:outerShdw blurRad="38100" dist="38100" dir="2700000" algn="tl">
                    <a:srgbClr val="000000"/>
                  </a:outerShdw>
                </a:effectLst>
                <a:latin typeface="26" charset="0"/>
              </a:endParaRPr>
            </a:p>
          </p:txBody>
        </p:sp>
      </p:grpSp>
      <p:sp>
        <p:nvSpPr>
          <p:cNvPr id="22" name="Right Arrow 21"/>
          <p:cNvSpPr/>
          <p:nvPr/>
        </p:nvSpPr>
        <p:spPr bwMode="auto">
          <a:xfrm rot="12866720">
            <a:off x="6061633" y="3469057"/>
            <a:ext cx="1061730"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endParaRPr lang="en-US">
              <a:solidFill>
                <a:srgbClr val="FFFFFF"/>
              </a:solidFill>
              <a:latin typeface="BONES" pitchFamily="-105" charset="0"/>
            </a:endParaRPr>
          </a:p>
        </p:txBody>
      </p:sp>
      <p:grpSp>
        <p:nvGrpSpPr>
          <p:cNvPr id="21" name="Group 20"/>
          <p:cNvGrpSpPr/>
          <p:nvPr/>
        </p:nvGrpSpPr>
        <p:grpSpPr>
          <a:xfrm>
            <a:off x="35497" y="44625"/>
            <a:ext cx="2040787" cy="695027"/>
            <a:chOff x="7103213" y="2996952"/>
            <a:chExt cx="2040787" cy="695027"/>
          </a:xfrm>
        </p:grpSpPr>
        <p:sp>
          <p:nvSpPr>
            <p:cNvPr id="23"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24" name="Text Box 76"/>
            <p:cNvSpPr txBox="1">
              <a:spLocks noChangeArrowheads="1"/>
            </p:cNvSpPr>
            <p:nvPr/>
          </p:nvSpPr>
          <p:spPr bwMode="auto">
            <a:xfrm>
              <a:off x="7103213" y="2996952"/>
              <a:ext cx="204078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en-US" sz="2400" dirty="0">
                  <a:solidFill>
                    <a:srgbClr val="FFFFFF"/>
                  </a:solidFill>
                  <a:effectLst>
                    <a:outerShdw blurRad="38100" dist="38100" dir="2700000" algn="tl">
                      <a:srgbClr val="000000"/>
                    </a:outerShdw>
                  </a:effectLst>
                  <a:latin typeface="26" charset="0"/>
                </a:rPr>
                <a:t>Rome?</a:t>
              </a:r>
              <a:endParaRPr lang="en-US" sz="2400" b="0" dirty="0">
                <a:solidFill>
                  <a:srgbClr val="FFFFFF"/>
                </a:solidFill>
                <a:effectLst>
                  <a:outerShdw blurRad="38100" dist="38100" dir="2700000" algn="tl">
                    <a:srgbClr val="000000"/>
                  </a:outerShdw>
                </a:effectLst>
                <a:latin typeface="26" charset="0"/>
              </a:endParaRPr>
            </a:p>
          </p:txBody>
        </p:sp>
      </p:grpSp>
    </p:spTree>
    <p:extLst>
      <p:ext uri="{BB962C8B-B14F-4D97-AF65-F5344CB8AC3E}">
        <p14:creationId xmlns:p14="http://schemas.microsoft.com/office/powerpoint/2010/main" val="344007621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1000" fill="hold"/>
                                        <p:tgtEl>
                                          <p:spTgt spid="4"/>
                                        </p:tgtEl>
                                        <p:attrNameLst>
                                          <p:attrName>ppt_w</p:attrName>
                                        </p:attrNameLst>
                                      </p:cBhvr>
                                      <p:tavLst>
                                        <p:tav tm="0">
                                          <p:val>
                                            <p:strVal val="#ppt_w*0.70"/>
                                          </p:val>
                                        </p:tav>
                                        <p:tav tm="100000">
                                          <p:val>
                                            <p:strVal val="#ppt_w"/>
                                          </p:val>
                                        </p:tav>
                                      </p:tavLst>
                                    </p:anim>
                                    <p:anim calcmode="lin" valueType="num">
                                      <p:cBhvr>
                                        <p:cTn id="15" dur="1000" fill="hold"/>
                                        <p:tgtEl>
                                          <p:spTgt spid="4"/>
                                        </p:tgtEl>
                                        <p:attrNameLst>
                                          <p:attrName>ppt_h</p:attrName>
                                        </p:attrNameLst>
                                      </p:cBhvr>
                                      <p:tavLst>
                                        <p:tav tm="0">
                                          <p:val>
                                            <p:strVal val="#ppt_h"/>
                                          </p:val>
                                        </p:tav>
                                        <p:tav tm="100000">
                                          <p:val>
                                            <p:strVal val="#ppt_h"/>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1000" fill="hold"/>
                                        <p:tgtEl>
                                          <p:spTgt spid="21"/>
                                        </p:tgtEl>
                                        <p:attrNameLst>
                                          <p:attrName>ppt_w</p:attrName>
                                        </p:attrNameLst>
                                      </p:cBhvr>
                                      <p:tavLst>
                                        <p:tav tm="0">
                                          <p:val>
                                            <p:strVal val="#ppt_w*0.70"/>
                                          </p:val>
                                        </p:tav>
                                        <p:tav tm="100000">
                                          <p:val>
                                            <p:strVal val="#ppt_w"/>
                                          </p:val>
                                        </p:tav>
                                      </p:tavLst>
                                    </p:anim>
                                    <p:anim calcmode="lin" valueType="num">
                                      <p:cBhvr>
                                        <p:cTn id="22" dur="1000" fill="hold"/>
                                        <p:tgtEl>
                                          <p:spTgt spid="21"/>
                                        </p:tgtEl>
                                        <p:attrNameLst>
                                          <p:attrName>ppt_h</p:attrName>
                                        </p:attrNameLst>
                                      </p:cBhvr>
                                      <p:tavLst>
                                        <p:tav tm="0">
                                          <p:val>
                                            <p:strVal val="#ppt_h"/>
                                          </p:val>
                                        </p:tav>
                                        <p:tav tm="100000">
                                          <p:val>
                                            <p:strVal val="#ppt_h"/>
                                          </p:val>
                                        </p:tav>
                                      </p:tavLst>
                                    </p:anim>
                                    <p:animEffect transition="in" filter="fade">
                                      <p:cBhvr>
                                        <p:cTn id="23" dur="10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nodeType="click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strVal val="#ppt_w*0.70"/>
                                          </p:val>
                                        </p:tav>
                                        <p:tav tm="100000">
                                          <p:val>
                                            <p:strVal val="#ppt_w"/>
                                          </p:val>
                                        </p:tav>
                                      </p:tavLst>
                                    </p:anim>
                                    <p:anim calcmode="lin" valueType="num">
                                      <p:cBhvr>
                                        <p:cTn id="29" dur="1000" fill="hold"/>
                                        <p:tgtEl>
                                          <p:spTgt spid="5"/>
                                        </p:tgtEl>
                                        <p:attrNameLst>
                                          <p:attrName>ppt_h</p:attrName>
                                        </p:attrNameLst>
                                      </p:cBhvr>
                                      <p:tavLst>
                                        <p:tav tm="0">
                                          <p:val>
                                            <p:strVal val="#ppt_h"/>
                                          </p:val>
                                        </p:tav>
                                        <p:tav tm="100000">
                                          <p:val>
                                            <p:strVal val="#ppt_h"/>
                                          </p:val>
                                        </p:tav>
                                      </p:tavLst>
                                    </p:anim>
                                    <p:animEffect transition="in" filter="fade">
                                      <p:cBhvr>
                                        <p:cTn id="30" dur="1000"/>
                                        <p:tgtEl>
                                          <p:spTgt spid="5"/>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xit" presetSubtype="10" fill="hold" nodeType="clickEffect">
                                  <p:stCondLst>
                                    <p:cond delay="0"/>
                                  </p:stCondLst>
                                  <p:childTnLst>
                                    <p:animEffect transition="out" filter="blinds(horizontal)">
                                      <p:cBhvr>
                                        <p:cTn id="34" dur="500"/>
                                        <p:tgtEl>
                                          <p:spTgt spid="4"/>
                                        </p:tgtEl>
                                      </p:cBhvr>
                                    </p:animEffect>
                                    <p:set>
                                      <p:cBhvr>
                                        <p:cTn id="35" dur="1" fill="hold">
                                          <p:stCondLst>
                                            <p:cond delay="499"/>
                                          </p:stCondLst>
                                        </p:cTn>
                                        <p:tgtEl>
                                          <p:spTgt spid="4"/>
                                        </p:tgtEl>
                                        <p:attrNameLst>
                                          <p:attrName>style.visibility</p:attrName>
                                        </p:attrNameLst>
                                      </p:cBhvr>
                                      <p:to>
                                        <p:strVal val="hidden"/>
                                      </p:to>
                                    </p:set>
                                  </p:childTnLst>
                                </p:cTn>
                              </p:par>
                            </p:childTnLst>
                          </p:cTn>
                        </p:par>
                        <p:par>
                          <p:cTn id="36" fill="hold">
                            <p:stCondLst>
                              <p:cond delay="500"/>
                            </p:stCondLst>
                            <p:childTnLst>
                              <p:par>
                                <p:cTn id="37" presetID="3" presetClass="exit" presetSubtype="10" fill="hold" nodeType="afterEffect">
                                  <p:stCondLst>
                                    <p:cond delay="0"/>
                                  </p:stCondLst>
                                  <p:childTnLst>
                                    <p:animEffect transition="out" filter="blinds(horizontal)">
                                      <p:cBhvr>
                                        <p:cTn id="38" dur="500"/>
                                        <p:tgtEl>
                                          <p:spTgt spid="21"/>
                                        </p:tgtEl>
                                      </p:cBhvr>
                                    </p:animEffect>
                                    <p:set>
                                      <p:cBhvr>
                                        <p:cTn id="39" dur="1" fill="hold">
                                          <p:stCondLst>
                                            <p:cond delay="499"/>
                                          </p:stCondLst>
                                        </p:cTn>
                                        <p:tgtEl>
                                          <p:spTgt spid="21"/>
                                        </p:tgtEl>
                                        <p:attrNameLst>
                                          <p:attrName>style.visibility</p:attrName>
                                        </p:attrNameLst>
                                      </p:cBhvr>
                                      <p:to>
                                        <p:strVal val="hidden"/>
                                      </p:to>
                                    </p:set>
                                  </p:childTnLst>
                                </p:cTn>
                              </p:par>
                            </p:childTnLst>
                          </p:cTn>
                        </p:par>
                        <p:par>
                          <p:cTn id="40" fill="hold">
                            <p:stCondLst>
                              <p:cond delay="1000"/>
                            </p:stCondLst>
                            <p:childTnLst>
                              <p:par>
                                <p:cTn id="41" presetID="3" presetClass="exit" presetSubtype="10" fill="hold" nodeType="afterEffect">
                                  <p:stCondLst>
                                    <p:cond delay="0"/>
                                  </p:stCondLst>
                                  <p:childTnLst>
                                    <p:animEffect transition="out" filter="blinds(horizontal)">
                                      <p:cBhvr>
                                        <p:cTn id="42" dur="500"/>
                                        <p:tgtEl>
                                          <p:spTgt spid="3"/>
                                        </p:tgtEl>
                                      </p:cBhvr>
                                    </p:animEffect>
                                    <p:set>
                                      <p:cBhvr>
                                        <p:cTn id="43" dur="1" fill="hold">
                                          <p:stCondLst>
                                            <p:cond delay="499"/>
                                          </p:stCondLst>
                                        </p:cTn>
                                        <p:tgtEl>
                                          <p:spTgt spid="3"/>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wipe(down)">
                                      <p:cBhvr>
                                        <p:cTn id="48" dur="500"/>
                                        <p:tgtEl>
                                          <p:spTgt spid="22"/>
                                        </p:tgtEl>
                                      </p:cBhvr>
                                    </p:animEffect>
                                  </p:childTnLst>
                                </p:cTn>
                              </p:par>
                              <p:par>
                                <p:cTn id="49" presetID="55" presetClass="entr" presetSubtype="0" fill="hold" grpId="0" nodeType="with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1000" fill="hold"/>
                                        <p:tgtEl>
                                          <p:spTgt spid="12"/>
                                        </p:tgtEl>
                                        <p:attrNameLst>
                                          <p:attrName>ppt_w</p:attrName>
                                        </p:attrNameLst>
                                      </p:cBhvr>
                                      <p:tavLst>
                                        <p:tav tm="0">
                                          <p:val>
                                            <p:strVal val="#ppt_w*0.70"/>
                                          </p:val>
                                        </p:tav>
                                        <p:tav tm="100000">
                                          <p:val>
                                            <p:strVal val="#ppt_w"/>
                                          </p:val>
                                        </p:tav>
                                      </p:tavLst>
                                    </p:anim>
                                    <p:anim calcmode="lin" valueType="num">
                                      <p:cBhvr>
                                        <p:cTn id="52" dur="1000" fill="hold"/>
                                        <p:tgtEl>
                                          <p:spTgt spid="12"/>
                                        </p:tgtEl>
                                        <p:attrNameLst>
                                          <p:attrName>ppt_h</p:attrName>
                                        </p:attrNameLst>
                                      </p:cBhvr>
                                      <p:tavLst>
                                        <p:tav tm="0">
                                          <p:val>
                                            <p:strVal val="#ppt_h"/>
                                          </p:val>
                                        </p:tav>
                                        <p:tav tm="100000">
                                          <p:val>
                                            <p:strVal val="#ppt_h"/>
                                          </p:val>
                                        </p:tav>
                                      </p:tavLst>
                                    </p:anim>
                                    <p:animEffect transition="in" filter="fade">
                                      <p:cBhvr>
                                        <p:cTn id="5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SG" sz="5400" dirty="0">
                <a:effectLst>
                  <a:glow rad="127000">
                    <a:schemeClr val="tx1"/>
                  </a:glow>
                </a:effectLst>
                <a:ea typeface="ＭＳ Ｐゴシック" charset="0"/>
                <a:cs typeface="ＭＳ Ｐゴシック" charset="0"/>
              </a:rPr>
              <a:t>How can we be </a:t>
            </a:r>
            <a:r>
              <a:rPr lang="en-SG" sz="5400" dirty="0">
                <a:solidFill>
                  <a:srgbClr val="FFFF00"/>
                </a:solidFill>
                <a:effectLst>
                  <a:glow rad="127000">
                    <a:schemeClr val="tx1"/>
                  </a:glow>
                </a:effectLst>
                <a:ea typeface="ＭＳ Ｐゴシック" charset="0"/>
                <a:cs typeface="ＭＳ Ｐゴシック" charset="0"/>
              </a:rPr>
              <a:t>confirmed</a:t>
            </a:r>
            <a:r>
              <a:rPr lang="en-SG" sz="5400" dirty="0">
                <a:effectLst>
                  <a:glow rad="127000">
                    <a:schemeClr val="tx1"/>
                  </a:glow>
                </a:effectLst>
                <a:ea typeface="ＭＳ Ｐゴシック" charset="0"/>
                <a:cs typeface="ＭＳ Ｐゴシック" charset="0"/>
              </a:rPr>
              <a:t> in our belief in Jesus</a:t>
            </a:r>
            <a:r>
              <a:rPr lang="en-US" sz="5400" dirty="0">
                <a:effectLst>
                  <a:glow rad="127000">
                    <a:schemeClr val="tx1"/>
                  </a:glow>
                </a:effectLst>
                <a:ea typeface="ＭＳ Ｐゴシック" charset="0"/>
                <a:cs typeface="ＭＳ Ｐゴシック" charset="0"/>
              </a:rPr>
              <a:t>?</a:t>
            </a: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758030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1</a:t>
            </a:r>
          </a:p>
        </p:txBody>
      </p:sp>
    </p:spTree>
    <p:extLst>
      <p:ext uri="{BB962C8B-B14F-4D97-AF65-F5344CB8AC3E}">
        <p14:creationId xmlns:p14="http://schemas.microsoft.com/office/powerpoint/2010/main" val="33199772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Redemption</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39834"/>
            <a:ext cx="9144000" cy="37588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Christ's redemptive mission is noted, often quoting and/or alluding to Isaiah 53 and 40–66 (22:37; 24:27, 44, 46). He is the Savior of believing Gentiles as well as Jews, so Jesus is </a:t>
            </a:r>
            <a:r>
              <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the</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universal Savior who pays for the sins of the entire world.</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26112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059832" y="4149080"/>
            <a:ext cx="2216095" cy="2216095"/>
          </a:xfrm>
          <a:prstGeom prst="rect">
            <a:avLst/>
          </a:prstGeom>
        </p:spPr>
      </p:pic>
      <p:sp>
        <p:nvSpPr>
          <p:cNvPr id="133122" name="Rectangle 2"/>
          <p:cNvSpPr>
            <a:spLocks noGrp="1" noChangeArrowheads="1"/>
          </p:cNvSpPr>
          <p:nvPr>
            <p:ph type="ctrTitle"/>
          </p:nvPr>
        </p:nvSpPr>
        <p:spPr>
          <a:xfrm>
            <a:off x="28203" y="-29303"/>
            <a:ext cx="3175645" cy="1677268"/>
          </a:xfrm>
          <a:effectLst/>
        </p:spPr>
        <p:txBody>
          <a:bodyPr anchor="t"/>
          <a:lstStyle/>
          <a:p>
            <a:pPr eaLnBrk="1" hangingPunct="1">
              <a:defRPr/>
            </a:pPr>
            <a:r>
              <a:rPr lang="en-SG" sz="3600" dirty="0">
                <a:solidFill>
                  <a:srgbClr val="000000"/>
                </a:solidFill>
                <a:effectLst/>
              </a:rPr>
              <a:t>How to be </a:t>
            </a:r>
            <a:r>
              <a:rPr lang="en-SG" sz="3600" dirty="0">
                <a:solidFill>
                  <a:srgbClr val="FF0000"/>
                </a:solidFill>
                <a:effectLst/>
              </a:rPr>
              <a:t>confirmed…</a:t>
            </a:r>
            <a:endParaRPr kumimoji="0" lang="en-US" sz="3600" dirty="0">
              <a:solidFill>
                <a:srgbClr val="000000"/>
              </a:solidFill>
              <a:effectLst/>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indent="101565" algn="ctr" eaLnBrk="1" hangingPunct="1">
              <a:lnSpc>
                <a:spcPct val="110000"/>
              </a:lnSpc>
              <a:spcBef>
                <a:spcPct val="20000"/>
              </a:spcBef>
              <a:buClr>
                <a:srgbClr val="960000"/>
              </a:buClr>
              <a:buSzPct val="100000"/>
              <a:defRPr/>
            </a:pPr>
            <a:r>
              <a:rPr lang="en-SG" sz="2800" b="1" kern="0" dirty="0">
                <a:solidFill>
                  <a:srgbClr val="FFFFFF"/>
                </a:solidFill>
                <a:effectLst/>
                <a:latin typeface="Helvetica"/>
                <a:ea typeface="Osaka"/>
                <a:cs typeface="Osaka"/>
              </a:rPr>
              <a:t>Sources about Christ’s life are </a:t>
            </a:r>
            <a:r>
              <a:rPr lang="en-SG" sz="2800" b="1" kern="0" dirty="0">
                <a:solidFill>
                  <a:srgbClr val="FFFF00"/>
                </a:solidFill>
                <a:effectLst/>
                <a:latin typeface="Helvetica"/>
                <a:ea typeface="Osaka"/>
                <a:cs typeface="Osaka"/>
              </a:rPr>
              <a:t>reliable</a:t>
            </a:r>
            <a:r>
              <a:rPr lang="en-SG" sz="2800" b="1" kern="0" dirty="0">
                <a:solidFill>
                  <a:srgbClr val="FFFFFF"/>
                </a:solidFill>
                <a:effectLst/>
                <a:latin typeface="Helvetica"/>
                <a:ea typeface="Osaka"/>
                <a:cs typeface="Osaka"/>
              </a:rPr>
              <a:t> (1:1-4). </a:t>
            </a:r>
            <a:endParaRPr lang="en-US" sz="2800" b="1" kern="0" dirty="0">
              <a:solidFill>
                <a:srgbClr val="FFFFFF"/>
              </a:solidFill>
              <a:effectLst/>
              <a:latin typeface="Helvetica"/>
              <a:ea typeface="Osaka"/>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5555001" y="17933"/>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defRPr/>
            </a:pPr>
            <a:r>
              <a:rPr lang="en-SG" sz="3600" b="1" kern="0" dirty="0">
                <a:solidFill>
                  <a:srgbClr val="000000"/>
                </a:solidFill>
                <a:effectLst/>
                <a:latin typeface="Arial" panose="020B0604020202020204" pitchFamily="34" charset="0"/>
                <a:cs typeface="Arial" panose="020B0604020202020204" pitchFamily="34" charset="0"/>
              </a:rPr>
              <a:t>…in our belief in Jesus</a:t>
            </a:r>
            <a:endParaRPr lang="en-US" sz="3600" b="1" kern="0" dirty="0">
              <a:solidFill>
                <a:srgbClr val="000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3416652"/>
      </p:ext>
    </p:extLst>
  </p:cSld>
  <p:clrMapOvr>
    <a:overrideClrMapping bg1="lt1" tx1="dk1" bg2="lt2" tx2="dk2" accent1="accent1" accent2="accent2" accent3="accent3" accent4="accent4" accent5="accent5" accent6="accent6" hlink="hlink" folHlink="folHlink"/>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457177" rtl="0" eaLnBrk="1" fontAlgn="auto" latinLnBrk="0" hangingPunct="1">
              <a:lnSpc>
                <a:spcPct val="100000"/>
              </a:lnSpc>
              <a:spcBef>
                <a:spcPct val="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Luke 1:1-2 (NLT)</a:t>
            </a:r>
          </a:p>
        </p:txBody>
      </p:sp>
      <p:sp>
        <p:nvSpPr>
          <p:cNvPr id="5" name="Rectangle 4"/>
          <p:cNvSpPr/>
          <p:nvPr/>
        </p:nvSpPr>
        <p:spPr>
          <a:xfrm>
            <a:off x="1" y="1998847"/>
            <a:ext cx="9139942" cy="2062103"/>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457177" rtl="0" eaLnBrk="1" fontAlgn="auto" latinLnBrk="0" hangingPunct="1">
              <a:lnSpc>
                <a:spcPct val="100000"/>
              </a:lnSpc>
              <a:spcBef>
                <a:spcPct val="0"/>
              </a:spcBef>
              <a:spcAft>
                <a:spcPts val="0"/>
              </a:spcAft>
              <a:buClrTx/>
              <a:buSzTx/>
              <a:buFontTx/>
              <a:buNone/>
              <a:tabLst/>
              <a:defRPr/>
            </a:pPr>
            <a:r>
              <a:rPr kumimoji="0" lang="en-SG" sz="32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1</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Many people have set out to write accounts about the events that have been fulfilled among us. </a:t>
            </a:r>
            <a:r>
              <a:rPr kumimoji="0" lang="en-SG" sz="32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2</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They used the eyewitness reports circulating among us from the early disciples.</a:t>
            </a:r>
          </a:p>
        </p:txBody>
      </p:sp>
    </p:spTree>
    <p:extLst>
      <p:ext uri="{BB962C8B-B14F-4D97-AF65-F5344CB8AC3E}">
        <p14:creationId xmlns:p14="http://schemas.microsoft.com/office/powerpoint/2010/main" val="287563523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457177" rtl="0" eaLnBrk="1" fontAlgn="auto" latinLnBrk="0" hangingPunct="1">
              <a:lnSpc>
                <a:spcPct val="100000"/>
              </a:lnSpc>
              <a:spcBef>
                <a:spcPct val="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Luke 1:3-4 (NLT)</a:t>
            </a:r>
          </a:p>
        </p:txBody>
      </p:sp>
      <p:sp>
        <p:nvSpPr>
          <p:cNvPr id="5" name="Rectangle 4"/>
          <p:cNvSpPr/>
          <p:nvPr/>
        </p:nvSpPr>
        <p:spPr>
          <a:xfrm>
            <a:off x="1" y="1752627"/>
            <a:ext cx="9139942" cy="255454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457177" rtl="0" eaLnBrk="1" fontAlgn="auto" latinLnBrk="0" hangingPunct="1">
              <a:lnSpc>
                <a:spcPct val="100000"/>
              </a:lnSpc>
              <a:spcBef>
                <a:spcPct val="0"/>
              </a:spcBef>
              <a:spcAft>
                <a:spcPts val="0"/>
              </a:spcAft>
              <a:buClrTx/>
              <a:buSzTx/>
              <a:buFontTx/>
              <a:buNone/>
              <a:tabLst/>
              <a:defRPr/>
            </a:pPr>
            <a:r>
              <a:rPr kumimoji="0" lang="en-SG" sz="32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3</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Having carefully investigated everything from the beginning, I also have decided to write an accurate account for you, most </a:t>
            </a:r>
            <a:r>
              <a:rPr kumimoji="0" lang="en-SG" sz="3200" b="1" u="none" strike="noStrike" kern="1200" cap="none" spc="0" normalizeH="0" baseline="0" noProof="0" dirty="0" err="1">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honorable</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a:t>
            </a:r>
            <a:r>
              <a:rPr kumimoji="0" lang="en-SG" sz="3200" b="1" u="none" strike="noStrike" kern="1200" cap="none" spc="0" normalizeH="0" baseline="0" noProof="0" dirty="0" err="1">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Theophilus</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a:t>
            </a:r>
            <a:r>
              <a:rPr kumimoji="0" lang="en-SG" sz="32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4</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so you can be certain of the truth of everything you were taught.</a:t>
            </a:r>
          </a:p>
        </p:txBody>
      </p:sp>
    </p:spTree>
    <p:extLst>
      <p:ext uri="{BB962C8B-B14F-4D97-AF65-F5344CB8AC3E}">
        <p14:creationId xmlns:p14="http://schemas.microsoft.com/office/powerpoint/2010/main" val="153508590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131840" y="3068960"/>
            <a:ext cx="2216095" cy="2216095"/>
          </a:xfrm>
          <a:prstGeom prst="rect">
            <a:avLst/>
          </a:prstGeom>
        </p:spPr>
      </p:pic>
      <p:sp>
        <p:nvSpPr>
          <p:cNvPr id="133122" name="Rectangle 2"/>
          <p:cNvSpPr>
            <a:spLocks noGrp="1" noChangeArrowheads="1"/>
          </p:cNvSpPr>
          <p:nvPr>
            <p:ph type="ctrTitle"/>
          </p:nvPr>
        </p:nvSpPr>
        <p:spPr>
          <a:xfrm>
            <a:off x="28203" y="-29303"/>
            <a:ext cx="3175645" cy="1677268"/>
          </a:xfrm>
          <a:effectLst/>
        </p:spPr>
        <p:txBody>
          <a:bodyPr anchor="t"/>
          <a:lstStyle/>
          <a:p>
            <a:pPr eaLnBrk="1" hangingPunct="1">
              <a:defRPr/>
            </a:pPr>
            <a:r>
              <a:rPr lang="en-SG" sz="3600" dirty="0">
                <a:solidFill>
                  <a:srgbClr val="000000"/>
                </a:solidFill>
                <a:effectLst/>
              </a:rPr>
              <a:t>How to be </a:t>
            </a:r>
            <a:r>
              <a:rPr lang="en-SG" sz="3600" dirty="0">
                <a:solidFill>
                  <a:srgbClr val="FF0000"/>
                </a:solidFill>
                <a:effectLst/>
              </a:rPr>
              <a:t>confirmed…</a:t>
            </a:r>
            <a:endParaRPr kumimoji="0" lang="en-US" sz="3600" dirty="0">
              <a:solidFill>
                <a:srgbClr val="000000"/>
              </a:solidFill>
              <a:effectLst/>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157192"/>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 sent Jesus to be both Jewish and the </a:t>
            </a:r>
            <a:r>
              <a:rPr kumimoji="0" lang="en-SG" sz="2800" b="1" i="0" u="none" strike="noStrike" kern="0" cap="none" spc="0" normalizeH="0" baseline="0" noProof="0" dirty="0">
                <a:ln>
                  <a:noFill/>
                </a:ln>
                <a:solidFill>
                  <a:srgbClr val="FFFF00"/>
                </a:solidFill>
                <a:effectLst/>
                <a:uLnTx/>
                <a:uFillTx/>
                <a:latin typeface="Helvetica"/>
                <a:ea typeface="Osaka"/>
                <a:cs typeface="Osaka"/>
              </a:rPr>
              <a:t>universal</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(1:5–4:13).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Sources about Christ’s life are </a:t>
            </a:r>
            <a:r>
              <a:rPr kumimoji="0" lang="en-SG" sz="2800" b="1" i="0" u="none" strike="noStrike" kern="0" cap="none" spc="0" normalizeH="0" baseline="0" noProof="0" dirty="0">
                <a:ln>
                  <a:noFill/>
                </a:ln>
                <a:solidFill>
                  <a:srgbClr val="FFFF00"/>
                </a:solidFill>
                <a:effectLst/>
                <a:uLnTx/>
                <a:uFillTx/>
                <a:latin typeface="Helvetica"/>
                <a:ea typeface="Osaka"/>
                <a:cs typeface="Osaka"/>
              </a:rPr>
              <a:t>reliable</a:t>
            </a:r>
            <a:r>
              <a:rPr kumimoji="0" lang="en-SG" sz="2800" b="1" i="0" u="none" strike="noStrike" kern="0" cap="none" spc="0" normalizeH="0" baseline="0" noProof="0" dirty="0">
                <a:ln>
                  <a:noFill/>
                </a:ln>
                <a:solidFill>
                  <a:srgbClr val="FFFFFF"/>
                </a:solidFill>
                <a:effectLst/>
                <a:uLnTx/>
                <a:uFillTx/>
                <a:latin typeface="Helvetica"/>
                <a:ea typeface="Osaka"/>
                <a:cs typeface="Osaka"/>
              </a:rPr>
              <a:t> (1:1-4).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5555001" y="17933"/>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SG"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…in our belief in Jesus</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2470021532"/>
      </p:ext>
    </p:extLst>
  </p:cSld>
  <p:clrMapOvr>
    <a:overrideClrMapping bg1="lt1" tx1="dk1" bg2="lt2" tx2="dk2" accent1="accent1" accent2="accent2" accent3="accent3" accent4="accent4" accent5="accent5" accent6="accent6" hlink="hlink" folHlink="folHlink"/>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3" y="-1116"/>
            <a:ext cx="9277633" cy="695850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310"/>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ZECHARIAH IS PROMISED A SON</a:t>
            </a:r>
          </a:p>
        </p:txBody>
      </p:sp>
      <p:sp>
        <p:nvSpPr>
          <p:cNvPr id="4" name="TextBox 3"/>
          <p:cNvSpPr txBox="1"/>
          <p:nvPr/>
        </p:nvSpPr>
        <p:spPr>
          <a:xfrm>
            <a:off x="107504" y="11708"/>
            <a:ext cx="6201150" cy="707870"/>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Luke 1:5-25, 39-45, 57-80</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440159"/>
            <a:chOff x="5508104" y="620689"/>
            <a:chExt cx="3456896" cy="1440159"/>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412695"/>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59244600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Jesus</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(Messianic Prophecy) </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latin typeface="Arial" panose="020B0604020202020204" pitchFamily="34" charset="0"/>
              </a:rPr>
              <a:t>Jesus is truly man with his genealogy starting at Adam (3:37), who, like Jesus, was a perfect man.</a:t>
            </a:r>
          </a:p>
          <a:p>
            <a:r>
              <a:rPr lang="en-US" dirty="0">
                <a:latin typeface="Arial" panose="020B0604020202020204" pitchFamily="34" charset="0"/>
              </a:rPr>
              <a:t>Jesus especially fulfills this role by using the title “Son of Man”—a term used in Daniel 7:13-14 for the Messiah who will bring in the kingdom.</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208112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apsules">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8.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5.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1.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9.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themeOverride>
</file>

<file path=ppt/theme/themeOverride5.xml><?xml version="1.0" encoding="utf-8"?>
<a:themeOverride xmlns:a="http://schemas.openxmlformats.org/drawingml/2006/main">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17238</TotalTime>
  <Words>18680</Words>
  <Application>Microsoft Macintosh PowerPoint</Application>
  <PresentationFormat>On-screen Show (4:3)</PresentationFormat>
  <Paragraphs>2776</Paragraphs>
  <Slides>454</Slides>
  <Notes>360</Notes>
  <HiddenSlides>0</HiddenSlides>
  <MMClips>0</MMClips>
  <ScaleCrop>false</ScaleCrop>
  <HeadingPairs>
    <vt:vector size="8" baseType="variant">
      <vt:variant>
        <vt:lpstr>Fonts Used</vt:lpstr>
      </vt:variant>
      <vt:variant>
        <vt:i4>37</vt:i4>
      </vt:variant>
      <vt:variant>
        <vt:lpstr>Theme</vt:lpstr>
      </vt:variant>
      <vt:variant>
        <vt:i4>80</vt:i4>
      </vt:variant>
      <vt:variant>
        <vt:lpstr>Embedded OLE Servers</vt:lpstr>
      </vt:variant>
      <vt:variant>
        <vt:i4>1</vt:i4>
      </vt:variant>
      <vt:variant>
        <vt:lpstr>Slide Titles</vt:lpstr>
      </vt:variant>
      <vt:variant>
        <vt:i4>454</vt:i4>
      </vt:variant>
    </vt:vector>
  </HeadingPairs>
  <TitlesOfParts>
    <vt:vector size="572" baseType="lpstr">
      <vt:lpstr>26</vt:lpstr>
      <vt:lpstr>BONES</vt:lpstr>
      <vt:lpstr>HallmarkeCondBold</vt:lpstr>
      <vt:lpstr>Kosher-Normal</vt:lpstr>
      <vt:lpstr>ＭＳ Ｐゴシック</vt:lpstr>
      <vt:lpstr>Nadianne</vt:lpstr>
      <vt:lpstr>Osaka</vt:lpstr>
      <vt:lpstr>SimSun</vt:lpstr>
      <vt:lpstr>SimSun</vt:lpstr>
      <vt:lpstr>system-ui</vt:lpstr>
      <vt:lpstr>Times</vt:lpstr>
      <vt:lpstr>Arial</vt:lpstr>
      <vt:lpstr>Arial Black</vt:lpstr>
      <vt:lpstr>Arial Narrow</vt:lpstr>
      <vt:lpstr>Avenir Black</vt:lpstr>
      <vt:lpstr>Braggadocio</vt:lpstr>
      <vt:lpstr>Bwgrki</vt:lpstr>
      <vt:lpstr>Calibri</vt:lpstr>
      <vt:lpstr>Calibri Light</vt:lpstr>
      <vt:lpstr>Chalkduster</vt:lpstr>
      <vt:lpstr>Comic Sans MS</vt:lpstr>
      <vt:lpstr>Copperplate Gothic Bold</vt:lpstr>
      <vt:lpstr>Edwardian Script ITC</vt:lpstr>
      <vt:lpstr>Engravers MT</vt:lpstr>
      <vt:lpstr>Footlight MT Light</vt:lpstr>
      <vt:lpstr>Garamond</vt:lpstr>
      <vt:lpstr>Helvetica</vt:lpstr>
      <vt:lpstr>Helvetica Neue</vt:lpstr>
      <vt:lpstr>Impact</vt:lpstr>
      <vt:lpstr>Lucida Grande</vt:lpstr>
      <vt:lpstr>Lucida Sans Unicode</vt:lpstr>
      <vt:lpstr>Monotype Corsiva</vt:lpstr>
      <vt:lpstr>Monotype Sorts</vt:lpstr>
      <vt:lpstr>Papyrus</vt:lpstr>
      <vt:lpstr>Tahoma</vt:lpstr>
      <vt:lpstr>Times New Roman</vt:lpstr>
      <vt:lpstr>Wingdings</vt:lpstr>
      <vt:lpstr>Blank Presentation</vt:lpstr>
      <vt:lpstr>Capsules</vt:lpstr>
      <vt:lpstr>Default Design</vt:lpstr>
      <vt:lpstr>Ribbons</vt:lpstr>
      <vt:lpstr>1_Default Design</vt:lpstr>
      <vt:lpstr>2_Default Design</vt:lpstr>
      <vt:lpstr>Fireball</vt:lpstr>
      <vt:lpstr>1_Fireball</vt:lpstr>
      <vt:lpstr>1_Blank Presentation</vt:lpstr>
      <vt:lpstr>Portfolio</vt:lpstr>
      <vt:lpstr>Blends</vt:lpstr>
      <vt:lpstr>2_Bar Code</vt:lpstr>
      <vt:lpstr>Soaring</vt:lpstr>
      <vt:lpstr>1_Ribbons</vt:lpstr>
      <vt:lpstr>4_Default Design</vt:lpstr>
      <vt:lpstr>3_Default Design</vt:lpstr>
      <vt:lpstr>Office Theme</vt:lpstr>
      <vt:lpstr>Cascade</vt:lpstr>
      <vt:lpstr>5_Default Design</vt:lpstr>
      <vt:lpstr>4_Blank Presentation</vt:lpstr>
      <vt:lpstr>6_Default Design</vt:lpstr>
      <vt:lpstr>7_Default Design</vt:lpstr>
      <vt:lpstr>8_Default Design</vt:lpstr>
      <vt:lpstr>1_PPT White on Black Format</vt:lpstr>
      <vt:lpstr>14_Default Design</vt:lpstr>
      <vt:lpstr>Pulse</vt:lpstr>
      <vt:lpstr>13_Default Design</vt:lpstr>
      <vt:lpstr>1_Pulse</vt:lpstr>
      <vt:lpstr>9_Default Design</vt:lpstr>
      <vt:lpstr>1_blstripc.ppt - Blue Stripes</vt:lpstr>
      <vt:lpstr>15_Default Design</vt:lpstr>
      <vt:lpstr>1_Fireworks</vt:lpstr>
      <vt:lpstr>9_Blank Presentation</vt:lpstr>
      <vt:lpstr>10_Blank Presentation</vt:lpstr>
      <vt:lpstr>11_Blank Presentation</vt:lpstr>
      <vt:lpstr>12_Blank Presentation</vt:lpstr>
      <vt:lpstr>4_Office Theme</vt:lpstr>
      <vt:lpstr>13_Blank Presentation</vt:lpstr>
      <vt:lpstr>14_Blank Presentation</vt:lpstr>
      <vt:lpstr>15_Blank Presentation</vt:lpstr>
      <vt:lpstr>16_Blank Presentation</vt:lpstr>
      <vt:lpstr>10_Office Theme</vt:lpstr>
      <vt:lpstr>2_Fireball</vt:lpstr>
      <vt:lpstr>untitled 1</vt:lpstr>
      <vt:lpstr>Selling a Product or Service</vt:lpstr>
      <vt:lpstr>8_Blank Presentation</vt:lpstr>
      <vt:lpstr>11_Office Theme</vt:lpstr>
      <vt:lpstr>5_Office Theme</vt:lpstr>
      <vt:lpstr>17_Blank Presentation</vt:lpstr>
      <vt:lpstr>18_Blank Presentation</vt:lpstr>
      <vt:lpstr>12_Office Theme</vt:lpstr>
      <vt:lpstr>1_Office Theme</vt:lpstr>
      <vt:lpstr>49_Blank Presentation</vt:lpstr>
      <vt:lpstr>3_Blank Presentation</vt:lpstr>
      <vt:lpstr>11_Default Design</vt:lpstr>
      <vt:lpstr>Blue Diagonal</vt:lpstr>
      <vt:lpstr>7_Office Theme</vt:lpstr>
      <vt:lpstr>19_Blank Presentation</vt:lpstr>
      <vt:lpstr>2_Office Theme</vt:lpstr>
      <vt:lpstr>8_Office Theme</vt:lpstr>
      <vt:lpstr>10_Default Design</vt:lpstr>
      <vt:lpstr>4_Ribbons</vt:lpstr>
      <vt:lpstr>55_Blank Presentation</vt:lpstr>
      <vt:lpstr>9_Office Theme</vt:lpstr>
      <vt:lpstr>1_Dad`s Tie</vt:lpstr>
      <vt:lpstr>50_Blank Presentation</vt:lpstr>
      <vt:lpstr>Stream</vt:lpstr>
      <vt:lpstr>2_Ribbons</vt:lpstr>
      <vt:lpstr>20_Blank Presentation</vt:lpstr>
      <vt:lpstr>3_Office Theme</vt:lpstr>
      <vt:lpstr>2_Mountain</vt:lpstr>
      <vt:lpstr>16_Default Design</vt:lpstr>
      <vt:lpstr>Candybar</vt:lpstr>
      <vt:lpstr>12_Default Design</vt:lpstr>
      <vt:lpstr>51_Blank Presentation</vt:lpstr>
      <vt:lpstr>17_Default Design</vt:lpstr>
      <vt:lpstr>6_Office Theme</vt:lpstr>
      <vt:lpstr>13_Office Theme</vt:lpstr>
      <vt:lpstr>14_Office Theme</vt:lpstr>
      <vt:lpstr>15_Office Theme</vt:lpstr>
      <vt:lpstr>Microsoft ClipArt Gallery</vt:lpstr>
      <vt:lpstr>Luke Title Slide</vt:lpstr>
      <vt:lpstr>Key Word</vt:lpstr>
      <vt:lpstr>Theme</vt:lpstr>
      <vt:lpstr>Key Verse</vt:lpstr>
      <vt:lpstr>Summary &amp; Application</vt:lpstr>
      <vt:lpstr>Kingdom Statement</vt:lpstr>
      <vt:lpstr>Covenant</vt:lpstr>
      <vt:lpstr>Redemption</vt:lpstr>
      <vt:lpstr>Jesus (Messianic Prophecy) </vt:lpstr>
      <vt:lpstr>Luke Book Chart</vt:lpstr>
      <vt:lpstr>"The Perfect Man"</vt:lpstr>
      <vt:lpstr>Be</vt:lpstr>
      <vt:lpstr>Millions believe…</vt:lpstr>
      <vt:lpstr>Be skeptical.</vt:lpstr>
      <vt:lpstr>How can we be confirmed in our belief in Jesus?</vt:lpstr>
      <vt:lpstr>Paul's Ministry Westwards</vt:lpstr>
      <vt:lpstr>The Question of Luke's Readers:  Can this easterner (Jesus) be the Savior of a westerner like me (a Gentile)?</vt:lpstr>
      <vt:lpstr>How to be confirmed…</vt:lpstr>
      <vt:lpstr>The Unchanging Bible</vt:lpstr>
      <vt:lpstr>Black</vt:lpstr>
      <vt:lpstr>New Testament Summary Chart</vt:lpstr>
      <vt:lpstr>Give Thanks 1/4</vt:lpstr>
      <vt:lpstr>Give Thanks 2/4</vt:lpstr>
      <vt:lpstr>Give Thanks 3/4</vt:lpstr>
      <vt:lpstr>Give Thanks 4/4</vt:lpstr>
      <vt:lpstr>Talk about it…</vt:lpstr>
      <vt:lpstr>Matthew: The Gospel of Discourse</vt:lpstr>
      <vt:lpstr>Matthew Chart</vt:lpstr>
      <vt:lpstr>Matthew in Nine Sections</vt:lpstr>
      <vt:lpstr>The Fours Gospels Compared</vt:lpstr>
      <vt:lpstr>The Four Gospels Compared</vt:lpstr>
      <vt:lpstr>The Four Gospels Compared</vt:lpstr>
      <vt:lpstr>Is history . . . </vt:lpstr>
      <vt:lpstr>Message Statements for the New Testament Books</vt:lpstr>
      <vt:lpstr>NT Overview (History)</vt:lpstr>
      <vt:lpstr>Authors of the Gospels </vt:lpstr>
      <vt:lpstr>Huddleston Acrostic</vt:lpstr>
      <vt:lpstr>Luke Book Chart</vt:lpstr>
      <vt:lpstr>Luke Kingdom  Notations by Section</vt:lpstr>
      <vt:lpstr>Key Word and Verse</vt:lpstr>
      <vt:lpstr>Luke Focuses on the Holy Spirit</vt:lpstr>
      <vt:lpstr>Summary &amp; Application</vt:lpstr>
      <vt:lpstr>Title</vt:lpstr>
      <vt:lpstr>Who was Luke?</vt:lpstr>
      <vt:lpstr>Authorship</vt:lpstr>
      <vt:lpstr>NT Overview (History)</vt:lpstr>
      <vt:lpstr>Who was Theophilus?</vt:lpstr>
      <vt:lpstr>Circumstances</vt:lpstr>
      <vt:lpstr>Circumstances</vt:lpstr>
      <vt:lpstr>Occasion</vt:lpstr>
      <vt:lpstr>Purpose</vt:lpstr>
      <vt:lpstr>Characteristics</vt:lpstr>
      <vt:lpstr>Argument</vt:lpstr>
      <vt:lpstr>Synthesis</vt:lpstr>
      <vt:lpstr>Be</vt:lpstr>
      <vt:lpstr>Are you a believer?</vt:lpstr>
      <vt:lpstr>Millions believe…</vt:lpstr>
      <vt:lpstr>Millions believe…</vt:lpstr>
      <vt:lpstr>Be skeptical.</vt:lpstr>
      <vt:lpstr>Be skeptical.</vt:lpstr>
      <vt:lpstr>How can we be confirmed in our belief in Jesus?</vt:lpstr>
      <vt:lpstr>Background</vt:lpstr>
      <vt:lpstr>Millions believed…</vt:lpstr>
      <vt:lpstr>Millions believed…</vt:lpstr>
      <vt:lpstr>NT Overview (Chronological)</vt:lpstr>
      <vt:lpstr>Romans 15:14-19</vt:lpstr>
      <vt:lpstr>Paul's Ministry Westwards</vt:lpstr>
      <vt:lpstr>“Christianity is a Western Religion”</vt:lpstr>
      <vt:lpstr>The Question of Luke's Readers:  Can this easterner (Jesus) be the Savior of a westerner like me (a Gentile)?</vt:lpstr>
      <vt:lpstr>NT Overview (History)</vt:lpstr>
      <vt:lpstr>When I Think They Were Written…</vt:lpstr>
      <vt:lpstr>Greeks idealized the "Perfect Man"</vt:lpstr>
      <vt:lpstr>Men aren't perfect either</vt:lpstr>
      <vt:lpstr>The perfect man is Jesus!</vt:lpstr>
      <vt:lpstr>Who was Luke?</vt:lpstr>
      <vt:lpstr>Who was Theophilus?</vt:lpstr>
      <vt:lpstr>Where did the writer and readers live?</vt:lpstr>
      <vt:lpstr>How can we be confirmed in our belief in Jesus?</vt:lpstr>
      <vt:lpstr>Slides on  Luke 1</vt:lpstr>
      <vt:lpstr>How to be confirmed…</vt:lpstr>
      <vt:lpstr>PowerPoint Presentation</vt:lpstr>
      <vt:lpstr>PowerPoint Presentation</vt:lpstr>
      <vt:lpstr>How to be confirmed…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Responses to Amazing Birth News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Bethlehem was David's City</vt:lpstr>
      <vt:lpstr>SON  of the  HIGHEST</vt:lpstr>
      <vt:lpstr>"HE WILL BE GREAT, AND WILL BE CALLED THE SON OF THE HIGHEST"  (LUKE 1:32)</vt:lpstr>
      <vt:lpstr>"THE LORD GOD WILL GIVE HIM THE THRONE OF HIS FATHER DAVID"  (LUKE 1:32)</vt:lpstr>
      <vt:lpstr>"HE WILL REIGN OVER THE THRONE OF JACOB FOREVER, AND OF HIS KINGDOM THERE WILL BE NO END"  (LUKE 1:33)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Slides on  Luke 2</vt:lpstr>
      <vt:lpstr>Church Nativity Scene</vt:lpstr>
      <vt:lpstr>Insure that Baby!</vt:lpstr>
      <vt:lpstr>Church Nativity Scene</vt:lpstr>
      <vt:lpstr>Church Nativity Scene</vt:lpstr>
      <vt:lpstr>The Target of Theft</vt:lpstr>
      <vt:lpstr>Church Nativity Scene</vt:lpstr>
      <vt:lpstr>Church Nativity Scene</vt:lpstr>
      <vt:lpstr>Church Nativity Scene</vt:lpstr>
      <vt:lpstr>Church Nativity Scene</vt:lpstr>
      <vt:lpstr>Brickhouse Security GPS Device</vt:lpstr>
      <vt:lpstr>Church Nativity Scene</vt:lpstr>
      <vt:lpstr>Church Nativity Scene</vt:lpstr>
      <vt:lpstr>Bored Shepherds</vt:lpstr>
      <vt:lpstr>"The Savior—yes, the Messiah, the Lord—has been born today in Bethlehem, the city of David!" (Luke 2:11 NLT) </vt:lpstr>
      <vt:lpstr>PowerPoint Presentation</vt:lpstr>
      <vt:lpstr>One King 19/30</vt:lpstr>
      <vt:lpstr>Simeon blessed Jesus at the temple (Luke 2:21-32) </vt:lpstr>
      <vt:lpstr>"Sovereign Lord,  now let your servant die in peace,  as you have promised.  30I have seen your salvation,  31which you have prepared for all people. 32He is a light to reveal God to the nations [Gentiles], and he is the glory of your people Israel!"  (Luke 2:29-32 NLT).</vt:lpstr>
      <vt:lpstr>Outline</vt:lpstr>
      <vt:lpstr>Luke 2:52 Jesus grew in…</vt:lpstr>
      <vt:lpstr>Dating the Birth of Christ</vt:lpstr>
      <vt:lpstr>Slides on  Luke 3</vt:lpstr>
      <vt:lpstr>John the Baptist</vt:lpstr>
      <vt:lpstr>Dr. Luke accurately recorded the names and dates of many Roman leaders</vt:lpstr>
      <vt:lpstr>Chronologies</vt:lpstr>
      <vt:lpstr>Chronology of Jesus in Luke</vt:lpstr>
      <vt:lpstr>Chronology of the Herodian Dynasty (37 BC—AD 70)</vt:lpstr>
      <vt:lpstr>Herod's Three Ruling Sons</vt:lpstr>
      <vt:lpstr>John the Baptist</vt:lpstr>
      <vt:lpstr>John the Baptist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Dating the Start of Christ's Ministry</vt:lpstr>
      <vt:lpstr>The Duration of Christ's Ministry</vt:lpstr>
      <vt:lpstr>Chronology of Jesus in Luke</vt:lpstr>
      <vt:lpstr>Age of Jesus  When He Began His Ministry</vt:lpstr>
      <vt:lpstr>ABRAHAMIC COVENANT</vt:lpstr>
      <vt:lpstr>KEY VERSE:  2 Samuel 7:12-13</vt:lpstr>
      <vt:lpstr>THE DAVIDIC COVENANT</vt:lpstr>
      <vt:lpstr>So, then, the question must be asked: Who is qualified to sit on that Davidic throne?</vt:lpstr>
      <vt:lpstr>STUDY HELP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Three-Part Genealogy of Christ Through Joseph  (Matt 1:1-17)</vt:lpstr>
      <vt:lpstr>Promises of the Davidic Covenant</vt:lpstr>
      <vt:lpstr>Kingdom &amp; Covenants Timeline</vt:lpstr>
      <vt:lpstr>Promises of the Davidic Covenant</vt:lpstr>
      <vt:lpstr>The Kingdom in Matthew 1</vt:lpstr>
      <vt:lpstr>Some of the many authors who have written on Jesus' genealogy:</vt:lpstr>
      <vt:lpstr>Slides on  Luke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The Things of the World</vt:lpstr>
      <vt:lpstr>How to be confirmed…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Slides on  Luke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Slides on  Luke 6</vt:lpstr>
      <vt:lpstr>Slides on  Luke 7</vt:lpstr>
      <vt:lpstr>Was Mary Magdalene  the Woman with the Alabaster Jar?</vt:lpstr>
      <vt:lpstr>Luke 7:36-50 Jesus and the Sinful Woman</vt:lpstr>
      <vt:lpstr>Anointings of Jesus</vt:lpstr>
      <vt:lpstr>The Two Anointings of Jesus</vt:lpstr>
      <vt:lpstr>Slides on  Luke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Slides on  Luke 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Luke 10</vt:lpstr>
      <vt:lpstr>The Good Samaritan (Luke 10)</vt:lpstr>
      <vt:lpstr>Augustine's Allegorical Interpretation of the Good Samaritan Parable (Luke 15)</vt:lpstr>
      <vt:lpstr>God's Compassion</vt:lpstr>
      <vt:lpstr>PowerPoint Presentation</vt:lpstr>
      <vt:lpstr>PowerPoint Presentation</vt:lpstr>
      <vt:lpstr>PowerPoint Presentation</vt:lpstr>
      <vt:lpstr>PowerPoint Presentation</vt:lpstr>
      <vt:lpstr>PowerPoint Presentation</vt:lpstr>
      <vt:lpstr>PowerPoint Presentation</vt:lpstr>
      <vt:lpstr>What’s Most Important?</vt:lpstr>
      <vt:lpstr>The most important thing is to enjoy your life— it's all that matters  —Audrey Hepburn—</vt:lpstr>
      <vt:lpstr>"Happiness is most important"</vt:lpstr>
      <vt:lpstr>What’s Most Important?</vt:lpstr>
      <vt:lpstr>Our Vision</vt:lpstr>
      <vt:lpstr>Slides on  Luke 11</vt:lpstr>
      <vt:lpstr>Section Summaries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Parables of Jesus</vt:lpstr>
      <vt:lpstr>Slides on  Luke 12</vt:lpstr>
      <vt:lpstr>Luke 12:2</vt:lpstr>
      <vt:lpstr>PowerPoint Presentation</vt:lpstr>
      <vt:lpstr>Luke 12:35-38 NLT</vt:lpstr>
      <vt:lpstr>Black</vt:lpstr>
      <vt:lpstr>NT Survey link at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Luke Title Slide</dc:title>
  <dc:creator>Rick Griffith</dc:creator>
  <cp:lastModifiedBy>Rick Griffith</cp:lastModifiedBy>
  <cp:revision>351</cp:revision>
  <cp:lastPrinted>2006-06-01T06:59:55Z</cp:lastPrinted>
  <dcterms:created xsi:type="dcterms:W3CDTF">2006-05-23T02:57:59Z</dcterms:created>
  <dcterms:modified xsi:type="dcterms:W3CDTF">2024-03-10T15:51:01Z</dcterms:modified>
</cp:coreProperties>
</file>