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9.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0.xml" ContentType="application/vnd.openxmlformats-officedocument.theme+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8.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45" r:id="rId23"/>
    <p:sldMasterId id="2147490058" r:id="rId24"/>
    <p:sldMasterId id="2147490081" r:id="rId25"/>
    <p:sldMasterId id="2147490093" r:id="rId26"/>
    <p:sldMasterId id="2147490107" r:id="rId27"/>
    <p:sldMasterId id="2147490119" r:id="rId28"/>
    <p:sldMasterId id="2147490132" r:id="rId29"/>
    <p:sldMasterId id="2147490154" r:id="rId30"/>
    <p:sldMasterId id="2147490163" r:id="rId31"/>
    <p:sldMasterId id="2147490165" r:id="rId32"/>
    <p:sldMasterId id="2147490179" r:id="rId33"/>
    <p:sldMasterId id="2147490191" r:id="rId34"/>
    <p:sldMasterId id="2147490204" r:id="rId35"/>
    <p:sldMasterId id="2147490222" r:id="rId36"/>
    <p:sldMasterId id="2147490234" r:id="rId37"/>
    <p:sldMasterId id="2147490237" r:id="rId38"/>
    <p:sldMasterId id="2147490249" r:id="rId39"/>
    <p:sldMasterId id="2147490261" r:id="rId40"/>
  </p:sldMasterIdLst>
  <p:notesMasterIdLst>
    <p:notesMasterId r:id="rId347"/>
  </p:notesMasterIdLst>
  <p:sldIdLst>
    <p:sldId id="775" r:id="rId41"/>
    <p:sldId id="450" r:id="rId42"/>
    <p:sldId id="270" r:id="rId43"/>
    <p:sldId id="4990" r:id="rId44"/>
    <p:sldId id="4931" r:id="rId45"/>
    <p:sldId id="5004" r:id="rId46"/>
    <p:sldId id="5003" r:id="rId47"/>
    <p:sldId id="5002" r:id="rId48"/>
    <p:sldId id="5009" r:id="rId49"/>
    <p:sldId id="5010" r:id="rId50"/>
    <p:sldId id="5007" r:id="rId51"/>
    <p:sldId id="5006" r:id="rId52"/>
    <p:sldId id="5020" r:id="rId53"/>
    <p:sldId id="5356" r:id="rId54"/>
    <p:sldId id="5357" r:id="rId55"/>
    <p:sldId id="4971" r:id="rId56"/>
    <p:sldId id="4958" r:id="rId57"/>
    <p:sldId id="5024" r:id="rId58"/>
    <p:sldId id="5025" r:id="rId59"/>
    <p:sldId id="5026" r:id="rId60"/>
    <p:sldId id="5027" r:id="rId61"/>
    <p:sldId id="5022" r:id="rId62"/>
    <p:sldId id="4941" r:id="rId63"/>
    <p:sldId id="451" r:id="rId64"/>
    <p:sldId id="964" r:id="rId65"/>
    <p:sldId id="965" r:id="rId66"/>
    <p:sldId id="966" r:id="rId67"/>
    <p:sldId id="967" r:id="rId68"/>
    <p:sldId id="968" r:id="rId69"/>
    <p:sldId id="969" r:id="rId70"/>
    <p:sldId id="970" r:id="rId71"/>
    <p:sldId id="971" r:id="rId72"/>
    <p:sldId id="972" r:id="rId73"/>
    <p:sldId id="973" r:id="rId74"/>
    <p:sldId id="974" r:id="rId75"/>
    <p:sldId id="975" r:id="rId76"/>
    <p:sldId id="3703" r:id="rId77"/>
    <p:sldId id="1304" r:id="rId78"/>
    <p:sldId id="3700" r:id="rId79"/>
    <p:sldId id="3701" r:id="rId80"/>
    <p:sldId id="3702" r:id="rId81"/>
    <p:sldId id="1298" r:id="rId82"/>
    <p:sldId id="1297" r:id="rId83"/>
    <p:sldId id="3704" r:id="rId84"/>
    <p:sldId id="452" r:id="rId85"/>
    <p:sldId id="282" r:id="rId86"/>
    <p:sldId id="410" r:id="rId87"/>
    <p:sldId id="411" r:id="rId88"/>
    <p:sldId id="412" r:id="rId89"/>
    <p:sldId id="413" r:id="rId90"/>
    <p:sldId id="414" r:id="rId91"/>
    <p:sldId id="798" r:id="rId92"/>
    <p:sldId id="799" r:id="rId93"/>
    <p:sldId id="800" r:id="rId94"/>
    <p:sldId id="801" r:id="rId95"/>
    <p:sldId id="802" r:id="rId96"/>
    <p:sldId id="803" r:id="rId97"/>
    <p:sldId id="804" r:id="rId98"/>
    <p:sldId id="805" r:id="rId99"/>
    <p:sldId id="806" r:id="rId100"/>
    <p:sldId id="807" r:id="rId101"/>
    <p:sldId id="808" r:id="rId102"/>
    <p:sldId id="809" r:id="rId103"/>
    <p:sldId id="810" r:id="rId104"/>
    <p:sldId id="811" r:id="rId105"/>
    <p:sldId id="812" r:id="rId106"/>
    <p:sldId id="813" r:id="rId107"/>
    <p:sldId id="814" r:id="rId108"/>
    <p:sldId id="815" r:id="rId109"/>
    <p:sldId id="816" r:id="rId110"/>
    <p:sldId id="817" r:id="rId111"/>
    <p:sldId id="818" r:id="rId112"/>
    <p:sldId id="983" r:id="rId113"/>
    <p:sldId id="820" r:id="rId114"/>
    <p:sldId id="821" r:id="rId115"/>
    <p:sldId id="822" r:id="rId116"/>
    <p:sldId id="823" r:id="rId117"/>
    <p:sldId id="824" r:id="rId118"/>
    <p:sldId id="825" r:id="rId119"/>
    <p:sldId id="826" r:id="rId120"/>
    <p:sldId id="827" r:id="rId121"/>
    <p:sldId id="828" r:id="rId122"/>
    <p:sldId id="829" r:id="rId123"/>
    <p:sldId id="830" r:id="rId124"/>
    <p:sldId id="831" r:id="rId125"/>
    <p:sldId id="832" r:id="rId126"/>
    <p:sldId id="833" r:id="rId127"/>
    <p:sldId id="834" r:id="rId128"/>
    <p:sldId id="835" r:id="rId129"/>
    <p:sldId id="836" r:id="rId130"/>
    <p:sldId id="837" r:id="rId131"/>
    <p:sldId id="268" r:id="rId132"/>
    <p:sldId id="292" r:id="rId133"/>
    <p:sldId id="293" r:id="rId134"/>
    <p:sldId id="3706" r:id="rId135"/>
    <p:sldId id="257" r:id="rId136"/>
    <p:sldId id="258" r:id="rId137"/>
    <p:sldId id="259" r:id="rId138"/>
    <p:sldId id="260" r:id="rId139"/>
    <p:sldId id="261" r:id="rId140"/>
    <p:sldId id="262" r:id="rId141"/>
    <p:sldId id="263" r:id="rId142"/>
    <p:sldId id="3726" r:id="rId143"/>
    <p:sldId id="1010" r:id="rId144"/>
    <p:sldId id="652" r:id="rId145"/>
    <p:sldId id="426" r:id="rId146"/>
    <p:sldId id="427" r:id="rId147"/>
    <p:sldId id="428" r:id="rId148"/>
    <p:sldId id="429" r:id="rId149"/>
    <p:sldId id="430" r:id="rId150"/>
    <p:sldId id="431" r:id="rId151"/>
    <p:sldId id="432" r:id="rId152"/>
    <p:sldId id="433" r:id="rId153"/>
    <p:sldId id="5355" r:id="rId154"/>
    <p:sldId id="453" r:id="rId155"/>
    <p:sldId id="3734" r:id="rId156"/>
    <p:sldId id="4204" r:id="rId157"/>
    <p:sldId id="4202" r:id="rId158"/>
    <p:sldId id="4205" r:id="rId159"/>
    <p:sldId id="4206" r:id="rId160"/>
    <p:sldId id="454" r:id="rId161"/>
    <p:sldId id="455" r:id="rId162"/>
    <p:sldId id="5358" r:id="rId163"/>
    <p:sldId id="264" r:id="rId164"/>
    <p:sldId id="5359" r:id="rId165"/>
    <p:sldId id="266" r:id="rId166"/>
    <p:sldId id="267" r:id="rId167"/>
    <p:sldId id="5360" r:id="rId168"/>
    <p:sldId id="269" r:id="rId169"/>
    <p:sldId id="5361" r:id="rId170"/>
    <p:sldId id="5362" r:id="rId171"/>
    <p:sldId id="272" r:id="rId172"/>
    <p:sldId id="273" r:id="rId173"/>
    <p:sldId id="5363" r:id="rId174"/>
    <p:sldId id="275" r:id="rId175"/>
    <p:sldId id="276" r:id="rId176"/>
    <p:sldId id="277" r:id="rId177"/>
    <p:sldId id="278" r:id="rId178"/>
    <p:sldId id="279" r:id="rId179"/>
    <p:sldId id="280" r:id="rId180"/>
    <p:sldId id="281" r:id="rId181"/>
    <p:sldId id="5364" r:id="rId182"/>
    <p:sldId id="851" r:id="rId183"/>
    <p:sldId id="3727" r:id="rId184"/>
    <p:sldId id="441" r:id="rId185"/>
    <p:sldId id="425" r:id="rId186"/>
    <p:sldId id="438" r:id="rId187"/>
    <p:sldId id="439" r:id="rId188"/>
    <p:sldId id="440" r:id="rId189"/>
    <p:sldId id="662" r:id="rId190"/>
    <p:sldId id="663" r:id="rId191"/>
    <p:sldId id="664" r:id="rId192"/>
    <p:sldId id="665" r:id="rId193"/>
    <p:sldId id="666" r:id="rId194"/>
    <p:sldId id="667" r:id="rId195"/>
    <p:sldId id="668" r:id="rId196"/>
    <p:sldId id="669" r:id="rId197"/>
    <p:sldId id="670" r:id="rId198"/>
    <p:sldId id="671" r:id="rId199"/>
    <p:sldId id="672" r:id="rId200"/>
    <p:sldId id="673" r:id="rId201"/>
    <p:sldId id="674" r:id="rId202"/>
    <p:sldId id="675" r:id="rId203"/>
    <p:sldId id="676" r:id="rId204"/>
    <p:sldId id="677" r:id="rId205"/>
    <p:sldId id="3728" r:id="rId206"/>
    <p:sldId id="679" r:id="rId207"/>
    <p:sldId id="680" r:id="rId208"/>
    <p:sldId id="681" r:id="rId209"/>
    <p:sldId id="682" r:id="rId210"/>
    <p:sldId id="683" r:id="rId211"/>
    <p:sldId id="684" r:id="rId212"/>
    <p:sldId id="685" r:id="rId213"/>
    <p:sldId id="686" r:id="rId214"/>
    <p:sldId id="687" r:id="rId215"/>
    <p:sldId id="688" r:id="rId216"/>
    <p:sldId id="689" r:id="rId217"/>
    <p:sldId id="690" r:id="rId218"/>
    <p:sldId id="691" r:id="rId219"/>
    <p:sldId id="692" r:id="rId220"/>
    <p:sldId id="693" r:id="rId221"/>
    <p:sldId id="694" r:id="rId222"/>
    <p:sldId id="695" r:id="rId223"/>
    <p:sldId id="696" r:id="rId224"/>
    <p:sldId id="697" r:id="rId225"/>
    <p:sldId id="698" r:id="rId226"/>
    <p:sldId id="699" r:id="rId227"/>
    <p:sldId id="3729" r:id="rId228"/>
    <p:sldId id="981" r:id="rId229"/>
    <p:sldId id="383" r:id="rId230"/>
    <p:sldId id="384" r:id="rId231"/>
    <p:sldId id="853" r:id="rId232"/>
    <p:sldId id="854" r:id="rId233"/>
    <p:sldId id="855" r:id="rId234"/>
    <p:sldId id="856" r:id="rId235"/>
    <p:sldId id="857" r:id="rId236"/>
    <p:sldId id="858" r:id="rId237"/>
    <p:sldId id="859" r:id="rId238"/>
    <p:sldId id="860" r:id="rId239"/>
    <p:sldId id="861" r:id="rId240"/>
    <p:sldId id="862" r:id="rId241"/>
    <p:sldId id="863" r:id="rId242"/>
    <p:sldId id="864" r:id="rId243"/>
    <p:sldId id="3730" r:id="rId244"/>
    <p:sldId id="889" r:id="rId245"/>
    <p:sldId id="890" r:id="rId246"/>
    <p:sldId id="891" r:id="rId247"/>
    <p:sldId id="892" r:id="rId248"/>
    <p:sldId id="893" r:id="rId249"/>
    <p:sldId id="894" r:id="rId250"/>
    <p:sldId id="895" r:id="rId251"/>
    <p:sldId id="896" r:id="rId252"/>
    <p:sldId id="897" r:id="rId253"/>
    <p:sldId id="3731" r:id="rId254"/>
    <p:sldId id="979" r:id="rId255"/>
    <p:sldId id="456" r:id="rId256"/>
    <p:sldId id="900" r:id="rId257"/>
    <p:sldId id="901" r:id="rId258"/>
    <p:sldId id="902" r:id="rId259"/>
    <p:sldId id="903" r:id="rId260"/>
    <p:sldId id="904" r:id="rId261"/>
    <p:sldId id="905" r:id="rId262"/>
    <p:sldId id="906" r:id="rId263"/>
    <p:sldId id="907" r:id="rId264"/>
    <p:sldId id="908" r:id="rId265"/>
    <p:sldId id="909" r:id="rId266"/>
    <p:sldId id="910" r:id="rId267"/>
    <p:sldId id="911" r:id="rId268"/>
    <p:sldId id="912" r:id="rId269"/>
    <p:sldId id="913" r:id="rId270"/>
    <p:sldId id="914" r:id="rId271"/>
    <p:sldId id="915" r:id="rId272"/>
    <p:sldId id="916" r:id="rId273"/>
    <p:sldId id="917" r:id="rId274"/>
    <p:sldId id="978" r:id="rId275"/>
    <p:sldId id="919" r:id="rId276"/>
    <p:sldId id="920" r:id="rId277"/>
    <p:sldId id="921" r:id="rId278"/>
    <p:sldId id="922" r:id="rId279"/>
    <p:sldId id="923" r:id="rId280"/>
    <p:sldId id="924" r:id="rId281"/>
    <p:sldId id="925" r:id="rId282"/>
    <p:sldId id="926" r:id="rId283"/>
    <p:sldId id="927" r:id="rId284"/>
    <p:sldId id="928" r:id="rId285"/>
    <p:sldId id="929" r:id="rId286"/>
    <p:sldId id="930" r:id="rId287"/>
    <p:sldId id="931" r:id="rId288"/>
    <p:sldId id="932" r:id="rId289"/>
    <p:sldId id="933" r:id="rId290"/>
    <p:sldId id="934" r:id="rId291"/>
    <p:sldId id="935" r:id="rId292"/>
    <p:sldId id="936" r:id="rId293"/>
    <p:sldId id="937" r:id="rId294"/>
    <p:sldId id="938" r:id="rId295"/>
    <p:sldId id="977" r:id="rId296"/>
    <p:sldId id="348" r:id="rId297"/>
    <p:sldId id="1299" r:id="rId298"/>
    <p:sldId id="3705" r:id="rId299"/>
    <p:sldId id="457" r:id="rId300"/>
    <p:sldId id="940" r:id="rId301"/>
    <p:sldId id="941" r:id="rId302"/>
    <p:sldId id="942" r:id="rId303"/>
    <p:sldId id="943" r:id="rId304"/>
    <p:sldId id="944" r:id="rId305"/>
    <p:sldId id="945" r:id="rId306"/>
    <p:sldId id="946" r:id="rId307"/>
    <p:sldId id="947" r:id="rId308"/>
    <p:sldId id="948" r:id="rId309"/>
    <p:sldId id="949" r:id="rId310"/>
    <p:sldId id="950" r:id="rId311"/>
    <p:sldId id="951" r:id="rId312"/>
    <p:sldId id="952" r:id="rId313"/>
    <p:sldId id="953" r:id="rId314"/>
    <p:sldId id="954" r:id="rId315"/>
    <p:sldId id="955" r:id="rId316"/>
    <p:sldId id="956" r:id="rId317"/>
    <p:sldId id="957" r:id="rId318"/>
    <p:sldId id="958" r:id="rId319"/>
    <p:sldId id="959" r:id="rId320"/>
    <p:sldId id="976" r:id="rId321"/>
    <p:sldId id="385" r:id="rId322"/>
    <p:sldId id="1016" r:id="rId323"/>
    <p:sldId id="265" r:id="rId324"/>
    <p:sldId id="313" r:id="rId325"/>
    <p:sldId id="342" r:id="rId326"/>
    <p:sldId id="1300" r:id="rId327"/>
    <p:sldId id="1301" r:id="rId328"/>
    <p:sldId id="1302" r:id="rId329"/>
    <p:sldId id="271" r:id="rId330"/>
    <p:sldId id="409" r:id="rId331"/>
    <p:sldId id="3732" r:id="rId332"/>
    <p:sldId id="1142" r:id="rId333"/>
    <p:sldId id="1270" r:id="rId334"/>
    <p:sldId id="1303" r:id="rId335"/>
    <p:sldId id="3733" r:id="rId336"/>
    <p:sldId id="605" r:id="rId337"/>
    <p:sldId id="606" r:id="rId338"/>
    <p:sldId id="607" r:id="rId339"/>
    <p:sldId id="608" r:id="rId340"/>
    <p:sldId id="609" r:id="rId341"/>
    <p:sldId id="610" r:id="rId342"/>
    <p:sldId id="611" r:id="rId343"/>
    <p:sldId id="612" r:id="rId344"/>
    <p:sldId id="416" r:id="rId345"/>
    <p:sldId id="434" r:id="rId34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964"/>
            <p14:sldId id="965"/>
            <p14:sldId id="966"/>
            <p14:sldId id="967"/>
            <p14:sldId id="968"/>
            <p14:sldId id="969"/>
            <p14:sldId id="970"/>
            <p14:sldId id="971"/>
            <p14:sldId id="972"/>
            <p14:sldId id="973"/>
            <p14:sldId id="974"/>
            <p14:sldId id="975"/>
            <p14:sldId id="3703"/>
            <p14:sldId id="1304"/>
            <p14:sldId id="3700"/>
            <p14:sldId id="3701"/>
            <p14:sldId id="3702"/>
            <p14:sldId id="1298"/>
            <p14:sldId id="1297"/>
            <p14:sldId id="3704"/>
            <p14:sldId id="452"/>
            <p14:sldId id="282"/>
            <p14:sldId id="410"/>
            <p14:sldId id="411"/>
            <p14:sldId id="412"/>
            <p14:sldId id="413"/>
            <p14:sldId id="414"/>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268"/>
            <p14:sldId id="292"/>
            <p14:sldId id="293"/>
            <p14:sldId id="3706"/>
            <p14:sldId id="257"/>
            <p14:sldId id="258"/>
            <p14:sldId id="259"/>
            <p14:sldId id="260"/>
            <p14:sldId id="261"/>
            <p14:sldId id="262"/>
            <p14:sldId id="263"/>
            <p14:sldId id="3726"/>
            <p14:sldId id="1010"/>
            <p14:sldId id="652"/>
            <p14:sldId id="426"/>
            <p14:sldId id="427"/>
            <p14:sldId id="428"/>
            <p14:sldId id="429"/>
            <p14:sldId id="430"/>
            <p14:sldId id="431"/>
            <p14:sldId id="432"/>
            <p14:sldId id="433"/>
            <p14:sldId id="5355"/>
            <p14:sldId id="453"/>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1016"/>
            <p14:sldId id="265"/>
            <p14:sldId id="313"/>
            <p14:sldId id="342"/>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02" autoAdjust="0"/>
    <p:restoredTop sz="67341" autoAdjust="0"/>
  </p:normalViewPr>
  <p:slideViewPr>
    <p:cSldViewPr>
      <p:cViewPr>
        <p:scale>
          <a:sx n="62" d="100"/>
          <a:sy n="62" d="100"/>
        </p:scale>
        <p:origin x="832" y="1136"/>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slide" Target="slides/slide284.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335" Type="http://schemas.openxmlformats.org/officeDocument/2006/relationships/slide" Target="slides/slide295.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346" Type="http://schemas.openxmlformats.org/officeDocument/2006/relationships/slide" Target="slides/slide306.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326" Type="http://schemas.openxmlformats.org/officeDocument/2006/relationships/slide" Target="slides/slide286.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37" Type="http://schemas.openxmlformats.org/officeDocument/2006/relationships/slide" Target="slides/slide297.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83" Type="http://schemas.openxmlformats.org/officeDocument/2006/relationships/slide" Target="slides/slide143.xml"/><Relationship Id="rId239" Type="http://schemas.openxmlformats.org/officeDocument/2006/relationships/slide" Target="slides/slide199.xml"/><Relationship Id="rId250" Type="http://schemas.openxmlformats.org/officeDocument/2006/relationships/slide" Target="slides/slide210.xml"/><Relationship Id="rId292" Type="http://schemas.openxmlformats.org/officeDocument/2006/relationships/slide" Target="slides/slide252.xml"/><Relationship Id="rId306" Type="http://schemas.openxmlformats.org/officeDocument/2006/relationships/slide" Target="slides/slide266.xml"/><Relationship Id="rId45" Type="http://schemas.openxmlformats.org/officeDocument/2006/relationships/slide" Target="slides/slide5.xml"/><Relationship Id="rId87" Type="http://schemas.openxmlformats.org/officeDocument/2006/relationships/slide" Target="slides/slide47.xml"/><Relationship Id="rId110" Type="http://schemas.openxmlformats.org/officeDocument/2006/relationships/slide" Target="slides/slide70.xml"/><Relationship Id="rId348" Type="http://schemas.openxmlformats.org/officeDocument/2006/relationships/presProps" Target="presProps.xml"/><Relationship Id="rId152" Type="http://schemas.openxmlformats.org/officeDocument/2006/relationships/slide" Target="slides/slide112.xml"/><Relationship Id="rId194" Type="http://schemas.openxmlformats.org/officeDocument/2006/relationships/slide" Target="slides/slide154.xml"/><Relationship Id="rId208" Type="http://schemas.openxmlformats.org/officeDocument/2006/relationships/slide" Target="slides/slide168.xml"/><Relationship Id="rId261" Type="http://schemas.openxmlformats.org/officeDocument/2006/relationships/slide" Target="slides/slide221.xml"/><Relationship Id="rId14" Type="http://schemas.openxmlformats.org/officeDocument/2006/relationships/slideMaster" Target="slideMasters/slideMaster14.xml"/><Relationship Id="rId56" Type="http://schemas.openxmlformats.org/officeDocument/2006/relationships/slide" Target="slides/slide16.xml"/><Relationship Id="rId317" Type="http://schemas.openxmlformats.org/officeDocument/2006/relationships/slide" Target="slides/slide277.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328" Type="http://schemas.openxmlformats.org/officeDocument/2006/relationships/slide" Target="slides/slide288.xml"/><Relationship Id="rId349" Type="http://schemas.openxmlformats.org/officeDocument/2006/relationships/viewProps" Target="viewProps.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339" Type="http://schemas.openxmlformats.org/officeDocument/2006/relationships/slide" Target="slides/slide299.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350"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329" Type="http://schemas.openxmlformats.org/officeDocument/2006/relationships/slide" Target="slides/slide289.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340" Type="http://schemas.openxmlformats.org/officeDocument/2006/relationships/slide" Target="slides/slide300.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330" Type="http://schemas.openxmlformats.org/officeDocument/2006/relationships/slide" Target="slides/slide290.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351" Type="http://schemas.openxmlformats.org/officeDocument/2006/relationships/tableStyles" Target="tableStyles.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slide" Target="slides/slide280.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341" Type="http://schemas.openxmlformats.org/officeDocument/2006/relationships/slide" Target="slides/slide301.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331" Type="http://schemas.openxmlformats.org/officeDocument/2006/relationships/slide" Target="slides/slide291.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slide" Target="slides/slide281.xml"/><Relationship Id="rId342" Type="http://schemas.openxmlformats.org/officeDocument/2006/relationships/slide" Target="slides/slide302.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332" Type="http://schemas.openxmlformats.org/officeDocument/2006/relationships/slide" Target="slides/slide292.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slide" Target="slides/slide282.xml"/><Relationship Id="rId343" Type="http://schemas.openxmlformats.org/officeDocument/2006/relationships/slide" Target="slides/slide303.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333" Type="http://schemas.openxmlformats.org/officeDocument/2006/relationships/slide" Target="slides/slide293.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slide" Target="slides/slide283.xml"/><Relationship Id="rId344" Type="http://schemas.openxmlformats.org/officeDocument/2006/relationships/slide" Target="slides/slide304.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334" Type="http://schemas.openxmlformats.org/officeDocument/2006/relationships/slide" Target="slides/slide294.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345" Type="http://schemas.openxmlformats.org/officeDocument/2006/relationships/slide" Target="slides/slide305.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openxmlformats.org/officeDocument/2006/relationships/slide" Target="slides/slide285.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336" Type="http://schemas.openxmlformats.org/officeDocument/2006/relationships/slide" Target="slides/slide296.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347" Type="http://schemas.openxmlformats.org/officeDocument/2006/relationships/notesMaster" Target="notesMasters/notesMaster1.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 Id="rId162" Type="http://schemas.openxmlformats.org/officeDocument/2006/relationships/slide" Target="slides/slide122.xml"/><Relationship Id="rId218" Type="http://schemas.openxmlformats.org/officeDocument/2006/relationships/slide" Target="slides/slide178.xml"/><Relationship Id="rId271" Type="http://schemas.openxmlformats.org/officeDocument/2006/relationships/slide" Target="slides/slide231.xml"/><Relationship Id="rId24" Type="http://schemas.openxmlformats.org/officeDocument/2006/relationships/slideMaster" Target="slideMasters/slideMaster24.xml"/><Relationship Id="rId66" Type="http://schemas.openxmlformats.org/officeDocument/2006/relationships/slide" Target="slides/slide26.xml"/><Relationship Id="rId131" Type="http://schemas.openxmlformats.org/officeDocument/2006/relationships/slide" Target="slides/slide91.xml"/><Relationship Id="rId327" Type="http://schemas.openxmlformats.org/officeDocument/2006/relationships/slide" Target="slides/slide287.xml"/><Relationship Id="rId173" Type="http://schemas.openxmlformats.org/officeDocument/2006/relationships/slide" Target="slides/slide133.xml"/><Relationship Id="rId229" Type="http://schemas.openxmlformats.org/officeDocument/2006/relationships/slide" Target="slides/slide189.xml"/><Relationship Id="rId240" Type="http://schemas.openxmlformats.org/officeDocument/2006/relationships/slide" Target="slides/slide200.xml"/><Relationship Id="rId35" Type="http://schemas.openxmlformats.org/officeDocument/2006/relationships/slideMaster" Target="slideMasters/slideMaster35.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38" Type="http://schemas.openxmlformats.org/officeDocument/2006/relationships/slide" Target="slides/slide2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8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7.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86.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190</a:t>
            </a:fld>
            <a:endParaRPr lang="en-US">
              <a:solidFill>
                <a:prstClr val="black"/>
              </a:solidFill>
              <a:latin typeface="Arial"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914784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284</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290</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305</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92</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93</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94</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108</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147</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148</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149</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5/5/24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5/5/24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5/5/24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5/5/24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5/5/24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5/5/24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5/5/24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5/5/24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5/5/24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5/5/24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5/5/24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5/5/24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5/5/24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5/5/24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05/05/2024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05/05/2024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05/05/2024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05/05/2024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5/5/24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5/5/24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5/5/24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05/05/2024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05/05/2024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5/5/24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05/05/2024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05/05/2024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5/5/24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8502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9088850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4260163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7200036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4162082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7722985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351400257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986192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5650415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40078214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345103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5/5/24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5/5/24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5/5/24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5/5/24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theme" Target="../theme/theme24.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28.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10" Type="http://schemas.openxmlformats.org/officeDocument/2006/relationships/image" Target="../media/image7.jpeg"/><Relationship Id="rId4" Type="http://schemas.openxmlformats.org/officeDocument/2006/relationships/slideLayout" Target="../slideLayouts/slideLayout355.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3.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theme" Target="../theme/theme35.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6.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5/5/24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5/5/24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05/05/2024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05/05/2024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5/5/24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289720108"/>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5/5/24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5/5/24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1.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455.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45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455.xml"/></Relationships>
</file>

<file path=ppt/slides/_rels/slide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9.xml"/></Relationships>
</file>

<file path=ppt/slides/_rels/slide10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33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4.xml"/><Relationship Id="rId1" Type="http://schemas.openxmlformats.org/officeDocument/2006/relationships/slideLayout" Target="../slideLayouts/slideLayout82.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83.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69.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7.xml"/><Relationship Id="rId1" Type="http://schemas.openxmlformats.org/officeDocument/2006/relationships/slideLayout" Target="../slideLayouts/slideLayout82.xml"/><Relationship Id="rId4" Type="http://schemas.openxmlformats.org/officeDocument/2006/relationships/image" Target="../media/image105.jp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9.xml"/><Relationship Id="rId1" Type="http://schemas.openxmlformats.org/officeDocument/2006/relationships/slideLayout" Target="../slideLayouts/slideLayout82.xml"/><Relationship Id="rId4" Type="http://schemas.openxmlformats.org/officeDocument/2006/relationships/image" Target="../media/image108.jpg"/></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386.xml"/><Relationship Id="rId4" Type="http://schemas.openxmlformats.org/officeDocument/2006/relationships/image" Target="../media/image113.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3.xml"/><Relationship Id="rId1" Type="http://schemas.openxmlformats.org/officeDocument/2006/relationships/slideLayout" Target="../slideLayouts/slideLayout36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36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3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6.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38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19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2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9.xml"/><Relationship Id="rId1" Type="http://schemas.openxmlformats.org/officeDocument/2006/relationships/slideLayout" Target="../slideLayouts/slideLayout438.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0.xml"/><Relationship Id="rId1" Type="http://schemas.openxmlformats.org/officeDocument/2006/relationships/slideLayout" Target="../slideLayouts/slideLayout43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3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9.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3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3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3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3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38.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38.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3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3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5.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3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3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1.xml"/><Relationship Id="rId1" Type="http://schemas.openxmlformats.org/officeDocument/2006/relationships/slideLayout" Target="../slideLayouts/slideLayout39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2.xml"/><Relationship Id="rId1" Type="http://schemas.openxmlformats.org/officeDocument/2006/relationships/slideLayout" Target="../slideLayouts/slideLayout1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3.xml"/><Relationship Id="rId1" Type="http://schemas.openxmlformats.org/officeDocument/2006/relationships/slideLayout" Target="../slideLayouts/slideLayout1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33.xml"/></Relationships>
</file>

<file path=ppt/slides/_rels/slide1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9.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4.jpeg"/><Relationship Id="rId1" Type="http://schemas.openxmlformats.org/officeDocument/2006/relationships/slideLayout" Target="../slideLayouts/slideLayout116.xml"/><Relationship Id="rId4" Type="http://schemas.openxmlformats.org/officeDocument/2006/relationships/image" Target="../media/image55.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0.xml"/><Relationship Id="rId1" Type="http://schemas.openxmlformats.org/officeDocument/2006/relationships/slideLayout" Target="../slideLayouts/slideLayout12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2.xml"/><Relationship Id="rId1" Type="http://schemas.openxmlformats.org/officeDocument/2006/relationships/slideLayout" Target="../slideLayouts/slideLayout12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3.xml"/><Relationship Id="rId1" Type="http://schemas.openxmlformats.org/officeDocument/2006/relationships/slideLayout" Target="../slideLayouts/slideLayout12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4.xml"/><Relationship Id="rId1" Type="http://schemas.openxmlformats.org/officeDocument/2006/relationships/slideLayout" Target="../slideLayouts/slideLayout12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12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6.xml"/><Relationship Id="rId1" Type="http://schemas.openxmlformats.org/officeDocument/2006/relationships/slideLayout" Target="../slideLayouts/slideLayout12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7.xml"/><Relationship Id="rId1" Type="http://schemas.openxmlformats.org/officeDocument/2006/relationships/slideLayout" Target="../slideLayouts/slideLayout12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8.xml"/><Relationship Id="rId1" Type="http://schemas.openxmlformats.org/officeDocument/2006/relationships/slideLayout" Target="../slideLayouts/slideLayout12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9.xml"/><Relationship Id="rId1" Type="http://schemas.openxmlformats.org/officeDocument/2006/relationships/slideLayout" Target="../slideLayouts/slideLayout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0.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1.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2.xml"/><Relationship Id="rId1" Type="http://schemas.openxmlformats.org/officeDocument/2006/relationships/slideLayout" Target="../slideLayouts/slideLayout1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3.xml"/><Relationship Id="rId1" Type="http://schemas.openxmlformats.org/officeDocument/2006/relationships/slideLayout" Target="../slideLayouts/slideLayout12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8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94.xml"/><Relationship Id="rId5" Type="http://schemas.openxmlformats.org/officeDocument/2006/relationships/image" Target="../media/image36.jpeg"/><Relationship Id="rId4" Type="http://schemas.openxmlformats.org/officeDocument/2006/relationships/image" Target="../media/image35.jpeg"/></Relationships>
</file>

<file path=ppt/slides/_rels/slide1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94.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94.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94.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94.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94.xml"/></Relationships>
</file>

<file path=ppt/slides/_rels/slide19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94.xml"/></Relationships>
</file>

<file path=ppt/slides/_rels/slide19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94.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4.xml"/></Relationships>
</file>

<file path=ppt/slides/_rels/slide20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94.xml"/></Relationships>
</file>

<file path=ppt/slides/_rels/slide2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0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7.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0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1.xml"/><Relationship Id="rId1" Type="http://schemas.openxmlformats.org/officeDocument/2006/relationships/slideLayout" Target="../slideLayouts/slideLayout189.xml"/></Relationships>
</file>

<file path=ppt/slides/_rels/slide2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2.xml"/><Relationship Id="rId1" Type="http://schemas.openxmlformats.org/officeDocument/2006/relationships/slideLayout" Target="../slideLayouts/slideLayout189.xml"/></Relationships>
</file>

<file path=ppt/slides/_rels/slide20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3.xml"/><Relationship Id="rId1" Type="http://schemas.openxmlformats.org/officeDocument/2006/relationships/slideLayout" Target="../slideLayouts/slideLayout189.xml"/></Relationships>
</file>

<file path=ppt/slides/_rels/slide20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4.xml"/><Relationship Id="rId1" Type="http://schemas.openxmlformats.org/officeDocument/2006/relationships/slideLayout" Target="../slideLayouts/slideLayout1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1.xml"/></Relationships>
</file>

<file path=ppt/slides/_rels/slide21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5.xml"/><Relationship Id="rId1" Type="http://schemas.openxmlformats.org/officeDocument/2006/relationships/slideLayout" Target="../slideLayouts/slideLayout189.xml"/></Relationships>
</file>

<file path=ppt/slides/_rels/slide21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6.xml"/><Relationship Id="rId1" Type="http://schemas.openxmlformats.org/officeDocument/2006/relationships/slideLayout" Target="../slideLayouts/slideLayout189.xml"/></Relationships>
</file>

<file path=ppt/slides/_rels/slide21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7.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2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5.jpeg"/><Relationship Id="rId1" Type="http://schemas.openxmlformats.org/officeDocument/2006/relationships/slideLayout" Target="../slideLayouts/slideLayout227.xml"/><Relationship Id="rId4" Type="http://schemas.openxmlformats.org/officeDocument/2006/relationships/image" Target="../media/image36.jpeg"/></Relationships>
</file>

<file path=ppt/slides/_rels/slide21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9.xml"/><Relationship Id="rId1" Type="http://schemas.openxmlformats.org/officeDocument/2006/relationships/slideLayout" Target="../slideLayouts/slideLayout233.xml"/></Relationships>
</file>

<file path=ppt/slides/_rels/slide21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0.xml"/><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1.xml"/><Relationship Id="rId1" Type="http://schemas.openxmlformats.org/officeDocument/2006/relationships/slideLayout" Target="../slideLayouts/slideLayout233.xml"/></Relationships>
</file>

<file path=ppt/slides/_rels/slide22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22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3.xml"/><Relationship Id="rId1" Type="http://schemas.openxmlformats.org/officeDocument/2006/relationships/slideLayout" Target="../slideLayouts/slideLayout233.xml"/></Relationships>
</file>

<file path=ppt/slides/_rels/slide22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4.xml"/><Relationship Id="rId1" Type="http://schemas.openxmlformats.org/officeDocument/2006/relationships/slideLayout" Target="../slideLayouts/slideLayout233.xml"/></Relationships>
</file>

<file path=ppt/slides/_rels/slide22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6.xml"/><Relationship Id="rId1" Type="http://schemas.openxmlformats.org/officeDocument/2006/relationships/slideLayout" Target="../slideLayouts/slideLayout23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7.xml"/><Relationship Id="rId1" Type="http://schemas.openxmlformats.org/officeDocument/2006/relationships/slideLayout" Target="../slideLayouts/slideLayout23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8.xml"/><Relationship Id="rId1" Type="http://schemas.openxmlformats.org/officeDocument/2006/relationships/slideLayout" Target="../slideLayouts/slideLayout23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9.xml"/><Relationship Id="rId1" Type="http://schemas.openxmlformats.org/officeDocument/2006/relationships/slideLayout" Target="../slideLayouts/slideLayout23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0.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9.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1.xml"/><Relationship Id="rId1" Type="http://schemas.openxmlformats.org/officeDocument/2006/relationships/slideLayout" Target="../slideLayouts/slideLayout23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7.xml"/></Relationships>
</file>

<file path=ppt/slides/_rels/slide2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2.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3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5.xml"/><Relationship Id="rId1" Type="http://schemas.openxmlformats.org/officeDocument/2006/relationships/slideLayout" Target="../slideLayouts/slideLayout189.xml"/></Relationships>
</file>

<file path=ppt/slides/_rels/slide23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6.xml"/><Relationship Id="rId1" Type="http://schemas.openxmlformats.org/officeDocument/2006/relationships/slideLayout" Target="../slideLayouts/slideLayout189.xml"/></Relationships>
</file>

<file path=ppt/slides/_rels/slide23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7.xml"/><Relationship Id="rId1" Type="http://schemas.openxmlformats.org/officeDocument/2006/relationships/slideLayout" Target="../slideLayouts/slideLayout1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8.xml"/><Relationship Id="rId1" Type="http://schemas.openxmlformats.org/officeDocument/2006/relationships/slideLayout" Target="../slideLayouts/slideLayout189.xml"/></Relationships>
</file>

<file path=ppt/slides/_rels/slide24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9.xml"/><Relationship Id="rId1" Type="http://schemas.openxmlformats.org/officeDocument/2006/relationships/slideLayout" Target="../slideLayouts/slideLayout189.xml"/></Relationships>
</file>

<file path=ppt/slides/_rels/slide24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0.xml"/><Relationship Id="rId1" Type="http://schemas.openxmlformats.org/officeDocument/2006/relationships/slideLayout" Target="../slideLayouts/slideLayout189.xml"/></Relationships>
</file>

<file path=ppt/slides/_rels/slide24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2.xml"/><Relationship Id="rId1" Type="http://schemas.openxmlformats.org/officeDocument/2006/relationships/slideLayout" Target="../slideLayouts/slideLayout18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3.xml"/><Relationship Id="rId1" Type="http://schemas.openxmlformats.org/officeDocument/2006/relationships/slideLayout" Target="../slideLayouts/slideLayout189.xml"/></Relationships>
</file>

<file path=ppt/slides/_rels/slide24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4.xml"/><Relationship Id="rId1" Type="http://schemas.openxmlformats.org/officeDocument/2006/relationships/slideLayout" Target="../slideLayouts/slideLayout189.xml"/></Relationships>
</file>

<file path=ppt/slides/_rels/slide24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24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24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7.xml"/><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0.xml"/><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3.xml"/></Relationships>
</file>

<file path=ppt/slides/_rels/slide2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3.xml"/><Relationship Id="rId1" Type="http://schemas.openxmlformats.org/officeDocument/2006/relationships/slideLayout" Target="../slideLayouts/slideLayout295.xml"/></Relationships>
</file>

<file path=ppt/slides/_rels/slide2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4.xml"/><Relationship Id="rId1" Type="http://schemas.openxmlformats.org/officeDocument/2006/relationships/slideLayout" Target="../slideLayouts/slideLayout295.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9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9.jpeg"/><Relationship Id="rId1" Type="http://schemas.openxmlformats.org/officeDocument/2006/relationships/slideLayout" Target="../slideLayouts/slideLayout238.xml"/><Relationship Id="rId4" Type="http://schemas.openxmlformats.org/officeDocument/2006/relationships/image" Target="../media/image36.jpeg"/></Relationships>
</file>

<file path=ppt/slides/_rels/slide26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6.xml"/><Relationship Id="rId1" Type="http://schemas.openxmlformats.org/officeDocument/2006/relationships/slideLayout" Target="../slideLayouts/slideLayout244.xml"/></Relationships>
</file>

<file path=ppt/slides/_rels/slide26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7.xml"/><Relationship Id="rId1" Type="http://schemas.openxmlformats.org/officeDocument/2006/relationships/slideLayout" Target="../slideLayouts/slideLayout244.xml"/></Relationships>
</file>

<file path=ppt/slides/_rels/slide26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8.xml"/><Relationship Id="rId1" Type="http://schemas.openxmlformats.org/officeDocument/2006/relationships/slideLayout" Target="../slideLayouts/slideLayout244.xml"/></Relationships>
</file>

<file path=ppt/slides/_rels/slide26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9.xml"/><Relationship Id="rId1" Type="http://schemas.openxmlformats.org/officeDocument/2006/relationships/slideLayout" Target="../slideLayouts/slideLayout244.xml"/></Relationships>
</file>

<file path=ppt/slides/_rels/slide26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0.xml"/><Relationship Id="rId1" Type="http://schemas.openxmlformats.org/officeDocument/2006/relationships/slideLayout" Target="../slideLayouts/slideLayout244.xml"/></Relationships>
</file>

<file path=ppt/slides/_rels/slide26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81.xml"/><Relationship Id="rId1" Type="http://schemas.openxmlformats.org/officeDocument/2006/relationships/slideLayout" Target="../slideLayouts/slideLayout244.xml"/></Relationships>
</file>

<file path=ppt/slides/_rels/slide26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2.xml"/><Relationship Id="rId1" Type="http://schemas.openxmlformats.org/officeDocument/2006/relationships/slideLayout" Target="../slideLayouts/slideLayout24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3.xml"/><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4.xml"/><Relationship Id="rId1" Type="http://schemas.openxmlformats.org/officeDocument/2006/relationships/slideLayout" Target="../slideLayouts/slideLayout244.xml"/></Relationships>
</file>

<file path=ppt/slides/_rels/slide27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5.xml"/><Relationship Id="rId1" Type="http://schemas.openxmlformats.org/officeDocument/2006/relationships/slideLayout" Target="../slideLayouts/slideLayout24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6.xml"/><Relationship Id="rId1" Type="http://schemas.openxmlformats.org/officeDocument/2006/relationships/slideLayout" Target="../slideLayouts/slideLayout244.xml"/></Relationships>
</file>

<file path=ppt/slides/_rels/slide27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7.xml"/><Relationship Id="rId1" Type="http://schemas.openxmlformats.org/officeDocument/2006/relationships/slideLayout" Target="../slideLayouts/slideLayout244.xml"/></Relationships>
</file>

<file path=ppt/slides/_rels/slide27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7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9.xml"/><Relationship Id="rId1" Type="http://schemas.openxmlformats.org/officeDocument/2006/relationships/slideLayout" Target="../slideLayouts/slideLayout244.xml"/></Relationships>
</file>

<file path=ppt/slides/_rels/slide2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7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7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2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8.xml"/></Relationships>
</file>

<file path=ppt/slides/_rels/slide28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4.xml"/><Relationship Id="rId1" Type="http://schemas.openxmlformats.org/officeDocument/2006/relationships/slideLayout" Target="../slideLayouts/slideLayout289.xml"/></Relationships>
</file>

<file path=ppt/slides/_rels/slide28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8.xml"/><Relationship Id="rId1" Type="http://schemas.openxmlformats.org/officeDocument/2006/relationships/slideLayout" Target="../slideLayouts/slideLayout295.xml"/></Relationships>
</file>

<file path=ppt/slides/_rels/slide2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9.xml"/><Relationship Id="rId1" Type="http://schemas.openxmlformats.org/officeDocument/2006/relationships/slideLayout" Target="../slideLayouts/slideLayout295.xml"/></Relationships>
</file>

<file path=ppt/slides/_rels/slide28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0.xml"/><Relationship Id="rId1" Type="http://schemas.openxmlformats.org/officeDocument/2006/relationships/slideLayout" Target="../slideLayouts/slideLayout29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2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02.xml"/><Relationship Id="rId1" Type="http://schemas.openxmlformats.org/officeDocument/2006/relationships/slideLayout" Target="../slideLayouts/slideLayout295.xml"/></Relationships>
</file>

<file path=ppt/slides/_rels/slide29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3.xml"/><Relationship Id="rId1" Type="http://schemas.openxmlformats.org/officeDocument/2006/relationships/slideLayout" Target="../slideLayouts/slideLayout295.xml"/></Relationships>
</file>

<file path=ppt/slides/_rels/slide29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4.xml"/><Relationship Id="rId1" Type="http://schemas.openxmlformats.org/officeDocument/2006/relationships/slideLayout" Target="../slideLayouts/slideLayout29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9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05.xml"/><Relationship Id="rId1" Type="http://schemas.openxmlformats.org/officeDocument/2006/relationships/slideLayout" Target="../slideLayouts/slideLayout127.xml"/><Relationship Id="rId4" Type="http://schemas.openxmlformats.org/officeDocument/2006/relationships/image" Target="../media/image257.png"/></Relationships>
</file>

<file path=ppt/slides/_rels/slide29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6.xml"/><Relationship Id="rId1" Type="http://schemas.openxmlformats.org/officeDocument/2006/relationships/slideLayout" Target="../slideLayouts/slideLayout358.xml"/></Relationships>
</file>

<file path=ppt/slides/_rels/slide297.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298.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29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01.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0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0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2.xml"/></Relationships>
</file>

<file path=ppt/slides/_rels/slide30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8.xml"/><Relationship Id="rId1" Type="http://schemas.openxmlformats.org/officeDocument/2006/relationships/slideLayout" Target="../slideLayouts/slideLayout45.xml"/><Relationship Id="rId4" Type="http://schemas.openxmlformats.org/officeDocument/2006/relationships/image" Target="../media/image261.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26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0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4.jpeg"/><Relationship Id="rId1" Type="http://schemas.openxmlformats.org/officeDocument/2006/relationships/slideLayout" Target="../slideLayouts/slideLayout17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9.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0.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7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3.jpeg"/><Relationship Id="rId1" Type="http://schemas.openxmlformats.org/officeDocument/2006/relationships/slideLayout" Target="../slideLayouts/slideLayout171.xml"/><Relationship Id="rId4" Type="http://schemas.openxmlformats.org/officeDocument/2006/relationships/image" Target="../media/image36.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1.jpeg"/><Relationship Id="rId1" Type="http://schemas.openxmlformats.org/officeDocument/2006/relationships/slideLayout" Target="../slideLayouts/slideLayout319.xml"/><Relationship Id="rId4" Type="http://schemas.openxmlformats.org/officeDocument/2006/relationships/image" Target="../media/image55.jpe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455.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455.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9.xml"/><Relationship Id="rId1" Type="http://schemas.openxmlformats.org/officeDocument/2006/relationships/slideLayout" Target="../slideLayouts/slideLayout455.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45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eaLnBrk="0" hangingPunct="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hangingPunct="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429259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-7</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-15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Some </a:t>
            </a:r>
            <a:r>
              <a:rPr lang="en-US" altLang="zh-CN" sz="3200" b="1">
                <a:solidFill>
                  <a:srgbClr val="FFFF00"/>
                </a:solidFill>
                <a:latin typeface="Arial" charset="0"/>
                <a:cs typeface="Arial" charset="0"/>
              </a:rPr>
              <a:t>Omit</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Only </a:t>
            </a:r>
            <a:r>
              <a:rPr lang="en-US" altLang="zh-CN" sz="3200" b="1">
                <a:solidFill>
                  <a:srgbClr val="FFFF00"/>
                </a:solidFill>
                <a:latin typeface="Arial" charset="0"/>
                <a:cs typeface="Arial" charset="0"/>
              </a:rPr>
              <a:t>5 </a:t>
            </a:r>
            <a:r>
              <a:rPr lang="en-US" altLang="zh-CN" sz="3200" b="1">
                <a:solidFill>
                  <a:srgbClr val="FFFFFF"/>
                </a:solidFill>
                <a:latin typeface="Arial" charset="0"/>
                <a:cs typeface="Arial" charset="0"/>
              </a:rPr>
              <a:t>Manuscripts</a:t>
            </a:r>
          </a:p>
          <a:p>
            <a:pPr algn="ctr" eaLnBrk="1" hangingPunct="1"/>
            <a:r>
              <a:rPr lang="en-US" sz="3200" b="1">
                <a:solidFill>
                  <a:srgbClr val="FFFFFF"/>
                </a:solidFill>
                <a:latin typeface="Arial" charset="0"/>
                <a:cs typeface="Arial" charset="0"/>
              </a:rPr>
              <a:t>4</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include it</a:t>
            </a:r>
          </a:p>
          <a:p>
            <a:pPr algn="ctr" eaLnBrk="1" hangingPunct="1"/>
            <a:r>
              <a:rPr lang="en-US" sz="3200" b="1">
                <a:solidFill>
                  <a:srgbClr val="FFFFFF"/>
                </a:solidFill>
                <a:latin typeface="Arial" charset="0"/>
                <a:cs typeface="Arial" charset="0"/>
              </a:rPr>
              <a:t>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
        <p:nvSpPr>
          <p:cNvPr id="3" name="Rectangle 3">
            <a:extLst>
              <a:ext uri="{FF2B5EF4-FFF2-40B4-BE49-F238E27FC236}">
                <a16:creationId xmlns:a16="http://schemas.microsoft.com/office/drawing/2014/main" id="{5420659D-1636-AC94-9C96-432C6FD5E9D1}"/>
              </a:ext>
            </a:extLst>
          </p:cNvPr>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9138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171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66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131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4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847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7779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873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1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83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8133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383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8426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094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11:12-14, 20-25</a:t>
            </a:r>
          </a:p>
        </p:txBody>
      </p:sp>
    </p:spTree>
    <p:extLst>
      <p:ext uri="{BB962C8B-B14F-4D97-AF65-F5344CB8AC3E}">
        <p14:creationId xmlns:p14="http://schemas.microsoft.com/office/powerpoint/2010/main" val="1995882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13900</TotalTime>
  <Words>7451</Words>
  <Application>Microsoft Macintosh PowerPoint</Application>
  <PresentationFormat>On-screen Show (4:3)</PresentationFormat>
  <Paragraphs>873</Paragraphs>
  <Slides>306</Slides>
  <Notes>208</Notes>
  <HiddenSlides>0</HiddenSlides>
  <MMClips>0</MMClips>
  <ScaleCrop>false</ScaleCrop>
  <HeadingPairs>
    <vt:vector size="8" baseType="variant">
      <vt:variant>
        <vt:lpstr>Fonts Used</vt:lpstr>
      </vt:variant>
      <vt:variant>
        <vt:i4>24</vt:i4>
      </vt:variant>
      <vt:variant>
        <vt:lpstr>Theme</vt:lpstr>
      </vt:variant>
      <vt:variant>
        <vt:i4>40</vt:i4>
      </vt:variant>
      <vt:variant>
        <vt:lpstr>Embedded OLE Servers</vt:lpstr>
      </vt:variant>
      <vt:variant>
        <vt:i4>1</vt:i4>
      </vt:variant>
      <vt:variant>
        <vt:lpstr>Slide Titles</vt:lpstr>
      </vt:variant>
      <vt:variant>
        <vt:i4>306</vt:i4>
      </vt:variant>
    </vt:vector>
  </HeadingPairs>
  <TitlesOfParts>
    <vt:vector size="371" baseType="lpstr">
      <vt:lpstr>BONES</vt:lpstr>
      <vt:lpstr>ＭＳ Ｐゴシック</vt:lpstr>
      <vt:lpstr>Osaka</vt:lpstr>
      <vt:lpstr>system-ui</vt:lpstr>
      <vt:lpstr>Times</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 Neue Black Condensed</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2_Default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16_Office Theme</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332</cp:revision>
  <cp:lastPrinted>2009-04-22T19:24:48Z</cp:lastPrinted>
  <dcterms:created xsi:type="dcterms:W3CDTF">2003-01-02T10:24:52Z</dcterms:created>
  <dcterms:modified xsi:type="dcterms:W3CDTF">2024-05-05T03:27:08Z</dcterms:modified>
</cp:coreProperties>
</file>