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7.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8.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9.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30.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1.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2.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3.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7.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9.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0.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4.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3.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4.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831" r:id="rId3"/>
    <p:sldMasterId id="2147483833" r:id="rId4"/>
    <p:sldMasterId id="2147483837" r:id="rId5"/>
    <p:sldMasterId id="2147483919" r:id="rId6"/>
    <p:sldMasterId id="2147484003" r:id="rId7"/>
    <p:sldMasterId id="2147484047" r:id="rId8"/>
    <p:sldMasterId id="2147484051" r:id="rId9"/>
    <p:sldMasterId id="2147484097" r:id="rId10"/>
    <p:sldMasterId id="2147484465" r:id="rId11"/>
    <p:sldMasterId id="2147484731" r:id="rId12"/>
    <p:sldMasterId id="2147486303" r:id="rId13"/>
    <p:sldMasterId id="2147486315" r:id="rId14"/>
    <p:sldMasterId id="2147487829" r:id="rId15"/>
    <p:sldMasterId id="2147488113" r:id="rId16"/>
    <p:sldMasterId id="2147488418" r:id="rId17"/>
    <p:sldMasterId id="2147489827" r:id="rId18"/>
    <p:sldMasterId id="2147489839" r:id="rId19"/>
    <p:sldMasterId id="2147489851" r:id="rId20"/>
    <p:sldMasterId id="2147489875" r:id="rId21"/>
    <p:sldMasterId id="2147489899" r:id="rId22"/>
    <p:sldMasterId id="2147489911" r:id="rId23"/>
    <p:sldMasterId id="2147489923" r:id="rId24"/>
    <p:sldMasterId id="2147489935" r:id="rId25"/>
    <p:sldMasterId id="2147489947" r:id="rId26"/>
    <p:sldMasterId id="2147489961" r:id="rId27"/>
    <p:sldMasterId id="2147489973" r:id="rId28"/>
    <p:sldMasterId id="2147489985" r:id="rId29"/>
    <p:sldMasterId id="2147489997" r:id="rId30"/>
    <p:sldMasterId id="2147490009" r:id="rId31"/>
    <p:sldMasterId id="2147490021" r:id="rId32"/>
    <p:sldMasterId id="2147490033" r:id="rId33"/>
    <p:sldMasterId id="2147490045" r:id="rId34"/>
    <p:sldMasterId id="2147490059" r:id="rId35"/>
    <p:sldMasterId id="2147490071" r:id="rId36"/>
    <p:sldMasterId id="2147490084" r:id="rId37"/>
    <p:sldMasterId id="2147490096" r:id="rId38"/>
    <p:sldMasterId id="2147490110" r:id="rId39"/>
    <p:sldMasterId id="2147490124" r:id="rId40"/>
    <p:sldMasterId id="2147490136" r:id="rId41"/>
    <p:sldMasterId id="2147490148" r:id="rId42"/>
    <p:sldMasterId id="2147490161" r:id="rId43"/>
    <p:sldMasterId id="2147490174" r:id="rId44"/>
    <p:sldMasterId id="2147490186" r:id="rId45"/>
  </p:sldMasterIdLst>
  <p:notesMasterIdLst>
    <p:notesMasterId r:id="rId371"/>
  </p:notesMasterIdLst>
  <p:sldIdLst>
    <p:sldId id="563" r:id="rId46"/>
    <p:sldId id="564" r:id="rId47"/>
    <p:sldId id="1276" r:id="rId48"/>
    <p:sldId id="565" r:id="rId49"/>
    <p:sldId id="566" r:id="rId50"/>
    <p:sldId id="567" r:id="rId51"/>
    <p:sldId id="568" r:id="rId52"/>
    <p:sldId id="569" r:id="rId53"/>
    <p:sldId id="570" r:id="rId54"/>
    <p:sldId id="571" r:id="rId55"/>
    <p:sldId id="4438" r:id="rId56"/>
    <p:sldId id="1274" r:id="rId57"/>
    <p:sldId id="1288" r:id="rId58"/>
    <p:sldId id="1294" r:id="rId59"/>
    <p:sldId id="1275" r:id="rId60"/>
    <p:sldId id="1290" r:id="rId61"/>
    <p:sldId id="3705" r:id="rId62"/>
    <p:sldId id="1292" r:id="rId63"/>
    <p:sldId id="1293" r:id="rId64"/>
    <p:sldId id="1265" r:id="rId65"/>
    <p:sldId id="435" r:id="rId66"/>
    <p:sldId id="419" r:id="rId67"/>
    <p:sldId id="332" r:id="rId68"/>
    <p:sldId id="333" r:id="rId69"/>
    <p:sldId id="334" r:id="rId70"/>
    <p:sldId id="335" r:id="rId71"/>
    <p:sldId id="336" r:id="rId72"/>
    <p:sldId id="337" r:id="rId73"/>
    <p:sldId id="338" r:id="rId74"/>
    <p:sldId id="339" r:id="rId75"/>
    <p:sldId id="341" r:id="rId76"/>
    <p:sldId id="4439" r:id="rId77"/>
    <p:sldId id="325" r:id="rId78"/>
    <p:sldId id="326" r:id="rId79"/>
    <p:sldId id="327" r:id="rId80"/>
    <p:sldId id="328" r:id="rId81"/>
    <p:sldId id="314" r:id="rId82"/>
    <p:sldId id="315" r:id="rId83"/>
    <p:sldId id="329" r:id="rId84"/>
    <p:sldId id="374" r:id="rId85"/>
    <p:sldId id="375" r:id="rId86"/>
    <p:sldId id="376" r:id="rId87"/>
    <p:sldId id="307" r:id="rId88"/>
    <p:sldId id="458" r:id="rId89"/>
    <p:sldId id="272" r:id="rId90"/>
    <p:sldId id="274" r:id="rId91"/>
    <p:sldId id="330" r:id="rId92"/>
    <p:sldId id="276" r:id="rId93"/>
    <p:sldId id="277" r:id="rId94"/>
    <p:sldId id="278" r:id="rId95"/>
    <p:sldId id="417" r:id="rId96"/>
    <p:sldId id="300" r:id="rId97"/>
    <p:sldId id="340" r:id="rId98"/>
    <p:sldId id="302" r:id="rId99"/>
    <p:sldId id="280" r:id="rId100"/>
    <p:sldId id="1179" r:id="rId101"/>
    <p:sldId id="1283" r:id="rId102"/>
    <p:sldId id="1287" r:id="rId103"/>
    <p:sldId id="433" r:id="rId104"/>
    <p:sldId id="428" r:id="rId105"/>
    <p:sldId id="432" r:id="rId106"/>
    <p:sldId id="1267" r:id="rId107"/>
    <p:sldId id="1277" r:id="rId108"/>
    <p:sldId id="1280" r:id="rId109"/>
    <p:sldId id="1281" r:id="rId110"/>
    <p:sldId id="424" r:id="rId111"/>
    <p:sldId id="1296" r:id="rId112"/>
    <p:sldId id="1347" r:id="rId113"/>
    <p:sldId id="1286" r:id="rId114"/>
    <p:sldId id="442" r:id="rId115"/>
    <p:sldId id="1377" r:id="rId116"/>
    <p:sldId id="4440" r:id="rId117"/>
    <p:sldId id="5364" r:id="rId118"/>
    <p:sldId id="5365" r:id="rId119"/>
    <p:sldId id="5366" r:id="rId120"/>
    <p:sldId id="5367" r:id="rId121"/>
    <p:sldId id="5368" r:id="rId122"/>
    <p:sldId id="643" r:id="rId123"/>
    <p:sldId id="644" r:id="rId124"/>
    <p:sldId id="645" r:id="rId125"/>
    <p:sldId id="646" r:id="rId126"/>
    <p:sldId id="647" r:id="rId127"/>
    <p:sldId id="648" r:id="rId128"/>
    <p:sldId id="649" r:id="rId129"/>
    <p:sldId id="650" r:id="rId130"/>
    <p:sldId id="651" r:id="rId131"/>
    <p:sldId id="1378" r:id="rId132"/>
    <p:sldId id="1379" r:id="rId133"/>
    <p:sldId id="654" r:id="rId134"/>
    <p:sldId id="655" r:id="rId135"/>
    <p:sldId id="656" r:id="rId136"/>
    <p:sldId id="1380" r:id="rId137"/>
    <p:sldId id="1381" r:id="rId138"/>
    <p:sldId id="659" r:id="rId139"/>
    <p:sldId id="1382" r:id="rId140"/>
    <p:sldId id="728" r:id="rId141"/>
    <p:sldId id="1383" r:id="rId142"/>
    <p:sldId id="561" r:id="rId143"/>
    <p:sldId id="545" r:id="rId144"/>
    <p:sldId id="546" r:id="rId145"/>
    <p:sldId id="547" r:id="rId146"/>
    <p:sldId id="548" r:id="rId147"/>
    <p:sldId id="549" r:id="rId148"/>
    <p:sldId id="550" r:id="rId149"/>
    <p:sldId id="551" r:id="rId150"/>
    <p:sldId id="552" r:id="rId151"/>
    <p:sldId id="553" r:id="rId152"/>
    <p:sldId id="554" r:id="rId153"/>
    <p:sldId id="555" r:id="rId154"/>
    <p:sldId id="556" r:id="rId155"/>
    <p:sldId id="557" r:id="rId156"/>
    <p:sldId id="558" r:id="rId157"/>
    <p:sldId id="559" r:id="rId158"/>
    <p:sldId id="729" r:id="rId159"/>
    <p:sldId id="4436" r:id="rId160"/>
    <p:sldId id="4423" r:id="rId161"/>
    <p:sldId id="4424" r:id="rId162"/>
    <p:sldId id="4425" r:id="rId163"/>
    <p:sldId id="4426" r:id="rId164"/>
    <p:sldId id="4427" r:id="rId165"/>
    <p:sldId id="4428" r:id="rId166"/>
    <p:sldId id="4429" r:id="rId167"/>
    <p:sldId id="4430" r:id="rId168"/>
    <p:sldId id="4431" r:id="rId169"/>
    <p:sldId id="4432" r:id="rId170"/>
    <p:sldId id="4433" r:id="rId171"/>
    <p:sldId id="4434" r:id="rId172"/>
    <p:sldId id="4437" r:id="rId173"/>
    <p:sldId id="347" r:id="rId174"/>
    <p:sldId id="268" r:id="rId175"/>
    <p:sldId id="292" r:id="rId176"/>
    <p:sldId id="293" r:id="rId177"/>
    <p:sldId id="5370" r:id="rId178"/>
    <p:sldId id="1141" r:id="rId179"/>
    <p:sldId id="1282" r:id="rId180"/>
    <p:sldId id="1295" r:id="rId181"/>
    <p:sldId id="1384" r:id="rId182"/>
    <p:sldId id="1385" r:id="rId183"/>
    <p:sldId id="1351" r:id="rId184"/>
    <p:sldId id="443" r:id="rId185"/>
    <p:sldId id="537" r:id="rId186"/>
    <p:sldId id="515" r:id="rId187"/>
    <p:sldId id="516" r:id="rId188"/>
    <p:sldId id="517" r:id="rId189"/>
    <p:sldId id="518" r:id="rId190"/>
    <p:sldId id="519" r:id="rId191"/>
    <p:sldId id="520" r:id="rId192"/>
    <p:sldId id="521" r:id="rId193"/>
    <p:sldId id="522" r:id="rId194"/>
    <p:sldId id="523" r:id="rId195"/>
    <p:sldId id="524" r:id="rId196"/>
    <p:sldId id="525" r:id="rId197"/>
    <p:sldId id="526" r:id="rId198"/>
    <p:sldId id="527" r:id="rId199"/>
    <p:sldId id="528" r:id="rId200"/>
    <p:sldId id="529" r:id="rId201"/>
    <p:sldId id="530" r:id="rId202"/>
    <p:sldId id="1386" r:id="rId203"/>
    <p:sldId id="532" r:id="rId204"/>
    <p:sldId id="533" r:id="rId205"/>
    <p:sldId id="534" r:id="rId206"/>
    <p:sldId id="535" r:id="rId207"/>
    <p:sldId id="730" r:id="rId208"/>
    <p:sldId id="1374" r:id="rId209"/>
    <p:sldId id="1375" r:id="rId210"/>
    <p:sldId id="1376" r:id="rId211"/>
    <p:sldId id="1264" r:id="rId212"/>
    <p:sldId id="5369" r:id="rId213"/>
    <p:sldId id="5383" r:id="rId214"/>
    <p:sldId id="5384" r:id="rId215"/>
    <p:sldId id="5385" r:id="rId216"/>
    <p:sldId id="5386" r:id="rId217"/>
    <p:sldId id="657" r:id="rId218"/>
    <p:sldId id="658" r:id="rId219"/>
    <p:sldId id="5387" r:id="rId220"/>
    <p:sldId id="660" r:id="rId221"/>
    <p:sldId id="661" r:id="rId222"/>
    <p:sldId id="5388" r:id="rId223"/>
    <p:sldId id="5389" r:id="rId224"/>
    <p:sldId id="5390" r:id="rId225"/>
    <p:sldId id="445" r:id="rId226"/>
    <p:sldId id="663" r:id="rId227"/>
    <p:sldId id="664" r:id="rId228"/>
    <p:sldId id="665" r:id="rId229"/>
    <p:sldId id="666" r:id="rId230"/>
    <p:sldId id="667" r:id="rId231"/>
    <p:sldId id="668" r:id="rId232"/>
    <p:sldId id="669" r:id="rId233"/>
    <p:sldId id="670" r:id="rId234"/>
    <p:sldId id="671" r:id="rId235"/>
    <p:sldId id="672" r:id="rId236"/>
    <p:sldId id="673" r:id="rId237"/>
    <p:sldId id="674" r:id="rId238"/>
    <p:sldId id="675" r:id="rId239"/>
    <p:sldId id="676" r:id="rId240"/>
    <p:sldId id="677" r:id="rId241"/>
    <p:sldId id="678" r:id="rId242"/>
    <p:sldId id="679" r:id="rId243"/>
    <p:sldId id="680" r:id="rId244"/>
    <p:sldId id="731" r:id="rId245"/>
    <p:sldId id="1259" r:id="rId246"/>
    <p:sldId id="1260" r:id="rId247"/>
    <p:sldId id="1261" r:id="rId248"/>
    <p:sldId id="1262" r:id="rId249"/>
    <p:sldId id="1263" r:id="rId250"/>
    <p:sldId id="662" r:id="rId251"/>
    <p:sldId id="470" r:id="rId252"/>
    <p:sldId id="471" r:id="rId253"/>
    <p:sldId id="472" r:id="rId254"/>
    <p:sldId id="473" r:id="rId255"/>
    <p:sldId id="474" r:id="rId256"/>
    <p:sldId id="475" r:id="rId257"/>
    <p:sldId id="476" r:id="rId258"/>
    <p:sldId id="477" r:id="rId259"/>
    <p:sldId id="478" r:id="rId260"/>
    <p:sldId id="479" r:id="rId261"/>
    <p:sldId id="480" r:id="rId262"/>
    <p:sldId id="481" r:id="rId263"/>
    <p:sldId id="732" r:id="rId264"/>
    <p:sldId id="446" r:id="rId265"/>
    <p:sldId id="1359" r:id="rId266"/>
    <p:sldId id="257" r:id="rId267"/>
    <p:sldId id="258" r:id="rId268"/>
    <p:sldId id="259" r:id="rId269"/>
    <p:sldId id="260" r:id="rId270"/>
    <p:sldId id="261" r:id="rId271"/>
    <p:sldId id="262" r:id="rId272"/>
    <p:sldId id="263" r:id="rId273"/>
    <p:sldId id="264" r:id="rId274"/>
    <p:sldId id="1353" r:id="rId275"/>
    <p:sldId id="1354" r:id="rId276"/>
    <p:sldId id="1355" r:id="rId277"/>
    <p:sldId id="1356" r:id="rId278"/>
    <p:sldId id="269" r:id="rId279"/>
    <p:sldId id="270" r:id="rId280"/>
    <p:sldId id="1357" r:id="rId281"/>
    <p:sldId id="1360" r:id="rId282"/>
    <p:sldId id="273" r:id="rId283"/>
    <p:sldId id="1361" r:id="rId284"/>
    <p:sldId id="275" r:id="rId285"/>
    <p:sldId id="1358" r:id="rId286"/>
    <p:sldId id="281" r:id="rId287"/>
    <p:sldId id="266" r:id="rId288"/>
    <p:sldId id="267" r:id="rId289"/>
    <p:sldId id="447" r:id="rId290"/>
    <p:sldId id="291" r:id="rId291"/>
    <p:sldId id="5209" r:id="rId292"/>
    <p:sldId id="5210" r:id="rId293"/>
    <p:sldId id="5211" r:id="rId294"/>
    <p:sldId id="5212" r:id="rId295"/>
    <p:sldId id="5215" r:id="rId296"/>
    <p:sldId id="5216" r:id="rId297"/>
    <p:sldId id="682" r:id="rId298"/>
    <p:sldId id="1387" r:id="rId299"/>
    <p:sldId id="684" r:id="rId300"/>
    <p:sldId id="685" r:id="rId301"/>
    <p:sldId id="686" r:id="rId302"/>
    <p:sldId id="687" r:id="rId303"/>
    <p:sldId id="688" r:id="rId304"/>
    <p:sldId id="689" r:id="rId305"/>
    <p:sldId id="690" r:id="rId306"/>
    <p:sldId id="691" r:id="rId307"/>
    <p:sldId id="692" r:id="rId308"/>
    <p:sldId id="693" r:id="rId309"/>
    <p:sldId id="694" r:id="rId310"/>
    <p:sldId id="695" r:id="rId311"/>
    <p:sldId id="696" r:id="rId312"/>
    <p:sldId id="697" r:id="rId313"/>
    <p:sldId id="698" r:id="rId314"/>
    <p:sldId id="699" r:id="rId315"/>
    <p:sldId id="700" r:id="rId316"/>
    <p:sldId id="701" r:id="rId317"/>
    <p:sldId id="702" r:id="rId318"/>
    <p:sldId id="703" r:id="rId319"/>
    <p:sldId id="704" r:id="rId320"/>
    <p:sldId id="705" r:id="rId321"/>
    <p:sldId id="706" r:id="rId322"/>
    <p:sldId id="707" r:id="rId323"/>
    <p:sldId id="708" r:id="rId324"/>
    <p:sldId id="709" r:id="rId325"/>
    <p:sldId id="710" r:id="rId326"/>
    <p:sldId id="711" r:id="rId327"/>
    <p:sldId id="712" r:id="rId328"/>
    <p:sldId id="713" r:id="rId329"/>
    <p:sldId id="714" r:id="rId330"/>
    <p:sldId id="715" r:id="rId331"/>
    <p:sldId id="716" r:id="rId332"/>
    <p:sldId id="717" r:id="rId333"/>
    <p:sldId id="718" r:id="rId334"/>
    <p:sldId id="719" r:id="rId335"/>
    <p:sldId id="720" r:id="rId336"/>
    <p:sldId id="721" r:id="rId337"/>
    <p:sldId id="722" r:id="rId338"/>
    <p:sldId id="723" r:id="rId339"/>
    <p:sldId id="724" r:id="rId340"/>
    <p:sldId id="725" r:id="rId341"/>
    <p:sldId id="726" r:id="rId342"/>
    <p:sldId id="733" r:id="rId343"/>
    <p:sldId id="448" r:id="rId344"/>
    <p:sldId id="5372" r:id="rId345"/>
    <p:sldId id="5373" r:id="rId346"/>
    <p:sldId id="1362" r:id="rId347"/>
    <p:sldId id="5374" r:id="rId348"/>
    <p:sldId id="5375" r:id="rId349"/>
    <p:sldId id="5376" r:id="rId350"/>
    <p:sldId id="5377" r:id="rId351"/>
    <p:sldId id="5378" r:id="rId352"/>
    <p:sldId id="5379" r:id="rId353"/>
    <p:sldId id="5380" r:id="rId354"/>
    <p:sldId id="5339" r:id="rId355"/>
    <p:sldId id="5381" r:id="rId356"/>
    <p:sldId id="5382" r:id="rId357"/>
    <p:sldId id="1372" r:id="rId358"/>
    <p:sldId id="449" r:id="rId359"/>
    <p:sldId id="800" r:id="rId360"/>
    <p:sldId id="1301" r:id="rId361"/>
    <p:sldId id="1302" r:id="rId362"/>
    <p:sldId id="271" r:id="rId363"/>
    <p:sldId id="1303" r:id="rId364"/>
    <p:sldId id="1304" r:id="rId365"/>
    <p:sldId id="1305" r:id="rId366"/>
    <p:sldId id="1270" r:id="rId367"/>
    <p:sldId id="450" r:id="rId368"/>
    <p:sldId id="416" r:id="rId369"/>
    <p:sldId id="434" r:id="rId37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662E18F-3EC6-D142-AA2E-847792C5E441}">
          <p14:sldIdLst>
            <p14:sldId id="563"/>
            <p14:sldId id="564"/>
            <p14:sldId id="1276"/>
            <p14:sldId id="565"/>
            <p14:sldId id="566"/>
            <p14:sldId id="567"/>
            <p14:sldId id="568"/>
            <p14:sldId id="569"/>
            <p14:sldId id="570"/>
            <p14:sldId id="571"/>
            <p14:sldId id="4438"/>
            <p14:sldId id="1274"/>
            <p14:sldId id="1288"/>
            <p14:sldId id="1294"/>
            <p14:sldId id="1275"/>
            <p14:sldId id="1290"/>
            <p14:sldId id="3705"/>
            <p14:sldId id="1292"/>
            <p14:sldId id="1293"/>
            <p14:sldId id="1265"/>
          </p14:sldIdLst>
        </p14:section>
        <p14:section name="Introduction" id="{C7FA0DF9-8433-F240-A45C-EB99D50E1396}">
          <p14:sldIdLst>
            <p14:sldId id="435"/>
            <p14:sldId id="419"/>
            <p14:sldId id="332"/>
            <p14:sldId id="333"/>
            <p14:sldId id="334"/>
            <p14:sldId id="335"/>
            <p14:sldId id="336"/>
            <p14:sldId id="337"/>
            <p14:sldId id="338"/>
            <p14:sldId id="339"/>
            <p14:sldId id="341"/>
            <p14:sldId id="4439"/>
            <p14:sldId id="325"/>
            <p14:sldId id="326"/>
            <p14:sldId id="327"/>
            <p14:sldId id="328"/>
            <p14:sldId id="314"/>
            <p14:sldId id="315"/>
            <p14:sldId id="329"/>
            <p14:sldId id="374"/>
            <p14:sldId id="375"/>
            <p14:sldId id="376"/>
            <p14:sldId id="307"/>
            <p14:sldId id="458"/>
            <p14:sldId id="272"/>
            <p14:sldId id="274"/>
            <p14:sldId id="330"/>
            <p14:sldId id="276"/>
            <p14:sldId id="277"/>
            <p14:sldId id="278"/>
            <p14:sldId id="417"/>
            <p14:sldId id="300"/>
            <p14:sldId id="340"/>
            <p14:sldId id="302"/>
            <p14:sldId id="280"/>
          </p14:sldIdLst>
        </p14:section>
        <p14:section name="Sermon" id="{D6C11951-4256-E840-A887-E45B4FC7EDD3}">
          <p14:sldIdLst>
            <p14:sldId id="1179"/>
            <p14:sldId id="1283"/>
            <p14:sldId id="1287"/>
            <p14:sldId id="433"/>
            <p14:sldId id="428"/>
            <p14:sldId id="432"/>
            <p14:sldId id="1267"/>
            <p14:sldId id="1277"/>
            <p14:sldId id="1280"/>
            <p14:sldId id="1281"/>
            <p14:sldId id="424"/>
            <p14:sldId id="1296"/>
            <p14:sldId id="1347"/>
            <p14:sldId id="1286"/>
          </p14:sldIdLst>
        </p14:section>
        <p14:section name="Chapters" id="{E05645C9-A578-824E-A103-24420C65D3E2}">
          <p14:sldIdLst>
            <p14:sldId id="442"/>
            <p14:sldId id="1377"/>
            <p14:sldId id="4440"/>
            <p14:sldId id="5364"/>
            <p14:sldId id="5365"/>
            <p14:sldId id="5366"/>
            <p14:sldId id="5367"/>
            <p14:sldId id="5368"/>
            <p14:sldId id="643"/>
            <p14:sldId id="644"/>
            <p14:sldId id="645"/>
            <p14:sldId id="646"/>
            <p14:sldId id="647"/>
            <p14:sldId id="648"/>
            <p14:sldId id="649"/>
            <p14:sldId id="650"/>
            <p14:sldId id="651"/>
            <p14:sldId id="1378"/>
            <p14:sldId id="1379"/>
            <p14:sldId id="654"/>
            <p14:sldId id="655"/>
            <p14:sldId id="656"/>
            <p14:sldId id="1380"/>
            <p14:sldId id="1381"/>
            <p14:sldId id="659"/>
            <p14:sldId id="1382"/>
            <p14:sldId id="728"/>
            <p14:sldId id="1383"/>
            <p14:sldId id="561"/>
            <p14:sldId id="545"/>
            <p14:sldId id="546"/>
            <p14:sldId id="547"/>
            <p14:sldId id="548"/>
            <p14:sldId id="549"/>
            <p14:sldId id="550"/>
            <p14:sldId id="551"/>
            <p14:sldId id="552"/>
            <p14:sldId id="553"/>
            <p14:sldId id="554"/>
            <p14:sldId id="555"/>
            <p14:sldId id="556"/>
            <p14:sldId id="557"/>
            <p14:sldId id="558"/>
            <p14:sldId id="559"/>
            <p14:sldId id="729"/>
            <p14:sldId id="4436"/>
            <p14:sldId id="4423"/>
            <p14:sldId id="4424"/>
            <p14:sldId id="4425"/>
            <p14:sldId id="4426"/>
            <p14:sldId id="4427"/>
            <p14:sldId id="4428"/>
            <p14:sldId id="4429"/>
            <p14:sldId id="4430"/>
            <p14:sldId id="4431"/>
            <p14:sldId id="4432"/>
            <p14:sldId id="4433"/>
            <p14:sldId id="4434"/>
            <p14:sldId id="4437"/>
            <p14:sldId id="347"/>
            <p14:sldId id="268"/>
            <p14:sldId id="292"/>
            <p14:sldId id="293"/>
            <p14:sldId id="5370"/>
            <p14:sldId id="1141"/>
            <p14:sldId id="1282"/>
            <p14:sldId id="1295"/>
            <p14:sldId id="1384"/>
            <p14:sldId id="1385"/>
            <p14:sldId id="1351"/>
            <p14:sldId id="443"/>
            <p14:sldId id="537"/>
            <p14:sldId id="515"/>
            <p14:sldId id="516"/>
            <p14:sldId id="517"/>
            <p14:sldId id="518"/>
            <p14:sldId id="519"/>
            <p14:sldId id="520"/>
            <p14:sldId id="521"/>
            <p14:sldId id="522"/>
            <p14:sldId id="523"/>
            <p14:sldId id="524"/>
            <p14:sldId id="525"/>
            <p14:sldId id="526"/>
            <p14:sldId id="527"/>
            <p14:sldId id="528"/>
            <p14:sldId id="529"/>
            <p14:sldId id="530"/>
            <p14:sldId id="1386"/>
            <p14:sldId id="532"/>
            <p14:sldId id="533"/>
            <p14:sldId id="534"/>
            <p14:sldId id="535"/>
            <p14:sldId id="730"/>
            <p14:sldId id="1374"/>
            <p14:sldId id="1375"/>
            <p14:sldId id="1376"/>
            <p14:sldId id="1264"/>
            <p14:sldId id="5369"/>
            <p14:sldId id="5383"/>
            <p14:sldId id="5384"/>
            <p14:sldId id="5385"/>
            <p14:sldId id="5386"/>
            <p14:sldId id="657"/>
            <p14:sldId id="658"/>
            <p14:sldId id="5387"/>
            <p14:sldId id="660"/>
            <p14:sldId id="661"/>
            <p14:sldId id="5388"/>
            <p14:sldId id="5389"/>
            <p14:sldId id="5390"/>
            <p14:sldId id="445"/>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731"/>
            <p14:sldId id="1259"/>
            <p14:sldId id="1260"/>
            <p14:sldId id="1261"/>
            <p14:sldId id="1262"/>
            <p14:sldId id="1263"/>
            <p14:sldId id="662"/>
            <p14:sldId id="470"/>
            <p14:sldId id="471"/>
            <p14:sldId id="472"/>
            <p14:sldId id="473"/>
            <p14:sldId id="474"/>
            <p14:sldId id="475"/>
            <p14:sldId id="476"/>
            <p14:sldId id="477"/>
            <p14:sldId id="478"/>
            <p14:sldId id="479"/>
            <p14:sldId id="480"/>
            <p14:sldId id="481"/>
            <p14:sldId id="732"/>
            <p14:sldId id="446"/>
            <p14:sldId id="1359"/>
            <p14:sldId id="257"/>
            <p14:sldId id="258"/>
            <p14:sldId id="259"/>
            <p14:sldId id="260"/>
            <p14:sldId id="261"/>
            <p14:sldId id="262"/>
            <p14:sldId id="263"/>
            <p14:sldId id="264"/>
            <p14:sldId id="1353"/>
            <p14:sldId id="1354"/>
            <p14:sldId id="1355"/>
            <p14:sldId id="1356"/>
            <p14:sldId id="269"/>
            <p14:sldId id="270"/>
            <p14:sldId id="1357"/>
            <p14:sldId id="1360"/>
            <p14:sldId id="273"/>
            <p14:sldId id="1361"/>
            <p14:sldId id="275"/>
            <p14:sldId id="1358"/>
            <p14:sldId id="281"/>
            <p14:sldId id="266"/>
            <p14:sldId id="267"/>
            <p14:sldId id="447"/>
            <p14:sldId id="291"/>
            <p14:sldId id="5209"/>
            <p14:sldId id="5210"/>
            <p14:sldId id="5211"/>
            <p14:sldId id="5212"/>
            <p14:sldId id="5215"/>
            <p14:sldId id="5216"/>
            <p14:sldId id="682"/>
            <p14:sldId id="1387"/>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33"/>
            <p14:sldId id="448"/>
            <p14:sldId id="5372"/>
            <p14:sldId id="5373"/>
            <p14:sldId id="1362"/>
            <p14:sldId id="5374"/>
            <p14:sldId id="5375"/>
            <p14:sldId id="5376"/>
            <p14:sldId id="5377"/>
            <p14:sldId id="5378"/>
            <p14:sldId id="5379"/>
            <p14:sldId id="5380"/>
            <p14:sldId id="5339"/>
            <p14:sldId id="5381"/>
            <p14:sldId id="5382"/>
            <p14:sldId id="1372"/>
            <p14:sldId id="449"/>
            <p14:sldId id="800"/>
          </p14:sldIdLst>
        </p14:section>
        <p14:section name="Conclusion" id="{241475B0-7780-0C46-9108-B6DFF2CC1BE4}">
          <p14:sldIdLst>
            <p14:sldId id="1301"/>
            <p14:sldId id="1302"/>
            <p14:sldId id="271"/>
            <p14:sldId id="1303"/>
            <p14:sldId id="1304"/>
            <p14:sldId id="1305"/>
            <p14:sldId id="1270"/>
            <p14:sldId id="450"/>
          </p14:sldIdLst>
        </p14:section>
        <p14:section name="Supplements" id="{02184CE1-41AA-4B43-B567-F7D8C7E65C29}">
          <p14:sldIdLst>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78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2" autoAdjust="0"/>
    <p:restoredTop sz="68053" autoAdjust="0"/>
  </p:normalViewPr>
  <p:slideViewPr>
    <p:cSldViewPr>
      <p:cViewPr varScale="1">
        <p:scale>
          <a:sx n="92" d="100"/>
          <a:sy n="92" d="100"/>
        </p:scale>
        <p:origin x="184" y="512"/>
      </p:cViewPr>
      <p:guideLst>
        <p:guide orient="horz" pos="2160"/>
        <p:guide pos="2880"/>
      </p:guideLst>
    </p:cSldViewPr>
  </p:slideViewPr>
  <p:outlineViewPr>
    <p:cViewPr>
      <p:scale>
        <a:sx n="33" d="100"/>
        <a:sy n="33" d="100"/>
      </p:scale>
      <p:origin x="0" y="-18000"/>
    </p:cViewPr>
  </p:outlineViewPr>
  <p:notesTextViewPr>
    <p:cViewPr>
      <p:scale>
        <a:sx n="100" d="100"/>
        <a:sy n="100" d="100"/>
      </p:scale>
      <p:origin x="0" y="0"/>
    </p:cViewPr>
  </p:notesTextViewPr>
  <p:sorterViewPr>
    <p:cViewPr varScale="1">
      <p:scale>
        <a:sx n="50" d="100"/>
        <a:sy n="50" d="100"/>
      </p:scale>
      <p:origin x="0" y="46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99" Type="http://schemas.openxmlformats.org/officeDocument/2006/relationships/slide" Target="slides/slide254.xml"/><Relationship Id="rId21" Type="http://schemas.openxmlformats.org/officeDocument/2006/relationships/slideMaster" Target="slideMasters/slideMaster21.xml"/><Relationship Id="rId63" Type="http://schemas.openxmlformats.org/officeDocument/2006/relationships/slide" Target="slides/slide18.xml"/><Relationship Id="rId159" Type="http://schemas.openxmlformats.org/officeDocument/2006/relationships/slide" Target="slides/slide114.xml"/><Relationship Id="rId324" Type="http://schemas.openxmlformats.org/officeDocument/2006/relationships/slide" Target="slides/slide279.xml"/><Relationship Id="rId366" Type="http://schemas.openxmlformats.org/officeDocument/2006/relationships/slide" Target="slides/slide321.xml"/><Relationship Id="rId170" Type="http://schemas.openxmlformats.org/officeDocument/2006/relationships/slide" Target="slides/slide125.xml"/><Relationship Id="rId226" Type="http://schemas.openxmlformats.org/officeDocument/2006/relationships/slide" Target="slides/slide181.xml"/><Relationship Id="rId268" Type="http://schemas.openxmlformats.org/officeDocument/2006/relationships/slide" Target="slides/slide223.xml"/><Relationship Id="rId32" Type="http://schemas.openxmlformats.org/officeDocument/2006/relationships/slideMaster" Target="slideMasters/slideMaster32.xml"/><Relationship Id="rId74" Type="http://schemas.openxmlformats.org/officeDocument/2006/relationships/slide" Target="slides/slide29.xml"/><Relationship Id="rId128" Type="http://schemas.openxmlformats.org/officeDocument/2006/relationships/slide" Target="slides/slide83.xml"/><Relationship Id="rId335" Type="http://schemas.openxmlformats.org/officeDocument/2006/relationships/slide" Target="slides/slide290.xml"/><Relationship Id="rId5" Type="http://schemas.openxmlformats.org/officeDocument/2006/relationships/slideMaster" Target="slideMasters/slideMaster5.xml"/><Relationship Id="rId181" Type="http://schemas.openxmlformats.org/officeDocument/2006/relationships/slide" Target="slides/slide136.xml"/><Relationship Id="rId237" Type="http://schemas.openxmlformats.org/officeDocument/2006/relationships/slide" Target="slides/slide192.xml"/><Relationship Id="rId279" Type="http://schemas.openxmlformats.org/officeDocument/2006/relationships/slide" Target="slides/slide234.xml"/><Relationship Id="rId43" Type="http://schemas.openxmlformats.org/officeDocument/2006/relationships/slideMaster" Target="slideMasters/slideMaster43.xml"/><Relationship Id="rId139" Type="http://schemas.openxmlformats.org/officeDocument/2006/relationships/slide" Target="slides/slide94.xml"/><Relationship Id="rId290" Type="http://schemas.openxmlformats.org/officeDocument/2006/relationships/slide" Target="slides/slide245.xml"/><Relationship Id="rId304" Type="http://schemas.openxmlformats.org/officeDocument/2006/relationships/slide" Target="slides/slide259.xml"/><Relationship Id="rId346" Type="http://schemas.openxmlformats.org/officeDocument/2006/relationships/slide" Target="slides/slide301.xml"/><Relationship Id="rId85" Type="http://schemas.openxmlformats.org/officeDocument/2006/relationships/slide" Target="slides/slide40.xml"/><Relationship Id="rId150" Type="http://schemas.openxmlformats.org/officeDocument/2006/relationships/slide" Target="slides/slide105.xml"/><Relationship Id="rId192" Type="http://schemas.openxmlformats.org/officeDocument/2006/relationships/slide" Target="slides/slide147.xml"/><Relationship Id="rId206" Type="http://schemas.openxmlformats.org/officeDocument/2006/relationships/slide" Target="slides/slide161.xml"/><Relationship Id="rId248" Type="http://schemas.openxmlformats.org/officeDocument/2006/relationships/slide" Target="slides/slide203.xml"/><Relationship Id="rId12" Type="http://schemas.openxmlformats.org/officeDocument/2006/relationships/slideMaster" Target="slideMasters/slideMaster12.xml"/><Relationship Id="rId108" Type="http://schemas.openxmlformats.org/officeDocument/2006/relationships/slide" Target="slides/slide63.xml"/><Relationship Id="rId315" Type="http://schemas.openxmlformats.org/officeDocument/2006/relationships/slide" Target="slides/slide270.xml"/><Relationship Id="rId357" Type="http://schemas.openxmlformats.org/officeDocument/2006/relationships/slide" Target="slides/slide312.xml"/><Relationship Id="rId54" Type="http://schemas.openxmlformats.org/officeDocument/2006/relationships/slide" Target="slides/slide9.xml"/><Relationship Id="rId96" Type="http://schemas.openxmlformats.org/officeDocument/2006/relationships/slide" Target="slides/slide51.xml"/><Relationship Id="rId161" Type="http://schemas.openxmlformats.org/officeDocument/2006/relationships/slide" Target="slides/slide116.xml"/><Relationship Id="rId217" Type="http://schemas.openxmlformats.org/officeDocument/2006/relationships/slide" Target="slides/slide172.xml"/><Relationship Id="rId259" Type="http://schemas.openxmlformats.org/officeDocument/2006/relationships/slide" Target="slides/slide214.xml"/><Relationship Id="rId23" Type="http://schemas.openxmlformats.org/officeDocument/2006/relationships/slideMaster" Target="slideMasters/slideMaster23.xml"/><Relationship Id="rId119" Type="http://schemas.openxmlformats.org/officeDocument/2006/relationships/slide" Target="slides/slide74.xml"/><Relationship Id="rId270" Type="http://schemas.openxmlformats.org/officeDocument/2006/relationships/slide" Target="slides/slide225.xml"/><Relationship Id="rId326" Type="http://schemas.openxmlformats.org/officeDocument/2006/relationships/slide" Target="slides/slide281.xml"/><Relationship Id="rId65" Type="http://schemas.openxmlformats.org/officeDocument/2006/relationships/slide" Target="slides/slide20.xml"/><Relationship Id="rId130" Type="http://schemas.openxmlformats.org/officeDocument/2006/relationships/slide" Target="slides/slide85.xml"/><Relationship Id="rId368" Type="http://schemas.openxmlformats.org/officeDocument/2006/relationships/slide" Target="slides/slide323.xml"/><Relationship Id="rId172" Type="http://schemas.openxmlformats.org/officeDocument/2006/relationships/slide" Target="slides/slide127.xml"/><Relationship Id="rId228" Type="http://schemas.openxmlformats.org/officeDocument/2006/relationships/slide" Target="slides/slide183.xml"/><Relationship Id="rId281" Type="http://schemas.openxmlformats.org/officeDocument/2006/relationships/slide" Target="slides/slide236.xml"/><Relationship Id="rId337" Type="http://schemas.openxmlformats.org/officeDocument/2006/relationships/slide" Target="slides/slide292.xml"/><Relationship Id="rId34" Type="http://schemas.openxmlformats.org/officeDocument/2006/relationships/slideMaster" Target="slideMasters/slideMaster34.xml"/><Relationship Id="rId76" Type="http://schemas.openxmlformats.org/officeDocument/2006/relationships/slide" Target="slides/slide31.xml"/><Relationship Id="rId141" Type="http://schemas.openxmlformats.org/officeDocument/2006/relationships/slide" Target="slides/slide96.xml"/><Relationship Id="rId7" Type="http://schemas.openxmlformats.org/officeDocument/2006/relationships/slideMaster" Target="slideMasters/slideMaster7.xml"/><Relationship Id="rId183" Type="http://schemas.openxmlformats.org/officeDocument/2006/relationships/slide" Target="slides/slide138.xml"/><Relationship Id="rId239" Type="http://schemas.openxmlformats.org/officeDocument/2006/relationships/slide" Target="slides/slide194.xml"/><Relationship Id="rId250" Type="http://schemas.openxmlformats.org/officeDocument/2006/relationships/slide" Target="slides/slide205.xml"/><Relationship Id="rId292" Type="http://schemas.openxmlformats.org/officeDocument/2006/relationships/slide" Target="slides/slide247.xml"/><Relationship Id="rId306" Type="http://schemas.openxmlformats.org/officeDocument/2006/relationships/slide" Target="slides/slide261.xml"/><Relationship Id="rId45" Type="http://schemas.openxmlformats.org/officeDocument/2006/relationships/slideMaster" Target="slideMasters/slideMaster45.xml"/><Relationship Id="rId87" Type="http://schemas.openxmlformats.org/officeDocument/2006/relationships/slide" Target="slides/slide42.xml"/><Relationship Id="rId110" Type="http://schemas.openxmlformats.org/officeDocument/2006/relationships/slide" Target="slides/slide65.xml"/><Relationship Id="rId348" Type="http://schemas.openxmlformats.org/officeDocument/2006/relationships/slide" Target="slides/slide303.xml"/><Relationship Id="rId152" Type="http://schemas.openxmlformats.org/officeDocument/2006/relationships/slide" Target="slides/slide107.xml"/><Relationship Id="rId194" Type="http://schemas.openxmlformats.org/officeDocument/2006/relationships/slide" Target="slides/slide149.xml"/><Relationship Id="rId208" Type="http://schemas.openxmlformats.org/officeDocument/2006/relationships/slide" Target="slides/slide163.xml"/><Relationship Id="rId261" Type="http://schemas.openxmlformats.org/officeDocument/2006/relationships/slide" Target="slides/slide216.xml"/><Relationship Id="rId14" Type="http://schemas.openxmlformats.org/officeDocument/2006/relationships/slideMaster" Target="slideMasters/slideMaster14.xml"/><Relationship Id="rId56" Type="http://schemas.openxmlformats.org/officeDocument/2006/relationships/slide" Target="slides/slide11.xml"/><Relationship Id="rId317" Type="http://schemas.openxmlformats.org/officeDocument/2006/relationships/slide" Target="slides/slide272.xml"/><Relationship Id="rId359" Type="http://schemas.openxmlformats.org/officeDocument/2006/relationships/slide" Target="slides/slide314.xml"/><Relationship Id="rId98" Type="http://schemas.openxmlformats.org/officeDocument/2006/relationships/slide" Target="slides/slide53.xml"/><Relationship Id="rId121" Type="http://schemas.openxmlformats.org/officeDocument/2006/relationships/slide" Target="slides/slide76.xml"/><Relationship Id="rId163" Type="http://schemas.openxmlformats.org/officeDocument/2006/relationships/slide" Target="slides/slide118.xml"/><Relationship Id="rId219" Type="http://schemas.openxmlformats.org/officeDocument/2006/relationships/slide" Target="slides/slide174.xml"/><Relationship Id="rId370" Type="http://schemas.openxmlformats.org/officeDocument/2006/relationships/slide" Target="slides/slide325.xml"/><Relationship Id="rId230" Type="http://schemas.openxmlformats.org/officeDocument/2006/relationships/slide" Target="slides/slide185.xml"/><Relationship Id="rId25" Type="http://schemas.openxmlformats.org/officeDocument/2006/relationships/slideMaster" Target="slideMasters/slideMaster25.xml"/><Relationship Id="rId67" Type="http://schemas.openxmlformats.org/officeDocument/2006/relationships/slide" Target="slides/slide22.xml"/><Relationship Id="rId272" Type="http://schemas.openxmlformats.org/officeDocument/2006/relationships/slide" Target="slides/slide227.xml"/><Relationship Id="rId328" Type="http://schemas.openxmlformats.org/officeDocument/2006/relationships/slide" Target="slides/slide283.xml"/><Relationship Id="rId132" Type="http://schemas.openxmlformats.org/officeDocument/2006/relationships/slide" Target="slides/slide87.xml"/><Relationship Id="rId174" Type="http://schemas.openxmlformats.org/officeDocument/2006/relationships/slide" Target="slides/slide129.xml"/><Relationship Id="rId241" Type="http://schemas.openxmlformats.org/officeDocument/2006/relationships/slide" Target="slides/slide196.xml"/><Relationship Id="rId36" Type="http://schemas.openxmlformats.org/officeDocument/2006/relationships/slideMaster" Target="slideMasters/slideMaster36.xml"/><Relationship Id="rId283" Type="http://schemas.openxmlformats.org/officeDocument/2006/relationships/slide" Target="slides/slide238.xml"/><Relationship Id="rId339" Type="http://schemas.openxmlformats.org/officeDocument/2006/relationships/slide" Target="slides/slide294.xml"/><Relationship Id="rId78" Type="http://schemas.openxmlformats.org/officeDocument/2006/relationships/slide" Target="slides/slide33.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64" Type="http://schemas.openxmlformats.org/officeDocument/2006/relationships/slide" Target="slides/slide119.xml"/><Relationship Id="rId185" Type="http://schemas.openxmlformats.org/officeDocument/2006/relationships/slide" Target="slides/slide140.xml"/><Relationship Id="rId350" Type="http://schemas.openxmlformats.org/officeDocument/2006/relationships/slide" Target="slides/slide305.xml"/><Relationship Id="rId371" Type="http://schemas.openxmlformats.org/officeDocument/2006/relationships/notesMaster" Target="notesMasters/notesMaster1.xml"/><Relationship Id="rId9" Type="http://schemas.openxmlformats.org/officeDocument/2006/relationships/slideMaster" Target="slideMasters/slideMaster9.xml"/><Relationship Id="rId210" Type="http://schemas.openxmlformats.org/officeDocument/2006/relationships/slide" Target="slides/slide165.xml"/><Relationship Id="rId26" Type="http://schemas.openxmlformats.org/officeDocument/2006/relationships/slideMaster" Target="slideMasters/slideMaster26.xml"/><Relationship Id="rId231" Type="http://schemas.openxmlformats.org/officeDocument/2006/relationships/slide" Target="slides/slide186.xml"/><Relationship Id="rId252" Type="http://schemas.openxmlformats.org/officeDocument/2006/relationships/slide" Target="slides/slide207.xml"/><Relationship Id="rId273" Type="http://schemas.openxmlformats.org/officeDocument/2006/relationships/slide" Target="slides/slide228.xml"/><Relationship Id="rId294" Type="http://schemas.openxmlformats.org/officeDocument/2006/relationships/slide" Target="slides/slide249.xml"/><Relationship Id="rId308" Type="http://schemas.openxmlformats.org/officeDocument/2006/relationships/slide" Target="slides/slide263.xml"/><Relationship Id="rId329" Type="http://schemas.openxmlformats.org/officeDocument/2006/relationships/slide" Target="slides/slide284.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340" Type="http://schemas.openxmlformats.org/officeDocument/2006/relationships/slide" Target="slides/slide295.xml"/><Relationship Id="rId361" Type="http://schemas.openxmlformats.org/officeDocument/2006/relationships/slide" Target="slides/slide316.xml"/><Relationship Id="rId196" Type="http://schemas.openxmlformats.org/officeDocument/2006/relationships/slide" Target="slides/slide151.xml"/><Relationship Id="rId200" Type="http://schemas.openxmlformats.org/officeDocument/2006/relationships/slide" Target="slides/slide155.xml"/><Relationship Id="rId16" Type="http://schemas.openxmlformats.org/officeDocument/2006/relationships/slideMaster" Target="slideMasters/slideMaster16.xml"/><Relationship Id="rId221" Type="http://schemas.openxmlformats.org/officeDocument/2006/relationships/slide" Target="slides/slide176.xml"/><Relationship Id="rId242" Type="http://schemas.openxmlformats.org/officeDocument/2006/relationships/slide" Target="slides/slide197.xml"/><Relationship Id="rId263" Type="http://schemas.openxmlformats.org/officeDocument/2006/relationships/slide" Target="slides/slide218.xml"/><Relationship Id="rId284" Type="http://schemas.openxmlformats.org/officeDocument/2006/relationships/slide" Target="slides/slide239.xml"/><Relationship Id="rId319" Type="http://schemas.openxmlformats.org/officeDocument/2006/relationships/slide" Target="slides/slide274.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330" Type="http://schemas.openxmlformats.org/officeDocument/2006/relationships/slide" Target="slides/slide285.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351" Type="http://schemas.openxmlformats.org/officeDocument/2006/relationships/slide" Target="slides/slide306.xml"/><Relationship Id="rId372" Type="http://schemas.openxmlformats.org/officeDocument/2006/relationships/presProps" Target="presProps.xml"/><Relationship Id="rId211" Type="http://schemas.openxmlformats.org/officeDocument/2006/relationships/slide" Target="slides/slide166.xml"/><Relationship Id="rId232" Type="http://schemas.openxmlformats.org/officeDocument/2006/relationships/slide" Target="slides/slide187.xml"/><Relationship Id="rId253" Type="http://schemas.openxmlformats.org/officeDocument/2006/relationships/slide" Target="slides/slide208.xml"/><Relationship Id="rId274" Type="http://schemas.openxmlformats.org/officeDocument/2006/relationships/slide" Target="slides/slide229.xml"/><Relationship Id="rId295" Type="http://schemas.openxmlformats.org/officeDocument/2006/relationships/slide" Target="slides/slide250.xml"/><Relationship Id="rId309" Type="http://schemas.openxmlformats.org/officeDocument/2006/relationships/slide" Target="slides/slide264.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320" Type="http://schemas.openxmlformats.org/officeDocument/2006/relationships/slide" Target="slides/slide275.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97" Type="http://schemas.openxmlformats.org/officeDocument/2006/relationships/slide" Target="slides/slide152.xml"/><Relationship Id="rId341" Type="http://schemas.openxmlformats.org/officeDocument/2006/relationships/slide" Target="slides/slide296.xml"/><Relationship Id="rId362" Type="http://schemas.openxmlformats.org/officeDocument/2006/relationships/slide" Target="slides/slide317.xml"/><Relationship Id="rId201" Type="http://schemas.openxmlformats.org/officeDocument/2006/relationships/slide" Target="slides/slide156.xml"/><Relationship Id="rId222" Type="http://schemas.openxmlformats.org/officeDocument/2006/relationships/slide" Target="slides/slide177.xml"/><Relationship Id="rId243" Type="http://schemas.openxmlformats.org/officeDocument/2006/relationships/slide" Target="slides/slide198.xml"/><Relationship Id="rId264" Type="http://schemas.openxmlformats.org/officeDocument/2006/relationships/slide" Target="slides/slide219.xml"/><Relationship Id="rId285" Type="http://schemas.openxmlformats.org/officeDocument/2006/relationships/slide" Target="slides/slide24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310" Type="http://schemas.openxmlformats.org/officeDocument/2006/relationships/slide" Target="slides/slide265.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slide" Target="slides/slide142.xml"/><Relationship Id="rId331" Type="http://schemas.openxmlformats.org/officeDocument/2006/relationships/slide" Target="slides/slide286.xml"/><Relationship Id="rId352" Type="http://schemas.openxmlformats.org/officeDocument/2006/relationships/slide" Target="slides/slide307.xml"/><Relationship Id="rId373"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167.xml"/><Relationship Id="rId233" Type="http://schemas.openxmlformats.org/officeDocument/2006/relationships/slide" Target="slides/slide188.xml"/><Relationship Id="rId254" Type="http://schemas.openxmlformats.org/officeDocument/2006/relationships/slide" Target="slides/slide209.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275" Type="http://schemas.openxmlformats.org/officeDocument/2006/relationships/slide" Target="slides/slide230.xml"/><Relationship Id="rId296" Type="http://schemas.openxmlformats.org/officeDocument/2006/relationships/slide" Target="slides/slide251.xml"/><Relationship Id="rId300" Type="http://schemas.openxmlformats.org/officeDocument/2006/relationships/slide" Target="slides/slide255.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 Id="rId198" Type="http://schemas.openxmlformats.org/officeDocument/2006/relationships/slide" Target="slides/slide153.xml"/><Relationship Id="rId321" Type="http://schemas.openxmlformats.org/officeDocument/2006/relationships/slide" Target="slides/slide276.xml"/><Relationship Id="rId342" Type="http://schemas.openxmlformats.org/officeDocument/2006/relationships/slide" Target="slides/slide297.xml"/><Relationship Id="rId363" Type="http://schemas.openxmlformats.org/officeDocument/2006/relationships/slide" Target="slides/slide318.xml"/><Relationship Id="rId202" Type="http://schemas.openxmlformats.org/officeDocument/2006/relationships/slide" Target="slides/slide157.xml"/><Relationship Id="rId223" Type="http://schemas.openxmlformats.org/officeDocument/2006/relationships/slide" Target="slides/slide178.xml"/><Relationship Id="rId244" Type="http://schemas.openxmlformats.org/officeDocument/2006/relationships/slide" Target="slides/slide19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0.xml"/><Relationship Id="rId286" Type="http://schemas.openxmlformats.org/officeDocument/2006/relationships/slide" Target="slides/slide241.xml"/><Relationship Id="rId50" Type="http://schemas.openxmlformats.org/officeDocument/2006/relationships/slide" Target="slides/slide5.xml"/><Relationship Id="rId104" Type="http://schemas.openxmlformats.org/officeDocument/2006/relationships/slide" Target="slides/slide59.xml"/><Relationship Id="rId125" Type="http://schemas.openxmlformats.org/officeDocument/2006/relationships/slide" Target="slides/slide80.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slide" Target="slides/slide143.xml"/><Relationship Id="rId311" Type="http://schemas.openxmlformats.org/officeDocument/2006/relationships/slide" Target="slides/slide266.xml"/><Relationship Id="rId332" Type="http://schemas.openxmlformats.org/officeDocument/2006/relationships/slide" Target="slides/slide287.xml"/><Relationship Id="rId353" Type="http://schemas.openxmlformats.org/officeDocument/2006/relationships/slide" Target="slides/slide308.xml"/><Relationship Id="rId374" Type="http://schemas.openxmlformats.org/officeDocument/2006/relationships/theme" Target="theme/theme1.xml"/><Relationship Id="rId71" Type="http://schemas.openxmlformats.org/officeDocument/2006/relationships/slide" Target="slides/slide26.xml"/><Relationship Id="rId92" Type="http://schemas.openxmlformats.org/officeDocument/2006/relationships/slide" Target="slides/slide47.xml"/><Relationship Id="rId213" Type="http://schemas.openxmlformats.org/officeDocument/2006/relationships/slide" Target="slides/slide168.xml"/><Relationship Id="rId234" Type="http://schemas.openxmlformats.org/officeDocument/2006/relationships/slide" Target="slides/slide18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0.xml"/><Relationship Id="rId276" Type="http://schemas.openxmlformats.org/officeDocument/2006/relationships/slide" Target="slides/slide231.xml"/><Relationship Id="rId297" Type="http://schemas.openxmlformats.org/officeDocument/2006/relationships/slide" Target="slides/slide252.xml"/><Relationship Id="rId40" Type="http://schemas.openxmlformats.org/officeDocument/2006/relationships/slideMaster" Target="slideMasters/slideMaster40.xml"/><Relationship Id="rId115" Type="http://schemas.openxmlformats.org/officeDocument/2006/relationships/slide" Target="slides/slide70.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 Id="rId301" Type="http://schemas.openxmlformats.org/officeDocument/2006/relationships/slide" Target="slides/slide256.xml"/><Relationship Id="rId322" Type="http://schemas.openxmlformats.org/officeDocument/2006/relationships/slide" Target="slides/slide277.xml"/><Relationship Id="rId343" Type="http://schemas.openxmlformats.org/officeDocument/2006/relationships/slide" Target="slides/slide298.xml"/><Relationship Id="rId364" Type="http://schemas.openxmlformats.org/officeDocument/2006/relationships/slide" Target="slides/slide319.xml"/><Relationship Id="rId61" Type="http://schemas.openxmlformats.org/officeDocument/2006/relationships/slide" Target="slides/slide16.xml"/><Relationship Id="rId82" Type="http://schemas.openxmlformats.org/officeDocument/2006/relationships/slide" Target="slides/slide37.xml"/><Relationship Id="rId199" Type="http://schemas.openxmlformats.org/officeDocument/2006/relationships/slide" Target="slides/slide154.xml"/><Relationship Id="rId203" Type="http://schemas.openxmlformats.org/officeDocument/2006/relationships/slide" Target="slides/slide158.xml"/><Relationship Id="rId19" Type="http://schemas.openxmlformats.org/officeDocument/2006/relationships/slideMaster" Target="slideMasters/slideMaster19.xml"/><Relationship Id="rId224" Type="http://schemas.openxmlformats.org/officeDocument/2006/relationships/slide" Target="slides/slide179.xml"/><Relationship Id="rId245" Type="http://schemas.openxmlformats.org/officeDocument/2006/relationships/slide" Target="slides/slide200.xml"/><Relationship Id="rId266" Type="http://schemas.openxmlformats.org/officeDocument/2006/relationships/slide" Target="slides/slide221.xml"/><Relationship Id="rId287" Type="http://schemas.openxmlformats.org/officeDocument/2006/relationships/slide" Target="slides/slide242.xml"/><Relationship Id="rId30" Type="http://schemas.openxmlformats.org/officeDocument/2006/relationships/slideMaster" Target="slideMasters/slideMaster30.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312" Type="http://schemas.openxmlformats.org/officeDocument/2006/relationships/slide" Target="slides/slide267.xml"/><Relationship Id="rId333" Type="http://schemas.openxmlformats.org/officeDocument/2006/relationships/slide" Target="slides/slide288.xml"/><Relationship Id="rId354" Type="http://schemas.openxmlformats.org/officeDocument/2006/relationships/slide" Target="slides/slide309.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189" Type="http://schemas.openxmlformats.org/officeDocument/2006/relationships/slide" Target="slides/slide144.xml"/><Relationship Id="rId375"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slide" Target="slides/slide169.xml"/><Relationship Id="rId235" Type="http://schemas.openxmlformats.org/officeDocument/2006/relationships/slide" Target="slides/slide190.xml"/><Relationship Id="rId256" Type="http://schemas.openxmlformats.org/officeDocument/2006/relationships/slide" Target="slides/slide211.xml"/><Relationship Id="rId277" Type="http://schemas.openxmlformats.org/officeDocument/2006/relationships/slide" Target="slides/slide232.xml"/><Relationship Id="rId298" Type="http://schemas.openxmlformats.org/officeDocument/2006/relationships/slide" Target="slides/slide253.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302" Type="http://schemas.openxmlformats.org/officeDocument/2006/relationships/slide" Target="slides/slide257.xml"/><Relationship Id="rId323" Type="http://schemas.openxmlformats.org/officeDocument/2006/relationships/slide" Target="slides/slide278.xml"/><Relationship Id="rId344" Type="http://schemas.openxmlformats.org/officeDocument/2006/relationships/slide" Target="slides/slide2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179" Type="http://schemas.openxmlformats.org/officeDocument/2006/relationships/slide" Target="slides/slide134.xml"/><Relationship Id="rId365" Type="http://schemas.openxmlformats.org/officeDocument/2006/relationships/slide" Target="slides/slide320.xml"/><Relationship Id="rId190" Type="http://schemas.openxmlformats.org/officeDocument/2006/relationships/slide" Target="slides/slide145.xml"/><Relationship Id="rId204" Type="http://schemas.openxmlformats.org/officeDocument/2006/relationships/slide" Target="slides/slide159.xml"/><Relationship Id="rId225" Type="http://schemas.openxmlformats.org/officeDocument/2006/relationships/slide" Target="slides/slide180.xml"/><Relationship Id="rId246" Type="http://schemas.openxmlformats.org/officeDocument/2006/relationships/slide" Target="slides/slide201.xml"/><Relationship Id="rId267" Type="http://schemas.openxmlformats.org/officeDocument/2006/relationships/slide" Target="slides/slide222.xml"/><Relationship Id="rId288" Type="http://schemas.openxmlformats.org/officeDocument/2006/relationships/slide" Target="slides/slide243.xml"/><Relationship Id="rId106" Type="http://schemas.openxmlformats.org/officeDocument/2006/relationships/slide" Target="slides/slide61.xml"/><Relationship Id="rId127" Type="http://schemas.openxmlformats.org/officeDocument/2006/relationships/slide" Target="slides/slide82.xml"/><Relationship Id="rId313" Type="http://schemas.openxmlformats.org/officeDocument/2006/relationships/slide" Target="slides/slide2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94" Type="http://schemas.openxmlformats.org/officeDocument/2006/relationships/slide" Target="slides/slide49.xml"/><Relationship Id="rId148" Type="http://schemas.openxmlformats.org/officeDocument/2006/relationships/slide" Target="slides/slide103.xml"/><Relationship Id="rId169" Type="http://schemas.openxmlformats.org/officeDocument/2006/relationships/slide" Target="slides/slide124.xml"/><Relationship Id="rId334" Type="http://schemas.openxmlformats.org/officeDocument/2006/relationships/slide" Target="slides/slide289.xml"/><Relationship Id="rId355"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135.xml"/><Relationship Id="rId215" Type="http://schemas.openxmlformats.org/officeDocument/2006/relationships/slide" Target="slides/slide170.xml"/><Relationship Id="rId236" Type="http://schemas.openxmlformats.org/officeDocument/2006/relationships/slide" Target="slides/slide191.xml"/><Relationship Id="rId257" Type="http://schemas.openxmlformats.org/officeDocument/2006/relationships/slide" Target="slides/slide212.xml"/><Relationship Id="rId278" Type="http://schemas.openxmlformats.org/officeDocument/2006/relationships/slide" Target="slides/slide233.xml"/><Relationship Id="rId303" Type="http://schemas.openxmlformats.org/officeDocument/2006/relationships/slide" Target="slides/slide258.xml"/><Relationship Id="rId42" Type="http://schemas.openxmlformats.org/officeDocument/2006/relationships/slideMaster" Target="slideMasters/slideMaster42.xml"/><Relationship Id="rId84" Type="http://schemas.openxmlformats.org/officeDocument/2006/relationships/slide" Target="slides/slide39.xml"/><Relationship Id="rId138" Type="http://schemas.openxmlformats.org/officeDocument/2006/relationships/slide" Target="slides/slide93.xml"/><Relationship Id="rId345" Type="http://schemas.openxmlformats.org/officeDocument/2006/relationships/slide" Target="slides/slide300.xml"/><Relationship Id="rId191" Type="http://schemas.openxmlformats.org/officeDocument/2006/relationships/slide" Target="slides/slide146.xml"/><Relationship Id="rId205" Type="http://schemas.openxmlformats.org/officeDocument/2006/relationships/slide" Target="slides/slide160.xml"/><Relationship Id="rId247" Type="http://schemas.openxmlformats.org/officeDocument/2006/relationships/slide" Target="slides/slide202.xml"/><Relationship Id="rId107" Type="http://schemas.openxmlformats.org/officeDocument/2006/relationships/slide" Target="slides/slide62.xml"/><Relationship Id="rId289" Type="http://schemas.openxmlformats.org/officeDocument/2006/relationships/slide" Target="slides/slide244.xml"/><Relationship Id="rId11" Type="http://schemas.openxmlformats.org/officeDocument/2006/relationships/slideMaster" Target="slideMasters/slideMaster11.xml"/><Relationship Id="rId53" Type="http://schemas.openxmlformats.org/officeDocument/2006/relationships/slide" Target="slides/slide8.xml"/><Relationship Id="rId149" Type="http://schemas.openxmlformats.org/officeDocument/2006/relationships/slide" Target="slides/slide104.xml"/><Relationship Id="rId314" Type="http://schemas.openxmlformats.org/officeDocument/2006/relationships/slide" Target="slides/slide269.xml"/><Relationship Id="rId356" Type="http://schemas.openxmlformats.org/officeDocument/2006/relationships/slide" Target="slides/slide311.xml"/><Relationship Id="rId95" Type="http://schemas.openxmlformats.org/officeDocument/2006/relationships/slide" Target="slides/slide50.xml"/><Relationship Id="rId160" Type="http://schemas.openxmlformats.org/officeDocument/2006/relationships/slide" Target="slides/slide115.xml"/><Relationship Id="rId216" Type="http://schemas.openxmlformats.org/officeDocument/2006/relationships/slide" Target="slides/slide171.xml"/><Relationship Id="rId258" Type="http://schemas.openxmlformats.org/officeDocument/2006/relationships/slide" Target="slides/slide213.xml"/><Relationship Id="rId22" Type="http://schemas.openxmlformats.org/officeDocument/2006/relationships/slideMaster" Target="slideMasters/slideMaster22.xml"/><Relationship Id="rId64" Type="http://schemas.openxmlformats.org/officeDocument/2006/relationships/slide" Target="slides/slide19.xml"/><Relationship Id="rId118" Type="http://schemas.openxmlformats.org/officeDocument/2006/relationships/slide" Target="slides/slide73.xml"/><Relationship Id="rId325" Type="http://schemas.openxmlformats.org/officeDocument/2006/relationships/slide" Target="slides/slide280.xml"/><Relationship Id="rId367" Type="http://schemas.openxmlformats.org/officeDocument/2006/relationships/slide" Target="slides/slide322.xml"/><Relationship Id="rId171" Type="http://schemas.openxmlformats.org/officeDocument/2006/relationships/slide" Target="slides/slide126.xml"/><Relationship Id="rId227" Type="http://schemas.openxmlformats.org/officeDocument/2006/relationships/slide" Target="slides/slide182.xml"/><Relationship Id="rId269" Type="http://schemas.openxmlformats.org/officeDocument/2006/relationships/slide" Target="slides/slide224.xml"/><Relationship Id="rId33" Type="http://schemas.openxmlformats.org/officeDocument/2006/relationships/slideMaster" Target="slideMasters/slideMaster33.xml"/><Relationship Id="rId129" Type="http://schemas.openxmlformats.org/officeDocument/2006/relationships/slide" Target="slides/slide84.xml"/><Relationship Id="rId280" Type="http://schemas.openxmlformats.org/officeDocument/2006/relationships/slide" Target="slides/slide235.xml"/><Relationship Id="rId336" Type="http://schemas.openxmlformats.org/officeDocument/2006/relationships/slide" Target="slides/slide291.xml"/><Relationship Id="rId75" Type="http://schemas.openxmlformats.org/officeDocument/2006/relationships/slide" Target="slides/slide30.xml"/><Relationship Id="rId140" Type="http://schemas.openxmlformats.org/officeDocument/2006/relationships/slide" Target="slides/slide95.xml"/><Relationship Id="rId182" Type="http://schemas.openxmlformats.org/officeDocument/2006/relationships/slide" Target="slides/slide137.xml"/><Relationship Id="rId6" Type="http://schemas.openxmlformats.org/officeDocument/2006/relationships/slideMaster" Target="slideMasters/slideMaster6.xml"/><Relationship Id="rId238" Type="http://schemas.openxmlformats.org/officeDocument/2006/relationships/slide" Target="slides/slide193.xml"/><Relationship Id="rId291" Type="http://schemas.openxmlformats.org/officeDocument/2006/relationships/slide" Target="slides/slide246.xml"/><Relationship Id="rId305" Type="http://schemas.openxmlformats.org/officeDocument/2006/relationships/slide" Target="slides/slide260.xml"/><Relationship Id="rId347" Type="http://schemas.openxmlformats.org/officeDocument/2006/relationships/slide" Target="slides/slide302.xml"/><Relationship Id="rId44" Type="http://schemas.openxmlformats.org/officeDocument/2006/relationships/slideMaster" Target="slideMasters/slideMaster44.xml"/><Relationship Id="rId86" Type="http://schemas.openxmlformats.org/officeDocument/2006/relationships/slide" Target="slides/slide41.xml"/><Relationship Id="rId151" Type="http://schemas.openxmlformats.org/officeDocument/2006/relationships/slide" Target="slides/slide106.xml"/><Relationship Id="rId193" Type="http://schemas.openxmlformats.org/officeDocument/2006/relationships/slide" Target="slides/slide148.xml"/><Relationship Id="rId207" Type="http://schemas.openxmlformats.org/officeDocument/2006/relationships/slide" Target="slides/slide162.xml"/><Relationship Id="rId249" Type="http://schemas.openxmlformats.org/officeDocument/2006/relationships/slide" Target="slides/slide204.xml"/><Relationship Id="rId13" Type="http://schemas.openxmlformats.org/officeDocument/2006/relationships/slideMaster" Target="slideMasters/slideMaster13.xml"/><Relationship Id="rId109" Type="http://schemas.openxmlformats.org/officeDocument/2006/relationships/slide" Target="slides/slide64.xml"/><Relationship Id="rId260" Type="http://schemas.openxmlformats.org/officeDocument/2006/relationships/slide" Target="slides/slide215.xml"/><Relationship Id="rId316" Type="http://schemas.openxmlformats.org/officeDocument/2006/relationships/slide" Target="slides/slide271.xml"/><Relationship Id="rId55" Type="http://schemas.openxmlformats.org/officeDocument/2006/relationships/slide" Target="slides/slide10.xml"/><Relationship Id="rId97" Type="http://schemas.openxmlformats.org/officeDocument/2006/relationships/slide" Target="slides/slide52.xml"/><Relationship Id="rId120" Type="http://schemas.openxmlformats.org/officeDocument/2006/relationships/slide" Target="slides/slide75.xml"/><Relationship Id="rId358" Type="http://schemas.openxmlformats.org/officeDocument/2006/relationships/slide" Target="slides/slide313.xml"/><Relationship Id="rId162" Type="http://schemas.openxmlformats.org/officeDocument/2006/relationships/slide" Target="slides/slide117.xml"/><Relationship Id="rId218" Type="http://schemas.openxmlformats.org/officeDocument/2006/relationships/slide" Target="slides/slide173.xml"/><Relationship Id="rId271" Type="http://schemas.openxmlformats.org/officeDocument/2006/relationships/slide" Target="slides/slide226.xml"/><Relationship Id="rId24" Type="http://schemas.openxmlformats.org/officeDocument/2006/relationships/slideMaster" Target="slideMasters/slideMaster24.xml"/><Relationship Id="rId66" Type="http://schemas.openxmlformats.org/officeDocument/2006/relationships/slide" Target="slides/slide21.xml"/><Relationship Id="rId131" Type="http://schemas.openxmlformats.org/officeDocument/2006/relationships/slide" Target="slides/slide86.xml"/><Relationship Id="rId327" Type="http://schemas.openxmlformats.org/officeDocument/2006/relationships/slide" Target="slides/slide282.xml"/><Relationship Id="rId369" Type="http://schemas.openxmlformats.org/officeDocument/2006/relationships/slide" Target="slides/slide324.xml"/><Relationship Id="rId173" Type="http://schemas.openxmlformats.org/officeDocument/2006/relationships/slide" Target="slides/slide128.xml"/><Relationship Id="rId229" Type="http://schemas.openxmlformats.org/officeDocument/2006/relationships/slide" Target="slides/slide184.xml"/><Relationship Id="rId240" Type="http://schemas.openxmlformats.org/officeDocument/2006/relationships/slide" Target="slides/slide195.xml"/><Relationship Id="rId35" Type="http://schemas.openxmlformats.org/officeDocument/2006/relationships/slideMaster" Target="slideMasters/slideMaster35.xml"/><Relationship Id="rId77" Type="http://schemas.openxmlformats.org/officeDocument/2006/relationships/slide" Target="slides/slide32.xml"/><Relationship Id="rId100" Type="http://schemas.openxmlformats.org/officeDocument/2006/relationships/slide" Target="slides/slide55.xml"/><Relationship Id="rId282" Type="http://schemas.openxmlformats.org/officeDocument/2006/relationships/slide" Target="slides/slide237.xml"/><Relationship Id="rId338" Type="http://schemas.openxmlformats.org/officeDocument/2006/relationships/slide" Target="slides/slide293.xml"/><Relationship Id="rId8" Type="http://schemas.openxmlformats.org/officeDocument/2006/relationships/slideMaster" Target="slideMasters/slideMaster8.xml"/><Relationship Id="rId142" Type="http://schemas.openxmlformats.org/officeDocument/2006/relationships/slide" Target="slides/slide97.xml"/><Relationship Id="rId184" Type="http://schemas.openxmlformats.org/officeDocument/2006/relationships/slide" Target="slides/slide139.xml"/><Relationship Id="rId251" Type="http://schemas.openxmlformats.org/officeDocument/2006/relationships/slide" Target="slides/slide206.xml"/><Relationship Id="rId46" Type="http://schemas.openxmlformats.org/officeDocument/2006/relationships/slide" Target="slides/slide1.xml"/><Relationship Id="rId293" Type="http://schemas.openxmlformats.org/officeDocument/2006/relationships/slide" Target="slides/slide248.xml"/><Relationship Id="rId307" Type="http://schemas.openxmlformats.org/officeDocument/2006/relationships/slide" Target="slides/slide262.xml"/><Relationship Id="rId349" Type="http://schemas.openxmlformats.org/officeDocument/2006/relationships/slide" Target="slides/slide304.xml"/><Relationship Id="rId88" Type="http://schemas.openxmlformats.org/officeDocument/2006/relationships/slide" Target="slides/slide43.xml"/><Relationship Id="rId111" Type="http://schemas.openxmlformats.org/officeDocument/2006/relationships/slide" Target="slides/slide66.xml"/><Relationship Id="rId153" Type="http://schemas.openxmlformats.org/officeDocument/2006/relationships/slide" Target="slides/slide108.xml"/><Relationship Id="rId195" Type="http://schemas.openxmlformats.org/officeDocument/2006/relationships/slide" Target="slides/slide150.xml"/><Relationship Id="rId209" Type="http://schemas.openxmlformats.org/officeDocument/2006/relationships/slide" Target="slides/slide164.xml"/><Relationship Id="rId360" Type="http://schemas.openxmlformats.org/officeDocument/2006/relationships/slide" Target="slides/slide315.xml"/><Relationship Id="rId220" Type="http://schemas.openxmlformats.org/officeDocument/2006/relationships/slide" Target="slides/slide175.xml"/><Relationship Id="rId15" Type="http://schemas.openxmlformats.org/officeDocument/2006/relationships/slideMaster" Target="slideMasters/slideMaster15.xml"/><Relationship Id="rId57" Type="http://schemas.openxmlformats.org/officeDocument/2006/relationships/slide" Target="slides/slide12.xml"/><Relationship Id="rId262" Type="http://schemas.openxmlformats.org/officeDocument/2006/relationships/slide" Target="slides/slide217.xml"/><Relationship Id="rId318" Type="http://schemas.openxmlformats.org/officeDocument/2006/relationships/slide" Target="slides/slide27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831620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latin typeface="Arial" pitchFamily="-112" charset="0"/>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ولا يريد </a:t>
            </a:r>
            <a:r>
              <a:rPr lang="ar-SA" sz="1200" kern="1200" dirty="0" err="1">
                <a:solidFill>
                  <a:schemeClr val="tx1"/>
                </a:solidFill>
                <a:effectLst/>
                <a:latin typeface="Arial" pitchFamily="-112" charset="0"/>
                <a:ea typeface="ＭＳ Ｐゴシック" charset="-128"/>
                <a:cs typeface="ＭＳ Ｐゴシック" charset="-128"/>
              </a:rPr>
              <a:t>أحدًا</a:t>
            </a:r>
            <a:r>
              <a:rPr lang="ar-SA" sz="1200" kern="1200" dirty="0">
                <a:solidFill>
                  <a:schemeClr val="tx1"/>
                </a:solidFill>
                <a:effectLst/>
                <a:latin typeface="Arial" pitchFamily="-112" charset="0"/>
                <a:ea typeface="ＭＳ Ｐゴシック" charset="-128"/>
                <a:cs typeface="ＭＳ Ｐゴシック" charset="-128"/>
              </a:rPr>
              <a:t>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ذهب </a:t>
            </a:r>
            <a:r>
              <a:rPr lang="ar-SA" sz="1200" kern="1200" dirty="0" err="1">
                <a:solidFill>
                  <a:schemeClr val="tx1"/>
                </a:solidFill>
                <a:effectLst/>
                <a:latin typeface="Arial" pitchFamily="-112" charset="0"/>
                <a:ea typeface="ＭＳ Ｐゴシック" charset="-128"/>
                <a:cs typeface="ＭＳ Ｐゴシック" charset="-128"/>
              </a:rPr>
              <a:t>إليه</a:t>
            </a:r>
            <a:r>
              <a:rPr lang="ar-SA" sz="1200" kern="1200" dirty="0">
                <a:solidFill>
                  <a:schemeClr val="tx1"/>
                </a:solidFill>
                <a:effectLst/>
                <a:latin typeface="Arial" pitchFamily="-112" charset="0"/>
                <a:ea typeface="ＭＳ Ｐゴシック" charset="-128"/>
                <a:cs typeface="ＭＳ Ｐゴシック" charset="-128"/>
              </a:rPr>
              <a:t>. وكان يجب على 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يصيحوا "نجس" لكي يحذروا الناس من الاقتراب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ولكنه ذهب </a:t>
            </a:r>
            <a:r>
              <a:rPr lang="ar-SA" sz="1200" kern="1200" dirty="0" err="1">
                <a:solidFill>
                  <a:schemeClr val="tx1"/>
                </a:solidFill>
                <a:effectLst/>
                <a:latin typeface="Arial" pitchFamily="-112" charset="0"/>
                <a:ea typeface="ＭＳ Ｐゴシック" charset="-128"/>
                <a:cs typeface="ＭＳ Ｐゴシック" charset="-128"/>
              </a:rPr>
              <a:t>إلى</a:t>
            </a:r>
            <a:r>
              <a:rPr lang="ar-SA" sz="1200" kern="1200" dirty="0">
                <a:solidFill>
                  <a:schemeClr val="tx1"/>
                </a:solidFill>
                <a:effectLst/>
                <a:latin typeface="Arial" pitchFamily="-112" charset="0"/>
                <a:ea typeface="ＭＳ Ｐゴシック" charset="-128"/>
                <a:cs typeface="ＭＳ Ｐゴシック" charset="-128"/>
              </a:rPr>
              <a:t> الرب يسوع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وركع </a:t>
            </a:r>
            <a:r>
              <a:rPr lang="ar-SA" sz="1200" kern="1200" dirty="0" err="1">
                <a:solidFill>
                  <a:schemeClr val="tx1"/>
                </a:solidFill>
                <a:effectLst/>
                <a:latin typeface="Arial" pitchFamily="-112" charset="0"/>
                <a:ea typeface="ＭＳ Ｐゴシック" charset="-128"/>
                <a:cs typeface="ＭＳ Ｐゴシック" charset="-128"/>
              </a:rPr>
              <a:t>أمامه</a:t>
            </a:r>
            <a:r>
              <a:rPr lang="ar-SA" sz="1200" kern="1200" dirty="0">
                <a:solidFill>
                  <a:schemeClr val="tx1"/>
                </a:solidFill>
                <a:effectLst/>
                <a:latin typeface="Arial" pitchFamily="-112" charset="0"/>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وفعل الرب يسوع </a:t>
            </a:r>
            <a:r>
              <a:rPr lang="ar-SA" sz="1200" kern="1200" dirty="0" err="1">
                <a:solidFill>
                  <a:schemeClr val="tx1"/>
                </a:solidFill>
                <a:effectLst/>
                <a:latin typeface="Arial" pitchFamily="-112" charset="0"/>
                <a:ea typeface="ＭＳ Ｐゴシック" charset="-128"/>
                <a:cs typeface="ＭＳ Ｐゴシック" charset="-128"/>
              </a:rPr>
              <a:t>شيىًا</a:t>
            </a:r>
            <a:r>
              <a:rPr lang="ar-SA" sz="1200" kern="1200" dirty="0">
                <a:solidFill>
                  <a:schemeClr val="tx1"/>
                </a:solidFill>
                <a:effectLst/>
                <a:latin typeface="Arial" pitchFamily="-112" charset="0"/>
                <a:ea typeface="ＭＳ Ｐゴシック" charset="-128"/>
                <a:cs typeface="ＭＳ Ｐゴシック" charset="-128"/>
              </a:rPr>
              <a:t> لا يتوقعه </a:t>
            </a:r>
            <a:r>
              <a:rPr lang="ar-SA" sz="1200" kern="1200" dirty="0" err="1">
                <a:solidFill>
                  <a:schemeClr val="tx1"/>
                </a:solidFill>
                <a:effectLst/>
                <a:latin typeface="Arial" pitchFamily="-112" charset="0"/>
                <a:ea typeface="ＭＳ Ｐゴシック" charset="-128"/>
                <a:cs typeface="ＭＳ Ｐゴシック" charset="-128"/>
              </a:rPr>
              <a:t>أحد</a:t>
            </a:r>
            <a:r>
              <a:rPr lang="ar-SA" sz="1200" kern="1200" dirty="0">
                <a:solidFill>
                  <a:schemeClr val="tx1"/>
                </a:solidFill>
                <a:effectLst/>
                <a:latin typeface="Arial" pitchFamily="-112" charset="0"/>
                <a:ea typeface="ＭＳ Ｐゴシック" charset="-128"/>
                <a:cs typeface="ＭＳ Ｐゴシック" charset="-128"/>
              </a:rPr>
              <a:t> فقد اقترب من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Immediately the leprosy left the man. He was healed.</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 </a:t>
            </a:r>
            <a:r>
              <a:rPr lang="ar-SA" sz="1200" kern="1200" dirty="0">
                <a:solidFill>
                  <a:schemeClr val="tx1"/>
                </a:solidFill>
                <a:effectLst/>
                <a:latin typeface="Arial" pitchFamily="-112" charset="0"/>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b="1"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0434609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latin typeface="Arial" pitchFamily="-112" charset="0"/>
                <a:ea typeface="ＭＳ Ｐゴシック" charset="-128"/>
              </a:rPr>
              <a:t>_____</a:t>
            </a:r>
          </a:p>
          <a:p>
            <a:pPr algn="r" rtl="1"/>
            <a:r>
              <a:rPr lang="ar-SA" b="1"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390025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LC-09-Rejection of the King-162</a:t>
            </a:r>
          </a:p>
          <a:p>
            <a:r>
              <a:rPr lang="en-US" dirty="0">
                <a:latin typeface="Arial"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C0A7A-1398-4745-BC31-1DCCDEBA09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7296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D9B900-83BF-394E-99B7-CD4FCCB404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90443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6F51C-9A57-7B47-ADE2-22A690A59AD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It is sad that Einstein did not follow his admiration for Jesus to its logical conclusion—to place his faith in Christ.</a:t>
            </a:r>
          </a:p>
          <a:p>
            <a:r>
              <a:rPr lang="en-US" dirty="0">
                <a:latin typeface="Arial" charset="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a:t>NS-02-Mark1-8-slide 22, 133</a:t>
            </a:r>
          </a:p>
          <a:p>
            <a:pPr algn="l" rtl="0" latinLnBrk="0">
              <a:spcBef>
                <a:spcPts val="400"/>
              </a:spcBef>
            </a:pPr>
            <a:endParaRPr lang="en-US" dirty="0"/>
          </a:p>
        </p:txBody>
      </p:sp>
    </p:spTree>
    <p:extLst>
      <p:ext uri="{BB962C8B-B14F-4D97-AF65-F5344CB8AC3E}">
        <p14:creationId xmlns:p14="http://schemas.microsoft.com/office/powerpoint/2010/main" val="30066814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59015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936160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Help others despite opposition, which Jesus lived and taught </a:t>
            </a:r>
            <a:r>
              <a:rPr lang="en-SG" dirty="0">
                <a:effectLst/>
              </a:rPr>
              <a:t> (Mark 1:14–10:52</a:t>
            </a:r>
            <a:r>
              <a:rPr lang="en-US" dirty="0">
                <a:effectLst/>
              </a:rPr>
              <a:t>).</a:t>
            </a:r>
            <a:endParaRPr lang="en-SG" dirty="0">
              <a:effectLst/>
            </a:endParaRPr>
          </a:p>
        </p:txBody>
      </p:sp>
    </p:spTree>
    <p:extLst>
      <p:ext uri="{BB962C8B-B14F-4D97-AF65-F5344CB8AC3E}">
        <p14:creationId xmlns:p14="http://schemas.microsoft.com/office/powerpoint/2010/main" val="11379326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endParaRPr lang="en-US" dirty="0"/>
          </a:p>
        </p:txBody>
      </p:sp>
    </p:spTree>
    <p:extLst>
      <p:ext uri="{BB962C8B-B14F-4D97-AF65-F5344CB8AC3E}">
        <p14:creationId xmlns:p14="http://schemas.microsoft.com/office/powerpoint/2010/main" val="269263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756507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endParaRPr lang="en-US" dirty="0"/>
          </a:p>
        </p:txBody>
      </p:sp>
    </p:spTree>
    <p:extLst>
      <p:ext uri="{BB962C8B-B14F-4D97-AF65-F5344CB8AC3E}">
        <p14:creationId xmlns:p14="http://schemas.microsoft.com/office/powerpoint/2010/main" val="38894288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377767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used his authority by healing an oppressed leper and paralytic to show his followers servant care for others (1:40–2:12)</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17564587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5F92F-AD3C-284A-9BDC-D3915B9458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34737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755623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6770910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60805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6:37</a:t>
            </a:r>
            <a:r>
              <a:rPr lang="en-US" dirty="0">
                <a:solidFill>
                  <a:srgbClr val="FF2500"/>
                </a:solidFill>
                <a:effectLst/>
                <a:latin typeface="Lucida Grande" panose="020B0600040502020204" pitchFamily="34" charset="0"/>
              </a:rPr>
              <a:t> However, those the Father has given me will come to me, and I will never reject them (NLT).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271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It is sad that Einstein did not follow his admiration for Jesus to its logical conclusion—to place his faith in Christ.</a:t>
            </a:r>
          </a:p>
          <a:p>
            <a:r>
              <a:rPr lang="en-US" dirty="0">
                <a:latin typeface="Arial" charset="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dirty="0"/>
              <a:t>NS-02-Mark1-8-slide 22, 133</a:t>
            </a:r>
          </a:p>
          <a:p>
            <a:pPr algn="l" rtl="0" latinLnBrk="0">
              <a:spcBef>
                <a:spcPts val="400"/>
              </a:spcBef>
            </a:pP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E861F6-9C81-FD4A-993D-24779CA6E392}" type="slidenum">
              <a:rPr lang="en-US" sz="1200">
                <a:solidFill>
                  <a:srgbClr val="000000"/>
                </a:solidFill>
              </a:rPr>
              <a:pPr eaLnBrk="1" hangingPunct="1"/>
              <a:t>23</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A26A76-8B58-9249-AE1B-EBDA178D4F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0608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CR-09-Creation Evangelism-64</a:t>
            </a:r>
          </a:p>
        </p:txBody>
      </p:sp>
    </p:spTree>
    <p:extLst>
      <p:ext uri="{BB962C8B-B14F-4D97-AF65-F5344CB8AC3E}">
        <p14:creationId xmlns:p14="http://schemas.microsoft.com/office/powerpoint/2010/main" val="4833723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C1A42D-77E4-BF40-AD02-D5EDA276F5F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2464943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01CEAF-8E63-434C-B3FD-76445C93E14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8568958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41B407-048A-E046-BA2A-E971195C0B1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431320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7A4B89-8D00-A244-BFD1-55CABE6038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1603" name="Rectangle 3"/>
          <p:cNvSpPr>
            <a:spLocks noGrp="1" noChangeArrowheads="1"/>
          </p:cNvSpPr>
          <p:nvPr>
            <p:ph type="body" idx="1"/>
          </p:nvPr>
        </p:nvSpPr>
        <p:spPr/>
        <p:txBody>
          <a:bodyPr/>
          <a:lstStyle/>
          <a:p>
            <a:pPr eaLnBrk="1" hangingPunct="1">
              <a:defRPr/>
            </a:pPr>
            <a:r>
              <a:rPr lang="en-US">
                <a:cs typeface="+mn-cs"/>
              </a:rPr>
              <a:t>Verse 9 echoes the language of Gen. 9:10-16.  There is nothing on Day 3, when God made dry land, to link this description with creation week.</a:t>
            </a:r>
          </a:p>
        </p:txBody>
      </p:sp>
    </p:spTree>
    <p:extLst>
      <p:ext uri="{BB962C8B-B14F-4D97-AF65-F5344CB8AC3E}">
        <p14:creationId xmlns:p14="http://schemas.microsoft.com/office/powerpoint/2010/main" val="407588591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2A11D2-3DF5-154C-AD9A-A3DADC041BB6}" type="slidenum">
              <a:rPr lang="en-US" sz="1200">
                <a:solidFill>
                  <a:srgbClr val="000000"/>
                </a:solidFill>
              </a:rPr>
              <a:pPr eaLnBrk="1" hangingPunct="1"/>
              <a:t>24</a:t>
            </a:fld>
            <a:endParaRPr lang="en-US" sz="1200">
              <a:solidFill>
                <a:srgbClr val="000000"/>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7B808-D380-8D44-A491-EEF86EFE4025}" type="slidenum">
              <a:rPr lang="en-US" sz="1200">
                <a:solidFill>
                  <a:srgbClr val="000000"/>
                </a:solidFill>
              </a:rPr>
              <a:pPr eaLnBrk="1" hangingPunct="1"/>
              <a:t>25</a:t>
            </a:fld>
            <a:endParaRPr lang="en-US" sz="1200">
              <a:solidFill>
                <a:srgbClr val="000000"/>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5482374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5443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999198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18861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897615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9898595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2459771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454693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4050043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0832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69F7CB-3684-F048-9AB0-145A3D078DBC}" type="slidenum">
              <a:rPr lang="en-US" sz="1200">
                <a:solidFill>
                  <a:srgbClr val="000000"/>
                </a:solidFill>
              </a:rPr>
              <a:pPr eaLnBrk="1" hangingPunct="1"/>
              <a:t>26</a:t>
            </a:fld>
            <a:endParaRPr lang="en-US" sz="1200">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7039567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215608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559735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2934822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950746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859633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38919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8252040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789965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7AB556-E7DE-3645-B612-CE8DE8DA2E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934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4678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pPr eaLnBrk="1" hangingPunct="1"/>
              <a:t>243</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pPr eaLnBrk="1" hangingPunct="1"/>
              <a:t>244</a:t>
            </a:fld>
            <a:endParaRPr lang="en-US" sz="1200"/>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254</a:t>
            </a:fld>
            <a:endParaRPr lang="en-US"/>
          </a:p>
        </p:txBody>
      </p:sp>
    </p:spTree>
    <p:extLst>
      <p:ext uri="{BB962C8B-B14F-4D97-AF65-F5344CB8AC3E}">
        <p14:creationId xmlns:p14="http://schemas.microsoft.com/office/powerpoint/2010/main" val="142438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488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255</a:t>
            </a:fld>
            <a:endParaRPr lang="en-US"/>
          </a:p>
        </p:txBody>
      </p:sp>
    </p:spTree>
    <p:extLst>
      <p:ext uri="{BB962C8B-B14F-4D97-AF65-F5344CB8AC3E}">
        <p14:creationId xmlns:p14="http://schemas.microsoft.com/office/powerpoint/2010/main" val="115220643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256</a:t>
            </a:fld>
            <a:endParaRPr lang="en-US"/>
          </a:p>
        </p:txBody>
      </p:sp>
    </p:spTree>
    <p:extLst>
      <p:ext uri="{BB962C8B-B14F-4D97-AF65-F5344CB8AC3E}">
        <p14:creationId xmlns:p14="http://schemas.microsoft.com/office/powerpoint/2010/main" val="76400596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257</a:t>
            </a:fld>
            <a:endParaRPr lang="en-US"/>
          </a:p>
        </p:txBody>
      </p:sp>
    </p:spTree>
    <p:extLst>
      <p:ext uri="{BB962C8B-B14F-4D97-AF65-F5344CB8AC3E}">
        <p14:creationId xmlns:p14="http://schemas.microsoft.com/office/powerpoint/2010/main" val="183213892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258</a:t>
            </a:fld>
            <a:endParaRPr lang="en-US"/>
          </a:p>
        </p:txBody>
      </p:sp>
    </p:spTree>
    <p:extLst>
      <p:ext uri="{BB962C8B-B14F-4D97-AF65-F5344CB8AC3E}">
        <p14:creationId xmlns:p14="http://schemas.microsoft.com/office/powerpoint/2010/main" val="87490177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259</a:t>
            </a:fld>
            <a:endParaRPr lang="en-US"/>
          </a:p>
        </p:txBody>
      </p:sp>
    </p:spTree>
    <p:extLst>
      <p:ext uri="{BB962C8B-B14F-4D97-AF65-F5344CB8AC3E}">
        <p14:creationId xmlns:p14="http://schemas.microsoft.com/office/powerpoint/2010/main" val="153663309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260</a:t>
            </a:fld>
            <a:endParaRPr lang="en-US"/>
          </a:p>
        </p:txBody>
      </p:sp>
    </p:spTree>
    <p:extLst>
      <p:ext uri="{BB962C8B-B14F-4D97-AF65-F5344CB8AC3E}">
        <p14:creationId xmlns:p14="http://schemas.microsoft.com/office/powerpoint/2010/main" val="46021132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261</a:t>
            </a:fld>
            <a:endParaRPr lang="en-US"/>
          </a:p>
        </p:txBody>
      </p:sp>
    </p:spTree>
    <p:extLst>
      <p:ext uri="{BB962C8B-B14F-4D97-AF65-F5344CB8AC3E}">
        <p14:creationId xmlns:p14="http://schemas.microsoft.com/office/powerpoint/2010/main" val="328492001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262</a:t>
            </a:fld>
            <a:endParaRPr lang="en-US"/>
          </a:p>
        </p:txBody>
      </p:sp>
    </p:spTree>
    <p:extLst>
      <p:ext uri="{BB962C8B-B14F-4D97-AF65-F5344CB8AC3E}">
        <p14:creationId xmlns:p14="http://schemas.microsoft.com/office/powerpoint/2010/main" val="248433090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263</a:t>
            </a:fld>
            <a:endParaRPr lang="en-US"/>
          </a:p>
        </p:txBody>
      </p:sp>
    </p:spTree>
    <p:extLst>
      <p:ext uri="{BB962C8B-B14F-4D97-AF65-F5344CB8AC3E}">
        <p14:creationId xmlns:p14="http://schemas.microsoft.com/office/powerpoint/2010/main" val="182153656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264</a:t>
            </a:fld>
            <a:endParaRPr lang="en-US"/>
          </a:p>
        </p:txBody>
      </p:sp>
    </p:spTree>
    <p:extLst>
      <p:ext uri="{BB962C8B-B14F-4D97-AF65-F5344CB8AC3E}">
        <p14:creationId xmlns:p14="http://schemas.microsoft.com/office/powerpoint/2010/main" val="2240850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508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265</a:t>
            </a:fld>
            <a:endParaRPr lang="en-US"/>
          </a:p>
        </p:txBody>
      </p:sp>
    </p:spTree>
    <p:extLst>
      <p:ext uri="{BB962C8B-B14F-4D97-AF65-F5344CB8AC3E}">
        <p14:creationId xmlns:p14="http://schemas.microsoft.com/office/powerpoint/2010/main" val="1062790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266</a:t>
            </a:fld>
            <a:endParaRPr lang="en-US"/>
          </a:p>
        </p:txBody>
      </p:sp>
    </p:spTree>
    <p:extLst>
      <p:ext uri="{BB962C8B-B14F-4D97-AF65-F5344CB8AC3E}">
        <p14:creationId xmlns:p14="http://schemas.microsoft.com/office/powerpoint/2010/main" val="369610678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267</a:t>
            </a:fld>
            <a:endParaRPr lang="en-US"/>
          </a:p>
        </p:txBody>
      </p:sp>
    </p:spTree>
    <p:extLst>
      <p:ext uri="{BB962C8B-B14F-4D97-AF65-F5344CB8AC3E}">
        <p14:creationId xmlns:p14="http://schemas.microsoft.com/office/powerpoint/2010/main" val="84847139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268</a:t>
            </a:fld>
            <a:endParaRPr lang="en-US"/>
          </a:p>
        </p:txBody>
      </p:sp>
    </p:spTree>
    <p:extLst>
      <p:ext uri="{BB962C8B-B14F-4D97-AF65-F5344CB8AC3E}">
        <p14:creationId xmlns:p14="http://schemas.microsoft.com/office/powerpoint/2010/main" val="79342485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269</a:t>
            </a:fld>
            <a:endParaRPr lang="en-US"/>
          </a:p>
        </p:txBody>
      </p:sp>
    </p:spTree>
    <p:extLst>
      <p:ext uri="{BB962C8B-B14F-4D97-AF65-F5344CB8AC3E}">
        <p14:creationId xmlns:p14="http://schemas.microsoft.com/office/powerpoint/2010/main" val="254120479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270</a:t>
            </a:fld>
            <a:endParaRPr lang="en-US"/>
          </a:p>
        </p:txBody>
      </p:sp>
    </p:spTree>
    <p:extLst>
      <p:ext uri="{BB962C8B-B14F-4D97-AF65-F5344CB8AC3E}">
        <p14:creationId xmlns:p14="http://schemas.microsoft.com/office/powerpoint/2010/main" val="51176426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271</a:t>
            </a:fld>
            <a:endParaRPr lang="en-US"/>
          </a:p>
        </p:txBody>
      </p:sp>
    </p:spTree>
    <p:extLst>
      <p:ext uri="{BB962C8B-B14F-4D97-AF65-F5344CB8AC3E}">
        <p14:creationId xmlns:p14="http://schemas.microsoft.com/office/powerpoint/2010/main" val="243529276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272</a:t>
            </a:fld>
            <a:endParaRPr lang="en-US"/>
          </a:p>
        </p:txBody>
      </p:sp>
    </p:spTree>
    <p:extLst>
      <p:ext uri="{BB962C8B-B14F-4D97-AF65-F5344CB8AC3E}">
        <p14:creationId xmlns:p14="http://schemas.microsoft.com/office/powerpoint/2010/main" val="246939141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273</a:t>
            </a:fld>
            <a:endParaRPr lang="en-US"/>
          </a:p>
        </p:txBody>
      </p:sp>
    </p:spTree>
    <p:extLst>
      <p:ext uri="{BB962C8B-B14F-4D97-AF65-F5344CB8AC3E}">
        <p14:creationId xmlns:p14="http://schemas.microsoft.com/office/powerpoint/2010/main" val="224775458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E328E1-E659-514B-99D5-BADF53827BFF}" type="slidenum">
              <a:rPr lang="en-US" sz="1200">
                <a:solidFill>
                  <a:srgbClr val="000000"/>
                </a:solidFill>
              </a:rPr>
              <a:pPr eaLnBrk="1" hangingPunct="1"/>
              <a:t>30</a:t>
            </a:fld>
            <a:endParaRPr lang="en-US" sz="1200">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86EE8-229F-FD4A-A80B-72C118670D8D}" type="slidenum">
              <a:rPr lang="en-US" sz="1200">
                <a:solidFill>
                  <a:srgbClr val="000000"/>
                </a:solidFill>
              </a:rPr>
              <a:pPr eaLnBrk="1" hangingPunct="1"/>
              <a:t>31</a:t>
            </a:fld>
            <a:endParaRPr lang="en-US" sz="1200">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2C4843-09C1-5943-BC54-408FE4846EF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1. Details are most vivid—But the source (Peter) was the most colorful and this assumes that later writers would be more boring</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2. Grammar and style roughest—But isn't this just stylistic rather than indicating an original?</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3. Embarrassing or misleading details—But Mark could just be getting into the action as the young man fleeing naked in the garden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4. Shortest gospel—But this assumes that later gospels got longer whereas it may not have been the case</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5. Little material not in Matthew or Luke—But Peter as a source would not need these other gospels</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6. Text order same in Matthew &amp; Luke—But would not the chronology be the same despite the order of composition?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7. High incidence of Aramaic words—But this is expected as Mark was a Jerusalem Jew informing a Roman audience</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8. Omits all material common to Matthew &amp; Luke—But we would expect this as the birth and genealogy were not needed</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9. Consistent theology of Matthew &amp; Luke—But these relate to the kingdom which would not be needed as much for Mark's readers</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_____</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NS-01-Gospels-36</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NS-02-Mark1-8-slide 32</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EC4C6A-0C78-5F45-8E57-31537A3DE25E}" type="slidenum">
              <a:rPr lang="en-US" sz="1200">
                <a:solidFill>
                  <a:srgbClr val="000000"/>
                </a:solidFill>
              </a:rPr>
              <a:pPr eaLnBrk="1" hangingPunct="1"/>
              <a:t>33</a:t>
            </a:fld>
            <a:endParaRPr lang="en-US" sz="1200">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39552310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589845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889892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093579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5086166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0947014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066640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324</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E3E273-1A71-9E47-8F22-7C6755C37132}" type="slidenum">
              <a:rPr lang="en-US" sz="1200">
                <a:solidFill>
                  <a:srgbClr val="000000"/>
                </a:solidFill>
              </a:rPr>
              <a:pPr eaLnBrk="1" hangingPunct="1"/>
              <a:t>34</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325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6EB0BD-9B82-BA49-BB64-6597258E7EAD}" type="slidenum">
              <a:rPr lang="en-US" sz="1200">
                <a:solidFill>
                  <a:srgbClr val="000000"/>
                </a:solidFill>
              </a:rPr>
              <a:pPr eaLnBrk="1" hangingPunct="1"/>
              <a:t>35</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B4346-08F4-3246-961A-3BA61739A0A4}" type="slidenum">
              <a:rPr lang="en-US" sz="1200">
                <a:solidFill>
                  <a:srgbClr val="000000"/>
                </a:solidFill>
              </a:rPr>
              <a:pPr eaLnBrk="1" hangingPunct="1"/>
              <a:t>36</a:t>
            </a:fld>
            <a:endParaRPr lang="en-US" sz="1200">
              <a:solidFill>
                <a:srgbClr val="000000"/>
              </a:solidFill>
            </a:endParaRPr>
          </a:p>
        </p:txBody>
      </p:sp>
      <p:sp>
        <p:nvSpPr>
          <p:cNvPr id="265218" name="Rectangle 1026"/>
          <p:cNvSpPr>
            <a:spLocks noGrp="1" noRot="1" noChangeAspect="1" noChangeArrowheads="1"/>
          </p:cNvSpPr>
          <p:nvPr>
            <p:ph type="sldImg"/>
          </p:nvPr>
        </p:nvSpPr>
        <p:spPr>
          <a:solidFill>
            <a:srgbClr val="FFFFFF"/>
          </a:solidFill>
          <a:ln/>
        </p:spPr>
      </p:sp>
      <p:sp>
        <p:nvSpPr>
          <p:cNvPr id="2652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EE7393-B112-3B43-94F6-24048371FB5D}" type="slidenum">
              <a:rPr lang="en-US" sz="1200">
                <a:solidFill>
                  <a:srgbClr val="000000"/>
                </a:solidFill>
              </a:rPr>
              <a:pPr eaLnBrk="1" hangingPunct="1"/>
              <a:t>37</a:t>
            </a:fld>
            <a:endParaRPr lang="en-US" sz="1200">
              <a:solidFill>
                <a:srgbClr val="000000"/>
              </a:solidFill>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693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406784-E2F0-8742-95E4-BB43F7268F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A5B7D0-3484-B347-8B34-B71F2C1BA0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49F15B-C063-B446-9984-923E60DADA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a:latin typeface="Arial" charset="0"/>
                <a:ea typeface="ＭＳ Ｐゴシック" charset="0"/>
                <a:cs typeface="ＭＳ Ｐゴシック" charset="0"/>
              </a:rPr>
              <a:t>NS-00-NT Introduction-42</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74</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36DF3-AE35-F64E-BF24-11E7987EE6C3}" type="slidenum">
              <a:rPr lang="en-US" sz="1200"/>
              <a:pPr eaLnBrk="1" hangingPunct="1"/>
              <a:t>43</a:t>
            </a:fld>
            <a:endParaRPr lang="en-US" sz="1200"/>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4A1D3F-4707-4441-A47B-0AE826E43280}" type="slidenum">
              <a:rPr lang="en-US" sz="1200">
                <a:solidFill>
                  <a:prstClr val="black"/>
                </a:solidFill>
              </a:rPr>
              <a:pPr eaLnBrk="1" hangingPunct="1"/>
              <a:t>44</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3FC5E1-D904-9D47-AD0C-7D94335AE36D}" type="slidenum">
              <a:rPr lang="en-US" sz="1200"/>
              <a:pPr eaLnBrk="1" hangingPunct="1"/>
              <a:t>45</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45E98-99FA-5043-9F95-C16BA8584611}" type="slidenum">
              <a:rPr lang="en-US" sz="1200"/>
              <a:pPr eaLnBrk="1" hangingPunct="1"/>
              <a:t>46</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47</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solidFill>
                  <a:prstClr val="black"/>
                </a:solidFill>
              </a:rPr>
              <a:pPr eaLnBrk="1" hangingPunct="1"/>
              <a:t>5</a:t>
            </a:fld>
            <a:endParaRPr lang="en-US"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320D6E-A00F-7D4E-B219-BA400004992B}" type="slidenum">
              <a:rPr lang="en-US" sz="1200"/>
              <a:pPr eaLnBrk="1" hangingPunct="1"/>
              <a:t>48</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DC28B-9B3C-5143-BA18-A72034FA0C4E}" type="slidenum">
              <a:rPr lang="en-US" sz="1200"/>
              <a:pPr eaLnBrk="1" hangingPunct="1"/>
              <a:t>49</a:t>
            </a:fld>
            <a:endParaRPr lang="en-US" sz="120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135068-A1DE-5646-8DF8-08A79B556126}" type="slidenum">
              <a:rPr lang="en-US" sz="1200"/>
              <a:pPr eaLnBrk="1" hangingPunct="1"/>
              <a:t>50</a:t>
            </a:fld>
            <a:endParaRPr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51</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C777C9-3E4A-554D-8200-5FB87BF585DA}" type="slidenum">
              <a:rPr lang="en-US" sz="1200"/>
              <a:pPr eaLnBrk="1" hangingPunct="1"/>
              <a:t>52</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F390FC-D254-9A4B-A0BE-CEE5C8A06091}" type="slidenum">
              <a:rPr lang="en-US" sz="1200"/>
              <a:pPr eaLnBrk="1" hangingPunct="1"/>
              <a:t>53</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pPr eaLnBrk="1" hangingPunct="1"/>
              <a:t>54</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A39A1A-DB9E-FA47-9DDF-08E4F836DB7A}" type="slidenum">
              <a:rPr lang="en-US" sz="1200"/>
              <a:pPr eaLnBrk="1" hangingPunct="1"/>
              <a:t>55</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52692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1777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solidFill>
                  <a:prstClr val="black"/>
                </a:solidFill>
              </a:rPr>
              <a:pPr eaLnBrk="1" hangingPunct="1"/>
              <a:t>10</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906446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p:txBody>
      </p:sp>
    </p:spTree>
    <p:extLst>
      <p:ext uri="{BB962C8B-B14F-4D97-AF65-F5344CB8AC3E}">
        <p14:creationId xmlns:p14="http://schemas.microsoft.com/office/powerpoint/2010/main" val="760789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2591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Roman believers were being tested to death, so they asked Mark to record the example of Jesus. He did so, giving us the Gospel of Mark.</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68339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65</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66</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848790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p:txBody>
      </p:sp>
    </p:spTree>
    <p:extLst>
      <p:ext uri="{BB962C8B-B14F-4D97-AF65-F5344CB8AC3E}">
        <p14:creationId xmlns:p14="http://schemas.microsoft.com/office/powerpoint/2010/main" val="1095195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r>
              <a:rPr kumimoji="1" lang="en-US" sz="1200" kern="1200" dirty="0">
                <a:solidFill>
                  <a:schemeClr val="tx1"/>
                </a:solidFill>
                <a:effectLst/>
                <a:latin typeface="Arial" pitchFamily="-108" charset="0"/>
                <a:ea typeface="ＭＳ Ｐゴシック" pitchFamily="-110" charset="-128"/>
                <a:cs typeface="ＭＳ Ｐゴシック" pitchFamily="-110" charset="-128"/>
              </a:rPr>
              <a:t>Imitate the humility of the Suffering Servant despite being God and Messiah</a:t>
            </a:r>
            <a:r>
              <a:rPr lang="en-SG" dirty="0">
                <a:effectLst/>
              </a:rPr>
              <a:t> (1:1-13).</a:t>
            </a:r>
            <a:endParaRPr lang="en-US" dirty="0">
              <a:cs typeface="ＭＳ Ｐゴシック" charset="0"/>
            </a:endParaRPr>
          </a:p>
        </p:txBody>
      </p:sp>
    </p:spTree>
    <p:extLst>
      <p:ext uri="{BB962C8B-B14F-4D97-AF65-F5344CB8AC3E}">
        <p14:creationId xmlns:p14="http://schemas.microsoft.com/office/powerpoint/2010/main" val="201974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A1D3F-4707-4441-A47B-0AE826E432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2216489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04953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kumimoji="1" lang="en-US" sz="1200" kern="1200" dirty="0">
              <a:solidFill>
                <a:schemeClr val="tx1"/>
              </a:solidFill>
              <a:latin typeface="Arial" pitchFamily="-108" charset="0"/>
              <a:ea typeface="ＭＳ Ｐゴシック" pitchFamily="-110" charset="-128"/>
              <a:cs typeface="ＭＳ Ｐゴシック" pitchFamily="-110" charset="-128"/>
            </a:endParaRPr>
          </a:p>
          <a:p>
            <a:pPr>
              <a:defRPr/>
            </a:pPr>
            <a:endParaRPr lang="en-US" dirty="0">
              <a:cs typeface="+mn-cs"/>
            </a:endParaRPr>
          </a:p>
        </p:txBody>
      </p:sp>
    </p:spTree>
    <p:extLst>
      <p:ext uri="{BB962C8B-B14F-4D97-AF65-F5344CB8AC3E}">
        <p14:creationId xmlns:p14="http://schemas.microsoft.com/office/powerpoint/2010/main" val="1211924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extLst>
      <p:ext uri="{BB962C8B-B14F-4D97-AF65-F5344CB8AC3E}">
        <p14:creationId xmlns:p14="http://schemas.microsoft.com/office/powerpoint/2010/main" val="3804099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29120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447505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praised by God himself at his baptism (1:9-11)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extLst>
      <p:ext uri="{BB962C8B-B14F-4D97-AF65-F5344CB8AC3E}">
        <p14:creationId xmlns:p14="http://schemas.microsoft.com/office/powerpoint/2010/main" val="20565172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5279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14141423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9490352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1620858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5C3E8-7C5B-A044-80F1-C70E7B38D87C}" type="slidenum">
              <a:rPr lang="en-US"/>
              <a:pPr>
                <a:defRPr/>
              </a:pPr>
              <a:t>‹#›</a:t>
            </a:fld>
            <a:endParaRPr lang="en-US"/>
          </a:p>
        </p:txBody>
      </p:sp>
    </p:spTree>
    <p:extLst>
      <p:ext uri="{BB962C8B-B14F-4D97-AF65-F5344CB8AC3E}">
        <p14:creationId xmlns:p14="http://schemas.microsoft.com/office/powerpoint/2010/main" val="3950588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245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90458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75941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685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A12DB-E007-A64D-BBA8-4A436F38CF43}" type="slidenum">
              <a:rPr lang="en-US"/>
              <a:pPr>
                <a:defRPr/>
              </a:pPr>
              <a:t>‹#›</a:t>
            </a:fld>
            <a:endParaRPr lang="en-US"/>
          </a:p>
        </p:txBody>
      </p:sp>
    </p:spTree>
    <p:extLst>
      <p:ext uri="{BB962C8B-B14F-4D97-AF65-F5344CB8AC3E}">
        <p14:creationId xmlns:p14="http://schemas.microsoft.com/office/powerpoint/2010/main" val="27102916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3110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5778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412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8888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938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89055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3103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6356B-5ABD-0540-AA67-DF0C10CAC13A}" type="slidenum">
              <a:rPr lang="en-US"/>
              <a:pPr>
                <a:defRPr/>
              </a:pPr>
              <a:t>‹#›</a:t>
            </a:fld>
            <a:endParaRPr lang="en-US"/>
          </a:p>
        </p:txBody>
      </p:sp>
    </p:spTree>
    <p:extLst>
      <p:ext uri="{BB962C8B-B14F-4D97-AF65-F5344CB8AC3E}">
        <p14:creationId xmlns:p14="http://schemas.microsoft.com/office/powerpoint/2010/main" val="2534876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063198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000214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C257F7-ABF3-C948-B65B-CEB60A5F546D}" type="slidenum">
              <a:rPr lang="en-US"/>
              <a:pPr>
                <a:defRPr/>
              </a:pPr>
              <a:t>‹#›</a:t>
            </a:fld>
            <a:endParaRPr lang="en-US"/>
          </a:p>
        </p:txBody>
      </p:sp>
    </p:spTree>
    <p:extLst>
      <p:ext uri="{BB962C8B-B14F-4D97-AF65-F5344CB8AC3E}">
        <p14:creationId xmlns:p14="http://schemas.microsoft.com/office/powerpoint/2010/main" val="41394519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2548699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929121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74092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336260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510422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5028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8516990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1530216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73137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129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26AF2E-A1E1-354E-B744-5C5FDF6085B8}" type="slidenum">
              <a:rPr lang="en-US"/>
              <a:pPr>
                <a:defRPr/>
              </a:pPr>
              <a:t>‹#›</a:t>
            </a:fld>
            <a:endParaRPr lang="en-US"/>
          </a:p>
        </p:txBody>
      </p:sp>
    </p:spTree>
    <p:extLst>
      <p:ext uri="{BB962C8B-B14F-4D97-AF65-F5344CB8AC3E}">
        <p14:creationId xmlns:p14="http://schemas.microsoft.com/office/powerpoint/2010/main" val="18250566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65774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8002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248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063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75392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9933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01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813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39121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1286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F1C588-BFD4-3147-B5E6-DCA21D902F65}" type="slidenum">
              <a:rPr lang="en-US"/>
              <a:pPr>
                <a:defRPr/>
              </a:pPr>
              <a:t>‹#›</a:t>
            </a:fld>
            <a:endParaRPr lang="en-US"/>
          </a:p>
        </p:txBody>
      </p:sp>
    </p:spTree>
    <p:extLst>
      <p:ext uri="{BB962C8B-B14F-4D97-AF65-F5344CB8AC3E}">
        <p14:creationId xmlns:p14="http://schemas.microsoft.com/office/powerpoint/2010/main" val="8776637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913368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5648693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15915481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852870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7468659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300371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89885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890949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431084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447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CB1E07-3527-A043-BC04-085EA80355A7}" type="slidenum">
              <a:rPr lang="en-US"/>
              <a:pPr>
                <a:defRPr/>
              </a:pPr>
              <a:t>‹#›</a:t>
            </a:fld>
            <a:endParaRPr lang="en-US"/>
          </a:p>
        </p:txBody>
      </p:sp>
    </p:spTree>
    <p:extLst>
      <p:ext uri="{BB962C8B-B14F-4D97-AF65-F5344CB8AC3E}">
        <p14:creationId xmlns:p14="http://schemas.microsoft.com/office/powerpoint/2010/main" val="1130919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2248592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8988380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21277553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27910354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0030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79043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312931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2000514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976782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302365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2505F-60BC-934E-9B08-3ED5450FEDF4}" type="slidenum">
              <a:rPr lang="en-US"/>
              <a:pPr>
                <a:defRPr/>
              </a:pPr>
              <a:t>‹#›</a:t>
            </a:fld>
            <a:endParaRPr lang="en-US"/>
          </a:p>
        </p:txBody>
      </p:sp>
    </p:spTree>
    <p:extLst>
      <p:ext uri="{BB962C8B-B14F-4D97-AF65-F5344CB8AC3E}">
        <p14:creationId xmlns:p14="http://schemas.microsoft.com/office/powerpoint/2010/main" val="215106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54029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860913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F1109E-713F-0B42-9E42-503D439173E1}" type="slidenum">
              <a:rPr lang="en-US"/>
              <a:pPr>
                <a:defRPr/>
              </a:pPr>
              <a:t>‹#›</a:t>
            </a:fld>
            <a:endParaRPr lang="en-US"/>
          </a:p>
        </p:txBody>
      </p:sp>
    </p:spTree>
    <p:extLst>
      <p:ext uri="{BB962C8B-B14F-4D97-AF65-F5344CB8AC3E}">
        <p14:creationId xmlns:p14="http://schemas.microsoft.com/office/powerpoint/2010/main" val="25912607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636059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043819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3700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1994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6415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912132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7490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C4AD6E-6946-2640-9708-52EFF5CC38FC}" type="slidenum">
              <a:rPr lang="en-US"/>
              <a:pPr>
                <a:defRPr/>
              </a:pPr>
              <a:t>‹#›</a:t>
            </a:fld>
            <a:endParaRPr lang="en-US"/>
          </a:p>
        </p:txBody>
      </p:sp>
    </p:spTree>
    <p:extLst>
      <p:ext uri="{BB962C8B-B14F-4D97-AF65-F5344CB8AC3E}">
        <p14:creationId xmlns:p14="http://schemas.microsoft.com/office/powerpoint/2010/main" val="2072057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05413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974867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01664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57378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74590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586268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64104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12254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74826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9372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57B522-E1F2-854E-8444-A94DF55D3B30}" type="slidenum">
              <a:rPr lang="en-US"/>
              <a:pPr>
                <a:defRPr/>
              </a:pPr>
              <a:t>‹#›</a:t>
            </a:fld>
            <a:endParaRPr lang="en-US"/>
          </a:p>
        </p:txBody>
      </p:sp>
    </p:spTree>
    <p:extLst>
      <p:ext uri="{BB962C8B-B14F-4D97-AF65-F5344CB8AC3E}">
        <p14:creationId xmlns:p14="http://schemas.microsoft.com/office/powerpoint/2010/main" val="41824139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10126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39204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434107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58035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3041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7978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68680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901CC7C5-C09A-6443-B24C-1895E74CADD7}" type="slidenum">
              <a:rPr lang="en-US"/>
              <a:pPr>
                <a:defRPr/>
              </a:pPr>
              <a:t>‹#›</a:t>
            </a:fld>
            <a:endParaRPr lang="en-US"/>
          </a:p>
        </p:txBody>
      </p:sp>
    </p:spTree>
    <p:extLst>
      <p:ext uri="{BB962C8B-B14F-4D97-AF65-F5344CB8AC3E}">
        <p14:creationId xmlns:p14="http://schemas.microsoft.com/office/powerpoint/2010/main" val="13528665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9062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512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7608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94956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4229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91995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16159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175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3727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48166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8181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1393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1144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928CFCBC-5BA5-0749-B32F-57A2DE57F7EA}" type="slidenum">
              <a:rPr lang="en-US"/>
              <a:pPr>
                <a:defRPr/>
              </a:pPr>
              <a:t>‹#›</a:t>
            </a:fld>
            <a:endParaRPr lang="en-US"/>
          </a:p>
        </p:txBody>
      </p:sp>
    </p:spTree>
    <p:extLst>
      <p:ext uri="{BB962C8B-B14F-4D97-AF65-F5344CB8AC3E}">
        <p14:creationId xmlns:p14="http://schemas.microsoft.com/office/powerpoint/2010/main" val="17800583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1454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1446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45393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716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18313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4169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05081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44056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0097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69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50CFCF-7D91-344E-876C-666E9F164C70}" type="slidenum">
              <a:rPr lang="en-GB"/>
              <a:pPr>
                <a:defRPr/>
              </a:pPr>
              <a:t>‹#›</a:t>
            </a:fld>
            <a:endParaRPr lang="en-GB"/>
          </a:p>
        </p:txBody>
      </p:sp>
    </p:spTree>
    <p:extLst>
      <p:ext uri="{BB962C8B-B14F-4D97-AF65-F5344CB8AC3E}">
        <p14:creationId xmlns:p14="http://schemas.microsoft.com/office/powerpoint/2010/main" val="34468367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6294349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23242187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9017192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5173493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40636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5470677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575936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8803617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19554043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59924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1963009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360054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450967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9124708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7196243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31196837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2/18/25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074930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2/18/25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7598605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2/18/25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8180170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1267109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402342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B00D473E-1839-394F-8F79-B6E6AD09C839}" type="slidenum">
              <a:rPr lang="en-US"/>
              <a:pPr>
                <a:defRPr/>
              </a:pPr>
              <a:t>‹#›</a:t>
            </a:fld>
            <a:endParaRPr lang="en-US"/>
          </a:p>
        </p:txBody>
      </p:sp>
    </p:spTree>
    <p:extLst>
      <p:ext uri="{BB962C8B-B14F-4D97-AF65-F5344CB8AC3E}">
        <p14:creationId xmlns:p14="http://schemas.microsoft.com/office/powerpoint/2010/main" val="19808868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5725012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6413363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449274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9977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850398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75687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48344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905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0932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42296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6F96284C-8570-234C-AED2-6121BB1B1010}" type="slidenum">
              <a:rPr lang="en-US"/>
              <a:pPr>
                <a:defRPr/>
              </a:pPr>
              <a:t>‹#›</a:t>
            </a:fld>
            <a:endParaRPr lang="en-US"/>
          </a:p>
        </p:txBody>
      </p:sp>
    </p:spTree>
    <p:extLst>
      <p:ext uri="{BB962C8B-B14F-4D97-AF65-F5344CB8AC3E}">
        <p14:creationId xmlns:p14="http://schemas.microsoft.com/office/powerpoint/2010/main" val="9783637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5433483"/>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55509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97700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305318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30254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82480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129411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6506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140612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7292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38"/>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50E3E6BD-9C7C-9046-9E76-52EB1B23C167}" type="slidenum">
              <a:rPr lang="en-US"/>
              <a:pPr>
                <a:defRPr/>
              </a:pPr>
              <a:t>‹#›</a:t>
            </a:fld>
            <a:endParaRPr lang="en-US"/>
          </a:p>
        </p:txBody>
      </p:sp>
    </p:spTree>
    <p:extLst>
      <p:ext uri="{BB962C8B-B14F-4D97-AF65-F5344CB8AC3E}">
        <p14:creationId xmlns:p14="http://schemas.microsoft.com/office/powerpoint/2010/main" val="3810493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27694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22526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58044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84473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65182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53173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2515071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1482108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35044986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44611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36079426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10548019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4071484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23207555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993254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64414081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11018159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032351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000758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82563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90F2C003-BCC3-FB4B-8799-F7C549997FD3}" type="slidenum">
              <a:rPr lang="en-US"/>
              <a:pPr>
                <a:defRPr/>
              </a:pPr>
              <a:t>‹#›</a:t>
            </a:fld>
            <a:endParaRPr lang="en-US"/>
          </a:p>
        </p:txBody>
      </p:sp>
    </p:spTree>
    <p:extLst>
      <p:ext uri="{BB962C8B-B14F-4D97-AF65-F5344CB8AC3E}">
        <p14:creationId xmlns:p14="http://schemas.microsoft.com/office/powerpoint/2010/main" val="10041202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0573389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6015650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671022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5889020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5034452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0654484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22516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1232767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342841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015713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38"/>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F309C3BF-9EEC-DE41-99EA-0B29C8185AA6}" type="slidenum">
              <a:rPr lang="en-US"/>
              <a:pPr>
                <a:defRPr/>
              </a:pPr>
              <a:t>‹#›</a:t>
            </a:fld>
            <a:endParaRPr lang="en-US"/>
          </a:p>
        </p:txBody>
      </p:sp>
    </p:spTree>
    <p:extLst>
      <p:ext uri="{BB962C8B-B14F-4D97-AF65-F5344CB8AC3E}">
        <p14:creationId xmlns:p14="http://schemas.microsoft.com/office/powerpoint/2010/main" val="39067861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5353961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6100145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889618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463095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0085580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1378989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735243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9119749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8702775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386551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7373811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0073565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9196244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0141365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227376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21399169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75746280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66970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9505961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3484874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1481004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034666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420916261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38512456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19107885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6496539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9562425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067992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057191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4177522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24719629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3126686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8662935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8312634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6053965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0926847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6018625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27504753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9543911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88597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9710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145813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318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406144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6077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19052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69783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819416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18486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5081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3643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2/18/25</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28933072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2/18/25</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4054438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2/18/25</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138861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2/18/25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100577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2/18/25</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6785986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2/18/25</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0660130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2/18/25</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828009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2/18/25</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3336088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2/18/25</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50382590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2/18/25</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550713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2/18/25</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14043872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2/18/25</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42460215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79672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897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2/18/25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639991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074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3387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7279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8534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5171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55645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1033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12433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9963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84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2/18/25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91860246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7872452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176009172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5841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513461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35760502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1772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6367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5020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8752500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76403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71002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16628639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906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6816484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0366477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729240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991555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819810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3623258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474784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184050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76156133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7513289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0830905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69427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8706818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113580912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35137738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389496854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27572115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63389020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2073863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65899292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167838787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14132572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262434060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224526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879106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910828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680723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1591340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2491828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360873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971594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241858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506843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203013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69634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624050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32880988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34689024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529210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89905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83354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1340090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01620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1604659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2501718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87915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3770934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1755860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808541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28992603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3013352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2570433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991667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1552764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8221854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78915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6.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0.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1.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2.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3.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5.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3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5.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6.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7.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0.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1.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2.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3.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4.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5.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223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52227" name="Rectangle 1034"/>
          <p:cNvSpPr>
            <a:spLocks noGrp="1" noChangeArrowheads="1"/>
          </p:cNvSpPr>
          <p:nvPr>
            <p:ph type="title"/>
          </p:nvPr>
        </p:nvSpPr>
        <p:spPr bwMode="auto">
          <a:xfrm>
            <a:off x="457200" y="277851"/>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D25AAB33-3F35-6D48-B68D-B75649EA77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13" r:id="rId1"/>
    <p:sldLayoutId id="214748961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52" r:id="rId1"/>
    <p:sldLayoutId id="2147489653" r:id="rId2"/>
    <p:sldLayoutId id="2147489654" r:id="rId3"/>
    <p:sldLayoutId id="2147489655" r:id="rId4"/>
    <p:sldLayoutId id="2147489656" r:id="rId5"/>
    <p:sldLayoutId id="2147489657" r:id="rId6"/>
    <p:sldLayoutId id="2147489658" r:id="rId7"/>
    <p:sldLayoutId id="2147489659" r:id="rId8"/>
    <p:sldLayoutId id="2147489660" r:id="rId9"/>
    <p:sldLayoutId id="2147489661" r:id="rId10"/>
    <p:sldLayoutId id="2147489662"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685" r:id="rId1"/>
    <p:sldLayoutId id="2147489686" r:id="rId2"/>
    <p:sldLayoutId id="2147489687" r:id="rId3"/>
    <p:sldLayoutId id="2147489688" r:id="rId4"/>
    <p:sldLayoutId id="2147489689" r:id="rId5"/>
    <p:sldLayoutId id="2147489690" r:id="rId6"/>
    <p:sldLayoutId id="2147489691" r:id="rId7"/>
    <p:sldLayoutId id="2147489692" r:id="rId8"/>
    <p:sldLayoutId id="2147489693" r:id="rId9"/>
    <p:sldLayoutId id="2147489694" r:id="rId10"/>
    <p:sldLayoutId id="2147489695"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pPr>
                <a:defRPr/>
              </a:pPr>
              <a:t>‹#›</a:t>
            </a:fld>
            <a:endParaRPr lang="en-US"/>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489719" r:id="rId1"/>
    <p:sldLayoutId id="2147489720" r:id="rId2"/>
    <p:sldLayoutId id="2147489721" r:id="rId3"/>
    <p:sldLayoutId id="2147489722" r:id="rId4"/>
    <p:sldLayoutId id="2147489723" r:id="rId5"/>
    <p:sldLayoutId id="2147489724" r:id="rId6"/>
    <p:sldLayoutId id="2147489725" r:id="rId7"/>
    <p:sldLayoutId id="2147489726" r:id="rId8"/>
    <p:sldLayoutId id="2147489727" r:id="rId9"/>
    <p:sldLayoutId id="2147489728" r:id="rId10"/>
    <p:sldLayoutId id="214748972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30" r:id="rId1"/>
    <p:sldLayoutId id="2147489731" r:id="rId2"/>
    <p:sldLayoutId id="2147489732" r:id="rId3"/>
    <p:sldLayoutId id="2147489733" r:id="rId4"/>
    <p:sldLayoutId id="2147489734" r:id="rId5"/>
    <p:sldLayoutId id="2147489735" r:id="rId6"/>
    <p:sldLayoutId id="2147489736" r:id="rId7"/>
    <p:sldLayoutId id="2147489737" r:id="rId8"/>
    <p:sldLayoutId id="2147489738" r:id="rId9"/>
    <p:sldLayoutId id="2147489739" r:id="rId10"/>
    <p:sldLayoutId id="21474897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00757661"/>
      </p:ext>
    </p:extLst>
  </p:cSld>
  <p:clrMap bg1="lt1" tx1="dk1" bg2="lt2" tx2="dk2" accent1="accent1" accent2="accent2" accent3="accent3" accent4="accent4" accent5="accent5" accent6="accent6" hlink="hlink" folHlink="folHlink"/>
  <p:sldLayoutIdLst>
    <p:sldLayoutId id="2147489840" r:id="rId1"/>
    <p:sldLayoutId id="2147489841" r:id="rId2"/>
    <p:sldLayoutId id="2147489842" r:id="rId3"/>
    <p:sldLayoutId id="2147489843" r:id="rId4"/>
    <p:sldLayoutId id="2147489844" r:id="rId5"/>
    <p:sldLayoutId id="2147489845" r:id="rId6"/>
    <p:sldLayoutId id="2147489846" r:id="rId7"/>
    <p:sldLayoutId id="2147489847" r:id="rId8"/>
    <p:sldLayoutId id="2147489848" r:id="rId9"/>
    <p:sldLayoutId id="2147489849" r:id="rId10"/>
    <p:sldLayoutId id="2147489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57200" y="609600"/>
            <a:ext cx="8458200" cy="1143000"/>
          </a:xfrm>
          <a:prstGeom prst="rect">
            <a:avLst/>
          </a:prstGeom>
          <a:noFill/>
          <a:ln w="9525">
            <a:noFill/>
            <a:miter lim="800000"/>
            <a:headEnd/>
            <a:tailEnd/>
          </a:ln>
          <a:effectLst>
            <a:outerShdw blurRad="38100" dist="38099" dir="2700000" algn="ctr" rotWithShape="0">
              <a:srgbClr val="000000">
                <a:alpha val="99962"/>
              </a:srgb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57200" y="1981200"/>
            <a:ext cx="8458200" cy="4114800"/>
          </a:xfrm>
          <a:prstGeom prst="rect">
            <a:avLst/>
          </a:prstGeom>
          <a:noFill/>
          <a:ln w="9525">
            <a:noFill/>
            <a:miter lim="800000"/>
            <a:headEnd/>
            <a:tailEnd/>
          </a:ln>
          <a:effectLst>
            <a:outerShdw blurRad="38100" dist="38099" dir="2700000" algn="ctr" rotWithShape="0">
              <a:srgbClr val="000000">
                <a:alpha val="99962"/>
              </a:srgbClr>
            </a:outerShdw>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eaLnBrk="0" hangingPunct="0">
              <a:defRPr sz="1400">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algn="ctr" eaLnBrk="0" hangingPunct="0">
              <a:defRPr sz="1400">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AC61FE8F-55DE-354E-9789-2AEDD896F0E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593" r:id="rId1"/>
    <p:sldLayoutId id="2147489594" r:id="rId2"/>
    <p:sldLayoutId id="2147489595" r:id="rId3"/>
    <p:sldLayoutId id="2147489596" r:id="rId4"/>
    <p:sldLayoutId id="2147489597" r:id="rId5"/>
    <p:sldLayoutId id="2147489598" r:id="rId6"/>
    <p:sldLayoutId id="2147489599" r:id="rId7"/>
    <p:sldLayoutId id="2147489600" r:id="rId8"/>
    <p:sldLayoutId id="2147489601" r:id="rId9"/>
    <p:sldLayoutId id="2147489602" r:id="rId10"/>
    <p:sldLayoutId id="214748960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343"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69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016"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37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254" indent="-342254"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09864"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212"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2541"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8893"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79039790"/>
      </p:ext>
    </p:extLst>
  </p:cSld>
  <p:clrMap bg1="lt1" tx1="dk1" bg2="lt2" tx2="dk2" accent1="accent1" accent2="accent2" accent3="accent3" accent4="accent4" accent5="accent5" accent6="accent6" hlink="hlink" folHlink="folHlink"/>
  <p:sldLayoutIdLst>
    <p:sldLayoutId id="2147489876" r:id="rId1"/>
    <p:sldLayoutId id="2147489877" r:id="rId2"/>
    <p:sldLayoutId id="2147489878" r:id="rId3"/>
    <p:sldLayoutId id="2147489879" r:id="rId4"/>
    <p:sldLayoutId id="2147489880" r:id="rId5"/>
    <p:sldLayoutId id="2147489881" r:id="rId6"/>
    <p:sldLayoutId id="2147489882" r:id="rId7"/>
    <p:sldLayoutId id="2147489883" r:id="rId8"/>
    <p:sldLayoutId id="2147489884" r:id="rId9"/>
    <p:sldLayoutId id="2147489885" r:id="rId10"/>
    <p:sldLayoutId id="2147489886"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196951"/>
      </p:ext>
    </p:extLst>
  </p:cSld>
  <p:clrMap bg1="lt1" tx1="dk1" bg2="lt2" tx2="dk2" accent1="accent1" accent2="accent2" accent3="accent3" accent4="accent4" accent5="accent5" accent6="accent6" hlink="hlink" folHlink="folHlink"/>
  <p:sldLayoutIdLst>
    <p:sldLayoutId id="2147489900" r:id="rId1"/>
    <p:sldLayoutId id="2147489901" r:id="rId2"/>
    <p:sldLayoutId id="2147489902" r:id="rId3"/>
    <p:sldLayoutId id="2147489903" r:id="rId4"/>
    <p:sldLayoutId id="2147489904" r:id="rId5"/>
    <p:sldLayoutId id="2147489905" r:id="rId6"/>
    <p:sldLayoutId id="2147489906" r:id="rId7"/>
    <p:sldLayoutId id="2147489907" r:id="rId8"/>
    <p:sldLayoutId id="2147489908" r:id="rId9"/>
    <p:sldLayoutId id="2147489909" r:id="rId10"/>
    <p:sldLayoutId id="21474899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69376150"/>
      </p:ext>
    </p:extLst>
  </p:cSld>
  <p:clrMap bg1="lt1" tx1="dk1" bg2="lt2" tx2="dk2" accent1="accent1" accent2="accent2" accent3="accent3" accent4="accent4" accent5="accent5" accent6="accent6" hlink="hlink" folHlink="folHlink"/>
  <p:sldLayoutIdLst>
    <p:sldLayoutId id="2147489912" r:id="rId1"/>
    <p:sldLayoutId id="2147489913" r:id="rId2"/>
    <p:sldLayoutId id="2147489914" r:id="rId3"/>
    <p:sldLayoutId id="2147489915" r:id="rId4"/>
    <p:sldLayoutId id="2147489916" r:id="rId5"/>
    <p:sldLayoutId id="2147489917" r:id="rId6"/>
    <p:sldLayoutId id="2147489918" r:id="rId7"/>
    <p:sldLayoutId id="2147489919" r:id="rId8"/>
    <p:sldLayoutId id="2147489920" r:id="rId9"/>
    <p:sldLayoutId id="2147489921" r:id="rId10"/>
    <p:sldLayoutId id="2147489922"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30108336"/>
      </p:ext>
    </p:extLst>
  </p:cSld>
  <p:clrMap bg1="lt1" tx1="dk1" bg2="lt2" tx2="dk2" accent1="accent1" accent2="accent2" accent3="accent3" accent4="accent4" accent5="accent5" accent6="accent6" hlink="hlink" folHlink="folHlink"/>
  <p:sldLayoutIdLst>
    <p:sldLayoutId id="2147489924" r:id="rId1"/>
    <p:sldLayoutId id="2147489925" r:id="rId2"/>
    <p:sldLayoutId id="2147489926" r:id="rId3"/>
    <p:sldLayoutId id="2147489927" r:id="rId4"/>
    <p:sldLayoutId id="2147489928" r:id="rId5"/>
    <p:sldLayoutId id="2147489929" r:id="rId6"/>
    <p:sldLayoutId id="2147489930" r:id="rId7"/>
    <p:sldLayoutId id="2147489931" r:id="rId8"/>
    <p:sldLayoutId id="2147489932" r:id="rId9"/>
    <p:sldLayoutId id="2147489933" r:id="rId10"/>
    <p:sldLayoutId id="2147489934"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438114101"/>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 id="21474899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2/18/25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249565271"/>
      </p:ext>
    </p:extLst>
  </p:cSld>
  <p:clrMap bg1="lt1" tx1="dk1" bg2="lt2" tx2="dk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68" r:id="rId7"/>
    <p:sldLayoutId id="2147489969" r:id="rId8"/>
    <p:sldLayoutId id="2147489970" r:id="rId9"/>
    <p:sldLayoutId id="2147489971" r:id="rId10"/>
    <p:sldLayoutId id="21474899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89974" r:id="rId1"/>
    <p:sldLayoutId id="2147489975" r:id="rId2"/>
    <p:sldLayoutId id="2147489976" r:id="rId3"/>
    <p:sldLayoutId id="2147489977" r:id="rId4"/>
    <p:sldLayoutId id="2147489978" r:id="rId5"/>
    <p:sldLayoutId id="2147489979" r:id="rId6"/>
    <p:sldLayoutId id="2147489980" r:id="rId7"/>
    <p:sldLayoutId id="2147489981" r:id="rId8"/>
    <p:sldLayoutId id="2147489982" r:id="rId9"/>
    <p:sldLayoutId id="2147489983" r:id="rId10"/>
    <p:sldLayoutId id="2147489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29193994"/>
      </p:ext>
    </p:extLst>
  </p:cSld>
  <p:clrMap bg1="lt1" tx1="dk1" bg2="lt2" tx2="dk2" accent1="accent1" accent2="accent2" accent3="accent3" accent4="accent4" accent5="accent5" accent6="accent6" hlink="hlink" folHlink="folHlink"/>
  <p:sldLayoutIdLst>
    <p:sldLayoutId id="2147489986" r:id="rId1"/>
    <p:sldLayoutId id="2147489987" r:id="rId2"/>
    <p:sldLayoutId id="2147489988" r:id="rId3"/>
    <p:sldLayoutId id="2147489989" r:id="rId4"/>
    <p:sldLayoutId id="2147489990" r:id="rId5"/>
    <p:sldLayoutId id="2147489991" r:id="rId6"/>
    <p:sldLayoutId id="2147489992" r:id="rId7"/>
    <p:sldLayoutId id="2147489993" r:id="rId8"/>
    <p:sldLayoutId id="2147489994" r:id="rId9"/>
    <p:sldLayoutId id="2147489995" r:id="rId10"/>
    <p:sldLayoutId id="2147489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379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7891" name="Rectangle 1034"/>
          <p:cNvSpPr>
            <a:spLocks noGrp="1" noChangeArrowheads="1"/>
          </p:cNvSpPr>
          <p:nvPr>
            <p:ph type="title"/>
          </p:nvPr>
        </p:nvSpPr>
        <p:spPr bwMode="auto">
          <a:xfrm>
            <a:off x="457200" y="277851"/>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208FA91-6E9C-6646-9EC8-273DD8CD41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7759069"/>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fld id="{F3A1AA03-108C-694A-97E0-746B59CCE717}" type="slidenum">
              <a:rPr lang="en-US" sz="1800" smtClean="0">
                <a:latin typeface="Arial" charset="0"/>
                <a:cs typeface="DejaVu Sans" charset="0"/>
              </a:rPr>
              <a:pPr defTabSz="321455"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03457938"/>
      </p:ext>
    </p:extLst>
  </p:cSld>
  <p:clrMap bg1="lt1" tx1="dk1" bg2="lt2" tx2="dk2" accent1="accent1" accent2="accent2" accent3="accent3" accent4="accent4" accent5="accent5" accent6="accent6" hlink="hlink" folHlink="folHlink"/>
  <p:sldLayoutIdLst>
    <p:sldLayoutId id="2147490010" r:id="rId1"/>
    <p:sldLayoutId id="2147490011" r:id="rId2"/>
    <p:sldLayoutId id="2147490012" r:id="rId3"/>
    <p:sldLayoutId id="2147490013" r:id="rId4"/>
    <p:sldLayoutId id="2147490014" r:id="rId5"/>
    <p:sldLayoutId id="2147490015" r:id="rId6"/>
    <p:sldLayoutId id="2147490016" r:id="rId7"/>
    <p:sldLayoutId id="2147490017" r:id="rId8"/>
    <p:sldLayoutId id="2147490018" r:id="rId9"/>
    <p:sldLayoutId id="2147490019" r:id="rId10"/>
    <p:sldLayoutId id="2147490020"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638839993"/>
      </p:ext>
    </p:extLst>
  </p:cSld>
  <p:clrMap bg1="lt1" tx1="dk1" bg2="lt2" tx2="dk2" accent1="accent1" accent2="accent2" accent3="accent3" accent4="accent4" accent5="accent5" accent6="accent6" hlink="hlink" folHlink="folHlink"/>
  <p:sldLayoutIdLst>
    <p:sldLayoutId id="2147490022" r:id="rId1"/>
    <p:sldLayoutId id="2147490023" r:id="rId2"/>
    <p:sldLayoutId id="2147490024" r:id="rId3"/>
    <p:sldLayoutId id="2147490025" r:id="rId4"/>
    <p:sldLayoutId id="2147490026" r:id="rId5"/>
    <p:sldLayoutId id="2147490027" r:id="rId6"/>
    <p:sldLayoutId id="2147490028" r:id="rId7"/>
    <p:sldLayoutId id="2147490029" r:id="rId8"/>
    <p:sldLayoutId id="2147490030" r:id="rId9"/>
    <p:sldLayoutId id="2147490031" r:id="rId10"/>
    <p:sldLayoutId id="2147490032"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18239576"/>
      </p:ext>
    </p:extLst>
  </p:cSld>
  <p:clrMap bg1="lt1" tx1="dk1" bg2="lt2" tx2="dk2" accent1="accent1" accent2="accent2" accent3="accent3" accent4="accent4" accent5="accent5" accent6="accent6" hlink="hlink" folHlink="folHlink"/>
  <p:sldLayoutIdLst>
    <p:sldLayoutId id="2147490034" r:id="rId1"/>
    <p:sldLayoutId id="2147490035" r:id="rId2"/>
    <p:sldLayoutId id="2147490036" r:id="rId3"/>
    <p:sldLayoutId id="2147490037" r:id="rId4"/>
    <p:sldLayoutId id="2147490038" r:id="rId5"/>
    <p:sldLayoutId id="2147490039" r:id="rId6"/>
    <p:sldLayoutId id="2147490040" r:id="rId7"/>
    <p:sldLayoutId id="2147490041" r:id="rId8"/>
    <p:sldLayoutId id="2147490042" r:id="rId9"/>
    <p:sldLayoutId id="2147490043" r:id="rId10"/>
    <p:sldLayoutId id="2147490044"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2057948"/>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 id="2147490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354221490"/>
      </p:ext>
    </p:extLst>
  </p:cSld>
  <p:clrMap bg1="lt1" tx1="dk1" bg2="lt2" tx2="dk2" accent1="accent1" accent2="accent2" accent3="accent3" accent4="accent4" accent5="accent5" accent6="accent6" hlink="hlink" folHlink="folHlink"/>
  <p:sldLayoutIdLst>
    <p:sldLayoutId id="2147490060" r:id="rId1"/>
    <p:sldLayoutId id="2147490061" r:id="rId2"/>
    <p:sldLayoutId id="2147490062" r:id="rId3"/>
    <p:sldLayoutId id="2147490063" r:id="rId4"/>
    <p:sldLayoutId id="2147490064" r:id="rId5"/>
    <p:sldLayoutId id="2147490065" r:id="rId6"/>
    <p:sldLayoutId id="2147490066" r:id="rId7"/>
    <p:sldLayoutId id="2147490067" r:id="rId8"/>
    <p:sldLayoutId id="2147490068" r:id="rId9"/>
    <p:sldLayoutId id="2147490069" r:id="rId10"/>
    <p:sldLayoutId id="214749007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33160772"/>
      </p:ext>
    </p:extLst>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 id="214749008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3563557104"/>
      </p:ext>
    </p:extLst>
  </p:cSld>
  <p:clrMap bg1="lt1" tx1="dk1" bg2="lt2" tx2="dk2" accent1="accent1" accent2="accent2" accent3="accent3" accent4="accent4" accent5="accent5" accent6="accent6" hlink="hlink" folHlink="folHlink"/>
  <p:sldLayoutIdLst>
    <p:sldLayoutId id="2147490085"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090041"/>
      </p:ext>
    </p:extLst>
  </p:cSld>
  <p:clrMap bg1="dk2" tx1="lt1" bg2="dk1" tx2="lt2" accent1="accent1" accent2="accent2" accent3="accent3" accent4="accent4" accent5="accent5" accent6="accent6" hlink="hlink" folHlink="folHlink"/>
  <p:sldLayoutIdLst>
    <p:sldLayoutId id="2147490097" r:id="rId1"/>
    <p:sldLayoutId id="2147490098" r:id="rId2"/>
    <p:sldLayoutId id="2147490099" r:id="rId3"/>
    <p:sldLayoutId id="2147490100" r:id="rId4"/>
    <p:sldLayoutId id="2147490101" r:id="rId5"/>
    <p:sldLayoutId id="2147490102" r:id="rId6"/>
    <p:sldLayoutId id="2147490103" r:id="rId7"/>
    <p:sldLayoutId id="2147490104" r:id="rId8"/>
    <p:sldLayoutId id="2147490105" r:id="rId9"/>
    <p:sldLayoutId id="2147490106" r:id="rId10"/>
    <p:sldLayoutId id="2147490107" r:id="rId11"/>
    <p:sldLayoutId id="2147490108" r:id="rId12"/>
    <p:sldLayoutId id="214749010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5801936"/>
      </p:ext>
    </p:extLst>
  </p:cSld>
  <p:clrMap bg1="lt1" tx1="dk1" bg2="lt2" tx2="dk2" accent1="accent1" accent2="accent2" accent3="accent3" accent4="accent4" accent5="accent5" accent6="accent6" hlink="hlink" folHlink="folHlink"/>
  <p:sldLayoutIdLst>
    <p:sldLayoutId id="2147490111" r:id="rId1"/>
    <p:sldLayoutId id="2147490112" r:id="rId2"/>
    <p:sldLayoutId id="2147490113" r:id="rId3"/>
    <p:sldLayoutId id="2147490114" r:id="rId4"/>
    <p:sldLayoutId id="2147490115" r:id="rId5"/>
    <p:sldLayoutId id="2147490116" r:id="rId6"/>
    <p:sldLayoutId id="2147490117" r:id="rId7"/>
    <p:sldLayoutId id="2147490118" r:id="rId8"/>
    <p:sldLayoutId id="2147490119" r:id="rId9"/>
    <p:sldLayoutId id="2147490120" r:id="rId10"/>
    <p:sldLayoutId id="2147490121" r:id="rId11"/>
    <p:sldLayoutId id="2147490122" r:id="rId12"/>
    <p:sldLayoutId id="21474901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39940"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39941"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9605"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32790788"/>
      </p:ext>
    </p:extLst>
  </p:cSld>
  <p:clrMap bg1="lt1" tx1="dk1" bg2="lt2" tx2="dk2" accent1="accent1" accent2="accent2" accent3="accent3" accent4="accent4" accent5="accent5" accent6="accent6" hlink="hlink" folHlink="folHlink"/>
  <p:sldLayoutIdLst>
    <p:sldLayoutId id="2147490125" r:id="rId1"/>
    <p:sldLayoutId id="2147490126" r:id="rId2"/>
    <p:sldLayoutId id="2147490127" r:id="rId3"/>
    <p:sldLayoutId id="2147490128" r:id="rId4"/>
    <p:sldLayoutId id="2147490129" r:id="rId5"/>
    <p:sldLayoutId id="2147490130" r:id="rId6"/>
    <p:sldLayoutId id="2147490131" r:id="rId7"/>
    <p:sldLayoutId id="2147490132" r:id="rId8"/>
    <p:sldLayoutId id="2147490133" r:id="rId9"/>
    <p:sldLayoutId id="2147490134" r:id="rId10"/>
    <p:sldLayoutId id="21474901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2/18/25</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3103213178"/>
      </p:ext>
    </p:extLst>
  </p:cSld>
  <p:clrMap bg1="lt1" tx1="dk1" bg2="lt2" tx2="dk2" accent1="accent1" accent2="accent2" accent3="accent3" accent4="accent4" accent5="accent5" accent6="accent6" hlink="hlink" folHlink="folHlink"/>
  <p:sldLayoutIdLst>
    <p:sldLayoutId id="2147490137" r:id="rId1"/>
    <p:sldLayoutId id="2147490138" r:id="rId2"/>
    <p:sldLayoutId id="2147490139" r:id="rId3"/>
    <p:sldLayoutId id="2147490140" r:id="rId4"/>
    <p:sldLayoutId id="2147490141" r:id="rId5"/>
    <p:sldLayoutId id="2147490142" r:id="rId6"/>
    <p:sldLayoutId id="2147490143" r:id="rId7"/>
    <p:sldLayoutId id="2147490144" r:id="rId8"/>
    <p:sldLayoutId id="2147490145" r:id="rId9"/>
    <p:sldLayoutId id="2147490146" r:id="rId10"/>
    <p:sldLayoutId id="214749014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265804123"/>
      </p:ext>
    </p:extLst>
  </p:cSld>
  <p:clrMap bg1="lt1" tx1="dk1" bg2="lt2" tx2="dk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 id="21474901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69127"/>
      </p:ext>
    </p:extLst>
  </p:cSld>
  <p:clrMap bg1="lt1" tx1="dk1" bg2="lt2" tx2="dk2" accent1="accent1" accent2="accent2" accent3="accent3" accent4="accent4" accent5="accent5" accent6="accent6" hlink="hlink" folHlink="folHlink"/>
  <p:sldLayoutIdLst>
    <p:sldLayoutId id="2147490162" r:id="rId1"/>
    <p:sldLayoutId id="2147490163" r:id="rId2"/>
    <p:sldLayoutId id="2147490164" r:id="rId3"/>
    <p:sldLayoutId id="2147490165" r:id="rId4"/>
    <p:sldLayoutId id="2147490166" r:id="rId5"/>
    <p:sldLayoutId id="2147490167" r:id="rId6"/>
    <p:sldLayoutId id="2147490168" r:id="rId7"/>
    <p:sldLayoutId id="2147490169" r:id="rId8"/>
    <p:sldLayoutId id="2147490170" r:id="rId9"/>
    <p:sldLayoutId id="2147490171" r:id="rId10"/>
    <p:sldLayoutId id="2147490172" r:id="rId11"/>
    <p:sldLayoutId id="2147490173"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275431819"/>
      </p:ext>
    </p:extLst>
  </p:cSld>
  <p:clrMap bg1="lt1" tx1="dk1" bg2="lt2" tx2="dk2" accent1="accent1" accent2="accent2" accent3="accent3" accent4="accent4" accent5="accent5" accent6="accent6" hlink="hlink" folHlink="folHlink"/>
  <p:sldLayoutIdLst>
    <p:sldLayoutId id="2147490175" r:id="rId1"/>
    <p:sldLayoutId id="2147490176" r:id="rId2"/>
    <p:sldLayoutId id="2147490177" r:id="rId3"/>
    <p:sldLayoutId id="2147490178" r:id="rId4"/>
    <p:sldLayoutId id="2147490179" r:id="rId5"/>
    <p:sldLayoutId id="2147490180" r:id="rId6"/>
    <p:sldLayoutId id="2147490181" r:id="rId7"/>
    <p:sldLayoutId id="2147490182" r:id="rId8"/>
    <p:sldLayoutId id="2147490183" r:id="rId9"/>
    <p:sldLayoutId id="2147490184" r:id="rId10"/>
    <p:sldLayoutId id="21474901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3817302849"/>
      </p:ext>
    </p:extLst>
  </p:cSld>
  <p:clrMap bg1="lt1" tx1="dk1" bg2="lt2" tx2="dk2" accent1="accent1" accent2="accent2" accent3="accent3" accent4="accent4" accent5="accent5" accent6="accent6" hlink="hlink" folHlink="folHlink"/>
  <p:sldLayoutIdLst>
    <p:sldLayoutId id="2147490187" r:id="rId1"/>
    <p:sldLayoutId id="2147490188" r:id="rId2"/>
    <p:sldLayoutId id="2147490189" r:id="rId3"/>
    <p:sldLayoutId id="2147490190" r:id="rId4"/>
    <p:sldLayoutId id="2147490191" r:id="rId5"/>
    <p:sldLayoutId id="2147490192" r:id="rId6"/>
    <p:sldLayoutId id="2147490193" r:id="rId7"/>
    <p:sldLayoutId id="2147490194" r:id="rId8"/>
    <p:sldLayoutId id="2147490195" r:id="rId9"/>
    <p:sldLayoutId id="2147490196" r:id="rId10"/>
    <p:sldLayoutId id="2147490197"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457200" y="992188"/>
            <a:ext cx="8153400" cy="1600200"/>
            <a:chOff x="288" y="625"/>
            <a:chExt cx="5136" cy="1008"/>
          </a:xfrm>
        </p:grpSpPr>
        <p:sp>
          <p:nvSpPr>
            <p:cNvPr id="409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09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09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09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409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b" anchorCtr="0" compatLnSpc="1">
            <a:prstTxWarp prst="textNoShape">
              <a:avLst/>
            </a:prstTxWarp>
          </a:bodyPr>
          <a:lstStyle/>
          <a:p>
            <a:pPr lvl="0"/>
            <a:r>
              <a:rPr lang="en-US"/>
              <a:t>Click to edit Master title style</a:t>
            </a:r>
          </a:p>
        </p:txBody>
      </p:sp>
      <p:sp>
        <p:nvSpPr>
          <p:cNvPr id="409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CC"/>
                </a:solidFill>
                <a:latin typeface="Arial" charset="0"/>
              </a:defRPr>
            </a:lvl1pPr>
          </a:lstStyle>
          <a:p>
            <a:pPr>
              <a:defRPr/>
            </a:pPr>
            <a:fld id="{12B9C91F-C046-974B-B3CB-7E8524EFA6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6"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343" algn="r" rtl="0" fontAlgn="base">
        <a:spcBef>
          <a:spcPct val="0"/>
        </a:spcBef>
        <a:spcAft>
          <a:spcPct val="0"/>
        </a:spcAft>
        <a:defRPr sz="4400" i="1">
          <a:solidFill>
            <a:schemeClr val="tx2"/>
          </a:solidFill>
          <a:latin typeface="Times New Roman" pitchFamily="-108" charset="0"/>
        </a:defRPr>
      </a:lvl6pPr>
      <a:lvl7pPr marL="912690" algn="r" rtl="0" fontAlgn="base">
        <a:spcBef>
          <a:spcPct val="0"/>
        </a:spcBef>
        <a:spcAft>
          <a:spcPct val="0"/>
        </a:spcAft>
        <a:defRPr sz="4400" i="1">
          <a:solidFill>
            <a:schemeClr val="tx2"/>
          </a:solidFill>
          <a:latin typeface="Times New Roman" pitchFamily="-108" charset="0"/>
        </a:defRPr>
      </a:lvl7pPr>
      <a:lvl8pPr marL="1369016" algn="r" rtl="0" fontAlgn="base">
        <a:spcBef>
          <a:spcPct val="0"/>
        </a:spcBef>
        <a:spcAft>
          <a:spcPct val="0"/>
        </a:spcAft>
        <a:defRPr sz="4400" i="1">
          <a:solidFill>
            <a:schemeClr val="tx2"/>
          </a:solidFill>
          <a:latin typeface="Times New Roman" pitchFamily="-108" charset="0"/>
        </a:defRPr>
      </a:lvl8pPr>
      <a:lvl9pPr marL="1825374" algn="r" rtl="0" fontAlgn="base">
        <a:spcBef>
          <a:spcPct val="0"/>
        </a:spcBef>
        <a:spcAft>
          <a:spcPct val="0"/>
        </a:spcAft>
        <a:defRPr sz="4400" i="1">
          <a:solidFill>
            <a:schemeClr val="tx2"/>
          </a:solidFill>
          <a:latin typeface="Times New Roman" pitchFamily="-108" charset="0"/>
        </a:defRPr>
      </a:lvl9pPr>
    </p:titleStyle>
    <p:bodyStyle>
      <a:lvl1pPr marL="342254" indent="-342254"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1546" indent="-28521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GB"/>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400">
                <a:solidFill>
                  <a:srgbClr val="000000"/>
                </a:solidFill>
                <a:cs typeface="Times New Roman" charset="0"/>
              </a:defRPr>
            </a:lvl1pPr>
          </a:lstStyle>
          <a:p>
            <a:pPr>
              <a:defRPr/>
            </a:pPr>
            <a:fld id="{BF56A29C-8782-D043-AC8D-91FC7D8B8F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60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343"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269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901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5374"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254" indent="-342254"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chemeClr val="tx1"/>
          </a:solidFill>
          <a:latin typeface="Arial"/>
          <a:ea typeface="+mn-ea"/>
          <a:cs typeface="Arial"/>
        </a:defRPr>
      </a:lvl2pPr>
      <a:lvl3pPr marL="1140839" indent="-228172" algn="l" rtl="0" eaLnBrk="0" fontAlgn="base" hangingPunct="0">
        <a:spcBef>
          <a:spcPct val="20000"/>
        </a:spcBef>
        <a:spcAft>
          <a:spcPct val="0"/>
        </a:spcAft>
        <a:buChar char="•"/>
        <a:defRPr sz="2400">
          <a:solidFill>
            <a:schemeClr val="tx1"/>
          </a:solidFill>
          <a:latin typeface="Arial"/>
          <a:ea typeface="+mn-ea"/>
          <a:cs typeface="Arial"/>
        </a:defRPr>
      </a:lvl3pPr>
      <a:lvl4pPr marL="1597194" indent="-228172" algn="l" rtl="0" eaLnBrk="0" fontAlgn="base" hangingPunct="0">
        <a:spcBef>
          <a:spcPct val="20000"/>
        </a:spcBef>
        <a:spcAft>
          <a:spcPct val="0"/>
        </a:spcAft>
        <a:buChar char="–"/>
        <a:defRPr sz="2000">
          <a:solidFill>
            <a:schemeClr val="tx1"/>
          </a:solidFill>
          <a:latin typeface="Arial"/>
          <a:ea typeface="+mn-ea"/>
          <a:cs typeface="Arial"/>
        </a:defRPr>
      </a:lvl4pPr>
      <a:lvl5pPr marL="2053524" indent="-228172" algn="l" rtl="0" eaLnBrk="0" fontAlgn="base" hangingPunct="0">
        <a:spcBef>
          <a:spcPct val="20000"/>
        </a:spcBef>
        <a:spcAft>
          <a:spcPct val="0"/>
        </a:spcAft>
        <a:buChar char="»"/>
        <a:defRPr sz="2000">
          <a:solidFill>
            <a:schemeClr val="tx1"/>
          </a:solidFill>
          <a:latin typeface="Arial"/>
          <a:ea typeface="+mn-ea"/>
          <a:cs typeface="Arial"/>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pPr>
                <a:defRPr/>
              </a:pPr>
              <a:t>‹#›</a:t>
            </a:fld>
            <a:endParaRPr lang="en-US"/>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4711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711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711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51"/>
            <a:ext cx="8229600" cy="1139825"/>
          </a:xfrm>
          <a:prstGeom prst="rect">
            <a:avLst/>
          </a:prstGeom>
          <a:noFill/>
          <a:ln w="9525">
            <a:noFill/>
            <a:miter lim="800000"/>
            <a:headEnd/>
            <a:tailEnd/>
          </a:ln>
          <a:effec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B189E4AF-D9E3-FA45-B5F2-525521E1B9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9" r:id="rId1"/>
    <p:sldLayoutId id="2147489610" r:id="rId2"/>
    <p:sldLayoutId id="21474896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9612"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9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187.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187.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187.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18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8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87.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187.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18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9.xml"/><Relationship Id="rId1" Type="http://schemas.openxmlformats.org/officeDocument/2006/relationships/themeOverride" Target="../theme/themeOverride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187.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6.xml"/><Relationship Id="rId1" Type="http://schemas.openxmlformats.org/officeDocument/2006/relationships/slideLayout" Target="../slideLayouts/slideLayout187.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187.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7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4.jpeg"/><Relationship Id="rId1" Type="http://schemas.openxmlformats.org/officeDocument/2006/relationships/slideLayout" Target="../slideLayouts/slideLayout323.xml"/><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323.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323.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323.xml"/></Relationships>
</file>

<file path=ppt/slides/_rels/slide1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3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93.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3.xml"/><Relationship Id="rId1" Type="http://schemas.openxmlformats.org/officeDocument/2006/relationships/slideLayout" Target="../slideLayouts/slideLayout323.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4.xml"/><Relationship Id="rId1" Type="http://schemas.openxmlformats.org/officeDocument/2006/relationships/slideLayout" Target="../slideLayouts/slideLayout323.xml"/></Relationships>
</file>

<file path=ppt/slides/_rels/slide1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323.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6.xml"/><Relationship Id="rId1" Type="http://schemas.openxmlformats.org/officeDocument/2006/relationships/slideLayout" Target="../slideLayouts/slideLayout323.xm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7.xml"/><Relationship Id="rId1" Type="http://schemas.openxmlformats.org/officeDocument/2006/relationships/slideLayout" Target="../slideLayouts/slideLayout323.xml"/></Relationships>
</file>

<file path=ppt/slides/_rels/slide1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8.xml"/><Relationship Id="rId1" Type="http://schemas.openxmlformats.org/officeDocument/2006/relationships/slideLayout" Target="../slideLayouts/slideLayout323.xml"/></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9.xml"/><Relationship Id="rId1" Type="http://schemas.openxmlformats.org/officeDocument/2006/relationships/slideLayout" Target="../slideLayouts/slideLayout323.xml"/></Relationships>
</file>

<file path=ppt/slides/_rels/slide1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0.xml"/><Relationship Id="rId1" Type="http://schemas.openxmlformats.org/officeDocument/2006/relationships/slideLayout" Target="../slideLayouts/slideLayout323.xml"/></Relationships>
</file>

<file path=ppt/slides/_rels/slide12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32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1.xml"/><Relationship Id="rId1" Type="http://schemas.openxmlformats.org/officeDocument/2006/relationships/slideLayout" Target="../slideLayouts/slideLayout29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93.xml"/></Relationships>
</file>

<file path=ppt/slides/_rels/slide1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102.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93.xml"/><Relationship Id="rId1" Type="http://schemas.openxmlformats.org/officeDocument/2006/relationships/themeOverride" Target="../theme/themeOverride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7.xml"/><Relationship Id="rId1" Type="http://schemas.openxmlformats.org/officeDocument/2006/relationships/slideLayout" Target="../slideLayouts/slideLayout29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93.xml"/></Relationships>
</file>

<file path=ppt/slides/_rels/slide1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9.xml"/><Relationship Id="rId1" Type="http://schemas.openxmlformats.org/officeDocument/2006/relationships/slideLayout" Target="../slideLayouts/slideLayout18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29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93.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21.xml"/><Relationship Id="rId1" Type="http://schemas.openxmlformats.org/officeDocument/2006/relationships/themeOverride" Target="../theme/themeOverride4.xml"/></Relationships>
</file>

<file path=ppt/slides/_rels/slide1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1.jpeg"/><Relationship Id="rId1" Type="http://schemas.openxmlformats.org/officeDocument/2006/relationships/slideLayout" Target="../slideLayouts/slideLayout159.xml"/><Relationship Id="rId4" Type="http://schemas.openxmlformats.org/officeDocument/2006/relationships/image" Target="../media/image47.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1.xml"/><Relationship Id="rId1" Type="http://schemas.openxmlformats.org/officeDocument/2006/relationships/slideLayout" Target="../slideLayouts/slideLayout17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17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3.xml"/><Relationship Id="rId1" Type="http://schemas.openxmlformats.org/officeDocument/2006/relationships/slideLayout" Target="../slideLayouts/slideLayout17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17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5.xml"/><Relationship Id="rId1" Type="http://schemas.openxmlformats.org/officeDocument/2006/relationships/slideLayout" Target="../slideLayouts/slideLayout17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6.xml"/><Relationship Id="rId1" Type="http://schemas.openxmlformats.org/officeDocument/2006/relationships/slideLayout" Target="../slideLayouts/slideLayout17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7.xml"/><Relationship Id="rId1" Type="http://schemas.openxmlformats.org/officeDocument/2006/relationships/slideLayout" Target="../slideLayouts/slideLayout17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8.xml"/><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9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17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1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17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2.xml"/><Relationship Id="rId1" Type="http://schemas.openxmlformats.org/officeDocument/2006/relationships/slideLayout" Target="../slideLayouts/slideLayout17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17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17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5.xml"/><Relationship Id="rId1" Type="http://schemas.openxmlformats.org/officeDocument/2006/relationships/slideLayout" Target="../slideLayouts/slideLayout17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6.xml"/><Relationship Id="rId1" Type="http://schemas.openxmlformats.org/officeDocument/2006/relationships/slideLayout" Target="../slideLayouts/slideLayout17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7.xml"/><Relationship Id="rId1" Type="http://schemas.openxmlformats.org/officeDocument/2006/relationships/slideLayout" Target="../slideLayouts/slideLayout17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8.xml"/><Relationship Id="rId1" Type="http://schemas.openxmlformats.org/officeDocument/2006/relationships/slideLayout" Target="../slideLayouts/slideLayout17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9.xml"/><Relationship Id="rId1" Type="http://schemas.openxmlformats.org/officeDocument/2006/relationships/slideLayout" Target="../slideLayouts/slideLayout17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17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1.xml"/><Relationship Id="rId1" Type="http://schemas.openxmlformats.org/officeDocument/2006/relationships/slideLayout" Target="../slideLayouts/slideLayout176.xml"/></Relationships>
</file>

<file path=ppt/slides/_rels/slide16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7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4.xml"/><Relationship Id="rId1" Type="http://schemas.openxmlformats.org/officeDocument/2006/relationships/slideLayout" Target="../slideLayouts/slideLayout17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5.xml"/></Relationships>
</file>

<file path=ppt/slides/_rels/slide16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3.xml"/></Relationships>
</file>

<file path=ppt/slides/_rels/slide1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23.xml"/></Relationships>
</file>

<file path=ppt/slides/_rels/slide1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2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23.xml"/></Relationships>
</file>

<file path=ppt/slides/_rels/slide17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23.xml"/></Relationships>
</file>

<file path=ppt/slides/_rels/slide17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2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42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0.jpeg"/><Relationship Id="rId1" Type="http://schemas.openxmlformats.org/officeDocument/2006/relationships/slideLayout" Target="../slideLayouts/slideLayout249.xml"/><Relationship Id="rId4" Type="http://schemas.openxmlformats.org/officeDocument/2006/relationships/image" Target="../media/image47.jpeg"/></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7.xml"/><Relationship Id="rId1" Type="http://schemas.openxmlformats.org/officeDocument/2006/relationships/slideLayout" Target="../slideLayouts/slideLayout255.xml"/></Relationships>
</file>

<file path=ppt/slides/_rels/slide18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8.xml"/><Relationship Id="rId1" Type="http://schemas.openxmlformats.org/officeDocument/2006/relationships/slideLayout" Target="../slideLayouts/slideLayout255.xml"/></Relationships>
</file>

<file path=ppt/slides/_rels/slide18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9.xml"/><Relationship Id="rId1" Type="http://schemas.openxmlformats.org/officeDocument/2006/relationships/slideLayout" Target="../slideLayouts/slideLayout255.xml"/></Relationships>
</file>

<file path=ppt/slides/_rels/slide18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0.xml"/><Relationship Id="rId1" Type="http://schemas.openxmlformats.org/officeDocument/2006/relationships/slideLayout" Target="../slideLayouts/slideLayout255.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1.xml"/><Relationship Id="rId1" Type="http://schemas.openxmlformats.org/officeDocument/2006/relationships/slideLayout" Target="../slideLayouts/slideLayout255.xml"/></Relationships>
</file>

<file path=ppt/slides/_rels/slide18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2.xml"/><Relationship Id="rId1" Type="http://schemas.openxmlformats.org/officeDocument/2006/relationships/slideLayout" Target="../slideLayouts/slideLayout255.xml"/></Relationships>
</file>

<file path=ppt/slides/_rels/slide1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3.xml"/><Relationship Id="rId1" Type="http://schemas.openxmlformats.org/officeDocument/2006/relationships/slideLayout" Target="../slideLayouts/slideLayout25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4.xml"/><Relationship Id="rId1" Type="http://schemas.openxmlformats.org/officeDocument/2006/relationships/slideLayout" Target="../slideLayouts/slideLayout255.xml"/></Relationships>
</file>

<file path=ppt/slides/_rels/slide1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5.xml"/><Relationship Id="rId1" Type="http://schemas.openxmlformats.org/officeDocument/2006/relationships/slideLayout" Target="../slideLayouts/slideLayout255.xml"/></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6.xml"/><Relationship Id="rId1" Type="http://schemas.openxmlformats.org/officeDocument/2006/relationships/slideLayout" Target="../slideLayouts/slideLayout255.xml"/></Relationships>
</file>

<file path=ppt/slides/_rels/slide19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7.xml"/><Relationship Id="rId1" Type="http://schemas.openxmlformats.org/officeDocument/2006/relationships/slideLayout" Target="../slideLayouts/slideLayout255.xml"/></Relationships>
</file>

<file path=ppt/slides/_rels/slide19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8.xml"/><Relationship Id="rId1" Type="http://schemas.openxmlformats.org/officeDocument/2006/relationships/slideLayout" Target="../slideLayouts/slideLayout255.xml"/></Relationships>
</file>

<file path=ppt/slides/_rels/slide19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9.xml"/><Relationship Id="rId1" Type="http://schemas.openxmlformats.org/officeDocument/2006/relationships/slideLayout" Target="../slideLayouts/slideLayout255.xml"/></Relationships>
</file>

<file path=ppt/slides/_rels/slide1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0.xml"/><Relationship Id="rId1" Type="http://schemas.openxmlformats.org/officeDocument/2006/relationships/slideLayout" Target="../slideLayouts/slideLayout255.xml"/></Relationships>
</file>

<file path=ppt/slides/_rels/slide1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1.xml"/><Relationship Id="rId1" Type="http://schemas.openxmlformats.org/officeDocument/2006/relationships/slideLayout" Target="../slideLayouts/slideLayout255.xml"/></Relationships>
</file>

<file path=ppt/slides/_rels/slide1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2.xml"/><Relationship Id="rId1" Type="http://schemas.openxmlformats.org/officeDocument/2006/relationships/slideLayout" Target="../slideLayouts/slideLayout255.xml"/></Relationships>
</file>

<file path=ppt/slides/_rels/slide1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20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3.xml"/><Relationship Id="rId1" Type="http://schemas.openxmlformats.org/officeDocument/2006/relationships/slideLayout" Target="../slideLayouts/slideLayout2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4.xml"/><Relationship Id="rId1" Type="http://schemas.openxmlformats.org/officeDocument/2006/relationships/slideLayout" Target="../slideLayouts/slideLayout283.xml"/></Relationships>
</file>

<file path=ppt/slides/_rels/slide2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5.xml"/><Relationship Id="rId1" Type="http://schemas.openxmlformats.org/officeDocument/2006/relationships/slideLayout" Target="../slideLayouts/slideLayout288.xml"/></Relationships>
</file>

<file path=ppt/slides/_rels/slide20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6.xml"/><Relationship Id="rId1" Type="http://schemas.openxmlformats.org/officeDocument/2006/relationships/slideLayout" Target="../slideLayouts/slideLayout28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7.xml"/><Relationship Id="rId1" Type="http://schemas.openxmlformats.org/officeDocument/2006/relationships/slideLayout" Target="../slideLayouts/slideLayout287.xml"/></Relationships>
</file>

<file path=ppt/slides/_rels/slide2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1.jpeg"/><Relationship Id="rId1" Type="http://schemas.openxmlformats.org/officeDocument/2006/relationships/slideLayout" Target="../slideLayouts/slideLayout238.xml"/><Relationship Id="rId4" Type="http://schemas.openxmlformats.org/officeDocument/2006/relationships/image" Target="../media/image4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8.xml"/><Relationship Id="rId1" Type="http://schemas.openxmlformats.org/officeDocument/2006/relationships/slideLayout" Target="../slideLayouts/slideLayout154.xml"/></Relationships>
</file>

<file path=ppt/slides/_rels/slide20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9.xml"/><Relationship Id="rId1" Type="http://schemas.openxmlformats.org/officeDocument/2006/relationships/slideLayout" Target="../slideLayouts/slideLayout154.xml"/></Relationships>
</file>

<file path=ppt/slides/_rels/slide20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0.xml"/><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1.xml"/><Relationship Id="rId1" Type="http://schemas.openxmlformats.org/officeDocument/2006/relationships/slideLayout" Target="../slideLayouts/slideLayout15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2.xml"/><Relationship Id="rId1" Type="http://schemas.openxmlformats.org/officeDocument/2006/relationships/slideLayout" Target="../slideLayouts/slideLayout154.xml"/></Relationships>
</file>

<file path=ppt/slides/_rels/slide2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3.xml"/><Relationship Id="rId1" Type="http://schemas.openxmlformats.org/officeDocument/2006/relationships/slideLayout" Target="../slideLayouts/slideLayout154.xml"/></Relationships>
</file>

<file path=ppt/slides/_rels/slide21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4.xml"/><Relationship Id="rId1" Type="http://schemas.openxmlformats.org/officeDocument/2006/relationships/slideLayout" Target="../slideLayouts/slideLayout154.xml"/></Relationships>
</file>

<file path=ppt/slides/_rels/slide2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5.xml"/><Relationship Id="rId1" Type="http://schemas.openxmlformats.org/officeDocument/2006/relationships/slideLayout" Target="../slideLayouts/slideLayout154.xml"/></Relationships>
</file>

<file path=ppt/slides/_rels/slide2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6.xml"/><Relationship Id="rId1" Type="http://schemas.openxmlformats.org/officeDocument/2006/relationships/slideLayout" Target="../slideLayouts/slideLayout154.xml"/></Relationships>
</file>

<file path=ppt/slides/_rels/slide21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7.xml"/><Relationship Id="rId1" Type="http://schemas.openxmlformats.org/officeDocument/2006/relationships/slideLayout" Target="../slideLayouts/slideLayout15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8.xml"/><Relationship Id="rId1" Type="http://schemas.openxmlformats.org/officeDocument/2006/relationships/slideLayout" Target="../slideLayouts/slideLayout15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9.xml"/><Relationship Id="rId1" Type="http://schemas.openxmlformats.org/officeDocument/2006/relationships/slideLayout" Target="../slideLayouts/slideLayout154.xml"/></Relationships>
</file>

<file path=ppt/slides/_rels/slide21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63.jpeg"/><Relationship Id="rId1" Type="http://schemas.openxmlformats.org/officeDocument/2006/relationships/slideLayout" Target="../slideLayouts/slideLayout238.xml"/><Relationship Id="rId4" Type="http://schemas.openxmlformats.org/officeDocument/2006/relationships/image" Target="../media/image47.jpeg"/></Relationships>
</file>

<file path=ppt/slides/_rels/slide2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0.xml"/><Relationship Id="rId1" Type="http://schemas.openxmlformats.org/officeDocument/2006/relationships/slideLayout" Target="../slideLayouts/slideLayout3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1.xml"/><Relationship Id="rId1" Type="http://schemas.openxmlformats.org/officeDocument/2006/relationships/slideLayout" Target="../slideLayouts/slideLayout3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2.xml"/><Relationship Id="rId1" Type="http://schemas.openxmlformats.org/officeDocument/2006/relationships/slideLayout" Target="../slideLayouts/slideLayout3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3.xml"/><Relationship Id="rId1" Type="http://schemas.openxmlformats.org/officeDocument/2006/relationships/slideLayout" Target="../slideLayouts/slideLayout3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4.xml"/><Relationship Id="rId1" Type="http://schemas.openxmlformats.org/officeDocument/2006/relationships/slideLayout" Target="../slideLayouts/slideLayout312.xml"/></Relationships>
</file>

<file path=ppt/slides/_rels/slide22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5.xml"/><Relationship Id="rId1" Type="http://schemas.openxmlformats.org/officeDocument/2006/relationships/slideLayout" Target="../slideLayouts/slideLayout3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6.xml"/><Relationship Id="rId1" Type="http://schemas.openxmlformats.org/officeDocument/2006/relationships/slideLayout" Target="../slideLayouts/slideLayout31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7.xml"/><Relationship Id="rId1" Type="http://schemas.openxmlformats.org/officeDocument/2006/relationships/slideLayout" Target="../slideLayouts/slideLayout3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3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8.xml"/><Relationship Id="rId1" Type="http://schemas.openxmlformats.org/officeDocument/2006/relationships/slideLayout" Target="../slideLayouts/slideLayout31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9.xml"/><Relationship Id="rId1" Type="http://schemas.openxmlformats.org/officeDocument/2006/relationships/slideLayout" Target="../slideLayouts/slideLayout31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0.xml"/><Relationship Id="rId1" Type="http://schemas.openxmlformats.org/officeDocument/2006/relationships/slideLayout" Target="../slideLayouts/slideLayout31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1.xml"/><Relationship Id="rId1" Type="http://schemas.openxmlformats.org/officeDocument/2006/relationships/slideLayout" Target="../slideLayouts/slideLayout312.xml"/></Relationships>
</file>

<file path=ppt/slides/_rels/slide23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2.xml"/><Relationship Id="rId1" Type="http://schemas.openxmlformats.org/officeDocument/2006/relationships/slideLayout" Target="../slideLayouts/slideLayout31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3.xml"/><Relationship Id="rId1" Type="http://schemas.openxmlformats.org/officeDocument/2006/relationships/slideLayout" Target="../slideLayouts/slideLayout3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4.xml"/><Relationship Id="rId1" Type="http://schemas.openxmlformats.org/officeDocument/2006/relationships/slideLayout" Target="../slideLayouts/slideLayout31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5.xml"/><Relationship Id="rId1" Type="http://schemas.openxmlformats.org/officeDocument/2006/relationships/slideLayout" Target="../slideLayouts/slideLayout3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6.xml"/><Relationship Id="rId1" Type="http://schemas.openxmlformats.org/officeDocument/2006/relationships/slideLayout" Target="../slideLayouts/slideLayout312.xml"/></Relationships>
</file>

<file path=ppt/slides/_rels/slide23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7.xml"/><Relationship Id="rId1" Type="http://schemas.openxmlformats.org/officeDocument/2006/relationships/slideLayout" Target="../slideLayouts/slideLayout3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4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8.xml"/><Relationship Id="rId1" Type="http://schemas.openxmlformats.org/officeDocument/2006/relationships/slideLayout" Target="../slideLayouts/slideLayout312.xml"/></Relationships>
</file>

<file path=ppt/slides/_rels/slide2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5.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3.xml"/><Relationship Id="rId1" Type="http://schemas.openxmlformats.org/officeDocument/2006/relationships/slideLayout" Target="../slideLayouts/slideLayout4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4.xml"/><Relationship Id="rId1" Type="http://schemas.openxmlformats.org/officeDocument/2006/relationships/slideLayout" Target="../slideLayouts/slideLayout40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5.xml"/><Relationship Id="rId1" Type="http://schemas.openxmlformats.org/officeDocument/2006/relationships/slideLayout" Target="../slideLayouts/slideLayout40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6.xml"/><Relationship Id="rId1" Type="http://schemas.openxmlformats.org/officeDocument/2006/relationships/slideLayout" Target="../slideLayouts/slideLayout40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7.xml"/><Relationship Id="rId1" Type="http://schemas.openxmlformats.org/officeDocument/2006/relationships/slideLayout" Target="../slideLayouts/slideLayout40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8.xml"/><Relationship Id="rId1" Type="http://schemas.openxmlformats.org/officeDocument/2006/relationships/slideLayout" Target="../slideLayouts/slideLayout40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85.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5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9.xml"/><Relationship Id="rId1" Type="http://schemas.openxmlformats.org/officeDocument/2006/relationships/slideLayout" Target="../slideLayouts/slideLayout271.xml"/></Relationships>
</file>

<file path=ppt/slides/_rels/slide25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0.xml"/><Relationship Id="rId1" Type="http://schemas.openxmlformats.org/officeDocument/2006/relationships/slideLayout" Target="../slideLayouts/slideLayout271.xml"/></Relationships>
</file>

<file path=ppt/slides/_rels/slide2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1.xml"/><Relationship Id="rId1" Type="http://schemas.openxmlformats.org/officeDocument/2006/relationships/slideLayout" Target="../slideLayouts/slideLayout271.xml"/></Relationships>
</file>

<file path=ppt/slides/_rels/slide25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2.xml"/><Relationship Id="rId1" Type="http://schemas.openxmlformats.org/officeDocument/2006/relationships/slideLayout" Target="../slideLayouts/slideLayout271.xml"/></Relationships>
</file>

<file path=ppt/slides/_rels/slide25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3.xml"/><Relationship Id="rId1" Type="http://schemas.openxmlformats.org/officeDocument/2006/relationships/slideLayout" Target="../slideLayouts/slideLayout271.xml"/></Relationships>
</file>

<file path=ppt/slides/_rels/slide25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4.xml"/><Relationship Id="rId1" Type="http://schemas.openxmlformats.org/officeDocument/2006/relationships/slideLayout" Target="../slideLayouts/slideLayout27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6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5.xml"/><Relationship Id="rId1" Type="http://schemas.openxmlformats.org/officeDocument/2006/relationships/slideLayout" Target="../slideLayouts/slideLayout271.xml"/></Relationships>
</file>

<file path=ppt/slides/_rels/slide26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6.xml"/><Relationship Id="rId1" Type="http://schemas.openxmlformats.org/officeDocument/2006/relationships/slideLayout" Target="../slideLayouts/slideLayout271.xml"/></Relationships>
</file>

<file path=ppt/slides/_rels/slide26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7.xml"/><Relationship Id="rId1" Type="http://schemas.openxmlformats.org/officeDocument/2006/relationships/slideLayout" Target="../slideLayouts/slideLayout271.xml"/></Relationships>
</file>

<file path=ppt/slides/_rels/slide26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8.xml"/><Relationship Id="rId1" Type="http://schemas.openxmlformats.org/officeDocument/2006/relationships/slideLayout" Target="../slideLayouts/slideLayout271.xml"/></Relationships>
</file>

<file path=ppt/slides/_rels/slide26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9.xml"/><Relationship Id="rId1" Type="http://schemas.openxmlformats.org/officeDocument/2006/relationships/slideLayout" Target="../slideLayouts/slideLayout271.xml"/></Relationships>
</file>

<file path=ppt/slides/_rels/slide26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0.xml"/><Relationship Id="rId1" Type="http://schemas.openxmlformats.org/officeDocument/2006/relationships/slideLayout" Target="../slideLayouts/slideLayout271.xml"/></Relationships>
</file>

<file path=ppt/slides/_rels/slide26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1.xml"/><Relationship Id="rId1" Type="http://schemas.openxmlformats.org/officeDocument/2006/relationships/slideLayout" Target="../slideLayouts/slideLayout271.xml"/></Relationships>
</file>

<file path=ppt/slides/_rels/slide26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2.xml"/><Relationship Id="rId1" Type="http://schemas.openxmlformats.org/officeDocument/2006/relationships/slideLayout" Target="../slideLayouts/slideLayout271.xml"/></Relationships>
</file>

<file path=ppt/slides/_rels/slide26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3.xml"/><Relationship Id="rId1" Type="http://schemas.openxmlformats.org/officeDocument/2006/relationships/slideLayout" Target="../slideLayouts/slideLayout271.xml"/></Relationships>
</file>

<file path=ppt/slides/_rels/slide26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4.xml"/><Relationship Id="rId1" Type="http://schemas.openxmlformats.org/officeDocument/2006/relationships/slideLayout" Target="../slideLayouts/slideLayout27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5.xml"/><Relationship Id="rId1" Type="http://schemas.openxmlformats.org/officeDocument/2006/relationships/slideLayout" Target="../slideLayouts/slideLayout271.xml"/></Relationships>
</file>

<file path=ppt/slides/_rels/slide27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6.xml"/><Relationship Id="rId1" Type="http://schemas.openxmlformats.org/officeDocument/2006/relationships/slideLayout" Target="../slideLayouts/slideLayout271.xml"/></Relationships>
</file>

<file path=ppt/slides/_rels/slide27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7.xml"/><Relationship Id="rId1" Type="http://schemas.openxmlformats.org/officeDocument/2006/relationships/slideLayout" Target="../slideLayouts/slideLayout271.xml"/></Relationships>
</file>

<file path=ppt/slides/_rels/slide27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28.xml"/><Relationship Id="rId1" Type="http://schemas.openxmlformats.org/officeDocument/2006/relationships/slideLayout" Target="../slideLayouts/slideLayout271.xml"/></Relationships>
</file>

<file path=ppt/slides/_rels/slide27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hyperlink" Target="http://www.bigbookmedia.com" TargetMode="External"/><Relationship Id="rId1" Type="http://schemas.openxmlformats.org/officeDocument/2006/relationships/slideLayout" Target="../slideLayouts/slideLayout271.xml"/></Relationships>
</file>

<file path=ppt/slides/_rels/slide2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1.xml"/></Relationships>
</file>

<file path=ppt/slides/_rels/slide2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05.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7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29.xml"/><Relationship Id="rId1" Type="http://schemas.openxmlformats.org/officeDocument/2006/relationships/slideLayout" Target="../slideLayouts/slideLayout277.xml"/></Relationships>
</file>

<file path=ppt/slides/_rels/slide27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30.xml"/><Relationship Id="rId1" Type="http://schemas.openxmlformats.org/officeDocument/2006/relationships/slideLayout" Target="../slideLayouts/slideLayout277.xml"/></Relationships>
</file>

<file path=ppt/slides/_rels/slide27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31.xml"/><Relationship Id="rId1" Type="http://schemas.openxmlformats.org/officeDocument/2006/relationships/slideLayout" Target="../slideLayouts/slideLayout27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8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32.xml"/><Relationship Id="rId1" Type="http://schemas.openxmlformats.org/officeDocument/2006/relationships/slideLayout" Target="../slideLayouts/slideLayout27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33.xml"/><Relationship Id="rId1" Type="http://schemas.openxmlformats.org/officeDocument/2006/relationships/slideLayout" Target="../slideLayouts/slideLayout277.xml"/></Relationships>
</file>

<file path=ppt/slides/_rels/slide28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34.xml"/><Relationship Id="rId1" Type="http://schemas.openxmlformats.org/officeDocument/2006/relationships/slideLayout" Target="../slideLayouts/slideLayout277.xml"/></Relationships>
</file>

<file path=ppt/slides/_rels/slide28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5.xml"/><Relationship Id="rId1" Type="http://schemas.openxmlformats.org/officeDocument/2006/relationships/slideLayout" Target="../slideLayouts/slideLayout277.xml"/></Relationships>
</file>

<file path=ppt/slides/_rels/slide28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36.xml"/><Relationship Id="rId1" Type="http://schemas.openxmlformats.org/officeDocument/2006/relationships/slideLayout" Target="../slideLayouts/slideLayout277.xml"/></Relationships>
</file>

<file path=ppt/slides/_rels/slide28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37.xml"/><Relationship Id="rId1" Type="http://schemas.openxmlformats.org/officeDocument/2006/relationships/slideLayout" Target="../slideLayouts/slideLayout277.xml"/></Relationships>
</file>

<file path=ppt/slides/_rels/slide28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8.xml"/><Relationship Id="rId1" Type="http://schemas.openxmlformats.org/officeDocument/2006/relationships/slideLayout" Target="../slideLayouts/slideLayout277.xml"/></Relationships>
</file>

<file path=ppt/slides/_rels/slide28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9.xml"/><Relationship Id="rId1" Type="http://schemas.openxmlformats.org/officeDocument/2006/relationships/slideLayout" Target="../slideLayouts/slideLayout277.xml"/></Relationships>
</file>

<file path=ppt/slides/_rels/slide28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40.xml"/><Relationship Id="rId1" Type="http://schemas.openxmlformats.org/officeDocument/2006/relationships/slideLayout" Target="../slideLayouts/slideLayout277.xml"/></Relationships>
</file>

<file path=ppt/slides/_rels/slide28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41.xml"/><Relationship Id="rId1" Type="http://schemas.openxmlformats.org/officeDocument/2006/relationships/slideLayout" Target="../slideLayouts/slideLayout27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9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2.xml"/><Relationship Id="rId1" Type="http://schemas.openxmlformats.org/officeDocument/2006/relationships/slideLayout" Target="../slideLayouts/slideLayout277.xml"/></Relationships>
</file>

<file path=ppt/slides/_rels/slide29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3.xml"/><Relationship Id="rId1" Type="http://schemas.openxmlformats.org/officeDocument/2006/relationships/slideLayout" Target="../slideLayouts/slideLayout277.xml"/></Relationships>
</file>

<file path=ppt/slides/_rels/slide29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44.xml"/><Relationship Id="rId1" Type="http://schemas.openxmlformats.org/officeDocument/2006/relationships/slideLayout" Target="../slideLayouts/slideLayout277.xml"/></Relationships>
</file>

<file path=ppt/slides/_rels/slide29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45.xml"/><Relationship Id="rId1" Type="http://schemas.openxmlformats.org/officeDocument/2006/relationships/slideLayout" Target="../slideLayouts/slideLayout277.xml"/></Relationships>
</file>

<file path=ppt/slides/_rels/slide29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46.xml"/><Relationship Id="rId1" Type="http://schemas.openxmlformats.org/officeDocument/2006/relationships/slideLayout" Target="../slideLayouts/slideLayout277.xml"/></Relationships>
</file>

<file path=ppt/slides/_rels/slide29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47.xml"/><Relationship Id="rId1" Type="http://schemas.openxmlformats.org/officeDocument/2006/relationships/slideLayout" Target="../slideLayouts/slideLayout277.xml"/></Relationships>
</file>

<file path=ppt/slides/_rels/slide29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48.xml"/><Relationship Id="rId1" Type="http://schemas.openxmlformats.org/officeDocument/2006/relationships/slideLayout" Target="../slideLayouts/slideLayout277.xml"/></Relationships>
</file>

<file path=ppt/slides/_rels/slide2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1.xml"/></Relationships>
</file>

<file path=ppt/slides/_rels/slide29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7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00.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412.xml"/></Relationships>
</file>

<file path=ppt/slides/_rels/slide30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26.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30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49.xml"/><Relationship Id="rId1" Type="http://schemas.openxmlformats.org/officeDocument/2006/relationships/slideLayout" Target="../slideLayouts/slideLayout312.xml"/></Relationships>
</file>

<file path=ppt/slides/_rels/slide30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50.xml"/><Relationship Id="rId1" Type="http://schemas.openxmlformats.org/officeDocument/2006/relationships/slideLayout" Target="../slideLayouts/slideLayout312.xml"/></Relationships>
</file>

<file path=ppt/slides/_rels/slide30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51.xml"/><Relationship Id="rId1" Type="http://schemas.openxmlformats.org/officeDocument/2006/relationships/slideLayout" Target="../slideLayouts/slideLayout312.xml"/></Relationships>
</file>

<file path=ppt/slides/_rels/slide30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52.xml"/><Relationship Id="rId1" Type="http://schemas.openxmlformats.org/officeDocument/2006/relationships/slideLayout" Target="../slideLayouts/slideLayout312.xml"/></Relationships>
</file>

<file path=ppt/slides/_rels/slide30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53.xml"/><Relationship Id="rId1" Type="http://schemas.openxmlformats.org/officeDocument/2006/relationships/slideLayout" Target="../slideLayouts/slideLayout312.xml"/></Relationships>
</file>

<file path=ppt/slides/_rels/slide30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54.xml"/><Relationship Id="rId1" Type="http://schemas.openxmlformats.org/officeDocument/2006/relationships/slideLayout" Target="../slideLayouts/slideLayout312.xml"/></Relationships>
</file>

<file path=ppt/slides/_rels/slide30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55.xml"/><Relationship Id="rId1" Type="http://schemas.openxmlformats.org/officeDocument/2006/relationships/slideLayout" Target="../slideLayouts/slideLayout312.xml"/></Relationships>
</file>

<file path=ppt/slides/_rels/slide30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56.xml"/><Relationship Id="rId1" Type="http://schemas.openxmlformats.org/officeDocument/2006/relationships/slideLayout" Target="../slideLayouts/slideLayout3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1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57.xml"/><Relationship Id="rId1" Type="http://schemas.openxmlformats.org/officeDocument/2006/relationships/slideLayout" Target="../slideLayouts/slideLayout312.xml"/></Relationships>
</file>

<file path=ppt/slides/_rels/slide31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58.xml"/><Relationship Id="rId1" Type="http://schemas.openxmlformats.org/officeDocument/2006/relationships/slideLayout" Target="../slideLayouts/slideLayout312.xml"/></Relationships>
</file>

<file path=ppt/slides/_rels/slide31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59.xml"/><Relationship Id="rId1" Type="http://schemas.openxmlformats.org/officeDocument/2006/relationships/slideLayout" Target="../slideLayouts/slideLayout312.xml"/></Relationships>
</file>

<file path=ppt/slides/_rels/slide3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0.xml"/><Relationship Id="rId1" Type="http://schemas.openxmlformats.org/officeDocument/2006/relationships/slideLayout" Target="../slideLayouts/slideLayout18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1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61.xml"/><Relationship Id="rId1" Type="http://schemas.openxmlformats.org/officeDocument/2006/relationships/slideLayout" Target="../slideLayouts/slideLayout394.xml"/></Relationships>
</file>

<file path=ppt/slides/_rels/slide3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2.xml"/><Relationship Id="rId1" Type="http://schemas.openxmlformats.org/officeDocument/2006/relationships/slideLayout" Target="../slideLayouts/slideLayout293.xml"/></Relationships>
</file>

<file path=ppt/slides/_rels/slide3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3.xml"/><Relationship Id="rId1" Type="http://schemas.openxmlformats.org/officeDocument/2006/relationships/slideLayout" Target="../slideLayouts/slideLayout293.xml"/></Relationships>
</file>

<file path=ppt/slides/_rels/slide3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5.xml"/><Relationship Id="rId1" Type="http://schemas.openxmlformats.org/officeDocument/2006/relationships/slideLayout" Target="../slideLayouts/slideLayout29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2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66.xml"/><Relationship Id="rId1" Type="http://schemas.openxmlformats.org/officeDocument/2006/relationships/slideLayout" Target="../slideLayouts/slideLayout293.xml"/></Relationships>
</file>

<file path=ppt/slides/_rels/slide32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67.xml"/><Relationship Id="rId1" Type="http://schemas.openxmlformats.org/officeDocument/2006/relationships/slideLayout" Target="../slideLayouts/slideLayout29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2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68.xml"/><Relationship Id="rId1" Type="http://schemas.openxmlformats.org/officeDocument/2006/relationships/slideLayout" Target="../slideLayouts/slideLayout137.xml"/><Relationship Id="rId4" Type="http://schemas.openxmlformats.org/officeDocument/2006/relationships/image" Target="../media/image241.png"/></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73.xml"/></Relationships>
</file>

<file path=ppt/slides/_rels/slide32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70.xml"/><Relationship Id="rId1" Type="http://schemas.openxmlformats.org/officeDocument/2006/relationships/slideLayout" Target="../slideLayouts/slideLayout56.xml"/><Relationship Id="rId4" Type="http://schemas.openxmlformats.org/officeDocument/2006/relationships/image" Target="../media/image243.png"/></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93.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93.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293.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9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93.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93.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29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366.xml"/><Relationship Id="rId5" Type="http://schemas.openxmlformats.org/officeDocument/2006/relationships/image" Target="../media/image47.jpeg"/><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37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37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37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37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377.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33.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233.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233.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233.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3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8.xml"/><Relationship Id="rId1" Type="http://schemas.openxmlformats.org/officeDocument/2006/relationships/slideLayout" Target="../slideLayouts/slideLayout233.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9.xml"/><Relationship Id="rId1" Type="http://schemas.openxmlformats.org/officeDocument/2006/relationships/slideLayout" Target="../slideLayouts/slideLayout233.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233.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233.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7.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8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181.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9.jpeg"/><Relationship Id="rId1" Type="http://schemas.openxmlformats.org/officeDocument/2006/relationships/slideLayout" Target="../slideLayouts/slideLayout159.xml"/><Relationship Id="rId4" Type="http://schemas.openxmlformats.org/officeDocument/2006/relationships/image" Target="../media/image47.jpeg"/></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1–8</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A26676-06E2-FB42-B3E9-EE449BD377E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70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horizontal)">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ial" charset="0"/>
                <a:cs typeface="Arial" charset="0"/>
              </a:rPr>
              <a:t>85</a:t>
            </a:r>
            <a:endParaRPr lang="en-US" dirty="0">
              <a:solidFill>
                <a:srgbClr val="8383AD"/>
              </a:solidFill>
              <a:latin typeface="Arial"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en-US">
                <a:latin typeface="Arial" charset="0"/>
                <a:ea typeface="ＭＳ Ｐゴシック" charset="0"/>
                <a:cs typeface="ＭＳ Ｐゴシック" charset="0"/>
              </a:rPr>
              <a:t>Mark Outline</a:t>
            </a:r>
          </a:p>
        </p:txBody>
      </p:sp>
      <p:graphicFrame>
        <p:nvGraphicFramePr>
          <p:cNvPr id="2" name="Table 1"/>
          <p:cNvGraphicFramePr>
            <a:graphicFrameLocks noGrp="1"/>
          </p:cNvGraphicFramePr>
          <p:nvPr>
            <p:extLst>
              <p:ext uri="{D42A27DB-BD31-4B8C-83A1-F6EECF244321}">
                <p14:modId xmlns:p14="http://schemas.microsoft.com/office/powerpoint/2010/main" val="839697187"/>
              </p:ext>
            </p:extLst>
          </p:nvPr>
        </p:nvGraphicFramePr>
        <p:xfrm>
          <a:off x="-39585" y="980728"/>
          <a:ext cx="9292106" cy="5877270"/>
        </p:xfrm>
        <a:graphic>
          <a:graphicData uri="http://schemas.openxmlformats.org/drawingml/2006/table">
            <a:tbl>
              <a:tblPr firstRow="1" bandRow="1">
                <a:tableStyleId>{3C2FFA5D-87B4-456A-9821-1D502468CF0F}</a:tableStyleId>
              </a:tblPr>
              <a:tblGrid>
                <a:gridCol w="86716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gridCol w="753024">
                  <a:extLst>
                    <a:ext uri="{9D8B030D-6E8A-4147-A177-3AD203B41FA5}">
                      <a16:colId xmlns:a16="http://schemas.microsoft.com/office/drawing/2014/main" val="20007"/>
                    </a:ext>
                  </a:extLst>
                </a:gridCol>
                <a:gridCol w="1047177">
                  <a:extLst>
                    <a:ext uri="{9D8B030D-6E8A-4147-A177-3AD203B41FA5}">
                      <a16:colId xmlns:a16="http://schemas.microsoft.com/office/drawing/2014/main" val="20008"/>
                    </a:ext>
                  </a:extLst>
                </a:gridCol>
              </a:tblGrid>
              <a:tr h="527253">
                <a:tc gridSpan="9">
                  <a:txBody>
                    <a:bodyPr/>
                    <a:lstStyle/>
                    <a:p>
                      <a:pPr algn="ctr"/>
                      <a:r>
                        <a:rPr lang="en-US" sz="2800" b="1" kern="1200" dirty="0">
                          <a:solidFill>
                            <a:srgbClr val="FFFFFF"/>
                          </a:solidFill>
                          <a:effectLst/>
                          <a:latin typeface="+mn-lt"/>
                          <a:ea typeface="+mn-ea"/>
                          <a:cs typeface="+mn-cs"/>
                        </a:rPr>
                        <a:t>Deity Who Models Suffering As Servant</a:t>
                      </a:r>
                    </a:p>
                  </a:txBody>
                  <a:tcPr anchor="c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3193">
                <a:tc gridSpan="5">
                  <a:txBody>
                    <a:bodyPr/>
                    <a:lstStyle/>
                    <a:p>
                      <a:pPr algn="ctr"/>
                      <a:r>
                        <a:rPr lang="en-US" sz="2000" b="1" dirty="0">
                          <a:solidFill>
                            <a:srgbClr val="33334D"/>
                          </a:solidFill>
                        </a:rPr>
                        <a:t>Service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Suffering</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3193">
                <a:tc gridSpan="5">
                  <a:txBody>
                    <a:bodyPr/>
                    <a:lstStyle/>
                    <a:p>
                      <a:pPr algn="ctr"/>
                      <a:r>
                        <a:rPr lang="en-US" sz="2000" b="1" dirty="0">
                          <a:solidFill>
                            <a:srgbClr val="33334D"/>
                          </a:solidFill>
                        </a:rPr>
                        <a:t>Sayings and Signs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Sacrifice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3193">
                <a:tc gridSpan="5">
                  <a:txBody>
                    <a:bodyPr/>
                    <a:lstStyle/>
                    <a:p>
                      <a:pPr algn="ctr"/>
                      <a:r>
                        <a:rPr lang="en-US" sz="2000" b="1" dirty="0">
                          <a:solidFill>
                            <a:srgbClr val="33334D"/>
                          </a:solidFill>
                        </a:rPr>
                        <a:t>Galilee</a:t>
                      </a:r>
                      <a:r>
                        <a:rPr lang="en-US" sz="2000" b="1" baseline="0" dirty="0">
                          <a:solidFill>
                            <a:srgbClr val="33334D"/>
                          </a:solidFill>
                        </a:rPr>
                        <a:t> and Perea</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Judea and Jerusalem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3193">
                <a:tc gridSpan="2">
                  <a:txBody>
                    <a:bodyPr/>
                    <a:lstStyle/>
                    <a:p>
                      <a:pPr algn="ctr"/>
                      <a:r>
                        <a:rPr lang="en-US" sz="2000" b="1" dirty="0">
                          <a:solidFill>
                            <a:srgbClr val="33334D"/>
                          </a:solidFill>
                        </a:rPr>
                        <a:t>Coming</a:t>
                      </a:r>
                    </a:p>
                  </a:txBody>
                  <a:tcPr anchor="ctr"/>
                </a:tc>
                <a:tc hMerge="1">
                  <a:txBody>
                    <a:bodyPr/>
                    <a:lstStyle/>
                    <a:p>
                      <a:endParaRPr lang="en-US"/>
                    </a:p>
                  </a:txBody>
                  <a:tcPr/>
                </a:tc>
                <a:tc gridSpan="3">
                  <a:txBody>
                    <a:bodyPr/>
                    <a:lstStyle/>
                    <a:p>
                      <a:pPr algn="ctr"/>
                      <a:r>
                        <a:rPr lang="en-US" sz="2000" b="1" dirty="0">
                          <a:solidFill>
                            <a:srgbClr val="33334D"/>
                          </a:solidFill>
                        </a:rPr>
                        <a:t>Ministry</a:t>
                      </a:r>
                      <a:r>
                        <a:rPr lang="en-US" sz="2000" b="1" baseline="0" dirty="0">
                          <a:solidFill>
                            <a:srgbClr val="33334D"/>
                          </a:solidFill>
                        </a:rPr>
                        <a:t> Opposition</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gridSpan="2">
                  <a:txBody>
                    <a:bodyPr/>
                    <a:lstStyle/>
                    <a:p>
                      <a:pPr algn="ctr"/>
                      <a:r>
                        <a:rPr lang="en-US" sz="2000" b="1" dirty="0">
                          <a:solidFill>
                            <a:srgbClr val="33334D"/>
                          </a:solidFill>
                        </a:rPr>
                        <a:t>Self-Sacrifice</a:t>
                      </a:r>
                    </a:p>
                  </a:txBody>
                  <a:tcPr anchor="ctr"/>
                </a:tc>
                <a:tc hMerge="1">
                  <a:txBody>
                    <a:bodyPr/>
                    <a:lstStyle/>
                    <a:p>
                      <a:endParaRPr lang="en-US"/>
                    </a:p>
                  </a:txBody>
                  <a:tcPr/>
                </a:tc>
                <a:tc gridSpan="2">
                  <a:txBody>
                    <a:bodyPr/>
                    <a:lstStyle/>
                    <a:p>
                      <a:pPr algn="ctr"/>
                      <a:r>
                        <a:rPr lang="en-US" b="1" dirty="0">
                          <a:solidFill>
                            <a:srgbClr val="33334D"/>
                          </a:solidFill>
                        </a:rPr>
                        <a:t>Resurrection</a:t>
                      </a:r>
                    </a:p>
                  </a:txBody>
                  <a:tcPr anchor="ctr"/>
                </a:tc>
                <a:tc hMerge="1">
                  <a:txBody>
                    <a:bodyPr/>
                    <a:lstStyle/>
                    <a:p>
                      <a:endParaRPr lang="en-US"/>
                    </a:p>
                  </a:txBody>
                  <a:tcPr/>
                </a:tc>
                <a:extLst>
                  <a:ext uri="{0D108BD9-81ED-4DB2-BD59-A6C34878D82A}">
                    <a16:rowId xmlns:a16="http://schemas.microsoft.com/office/drawing/2014/main" val="10004"/>
                  </a:ext>
                </a:extLst>
              </a:tr>
              <a:tr h="713342">
                <a:tc gridSpan="2">
                  <a:txBody>
                    <a:bodyPr/>
                    <a:lstStyle/>
                    <a:p>
                      <a:pPr algn="ctr"/>
                      <a:r>
                        <a:rPr lang="en-US" sz="2000" b="1" dirty="0">
                          <a:solidFill>
                            <a:srgbClr val="33334D"/>
                          </a:solidFill>
                        </a:rPr>
                        <a:t>1:1-3</a:t>
                      </a:r>
                    </a:p>
                  </a:txBody>
                  <a:tcPr anchor="ctr"/>
                </a:tc>
                <a:tc hMerge="1">
                  <a:txBody>
                    <a:bodyPr/>
                    <a:lstStyle/>
                    <a:p>
                      <a:endParaRPr lang="en-US"/>
                    </a:p>
                  </a:txBody>
                  <a:tcPr/>
                </a:tc>
                <a:tc gridSpan="3">
                  <a:txBody>
                    <a:bodyPr/>
                    <a:lstStyle/>
                    <a:p>
                      <a:pPr algn="ctr"/>
                      <a:r>
                        <a:rPr lang="en-US" sz="2000" b="1" dirty="0">
                          <a:solidFill>
                            <a:srgbClr val="33334D"/>
                          </a:solidFill>
                        </a:rPr>
                        <a:t>1:14–10:52</a:t>
                      </a:r>
                    </a:p>
                  </a:txBody>
                  <a:tcPr anchor="ctr"/>
                </a:tc>
                <a:tc hMerge="1">
                  <a:txBody>
                    <a:bodyPr/>
                    <a:lstStyle/>
                    <a:p>
                      <a:endParaRPr lang="en-US"/>
                    </a:p>
                  </a:txBody>
                  <a:tcPr/>
                </a:tc>
                <a:tc hMerge="1">
                  <a:txBody>
                    <a:bodyPr/>
                    <a:lstStyle/>
                    <a:p>
                      <a:endParaRPr lang="en-US"/>
                    </a:p>
                  </a:txBody>
                  <a:tcPr/>
                </a:tc>
                <a:tc gridSpan="2">
                  <a:txBody>
                    <a:bodyPr/>
                    <a:lstStyle/>
                    <a:p>
                      <a:pPr algn="ctr"/>
                      <a:r>
                        <a:rPr lang="en-US" sz="2000" b="1" dirty="0">
                          <a:solidFill>
                            <a:srgbClr val="33334D"/>
                          </a:solidFill>
                        </a:rPr>
                        <a:t>Chapters</a:t>
                      </a:r>
                      <a:r>
                        <a:rPr lang="en-US" sz="2000" b="1" baseline="0" dirty="0">
                          <a:solidFill>
                            <a:srgbClr val="33334D"/>
                          </a:solidFill>
                        </a:rPr>
                        <a:t> 11–15</a:t>
                      </a:r>
                      <a:endParaRPr lang="en-US" sz="2000" b="1" dirty="0">
                        <a:solidFill>
                          <a:srgbClr val="33334D"/>
                        </a:solidFill>
                      </a:endParaRPr>
                    </a:p>
                  </a:txBody>
                  <a:tcPr anchor="ctr"/>
                </a:tc>
                <a:tc hMerge="1">
                  <a:txBody>
                    <a:bodyPr/>
                    <a:lstStyle/>
                    <a:p>
                      <a:endParaRPr lang="en-US"/>
                    </a:p>
                  </a:txBody>
                  <a:tcPr/>
                </a:tc>
                <a:tc gridSpan="2">
                  <a:txBody>
                    <a:bodyPr/>
                    <a:lstStyle/>
                    <a:p>
                      <a:pPr algn="ctr"/>
                      <a:r>
                        <a:rPr lang="en-US" sz="2000" b="1" dirty="0">
                          <a:solidFill>
                            <a:srgbClr val="33334D"/>
                          </a:solidFill>
                        </a:rPr>
                        <a:t>Chapter 16</a:t>
                      </a:r>
                    </a:p>
                  </a:txBody>
                  <a:tcPr anchor="ctr"/>
                </a:tc>
                <a:tc hMerge="1">
                  <a:txBody>
                    <a:bodyPr/>
                    <a:lstStyle/>
                    <a:p>
                      <a:endParaRPr lang="en-US"/>
                    </a:p>
                  </a:txBody>
                  <a:tcPr/>
                </a:tc>
                <a:extLst>
                  <a:ext uri="{0D108BD9-81ED-4DB2-BD59-A6C34878D82A}">
                    <a16:rowId xmlns:a16="http://schemas.microsoft.com/office/drawing/2014/main" val="10005"/>
                  </a:ext>
                </a:extLst>
              </a:tr>
              <a:tr h="651312">
                <a:tc>
                  <a:txBody>
                    <a:bodyPr/>
                    <a:lstStyle/>
                    <a:p>
                      <a:pPr algn="ctr">
                        <a:spcAft>
                          <a:spcPts val="0"/>
                        </a:spcAft>
                      </a:pPr>
                      <a:r>
                        <a:rPr lang="en-US" sz="1400" b="1" dirty="0">
                          <a:effectLst/>
                          <a:latin typeface="+mn-lt"/>
                          <a:ea typeface="Times New Roman"/>
                          <a:cs typeface="Times New Roman"/>
                        </a:rPr>
                        <a:t> </a:t>
                      </a:r>
                      <a:r>
                        <a:rPr lang="en-US" sz="1400" b="1" dirty="0">
                          <a:solidFill>
                            <a:srgbClr val="33334D"/>
                          </a:solidFill>
                          <a:effectLst/>
                          <a:latin typeface="+mn-lt"/>
                          <a:ea typeface="Times New Roman"/>
                          <a:cs typeface="Times New Roman"/>
                        </a:rPr>
                        <a:t>Deity &amp; John</a:t>
                      </a:r>
                    </a:p>
                    <a:p>
                      <a:pPr algn="ctr">
                        <a:spcAft>
                          <a:spcPts val="0"/>
                        </a:spcAft>
                      </a:pPr>
                      <a:r>
                        <a:rPr lang="en-US" sz="1400" b="1" dirty="0">
                          <a:solidFill>
                            <a:srgbClr val="33334D"/>
                          </a:solidFill>
                          <a:effectLst/>
                          <a:latin typeface="+mn-lt"/>
                          <a:ea typeface="Times New Roman"/>
                          <a:cs typeface="Times New Roman"/>
                        </a:rPr>
                        <a:t>1:1-8</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Baptism &amp; Temptation</a:t>
                      </a:r>
                    </a:p>
                    <a:p>
                      <a:pPr algn="ctr">
                        <a:spcAft>
                          <a:spcPts val="0"/>
                        </a:spcAft>
                      </a:pPr>
                      <a:r>
                        <a:rPr lang="en-US" sz="1400" b="1" dirty="0">
                          <a:solidFill>
                            <a:srgbClr val="33334D"/>
                          </a:solidFill>
                          <a:effectLst/>
                          <a:latin typeface="+mn-lt"/>
                          <a:ea typeface="Times New Roman"/>
                          <a:cs typeface="Times New Roman"/>
                        </a:rPr>
                        <a:t>1:9-13</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Mission</a:t>
                      </a:r>
                    </a:p>
                    <a:p>
                      <a:pPr algn="ctr">
                        <a:spcAft>
                          <a:spcPts val="0"/>
                        </a:spcAft>
                      </a:pPr>
                      <a:r>
                        <a:rPr lang="en-US" sz="1400" b="1" dirty="0">
                          <a:solidFill>
                            <a:srgbClr val="33334D"/>
                          </a:solidFill>
                          <a:effectLst/>
                          <a:latin typeface="+mn-lt"/>
                          <a:ea typeface="Times New Roman"/>
                          <a:cs typeface="Times New Roman"/>
                        </a:rPr>
                        <a:t>1:14–2:12</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Opposition</a:t>
                      </a:r>
                    </a:p>
                    <a:p>
                      <a:pPr algn="ctr">
                        <a:spcAft>
                          <a:spcPts val="0"/>
                        </a:spcAft>
                      </a:pPr>
                      <a:r>
                        <a:rPr lang="en-US" sz="1400" b="1" dirty="0">
                          <a:solidFill>
                            <a:srgbClr val="33334D"/>
                          </a:solidFill>
                          <a:effectLst/>
                          <a:latin typeface="+mn-lt"/>
                          <a:ea typeface="Times New Roman"/>
                          <a:cs typeface="Times New Roman"/>
                        </a:rPr>
                        <a:t>2:13–8:26</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Instruction</a:t>
                      </a:r>
                    </a:p>
                    <a:p>
                      <a:pPr algn="ctr">
                        <a:spcAft>
                          <a:spcPts val="0"/>
                        </a:spcAft>
                      </a:pPr>
                      <a:r>
                        <a:rPr lang="en-US" sz="1400" b="1" dirty="0">
                          <a:solidFill>
                            <a:srgbClr val="33334D"/>
                          </a:solidFill>
                          <a:effectLst/>
                          <a:latin typeface="+mn-lt"/>
                          <a:ea typeface="Times New Roman"/>
                          <a:cs typeface="Times New Roman"/>
                        </a:rPr>
                        <a:t>8:27–10:52</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 </a:t>
                      </a:r>
                      <a:r>
                        <a:rPr lang="ar-SA" sz="1400" b="1" dirty="0">
                          <a:solidFill>
                            <a:srgbClr val="33334D"/>
                          </a:solidFill>
                          <a:effectLst/>
                          <a:latin typeface="+mn-lt"/>
                          <a:ea typeface="Times New Roman"/>
                          <a:cs typeface="Times New Roman"/>
                        </a:rPr>
                        <a:t>ٍٍ</a:t>
                      </a:r>
                      <a:r>
                        <a:rPr lang="en-US" sz="1400" b="1" dirty="0">
                          <a:solidFill>
                            <a:srgbClr val="33334D"/>
                          </a:solidFill>
                          <a:effectLst/>
                          <a:latin typeface="+mn-lt"/>
                          <a:ea typeface="Times New Roman"/>
                          <a:cs typeface="Times New Roman"/>
                        </a:rPr>
                        <a:t>Rejection</a:t>
                      </a:r>
                    </a:p>
                    <a:p>
                      <a:pPr algn="ctr">
                        <a:spcAft>
                          <a:spcPts val="0"/>
                        </a:spcAft>
                      </a:pPr>
                      <a:r>
                        <a:rPr lang="en-US" sz="1400" b="1" dirty="0">
                          <a:solidFill>
                            <a:srgbClr val="33334D"/>
                          </a:solidFill>
                          <a:effectLst/>
                          <a:latin typeface="+mn-lt"/>
                          <a:ea typeface="Times New Roman"/>
                          <a:cs typeface="Times New Roman"/>
                        </a:rPr>
                        <a:t>11–13</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Passion</a:t>
                      </a:r>
                    </a:p>
                    <a:p>
                      <a:pPr algn="ctr">
                        <a:spcAft>
                          <a:spcPts val="0"/>
                        </a:spcAft>
                      </a:pPr>
                      <a:r>
                        <a:rPr lang="en-US" sz="1400" b="1" dirty="0">
                          <a:solidFill>
                            <a:srgbClr val="33334D"/>
                          </a:solidFill>
                          <a:effectLst/>
                          <a:latin typeface="+mn-lt"/>
                          <a:ea typeface="Times New Roman"/>
                          <a:cs typeface="Times New Roman"/>
                        </a:rPr>
                        <a:t>14–15</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 Proof</a:t>
                      </a:r>
                    </a:p>
                    <a:p>
                      <a:pPr algn="ctr">
                        <a:spcAft>
                          <a:spcPts val="0"/>
                        </a:spcAft>
                      </a:pPr>
                      <a:r>
                        <a:rPr lang="en-US" sz="1400" b="1" dirty="0">
                          <a:solidFill>
                            <a:srgbClr val="33334D"/>
                          </a:solidFill>
                          <a:effectLst/>
                          <a:latin typeface="+mn-lt"/>
                          <a:ea typeface="Times New Roman"/>
                          <a:cs typeface="Times New Roman"/>
                        </a:rPr>
                        <a:t>16:1-8</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Ending</a:t>
                      </a:r>
                    </a:p>
                    <a:p>
                      <a:pPr algn="ctr">
                        <a:spcAft>
                          <a:spcPts val="0"/>
                        </a:spcAft>
                      </a:pPr>
                      <a:r>
                        <a:rPr lang="en-US" sz="1400" b="1" dirty="0">
                          <a:solidFill>
                            <a:srgbClr val="33334D"/>
                          </a:solidFill>
                          <a:effectLst/>
                          <a:latin typeface="+mn-lt"/>
                          <a:ea typeface="Times New Roman"/>
                          <a:cs typeface="Times New Roman"/>
                        </a:rPr>
                        <a:t>16:9-20</a:t>
                      </a:r>
                    </a:p>
                  </a:txBody>
                  <a:tcPr marL="50800" marR="50800" marT="0" marB="0" anchor="ctr"/>
                </a:tc>
                <a:extLst>
                  <a:ext uri="{0D108BD9-81ED-4DB2-BD59-A6C34878D82A}">
                    <a16:rowId xmlns:a16="http://schemas.microsoft.com/office/drawing/2014/main" val="10006"/>
                  </a:ext>
                </a:extLst>
              </a:tr>
              <a:tr h="1023490">
                <a:tc gridSpan="4">
                  <a:txBody>
                    <a:bodyPr/>
                    <a:lstStyle/>
                    <a:p>
                      <a:pPr algn="ctr"/>
                      <a:r>
                        <a:rPr lang="en-US" sz="2000" b="1" dirty="0">
                          <a:solidFill>
                            <a:srgbClr val="33334D"/>
                          </a:solidFill>
                        </a:rPr>
                        <a:t>Authority of Christ </a:t>
                      </a:r>
                      <a:r>
                        <a:rPr lang="en-US" sz="2000" b="1" kern="1200" dirty="0">
                          <a:solidFill>
                            <a:srgbClr val="33334D"/>
                          </a:solidFill>
                          <a:effectLst/>
                          <a:latin typeface="+mn-lt"/>
                          <a:ea typeface="+mn-ea"/>
                          <a:cs typeface="+mn-cs"/>
                        </a:rPr>
                        <a:t>Emphasized</a:t>
                      </a:r>
                      <a:endParaRPr lang="en-US" sz="2000" b="1" dirty="0">
                        <a:solidFill>
                          <a:srgbClr val="33334D"/>
                        </a:solidFill>
                      </a:endParaRP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sz="2000" b="1" dirty="0">
                          <a:solidFill>
                            <a:srgbClr val="33334D"/>
                          </a:solidFill>
                        </a:rPr>
                        <a:t>Authority-Servant Tension</a:t>
                      </a:r>
                    </a:p>
                  </a:txBody>
                  <a:tcPr anchor="ctr"/>
                </a:tc>
                <a:tc gridSpan="4">
                  <a:txBody>
                    <a:bodyPr/>
                    <a:lstStyle/>
                    <a:p>
                      <a:pPr algn="ctr"/>
                      <a:r>
                        <a:rPr lang="en-US" sz="2000" b="1" kern="1200" dirty="0">
                          <a:solidFill>
                            <a:srgbClr val="33334D"/>
                          </a:solidFill>
                          <a:effectLst/>
                          <a:latin typeface="+mn-lt"/>
                          <a:ea typeface="+mn-ea"/>
                          <a:cs typeface="+mn-cs"/>
                        </a:rPr>
                        <a:t>Servanthood of Christ Emphasized</a:t>
                      </a:r>
                      <a:r>
                        <a:rPr lang="en-US" sz="2000" b="1" dirty="0">
                          <a:solidFill>
                            <a:srgbClr val="33334D"/>
                          </a:solidFill>
                          <a:effectLst/>
                        </a:rPr>
                        <a:t> </a:t>
                      </a:r>
                      <a:endParaRPr lang="en-US" sz="2000" b="1" dirty="0">
                        <a:solidFill>
                          <a:srgbClr val="33334D"/>
                        </a:solidFill>
                      </a:endParaRP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03193">
                <a:tc gridSpan="4">
                  <a:txBody>
                    <a:bodyPr/>
                    <a:lstStyle/>
                    <a:p>
                      <a:pPr algn="ctr"/>
                      <a:r>
                        <a:rPr lang="en-US" sz="2000" b="1" dirty="0">
                          <a:solidFill>
                            <a:srgbClr val="33334D"/>
                          </a:solidFill>
                        </a:rPr>
                        <a:t>3 Years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2000" b="1" dirty="0">
                          <a:solidFill>
                            <a:srgbClr val="33334D"/>
                          </a:solidFill>
                        </a:rPr>
                        <a:t>6 Months</a:t>
                      </a:r>
                    </a:p>
                  </a:txBody>
                  <a:tcPr anchor="ctr"/>
                </a:tc>
                <a:tc gridSpan="4">
                  <a:txBody>
                    <a:bodyPr/>
                    <a:lstStyle/>
                    <a:p>
                      <a:pPr algn="ctr"/>
                      <a:r>
                        <a:rPr lang="en-US" sz="2000" b="1" dirty="0">
                          <a:solidFill>
                            <a:srgbClr val="33334D"/>
                          </a:solidFill>
                        </a:rPr>
                        <a:t>8 Days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03193">
                <a:tc gridSpan="9">
                  <a:txBody>
                    <a:bodyPr/>
                    <a:lstStyle/>
                    <a:p>
                      <a:pPr algn="ctr"/>
                      <a:r>
                        <a:rPr lang="en-US" sz="2000" b="1" dirty="0">
                          <a:solidFill>
                            <a:srgbClr val="33334D"/>
                          </a:solidFill>
                        </a:rPr>
                        <a:t>Rome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42715">
                <a:tc gridSpan="9">
                  <a:txBody>
                    <a:bodyPr/>
                    <a:lstStyle/>
                    <a:p>
                      <a:pPr algn="ctr"/>
                      <a:r>
                        <a:rPr lang="en-US" sz="2000" b="1" dirty="0">
                          <a:solidFill>
                            <a:srgbClr val="33334D"/>
                          </a:solidFill>
                        </a:rPr>
                        <a:t>Written AD 64-68 • Covers</a:t>
                      </a:r>
                      <a:r>
                        <a:rPr lang="en-US" sz="2000" b="1" baseline="0" dirty="0">
                          <a:solidFill>
                            <a:srgbClr val="33334D"/>
                          </a:solidFill>
                        </a:rPr>
                        <a:t> AD 29-33</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977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2332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9291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6969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797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5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519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3006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788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1374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807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0133"/>
          <a:stretch/>
        </p:blipFill>
        <p:spPr bwMode="auto">
          <a:xfrm>
            <a:off x="0" y="1953656"/>
            <a:ext cx="9144000" cy="4529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en-US" sz="3200" dirty="0">
                <a:latin typeface="Arial" charset="0"/>
                <a:ea typeface="ＭＳ Ｐゴシック" charset="0"/>
                <a:cs typeface="ＭＳ Ｐゴシック" charset="0"/>
              </a:rPr>
              <a:t>Huddleston, </a:t>
            </a:r>
            <a:r>
              <a:rPr lang="en-US" sz="3200" i="1" dirty="0">
                <a:latin typeface="Arial" charset="0"/>
                <a:ea typeface="ＭＳ Ｐゴシック" charset="0"/>
                <a:cs typeface="ＭＳ Ｐゴシック" charset="0"/>
              </a:rPr>
              <a:t>The Acrostic Bible</a:t>
            </a:r>
          </a:p>
        </p:txBody>
      </p:sp>
      <p:sp>
        <p:nvSpPr>
          <p:cNvPr id="273411" name="Text Box 2"/>
          <p:cNvSpPr txBox="1">
            <a:spLocks noChangeArrowheads="1"/>
          </p:cNvSpPr>
          <p:nvPr/>
        </p:nvSpPr>
        <p:spPr bwMode="auto">
          <a:xfrm>
            <a:off x="1981200" y="1676400"/>
            <a:ext cx="366713"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p:txBody>
      </p:sp>
      <p:sp>
        <p:nvSpPr>
          <p:cNvPr id="273414" name="TextBox 27"/>
          <p:cNvSpPr txBox="1">
            <a:spLocks noChangeArrowheads="1"/>
          </p:cNvSpPr>
          <p:nvPr/>
        </p:nvSpPr>
        <p:spPr bwMode="auto">
          <a:xfrm>
            <a:off x="3329392" y="2220119"/>
            <a:ext cx="3670920" cy="83099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191A10"/>
                </a:solidFill>
                <a:effectLst/>
                <a:uLnTx/>
                <a:uFillTx/>
                <a:latin typeface="Arial" charset="0"/>
                <a:ea typeface="ＭＳ Ｐゴシック" charset="0"/>
                <a:cs typeface="Arial" charset="0"/>
              </a:rPr>
              <a:t>Mark</a:t>
            </a:r>
            <a:endParaRPr kumimoji="0" lang="en-US" sz="3600" b="1" i="0" u="none" strike="noStrike" kern="1200" cap="none" spc="0" normalizeH="0" baseline="0" noProof="0" dirty="0">
              <a:ln>
                <a:noFill/>
              </a:ln>
              <a:solidFill>
                <a:srgbClr val="191A10"/>
              </a:solidFill>
              <a:effectLst/>
              <a:uLnTx/>
              <a:uFillTx/>
              <a:latin typeface="Arial" charset="0"/>
              <a:ea typeface="ＭＳ Ｐゴシック" charset="0"/>
              <a:cs typeface="Arial" charset="0"/>
            </a:endParaRPr>
          </a:p>
        </p:txBody>
      </p:sp>
      <p:sp>
        <p:nvSpPr>
          <p:cNvPr id="10" name="Rectangle 9">
            <a:extLst>
              <a:ext uri="{FF2B5EF4-FFF2-40B4-BE49-F238E27FC236}">
                <a16:creationId xmlns:a16="http://schemas.microsoft.com/office/drawing/2014/main" id="{27D5D560-C99C-D940-A98B-8BB5EE7FB1D6}"/>
              </a:ext>
            </a:extLst>
          </p:cNvPr>
          <p:cNvSpPr/>
          <p:nvPr/>
        </p:nvSpPr>
        <p:spPr>
          <a:xfrm>
            <a:off x="221064" y="197722"/>
            <a:ext cx="3850134" cy="2554543"/>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hrist the working Servant</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ealing of the paralytic</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esults of divided house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llustration of the soils</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ervant's power over Gerasene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eaching the five thousand</a:t>
            </a:r>
            <a:b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raditions of Pharisees attacked</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ealing the blind man</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lijah at the transfiguration</a:t>
            </a:r>
            <a:endParaRPr kumimoji="0" lang="ar-JO" sz="1600" b="0" i="0" u="none" strike="noStrike" kern="1200" cap="none" spc="0" normalizeH="0" baseline="0" noProof="0" dirty="0">
              <a:ln>
                <a:noFill/>
              </a:ln>
              <a:solidFill>
                <a:srgbClr val="8383AD"/>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id="{B7EB0198-1218-8248-86EA-B600C6E5FF13}"/>
              </a:ext>
            </a:extLst>
          </p:cNvPr>
          <p:cNvSpPr/>
          <p:nvPr/>
        </p:nvSpPr>
        <p:spPr>
          <a:xfrm>
            <a:off x="4071198" y="197722"/>
            <a:ext cx="4928191" cy="181588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ervant attitude is mandatory</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ntry into Jerusalem triumphant</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esurrection queries are answered</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iolent destruction of temple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gony experienced at Gethsemane</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arrative of Jesus' death</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omb is found empty</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4">
            <a:extLst>
              <a:ext uri="{FF2B5EF4-FFF2-40B4-BE49-F238E27FC236}">
                <a16:creationId xmlns:a16="http://schemas.microsoft.com/office/drawing/2014/main" id="{E608AF61-D640-4649-B10A-8F14F2B8A82B}"/>
              </a:ext>
            </a:extLst>
          </p:cNvPr>
          <p:cNvSpPr txBox="1">
            <a:spLocks noChangeArrowheads="1"/>
          </p:cNvSpPr>
          <p:nvPr/>
        </p:nvSpPr>
        <p:spPr bwMode="auto">
          <a:xfrm>
            <a:off x="0" y="6400800"/>
            <a:ext cx="9144000" cy="50528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kern="0">
                <a:latin typeface="Arial" charset="0"/>
                <a:ea typeface="ＭＳ Ｐゴシック" charset="0"/>
                <a:cs typeface="ＭＳ Ｐゴシック" charset="0"/>
              </a:rPr>
              <a:t>Huddleston, </a:t>
            </a:r>
            <a:r>
              <a:rPr lang="en-US" i="1" kern="0">
                <a:latin typeface="Arial" charset="0"/>
                <a:ea typeface="ＭＳ Ｐゴシック" charset="0"/>
                <a:cs typeface="ＭＳ Ｐゴシック" charset="0"/>
              </a:rPr>
              <a:t>The Acrostic Bible</a:t>
            </a:r>
            <a:endParaRPr lang="en-US" i="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98399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additive="base">
                                        <p:cTn id="7" dur="500" fill="hold"/>
                                        <p:tgtEl>
                                          <p:spTgt spid="273414"/>
                                        </p:tgtEl>
                                        <p:attrNameLst>
                                          <p:attrName>ppt_x</p:attrName>
                                        </p:attrNameLst>
                                      </p:cBhvr>
                                      <p:tavLst>
                                        <p:tav tm="0">
                                          <p:val>
                                            <p:strVal val="#ppt_x"/>
                                          </p:val>
                                        </p:tav>
                                        <p:tav tm="100000">
                                          <p:val>
                                            <p:strVal val="#ppt_x"/>
                                          </p:val>
                                        </p:tav>
                                      </p:tavLst>
                                    </p:anim>
                                    <p:anim calcmode="lin" valueType="num">
                                      <p:cBhvr additive="base">
                                        <p:cTn id="8" dur="500" fill="hold"/>
                                        <p:tgtEl>
                                          <p:spTgt spid="273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8256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6992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744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761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HEALS A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MAN WITH LEPROSY</a:t>
            </a: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8353292"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8:1-4; Mark 1:40-45; Luke 5:12-16</a:t>
            </a: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A51818D-1525-AB4A-9EA1-9A0AED60A53E}"/>
              </a:ext>
            </a:extLst>
          </p:cNvPr>
          <p:cNvGrpSpPr/>
          <p:nvPr/>
        </p:nvGrpSpPr>
        <p:grpSpPr>
          <a:xfrm>
            <a:off x="251520" y="188640"/>
            <a:ext cx="3312880" cy="1245862"/>
            <a:chOff x="5508104" y="620690"/>
            <a:chExt cx="3312880" cy="1245862"/>
          </a:xfrm>
        </p:grpSpPr>
        <p:grpSp>
          <p:nvGrpSpPr>
            <p:cNvPr id="7" name="Group 6">
              <a:extLst>
                <a:ext uri="{FF2B5EF4-FFF2-40B4-BE49-F238E27FC236}">
                  <a16:creationId xmlns:a16="http://schemas.microsoft.com/office/drawing/2014/main" id="{4EBA59A0-8F41-2242-B925-B36997767B8F}"/>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EC9B49A-E764-CC42-B6D8-4CAAB357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312A1BA2-B77A-BA4B-B442-9ED75BB948D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044571A8-9FA6-E949-8357-ABF8C3716DBC}"/>
                </a:ext>
              </a:extLst>
            </p:cNvPr>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88645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29519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85213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004" y="2376351"/>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is the main attraction, so we’re not big on our own authority here.</a:t>
            </a:r>
          </a:p>
        </p:txBody>
      </p:sp>
    </p:spTree>
    <p:extLst>
      <p:ext uri="{BB962C8B-B14F-4D97-AF65-F5344CB8AC3E}">
        <p14:creationId xmlns:p14="http://schemas.microsoft.com/office/powerpoint/2010/main" val="1219164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34F592B-9B9D-4841-96B7-674069F9B67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44624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dirty="0">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Worldly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Followers serve the leader, </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who is at the top</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1699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Biblical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leader serves the followers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0303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Albert Einstein</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Saturday Evening Post,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Oct 26, 1929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19513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607138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Key Verse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even the Son of Man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not come to be served,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serve, and to give his life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ransom for many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(Mark 10:45).</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serve</a:t>
            </a:r>
          </a:p>
        </p:txBody>
      </p:sp>
      <p:sp>
        <p:nvSpPr>
          <p:cNvPr id="93236" name="Text Box 52"/>
          <p:cNvSpPr txBox="1">
            <a:spLocks noChangeArrowheads="1"/>
          </p:cNvSpPr>
          <p:nvPr/>
        </p:nvSpPr>
        <p:spPr bwMode="auto">
          <a:xfrm>
            <a:off x="4880322" y="3717032"/>
            <a:ext cx="213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259009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8202417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03813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time promised by God has come at last!” he announced. “The Kingdom of God is near! Repent of your sins and believe the Good News!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72362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called out to them, ‘Come, follow me, and I will show you how to fish for people!’ </a:t>
            </a:r>
            <a:r>
              <a:rPr lang="en-US" sz="3600" b="1" baseline="30000" dirty="0">
                <a:effectLst>
                  <a:glow rad="127000">
                    <a:schemeClr val="tx1"/>
                  </a:glow>
                </a:effectLst>
                <a:latin typeface="Arial" charset="0"/>
                <a:ea typeface="ＭＳ Ｐゴシック" charset="0"/>
                <a:cs typeface="ＭＳ Ｐゴシック" charset="0"/>
              </a:rPr>
              <a:t>18 </a:t>
            </a:r>
            <a:r>
              <a:rPr lang="en-US" sz="3600" b="1" dirty="0">
                <a:effectLst>
                  <a:glow rad="127000">
                    <a:schemeClr val="tx1"/>
                  </a:glow>
                </a:effectLst>
                <a:latin typeface="Arial" charset="0"/>
                <a:ea typeface="ＭＳ Ｐゴシック" charset="0"/>
                <a:cs typeface="ＭＳ Ｐゴシック" charset="0"/>
              </a:rPr>
              <a:t>And they left their nets at once and followed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(Mark 1:17-18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36772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
        <p:nvSpPr>
          <p:cNvPr id="4" name="Rectangle 2">
            <a:extLst>
              <a:ext uri="{FF2B5EF4-FFF2-40B4-BE49-F238E27FC236}">
                <a16:creationId xmlns:a16="http://schemas.microsoft.com/office/drawing/2014/main" id="{4B6F5E84-F272-014D-B5EB-AEC3240E56F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8768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2</a:t>
            </a:r>
          </a:p>
        </p:txBody>
      </p:sp>
    </p:spTree>
    <p:extLst>
      <p:ext uri="{BB962C8B-B14F-4D97-AF65-F5344CB8AC3E}">
        <p14:creationId xmlns:p14="http://schemas.microsoft.com/office/powerpoint/2010/main" val="3828014578"/>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03" tIns="45652" rIns="91303" bIns="45652">
            <a:spAutoFit/>
          </a:bodyPr>
          <a:lstStyle/>
          <a:p>
            <a:pPr eaLnBrk="0" hangingPunct="0">
              <a:defRPr/>
            </a:pPr>
            <a:r>
              <a:rPr lang="en-US" sz="4400" b="1" dirty="0">
                <a:solidFill>
                  <a:srgbClr val="6BCBF4"/>
                </a:solidFill>
                <a:effectLst>
                  <a:outerShdw blurRad="50800" dist="38100" dir="2700000" algn="tl" rotWithShape="0">
                    <a:srgbClr val="000000"/>
                  </a:outerShdw>
                </a:effectLst>
                <a:latin typeface="Arial" charset="0"/>
              </a:rPr>
              <a:t>JESUS FORGIVES AND </a:t>
            </a:r>
            <a:br>
              <a:rPr lang="en-US" sz="4400" b="1" dirty="0">
                <a:solidFill>
                  <a:srgbClr val="6BCBF4"/>
                </a:solidFill>
                <a:effectLst>
                  <a:outerShdw blurRad="50800" dist="38100" dir="2700000" algn="tl" rotWithShape="0">
                    <a:srgbClr val="000000"/>
                  </a:outerShdw>
                </a:effectLst>
                <a:latin typeface="Arial" charset="0"/>
              </a:rPr>
            </a:br>
            <a:r>
              <a:rPr lang="en-US" sz="4400" b="1" dirty="0">
                <a:solidFill>
                  <a:srgbClr val="6BCBF4"/>
                </a:solidFill>
                <a:effectLst>
                  <a:outerShdw blurRad="50800" dist="38100" dir="2700000" algn="tl" rotWithShape="0">
                    <a:srgbClr val="000000"/>
                  </a:outerShdw>
                </a:effectLst>
                <a:latin typeface="Arial" charset="0"/>
              </a:rPr>
              <a:t>HEALS A PARALYZED MAN</a:t>
            </a: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en-US" sz="3200" b="1" dirty="0">
                <a:solidFill>
                  <a:srgbClr val="FFFFFF"/>
                </a:solidFill>
                <a:effectLst>
                  <a:outerShdw blurRad="50800" dist="88900" dir="2700000" algn="tl" rotWithShape="0">
                    <a:srgbClr val="000000"/>
                  </a:outerShdw>
                </a:effectLst>
                <a:latin typeface="Arial"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12111373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870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515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99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02387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6652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17073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44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6621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4016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1894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9691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1289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5079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644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795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758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296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So I will prove to you that the Son of Man has the authority on earth to forgive sins.” Then Jesus turned to the paralyzed man and said,  </a:t>
            </a:r>
            <a:r>
              <a:rPr kumimoji="0" lang="en-US" sz="36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“Stand up, pick up your mat, and go home!</a:t>
            </a: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(Mark 2:10-11 </a:t>
            </a:r>
            <a:r>
              <a:rPr kumimoji="0" 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211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57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prstClr val="white"/>
                </a:solidFill>
                <a:effectLst>
                  <a:glow rad="228600">
                    <a:prstClr val="black"/>
                  </a:glow>
                </a:effectLst>
                <a:uLnTx/>
                <a:uFillTx/>
                <a:latin typeface="Arial"/>
                <a:ea typeface="ＭＳ Ｐゴシック" charset="0"/>
                <a:cs typeface="Arial"/>
              </a:rPr>
              <a:t>Mark wrote an account of the suffering of Jesus to encourage his people!</a:t>
            </a:r>
            <a:endParaRPr kumimoji="0" lang="en-US" sz="3600" b="1" i="0" u="none" strike="noStrike" kern="1200" cap="none" spc="0" normalizeH="0" baseline="0" noProof="0" dirty="0">
              <a:ln>
                <a:noFill/>
              </a:ln>
              <a:solidFill>
                <a:prstClr val="white"/>
              </a:solidFill>
              <a:effectLst>
                <a:glow rad="2286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6924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38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349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1284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rot="20172581">
            <a:off x="3137835" y="2474245"/>
            <a:ext cx="5970387" cy="1754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51003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3</a:t>
            </a:r>
          </a:p>
        </p:txBody>
      </p:sp>
    </p:spTree>
    <p:extLst>
      <p:ext uri="{BB962C8B-B14F-4D97-AF65-F5344CB8AC3E}">
        <p14:creationId xmlns:p14="http://schemas.microsoft.com/office/powerpoint/2010/main" val="25811733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went into the synagogue again and noticed a man with a deformed hand. </a:t>
            </a:r>
          </a:p>
        </p:txBody>
      </p:sp>
    </p:spTree>
    <p:extLst>
      <p:ext uri="{BB962C8B-B14F-4D97-AF65-F5344CB8AC3E}">
        <p14:creationId xmlns:p14="http://schemas.microsoft.com/office/powerpoint/2010/main" val="3010789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One time Jesus entered a house, and the crowds began to gather again. Soon he and his disciples couldn’t even find time to eat.  </a:t>
            </a:r>
            <a:r>
              <a:rPr lang="en-US" sz="3200" b="1" baseline="30000" dirty="0">
                <a:solidFill>
                  <a:srgbClr val="FFFFFF"/>
                </a:solidFill>
                <a:effectLst>
                  <a:glow rad="228600">
                    <a:srgbClr val="000000">
                      <a:alpha val="75000"/>
                    </a:srgbClr>
                  </a:glow>
                  <a:outerShdw blurRad="50800" dist="88900" dir="2700000" algn="tl" rotWithShape="0">
                    <a:srgbClr val="000000"/>
                  </a:outerShdw>
                </a:effectLst>
                <a:latin typeface="Arial" charset="0"/>
              </a:rPr>
              <a:t>21</a:t>
            </a: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When his family heard what was happening, they tried to take him away. </a:t>
            </a:r>
            <a:b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b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Own Hometown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49597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11678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235971" y="0"/>
            <a:ext cx="8554067"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E. Rejection of Christ and His Offer by the Leaders</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64</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12:22-37; Mark 3:20-30</a:t>
            </a:r>
          </a:p>
        </p:txBody>
      </p:sp>
      <p:sp>
        <p:nvSpPr>
          <p:cNvPr id="2" name="Rectangle 1">
            <a:extLst>
              <a:ext uri="{FF2B5EF4-FFF2-40B4-BE49-F238E27FC236}">
                <a16:creationId xmlns:a16="http://schemas.microsoft.com/office/drawing/2014/main" id="{479EA3D1-00C3-2381-2F13-0F24DF3E52E3}"/>
              </a:ext>
            </a:extLst>
          </p:cNvPr>
          <p:cNvSpPr>
            <a:spLocks noChangeArrowheads="1"/>
          </p:cNvSpPr>
          <p:nvPr/>
        </p:nvSpPr>
        <p:spPr bwMode="auto">
          <a:xfrm>
            <a:off x="166114" y="3741901"/>
            <a:ext cx="88309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Jesus defends himself to Pharisees who attribute his exorcisms to Satan since Israel's destiny depended on their response</a:t>
            </a:r>
          </a:p>
        </p:txBody>
      </p:sp>
    </p:spTree>
    <p:extLst>
      <p:ext uri="{BB962C8B-B14F-4D97-AF65-F5344CB8AC3E}">
        <p14:creationId xmlns:p14="http://schemas.microsoft.com/office/powerpoint/2010/main" val="37726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79335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Does Christ Forgive All the Sins of a Believer?</a:t>
            </a: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en-US">
                <a:latin typeface="Arial" charset="0"/>
                <a:ea typeface="ＭＳ Ｐゴシック" charset="0"/>
                <a:cs typeface="ＭＳ Ｐゴシック" charset="0"/>
              </a:rPr>
              <a:t>Blasphemy Against the Spirit</a:t>
            </a:r>
          </a:p>
        </p:txBody>
      </p:sp>
      <p:sp>
        <p:nvSpPr>
          <p:cNvPr id="106499"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6500" name="Text Box 2"/>
          <p:cNvSpPr txBox="1">
            <a:spLocks noChangeArrowheads="1"/>
          </p:cNvSpPr>
          <p:nvPr/>
        </p:nvSpPr>
        <p:spPr bwMode="auto">
          <a:xfrm>
            <a:off x="5148263" y="1844676"/>
            <a:ext cx="3924300"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Have you ever known anyone who thought he or she had committed this sin?  </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What happened?</a:t>
            </a: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ext Box 2"/>
          <p:cNvSpPr txBox="1">
            <a:spLocks noChangeArrowheads="1"/>
          </p:cNvSpPr>
          <p:nvPr/>
        </p:nvSpPr>
        <p:spPr bwMode="auto">
          <a:xfrm>
            <a:off x="22226" y="2"/>
            <a:ext cx="5197475" cy="59014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In your small group…</a:t>
            </a:r>
          </a:p>
        </p:txBody>
      </p:sp>
    </p:spTree>
    <p:extLst>
      <p:ext uri="{BB962C8B-B14F-4D97-AF65-F5344CB8AC3E}">
        <p14:creationId xmlns:p14="http://schemas.microsoft.com/office/powerpoint/2010/main" val="3217593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en-US">
                <a:latin typeface="Arial" charset="0"/>
                <a:ea typeface="ＭＳ Ｐゴシック" charset="0"/>
                <a:cs typeface="ＭＳ Ｐゴシック" charset="0"/>
              </a:rPr>
              <a:t>Blasphemy Verses</a:t>
            </a: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7524" name="Text Box 2"/>
          <p:cNvSpPr txBox="1">
            <a:spLocks noChangeArrowheads="1"/>
          </p:cNvSpPr>
          <p:nvPr/>
        </p:nvSpPr>
        <p:spPr bwMode="auto">
          <a:xfrm>
            <a:off x="107504" y="1196761"/>
            <a:ext cx="9036496" cy="569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Matt. 12:31-32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So I tell you, every sin and blasphemy can be forgiven—except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blasphemy against the Holy Spirit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which</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Anyone who speaks against the Son of Man can be forgiven, 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speaks against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either in this world or in the world to come.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Mark 3:28-29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 tell you the truth, all sin and blasphemy can be forgiven,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blasphemes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This is a sin with eternal consequences.</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24856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209" y="2338390"/>
            <a:ext cx="8137525" cy="3577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1.	Using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name in vain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2.	A sinful lifestyle that causes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Christian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lose his salvation forever (not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repentable</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AutoNum type="arabicPeriod" startAt="3"/>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Cessationists</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will not go to heaven</a:t>
            </a:r>
          </a:p>
        </p:txBody>
      </p:sp>
    </p:spTree>
    <p:extLst>
      <p:ext uri="{BB962C8B-B14F-4D97-AF65-F5344CB8AC3E}">
        <p14:creationId xmlns:p14="http://schemas.microsoft.com/office/powerpoint/2010/main" val="3808090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8"/>
            <a:ext cx="8208912" cy="440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4.	This sin could only happen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during His earthly ministry</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and thus cannot happen today. Jesus isn</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t physically here performing miracles—it must be be committed to His face.</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5.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non-Christian</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unbelief</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which lasts until death</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356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9"/>
            <a:ext cx="3528392"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6.	Adultery</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Divorce</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Suicide</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03688" y="1916113"/>
            <a:ext cx="50292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2">
            <a:extLst>
              <a:ext uri="{28A0092B-C50C-407E-A947-70E740481C1C}">
                <a14:useLocalDpi xmlns:a14="http://schemas.microsoft.com/office/drawing/2010/main"/>
              </a:ext>
            </a:extLst>
          </a:blip>
          <a:srcRect r="2881" b="3002"/>
          <a:stretch/>
        </p:blipFill>
        <p:spPr bwMode="auto">
          <a:xfrm>
            <a:off x="23813" y="20638"/>
            <a:ext cx="3324051" cy="2328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Context of the Text</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107504" y="2951073"/>
            <a:ext cx="9073008" cy="20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Christ healed a blind/mute (Matt. 12:22)</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crowds claimed,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Messiah!</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Pharisees said,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demonic!</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gave a threefold response (12:25-29)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p>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Nature of the Sin</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033884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619672" y="404664"/>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Nature of the Sin</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0" y="1844824"/>
            <a:ext cx="8820472" cy="3970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Spoken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Against the Spirit</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Eternal results (i.e., only committed by unbelievers)</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False attribution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 unto death</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 John 5:16-17; 1 Cor. 11:30)</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46436" name="Picture 1" descr="b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1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Suggestions for Counseling</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1" y="2363396"/>
            <a:ext cx="3168352"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Evangelism</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Assurance</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Repentance</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746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1916113"/>
            <a:ext cx="5715000"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4</a:t>
            </a:r>
          </a:p>
        </p:txBody>
      </p:sp>
    </p:spTree>
    <p:extLst>
      <p:ext uri="{BB962C8B-B14F-4D97-AF65-F5344CB8AC3E}">
        <p14:creationId xmlns:p14="http://schemas.microsoft.com/office/powerpoint/2010/main" val="347847311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89" tIns="45695" rIns="91389" bIns="45695">
            <a:spAutoFit/>
          </a:bodyPr>
          <a:lstStyle/>
          <a:p>
            <a:pPr algn="ctr" eaLnBrk="0" hangingPunct="0">
              <a:defRPr/>
            </a:pPr>
            <a:r>
              <a:rPr 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rPr>
              <a:t>PARABLE OF THE SOWER</a:t>
            </a: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6371688" y="11663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41579214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a:srcRect b="11394"/>
          <a:stretch/>
        </p:blipFill>
        <p:spPr>
          <a:xfrm>
            <a:off x="-13387" y="1454899"/>
            <a:ext cx="9144000" cy="5403101"/>
          </a:xfrm>
          <a:prstGeom prst="rect">
            <a:avLst/>
          </a:prstGeom>
        </p:spPr>
      </p:pic>
      <p:sp>
        <p:nvSpPr>
          <p:cNvPr id="900098" name="Rectangle 2"/>
          <p:cNvSpPr>
            <a:spLocks noGrp="1" noChangeArrowheads="1"/>
          </p:cNvSpPr>
          <p:nvPr>
            <p:ph type="ctrTitle"/>
          </p:nvPr>
        </p:nvSpPr>
        <p:spPr>
          <a:xfrm>
            <a:off x="0" y="49784"/>
            <a:ext cx="9144000" cy="137689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826990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21218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Discipleship</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1047098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extLst>
      <p:ext uri="{BB962C8B-B14F-4D97-AF65-F5344CB8AC3E}">
        <p14:creationId xmlns:p14="http://schemas.microsoft.com/office/powerpoint/2010/main" val="418031706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ＭＳ Ｐゴシック"/>
              <a:cs typeface="Arial"/>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cme secret agent" charset="0"/>
                <a:ea typeface="ＭＳ Ｐゴシック" charset="0"/>
                <a:cs typeface="acme secret agent" charset="0"/>
              </a:rPr>
              <a:t>I know where these seeds won't grow!</a:t>
            </a:r>
          </a:p>
        </p:txBody>
      </p:sp>
      <p:sp>
        <p:nvSpPr>
          <p:cNvPr id="276485" name="TextBox 2"/>
          <p:cNvSpPr txBox="1">
            <a:spLocks noChangeArrowheads="1"/>
          </p:cNvSpPr>
          <p:nvPr/>
        </p:nvSpPr>
        <p:spPr bwMode="auto">
          <a:xfrm>
            <a:off x="2133600" y="2895600"/>
            <a:ext cx="1122363"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Good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Sowers, Know Your Soil!</a:t>
            </a:r>
          </a:p>
        </p:txBody>
      </p:sp>
      <p:sp>
        <p:nvSpPr>
          <p:cNvPr id="276487" name="TextBox 8"/>
          <p:cNvSpPr txBox="1">
            <a:spLocks noChangeArrowheads="1"/>
          </p:cNvSpPr>
          <p:nvPr/>
        </p:nvSpPr>
        <p:spPr bwMode="auto">
          <a:xfrm>
            <a:off x="3978275" y="2895600"/>
            <a:ext cx="10033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Hard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8" name="TextBox 9"/>
          <p:cNvSpPr txBox="1">
            <a:spLocks noChangeArrowheads="1"/>
          </p:cNvSpPr>
          <p:nvPr/>
        </p:nvSpPr>
        <p:spPr bwMode="auto">
          <a:xfrm>
            <a:off x="5703888" y="2895600"/>
            <a:ext cx="1274762"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Rocky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9" name="TextBox 10"/>
          <p:cNvSpPr txBox="1">
            <a:spLocks noChangeArrowheads="1"/>
          </p:cNvSpPr>
          <p:nvPr/>
        </p:nvSpPr>
        <p:spPr bwMode="auto">
          <a:xfrm>
            <a:off x="7700963" y="2514600"/>
            <a:ext cx="141605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Thorny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Tree>
    <p:extLst>
      <p:ext uri="{BB962C8B-B14F-4D97-AF65-F5344CB8AC3E}">
        <p14:creationId xmlns:p14="http://schemas.microsoft.com/office/powerpoint/2010/main" val="299056795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74436">
            <a:off x="144463" y="3201988"/>
            <a:ext cx="2057400" cy="336550"/>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Comic Sans MS" charset="0"/>
                <a:ea typeface="ＭＳ Ｐゴシック" charset="0"/>
                <a:cs typeface="Arial"/>
              </a:rPr>
              <a:t>HOME</a:t>
            </a:r>
          </a:p>
        </p:txBody>
      </p:sp>
      <p:sp>
        <p:nvSpPr>
          <p:cNvPr id="2609157" name="Text Box 5"/>
          <p:cNvSpPr txBox="1">
            <a:spLocks noChangeArrowheads="1"/>
          </p:cNvSpPr>
          <p:nvPr/>
        </p:nvSpPr>
        <p:spPr bwMode="auto">
          <a:xfrm>
            <a:off x="1284288" y="5681663"/>
            <a:ext cx="5345112" cy="62865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utura Md BT" charset="0"/>
                <a:ea typeface="ＭＳ Ｐゴシック" charset="0"/>
                <a:cs typeface="Arial"/>
              </a:rPr>
              <a:t>Plowed ground</a:t>
            </a:r>
          </a:p>
        </p:txBody>
      </p:sp>
      <p:sp>
        <p:nvSpPr>
          <p:cNvPr id="2609158" name="Text Box 6"/>
          <p:cNvSpPr txBox="1">
            <a:spLocks noChangeArrowheads="1"/>
          </p:cNvSpPr>
          <p:nvPr/>
        </p:nvSpPr>
        <p:spPr bwMode="auto">
          <a:xfrm rot="-274436">
            <a:off x="2244725" y="3168650"/>
            <a:ext cx="2057400" cy="336550"/>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4C72"/>
                </a:solidFill>
                <a:effectLst/>
                <a:uLnTx/>
                <a:uFillTx/>
                <a:latin typeface="Comic Sans MS" charset="0"/>
                <a:ea typeface="ＭＳ Ｐゴシック" charset="0"/>
                <a:cs typeface="Arial"/>
              </a:rPr>
              <a:t>SCHOOL</a:t>
            </a:r>
          </a:p>
        </p:txBody>
      </p:sp>
      <p:sp>
        <p:nvSpPr>
          <p:cNvPr id="2609159" name="Text Box 7"/>
          <p:cNvSpPr txBox="1">
            <a:spLocks noChangeArrowheads="1"/>
          </p:cNvSpPr>
          <p:nvPr/>
        </p:nvSpPr>
        <p:spPr bwMode="auto">
          <a:xfrm rot="-274436">
            <a:off x="4868863" y="3178175"/>
            <a:ext cx="2057400" cy="336550"/>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mic Sans MS" charset="0"/>
                <a:ea typeface="ＭＳ Ｐゴシック" charset="0"/>
                <a:cs typeface="Arial"/>
              </a:rPr>
              <a:t>CHURCH</a:t>
            </a:r>
          </a:p>
        </p:txBody>
      </p:sp>
      <p:sp>
        <p:nvSpPr>
          <p:cNvPr id="2609160" name="Text Box 8"/>
          <p:cNvSpPr txBox="1">
            <a:spLocks noChangeArrowheads="1"/>
          </p:cNvSpPr>
          <p:nvPr/>
        </p:nvSpPr>
        <p:spPr bwMode="auto">
          <a:xfrm>
            <a:off x="6835775" y="56388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Unplowed ground</a:t>
            </a:r>
          </a:p>
        </p:txBody>
      </p:sp>
      <p:sp>
        <p:nvSpPr>
          <p:cNvPr id="2609161" name="Text Box 9"/>
          <p:cNvSpPr txBox="1">
            <a:spLocks noChangeArrowheads="1"/>
          </p:cNvSpPr>
          <p:nvPr/>
        </p:nvSpPr>
        <p:spPr bwMode="auto">
          <a:xfrm>
            <a:off x="1828800" y="457200"/>
            <a:ext cx="5486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5400" b="1" i="0" u="none" strike="noStrike" kern="1200" cap="none" spc="0" normalizeH="0" baseline="0" noProof="0">
                <a:ln>
                  <a:noFill/>
                </a:ln>
                <a:solidFill>
                  <a:srgbClr val="000000"/>
                </a:solidFill>
                <a:effectLst/>
                <a:uLnTx/>
                <a:uFillTx/>
                <a:latin typeface="Arial Black" charset="0"/>
                <a:ea typeface="ＭＳ Ｐゴシック" charset="0"/>
                <a:cs typeface="Arial"/>
              </a:rPr>
              <a:t>JEWS</a:t>
            </a:r>
            <a:r>
              <a:rPr kumimoji="0" lang="ja-JP" altLang="en-US" sz="5400" b="1" i="0" u="none" strike="noStrike" kern="1200" cap="none" spc="0" normalizeH="0" baseline="0" noProof="0">
                <a:ln>
                  <a:noFill/>
                </a:ln>
                <a:solidFill>
                  <a:srgbClr val="000000"/>
                </a:solidFill>
                <a:effectLst/>
                <a:uLnTx/>
                <a:uFillTx/>
                <a:latin typeface="Arial"/>
                <a:ea typeface="ＭＳ Ｐゴシック" charset="0"/>
                <a:cs typeface="Arial"/>
              </a:rPr>
              <a:t>”</a:t>
            </a:r>
            <a:endParaRPr kumimoji="0" lang="en-US" sz="5400" b="1" i="0" u="none" strike="noStrike" kern="1200" cap="none" spc="0" normalizeH="0" baseline="0" noProof="0">
              <a:ln>
                <a:noFill/>
              </a:ln>
              <a:solidFill>
                <a:srgbClr val="000000"/>
              </a:solidFill>
              <a:effectLst/>
              <a:uLnTx/>
              <a:uFillTx/>
              <a:latin typeface="Arial Black" charset="0"/>
              <a:ea typeface="ＭＳ Ｐゴシック" charset="0"/>
              <a:cs typeface="Arial"/>
            </a:endParaRPr>
          </a:p>
        </p:txBody>
      </p:sp>
    </p:spTree>
    <p:extLst>
      <p:ext uri="{BB962C8B-B14F-4D97-AF65-F5344CB8AC3E}">
        <p14:creationId xmlns:p14="http://schemas.microsoft.com/office/powerpoint/2010/main" val="1105850356"/>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457200" y="1306163"/>
            <a:ext cx="4419600" cy="1083374"/>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cme secret agent"/>
                <a:ea typeface="ＭＳ Ｐゴシック" charset="0"/>
                <a:cs typeface="acme secret agent"/>
              </a:rPr>
              <a:t>THIS IS THE WAY WE'VE ALWAYS SPREAD THE GOSPEL IN THE PAST.  WOW! THESE WEEDS ARE GETTING WORSE EVERY DAY!  OH WELL!</a:t>
            </a: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cme secret agent"/>
                <a:ea typeface="ＭＳ Ｐゴシック" charset="0"/>
                <a:cs typeface="acme secret agent"/>
              </a:rPr>
              <a:t>THE CHURCH TODAY</a:t>
            </a:r>
          </a:p>
        </p:txBody>
      </p:sp>
      <p:sp>
        <p:nvSpPr>
          <p:cNvPr id="7" name="Text Box 7"/>
          <p:cNvSpPr txBox="1">
            <a:spLocks noChangeArrowheads="1"/>
          </p:cNvSpPr>
          <p:nvPr/>
        </p:nvSpPr>
        <p:spPr bwMode="auto">
          <a:xfrm rot="21095291">
            <a:off x="4232275" y="4302125"/>
            <a:ext cx="1524000" cy="69532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utura Condensed"/>
                <a:ea typeface="ＭＳ Ｐゴシック" charset="0"/>
                <a:cs typeface="Futura Condensed"/>
              </a:rPr>
              <a:t>GOSPEL SEEDS</a:t>
            </a:r>
          </a:p>
        </p:txBody>
      </p:sp>
    </p:spTree>
    <p:extLst>
      <p:ext uri="{BB962C8B-B14F-4D97-AF65-F5344CB8AC3E}">
        <p14:creationId xmlns:p14="http://schemas.microsoft.com/office/powerpoint/2010/main" val="96479022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defRPr/>
            </a:pPr>
            <a:r>
              <a:rPr lang="en-US"/>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2865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utura Md BT" charset="0"/>
                <a:ea typeface="ＭＳ Ｐゴシック" charset="0"/>
                <a:cs typeface="Arial"/>
              </a:rPr>
              <a:t>Unplowed ground</a:t>
            </a:r>
          </a:p>
        </p:txBody>
      </p:sp>
      <p:sp>
        <p:nvSpPr>
          <p:cNvPr id="2617349" name="Text Box 5"/>
          <p:cNvSpPr txBox="1">
            <a:spLocks noChangeArrowheads="1"/>
          </p:cNvSpPr>
          <p:nvPr/>
        </p:nvSpPr>
        <p:spPr bwMode="auto">
          <a:xfrm>
            <a:off x="76200" y="60833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Plowed</a:t>
            </a:r>
            <a:b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b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ground</a:t>
            </a:r>
          </a:p>
        </p:txBody>
      </p:sp>
      <p:sp>
        <p:nvSpPr>
          <p:cNvPr id="2617350" name="Text Box 6"/>
          <p:cNvSpPr txBox="1">
            <a:spLocks noChangeArrowheads="1"/>
          </p:cNvSpPr>
          <p:nvPr/>
        </p:nvSpPr>
        <p:spPr bwMode="auto">
          <a:xfrm>
            <a:off x="3957638" y="1676400"/>
            <a:ext cx="3551237" cy="38417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utura Md BT" charset="0"/>
                <a:ea typeface="ＭＳ Ｐゴシック" charset="0"/>
                <a:cs typeface="Arial"/>
              </a:rPr>
              <a:t>Contaminated seed</a:t>
            </a:r>
          </a:p>
        </p:txBody>
      </p:sp>
      <p:sp>
        <p:nvSpPr>
          <p:cNvPr id="2617351" name="Text Box 7"/>
          <p:cNvSpPr txBox="1">
            <a:spLocks noChangeArrowheads="1"/>
          </p:cNvSpPr>
          <p:nvPr/>
        </p:nvSpPr>
        <p:spPr bwMode="auto">
          <a:xfrm>
            <a:off x="533400" y="710654"/>
            <a:ext cx="8077200" cy="84613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Futura Md BT" charset="0"/>
                <a:ea typeface="ＭＳ Ｐゴシック" charset="0"/>
                <a:cs typeface="Arial"/>
              </a:rPr>
              <a:t>Churches, schools, media &amp; homes are sowing seeds of destruction.</a:t>
            </a:r>
          </a:p>
        </p:txBody>
      </p:sp>
      <p:sp>
        <p:nvSpPr>
          <p:cNvPr id="2617352" name="Text Box 8"/>
          <p:cNvSpPr txBox="1">
            <a:spLocks noChangeArrowheads="1"/>
          </p:cNvSpPr>
          <p:nvPr/>
        </p:nvSpPr>
        <p:spPr bwMode="auto">
          <a:xfrm>
            <a:off x="1828800" y="-76200"/>
            <a:ext cx="5486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5400" b="1" i="0" u="none" strike="noStrike" kern="1200" cap="none" spc="0" normalizeH="0" baseline="0" noProof="0" dirty="0">
                <a:ln>
                  <a:noFill/>
                </a:ln>
                <a:solidFill>
                  <a:srgbClr val="000000"/>
                </a:solidFill>
                <a:effectLst/>
                <a:uLnTx/>
                <a:uFillTx/>
                <a:latin typeface="Arial Black" charset="0"/>
                <a:ea typeface="ＭＳ Ｐゴシック" charset="0"/>
                <a:cs typeface="Arial"/>
              </a:rPr>
              <a:t>GREEKS</a:t>
            </a:r>
            <a:r>
              <a:rPr kumimoji="0" lang="ja-JP" altLang="en-US" sz="54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5400" b="1" i="0" u="none" strike="noStrike" kern="1200" cap="none" spc="0" normalizeH="0" baseline="0" noProof="0" dirty="0">
              <a:ln>
                <a:noFill/>
              </a:ln>
              <a:solidFill>
                <a:srgbClr val="000000"/>
              </a:solidFill>
              <a:effectLst/>
              <a:uLnTx/>
              <a:uFillTx/>
              <a:latin typeface="Arial Black" charset="0"/>
              <a:ea typeface="ＭＳ Ｐゴシック" charset="0"/>
              <a:cs typeface="Arial"/>
            </a:endParaRPr>
          </a:p>
        </p:txBody>
      </p:sp>
    </p:spTree>
    <p:extLst>
      <p:ext uri="{BB962C8B-B14F-4D97-AF65-F5344CB8AC3E}">
        <p14:creationId xmlns:p14="http://schemas.microsoft.com/office/powerpoint/2010/main" val="245823777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0580" name="Text Box 4"/>
          <p:cNvSpPr txBox="1">
            <a:spLocks noChangeArrowheads="1"/>
          </p:cNvSpPr>
          <p:nvPr/>
        </p:nvSpPr>
        <p:spPr bwMode="auto">
          <a:xfrm>
            <a:off x="1043608" y="2381250"/>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thus says the L</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the men of Judah and to Jerusalem, "Break up your fallow ground, And do not sow among thorns."</a:t>
            </a:r>
          </a:p>
        </p:txBody>
      </p:sp>
      <p:sp>
        <p:nvSpPr>
          <p:cNvPr id="156058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Jeremiah 4:3</a:t>
            </a:r>
          </a:p>
        </p:txBody>
      </p:sp>
    </p:spTree>
    <p:extLst>
      <p:ext uri="{BB962C8B-B14F-4D97-AF65-F5344CB8AC3E}">
        <p14:creationId xmlns:p14="http://schemas.microsoft.com/office/powerpoint/2010/main" val="116493482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8:23-27</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4:35-41</a:t>
            </a:r>
            <a:br>
              <a:rPr lang="en-US" sz="4000" b="1" dirty="0">
                <a:solidFill>
                  <a:srgbClr val="FFFFFF"/>
                </a:solidFill>
                <a:effectLst>
                  <a:outerShdw blurRad="50800" dist="88900" dir="2700000" algn="tl" rotWithShape="0">
                    <a:srgbClr val="000000"/>
                  </a:outerShdw>
                </a:effectLst>
                <a:latin typeface="Arial" charset="0"/>
              </a:rPr>
            </a:br>
            <a:r>
              <a:rPr lang="en-US" sz="4000" b="1" dirty="0">
                <a:solidFill>
                  <a:srgbClr val="FFFFFF"/>
                </a:solidFill>
                <a:effectLst>
                  <a:outerShdw blurRad="50800" dist="88900" dir="2700000" algn="tl" rotWithShape="0">
                    <a:srgbClr val="000000"/>
                  </a:outerShdw>
                </a:effectLst>
                <a:latin typeface="Arial"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as a church leader if your congregation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16098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eaLnBrk="1" hangingPunct="1"/>
            <a:endParaRPr lang="en-US" b="1" dirty="0">
              <a:solidFill>
                <a:srgbClr val="FFFFFF"/>
              </a:solidFill>
              <a:latin typeface="Arial" charset="0"/>
              <a:cs typeface="Arial" charset="0"/>
            </a:endParaRPr>
          </a:p>
          <a:p>
            <a:pPr eaLnBrk="1" hangingPunct="1"/>
            <a:r>
              <a:rPr lang="en-US" b="1" dirty="0">
                <a:solidFill>
                  <a:srgbClr val="FFFFFF"/>
                </a:solidFill>
                <a:latin typeface="Arial" charset="0"/>
                <a:cs typeface="Arial" charset="0"/>
              </a:rPr>
              <a:t>Albert Einstein</a:t>
            </a:r>
            <a:br>
              <a:rPr lang="en-US" b="1" dirty="0">
                <a:solidFill>
                  <a:srgbClr val="FFFFFF"/>
                </a:solidFill>
                <a:latin typeface="Arial" charset="0"/>
                <a:cs typeface="Arial" charset="0"/>
              </a:rPr>
            </a:br>
            <a:r>
              <a:rPr lang="en-US" sz="2000" b="1" i="1" dirty="0">
                <a:solidFill>
                  <a:srgbClr val="FFFFFF"/>
                </a:solidFill>
                <a:latin typeface="Arial" charset="0"/>
                <a:cs typeface="Arial" charset="0"/>
              </a:rPr>
              <a:t>Saturday Evening Post,</a:t>
            </a:r>
            <a:r>
              <a:rPr lang="en-US" sz="2000" b="1" dirty="0">
                <a:solidFill>
                  <a:srgbClr val="FFFFFF"/>
                </a:solidFill>
                <a:latin typeface="Arial" charset="0"/>
                <a:cs typeface="Arial" charset="0"/>
              </a:rPr>
              <a:t> Oct 26, 1929 </a:t>
            </a:r>
            <a:endParaRPr lang="en-US" b="1" dirty="0">
              <a:solidFill>
                <a:srgbClr val="FFFFFF"/>
              </a:solidFill>
              <a:latin typeface="Arial" charset="0"/>
              <a:cs typeface="Arial"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5</a:t>
            </a:r>
          </a:p>
        </p:txBody>
      </p:sp>
    </p:spTree>
    <p:extLst>
      <p:ext uri="{BB962C8B-B14F-4D97-AF65-F5344CB8AC3E}">
        <p14:creationId xmlns:p14="http://schemas.microsoft.com/office/powerpoint/2010/main" val="423956086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4531803"/>
            <a:ext cx="6433097"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5:1-20; Luke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989279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5084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58593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305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8718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8993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3725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47026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7476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2171700" y="-638174"/>
            <a:ext cx="9144000" cy="460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61" tIns="45631" rIns="91261" bIns="45631">
            <a:spAutoFit/>
          </a:bodyPr>
          <a:lstStyle/>
          <a:p>
            <a:endParaRPr lang="en-US">
              <a:solidFill>
                <a:srgbClr val="FFFFFF"/>
              </a:solidFill>
            </a:endParaRPr>
          </a:p>
        </p:txBody>
      </p:sp>
      <p:sp>
        <p:nvSpPr>
          <p:cNvPr id="237570" name="Rectangle 4"/>
          <p:cNvSpPr>
            <a:spLocks noChangeArrowheads="1"/>
          </p:cNvSpPr>
          <p:nvPr/>
        </p:nvSpPr>
        <p:spPr bwMode="auto">
          <a:xfrm>
            <a:off x="2000250" y="1343025"/>
            <a:ext cx="9144000" cy="460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61" tIns="45631" rIns="91261" bIns="45631">
            <a:spAutoFit/>
          </a:bodyPr>
          <a:lstStyle/>
          <a:p>
            <a:endParaRPr lang="en-US">
              <a:solidFill>
                <a:srgbClr val="FFFFFF"/>
              </a:solidFill>
            </a:endParaRPr>
          </a:p>
        </p:txBody>
      </p:sp>
      <p:pic>
        <p:nvPicPr>
          <p:cNvPr id="237571"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520" y="-63500"/>
            <a:ext cx="925252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7572" name="Rectangle 7"/>
          <p:cNvSpPr>
            <a:spLocks noGrp="1" noChangeArrowheads="1"/>
          </p:cNvSpPr>
          <p:nvPr>
            <p:ph type="title" idx="4294967295"/>
          </p:nvPr>
        </p:nvSpPr>
        <p:spPr>
          <a:xfrm>
            <a:off x="2778163" y="76200"/>
            <a:ext cx="4232275" cy="1446213"/>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Times" charset="0"/>
                <a:ea typeface="SimSun" charset="0"/>
                <a:cs typeface="SimSun" charset="0"/>
              </a:rPr>
              <a:t>New Testament Chronology </a:t>
            </a:r>
            <a:endParaRPr lang="en-US" b="1">
              <a:solidFill>
                <a:schemeClr val="bg1"/>
              </a:solidFill>
              <a:effectLst/>
              <a:latin typeface="Times" charset="0"/>
              <a:ea typeface="SimSun" charset="0"/>
              <a:cs typeface="SimSun"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790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4618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15378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4965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2524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2859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7135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676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6021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4423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8426464" y="152414"/>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239618" name="Group 5"/>
          <p:cNvGrpSpPr>
            <a:grpSpLocks/>
          </p:cNvGrpSpPr>
          <p:nvPr/>
        </p:nvGrpSpPr>
        <p:grpSpPr bwMode="auto">
          <a:xfrm>
            <a:off x="4672044" y="28623"/>
            <a:ext cx="2409844" cy="1222383"/>
            <a:chOff x="351" y="546"/>
            <a:chExt cx="1518" cy="770"/>
          </a:xfrm>
        </p:grpSpPr>
        <p:sp>
          <p:nvSpPr>
            <p:cNvPr id="239622" name="Text Box 6"/>
            <p:cNvSpPr txBox="1">
              <a:spLocks noChangeArrowheads="1"/>
            </p:cNvSpPr>
            <p:nvPr/>
          </p:nvSpPr>
          <p:spPr bwMode="auto">
            <a:xfrm rot="16200000">
              <a:off x="95"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239623" name="Text Box 7"/>
            <p:cNvSpPr txBox="1">
              <a:spLocks noChangeArrowheads="1"/>
            </p:cNvSpPr>
            <p:nvPr/>
          </p:nvSpPr>
          <p:spPr bwMode="auto">
            <a:xfrm rot="16200000">
              <a:off x="660"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239624"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239625" name="Text Box 9"/>
            <p:cNvSpPr txBox="1">
              <a:spLocks noChangeArrowheads="1"/>
            </p:cNvSpPr>
            <p:nvPr/>
          </p:nvSpPr>
          <p:spPr bwMode="auto">
            <a:xfrm rot="16200000">
              <a:off x="1492"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399" y="0"/>
            <a:ext cx="4724400" cy="1066800"/>
          </a:xfrm>
        </p:spPr>
        <p:txBody>
          <a:bodyPr/>
          <a:lstStyle/>
          <a:p>
            <a:pPr eaLnBrk="1" hangingPunct="1">
              <a:defRPr/>
            </a:pPr>
            <a:r>
              <a:rPr lang="en-US">
                <a:latin typeface="Arial" charset="0"/>
                <a:ea typeface="ＭＳ Ｐゴシック" charset="0"/>
                <a:cs typeface="Arial" charset="0"/>
              </a:rPr>
              <a:t>The Gospels</a:t>
            </a:r>
          </a:p>
        </p:txBody>
      </p:sp>
      <p:sp>
        <p:nvSpPr>
          <p:cNvPr id="239620" name="Text Box 11"/>
          <p:cNvSpPr txBox="1">
            <a:spLocks noChangeArrowheads="1"/>
          </p:cNvSpPr>
          <p:nvPr/>
        </p:nvSpPr>
        <p:spPr bwMode="auto">
          <a:xfrm>
            <a:off x="836651" y="762000"/>
            <a:ext cx="27082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a:solidFill>
                  <a:srgbClr val="B2B2B2"/>
                </a:solidFill>
                <a:latin typeface="Arial" charset="0"/>
                <a:cs typeface="Arial" charset="0"/>
              </a:rPr>
              <a:t>NIV Study Bible,</a:t>
            </a:r>
            <a:r>
              <a:rPr lang="en-US" sz="2000">
                <a:solidFill>
                  <a:srgbClr val="B2B2B2"/>
                </a:solidFill>
                <a:latin typeface="Arial" charset="0"/>
                <a:cs typeface="Arial" charset="0"/>
              </a:rPr>
              <a:t> 1471</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261" tIns="45631" rIns="91261" bIns="45631"/>
          <a:lstStyle/>
          <a:p>
            <a:pPr marL="342254" indent="-342254">
              <a:lnSpc>
                <a:spcPct val="90000"/>
              </a:lnSpc>
              <a:spcBef>
                <a:spcPct val="20000"/>
              </a:spcBef>
              <a:buClr>
                <a:srgbClr val="FFFFCC"/>
              </a:buClr>
              <a:buSzPct val="75000"/>
              <a:buFont typeface="Wingdings" charset="0"/>
              <a:buChar char="§"/>
              <a:defRPr/>
            </a:pPr>
            <a:r>
              <a:rPr lang="en-US" altLang="ja-JP" sz="2800" dirty="0">
                <a:solidFill>
                  <a:srgbClr val="FFFFFF"/>
                </a:solidFill>
                <a:effectLst>
                  <a:outerShdw blurRad="38100" dist="38100" dir="2700000" algn="tl">
                    <a:srgbClr val="010199"/>
                  </a:outerShdw>
                </a:effectLst>
                <a:latin typeface="Arial" charset="0"/>
                <a:cs typeface="Arial" charset="0"/>
              </a:rPr>
              <a:t>The word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Gospel</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 comes from the Old English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God-spell.</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 It translates the Greek word for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good news.</a:t>
            </a:r>
            <a:r>
              <a:rPr lang="ru-RU" altLang="ja-JP" sz="2800" dirty="0">
                <a:solidFill>
                  <a:srgbClr val="FFFFFF"/>
                </a:solidFill>
                <a:effectLst>
                  <a:outerShdw blurRad="38100" dist="38100" dir="2700000" algn="tl">
                    <a:srgbClr val="010199"/>
                  </a:outerShdw>
                </a:effectLst>
                <a:latin typeface="Arial" charset="0"/>
                <a:cs typeface="Arial" charset="0"/>
              </a:rPr>
              <a:t>"</a:t>
            </a:r>
            <a:endParaRPr lang="en-US" altLang="ja-JP"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In antiquity king</a:t>
            </a:r>
            <a:r>
              <a:rPr lang="uk-UA"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s heralds announced </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glad tidings</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 of the king</a:t>
            </a:r>
            <a:r>
              <a:rPr lang="uk-UA"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s birthday throughout the cities of the realm.</a:t>
            </a:r>
            <a:endParaRPr lang="en-US"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It has the same meaning in our New Testament. The four Gospels announce the glad tidings about Jesus.</a:t>
            </a:r>
            <a:endParaRPr lang="en-US"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The ancient world knew of history, poetry, prophecy and letters. But a </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gospel</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 was new to them. </a:t>
            </a: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Here, inspired writers gave more than just history. They also created faith (John 20:30-31) by proclaiming the good news that, just as the OT had promised, God had sent His Messiah to the world.</a:t>
            </a:r>
            <a:endParaRPr lang="en-US" sz="2800" dirty="0">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4551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32295140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ext Box 2"/>
          <p:cNvSpPr txBox="1">
            <a:spLocks noChangeArrowheads="1"/>
          </p:cNvSpPr>
          <p:nvPr/>
        </p:nvSpPr>
        <p:spPr bwMode="auto">
          <a:xfrm>
            <a:off x="8534412"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86</a:t>
            </a:r>
            <a:endParaRPr kumimoji="0" lang="en-US" sz="24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63493" name="Text Box 5"/>
          <p:cNvSpPr txBox="1">
            <a:spLocks noChangeArrowheads="1"/>
          </p:cNvSpPr>
          <p:nvPr/>
        </p:nvSpPr>
        <p:spPr bwMode="auto">
          <a:xfrm>
            <a:off x="533400" y="1124744"/>
            <a:ext cx="8153400" cy="193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coming as Servant identifies Him as Messiah and deity but receives a very brief summary by Mark to get quickly to the main content of his account: His service and sacrifice as Servant (1:1-13) . </a:t>
            </a:r>
          </a:p>
        </p:txBody>
      </p:sp>
      <p:sp>
        <p:nvSpPr>
          <p:cNvPr id="63494" name="Text Box 6"/>
          <p:cNvSpPr txBox="1">
            <a:spLocks noChangeArrowheads="1"/>
          </p:cNvSpPr>
          <p:nvPr/>
        </p:nvSpPr>
        <p:spPr bwMode="auto">
          <a:xfrm>
            <a:off x="528638" y="3190892"/>
            <a:ext cx="4906962" cy="3416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00063" marR="0" lvl="0" indent="-5000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II.	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ministry as Servant receives opposition, which Mark records with 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response of teaching on discipleship in order to encourage his readers to expect persecution for righteousness</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sake (1:14–10:52)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97988" name="Picture 1" descr="servant_leader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5963" y="3141664"/>
            <a:ext cx="252095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563938" y="549275"/>
            <a:ext cx="1941512" cy="522288"/>
          </a:xfrm>
        </p:spPr>
        <p:txBody>
          <a:bodyPr>
            <a:spAutoFit/>
          </a:bodyPr>
          <a:lstStyle/>
          <a:p>
            <a:pPr eaLnBrk="1" hangingPunct="1">
              <a:defRPr/>
            </a:pPr>
            <a:r>
              <a:rPr lang="en-US" kern="1200" dirty="0">
                <a:latin typeface="Arial" charset="0"/>
                <a:ea typeface="ＭＳ Ｐゴシック" charset="0"/>
                <a:cs typeface="Arial" charset="0"/>
              </a:rPr>
              <a:t>Outline</a:t>
            </a:r>
          </a:p>
        </p:txBody>
      </p:sp>
    </p:spTree>
    <p:extLst>
      <p:ext uri="{BB962C8B-B14F-4D97-AF65-F5344CB8AC3E}">
        <p14:creationId xmlns:p14="http://schemas.microsoft.com/office/powerpoint/2010/main" val="1077833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P spid="63494"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lstStyle/>
          <a:p>
            <a:endParaRPr lang="en-US"/>
          </a:p>
        </p:txBody>
      </p:sp>
      <p:sp>
        <p:nvSpPr>
          <p:cNvPr id="325636" name="Title 1"/>
          <p:cNvSpPr>
            <a:spLocks noGrp="1"/>
          </p:cNvSpPr>
          <p:nvPr>
            <p:ph type="title" idx="4294967295"/>
          </p:nvPr>
        </p:nvSpPr>
        <p:spPr>
          <a:xfrm>
            <a:off x="250826" y="1"/>
            <a:ext cx="5113338" cy="765175"/>
          </a:xfrm>
        </p:spPr>
        <p:txBody>
          <a:bodyPr/>
          <a:lstStyle/>
          <a:p>
            <a:r>
              <a:rPr lang="en-US">
                <a:latin typeface="Arial" charset="0"/>
                <a:ea typeface="ＭＳ Ｐゴシック" charset="0"/>
                <a:cs typeface="ＭＳ Ｐゴシック" charset="0"/>
              </a:rPr>
              <a:t>Decapolis and the Lands Beyond the Jordan</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23" y="7145857"/>
            <a:ext cx="9217026"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8598251" y="7101422"/>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8" name="Rectangle 2"/>
          <p:cNvSpPr>
            <a:spLocks noChangeArrowheads="1"/>
          </p:cNvSpPr>
          <p:nvPr/>
        </p:nvSpPr>
        <p:spPr bwMode="auto">
          <a:xfrm>
            <a:off x="-42523" y="7101408"/>
            <a:ext cx="6227763" cy="404813"/>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9" name="Title 1"/>
          <p:cNvSpPr txBox="1">
            <a:spLocks/>
          </p:cNvSpPr>
          <p:nvPr/>
        </p:nvSpPr>
        <p:spPr bwMode="auto">
          <a:xfrm>
            <a:off x="244816" y="7101408"/>
            <a:ext cx="5113338" cy="7651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10" name="Rectangle 9"/>
          <p:cNvSpPr/>
          <p:nvPr/>
        </p:nvSpPr>
        <p:spPr>
          <a:xfrm>
            <a:off x="29486" y="8010127"/>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11" name="Rectangle 1"/>
          <p:cNvSpPr>
            <a:spLocks noChangeArrowheads="1"/>
          </p:cNvSpPr>
          <p:nvPr/>
        </p:nvSpPr>
        <p:spPr bwMode="auto">
          <a:xfrm>
            <a:off x="29486" y="9146573"/>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12" name="Rectangle 11"/>
          <p:cNvSpPr/>
          <p:nvPr/>
        </p:nvSpPr>
        <p:spPr>
          <a:xfrm>
            <a:off x="-6010" y="11007709"/>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582214" y="7146031"/>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6942254" y="7506071"/>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2477758" y="11322495"/>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341854" y="10001082"/>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3198854" y="10654678"/>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66390" y="10242375"/>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66390" y="1074643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a:off x="8166390" y="11251648"/>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66390" y="11682535"/>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8166390" y="11970567"/>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8094382" y="12474623"/>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rot="2769468">
            <a:off x="5207433" y="10966110"/>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3915602">
            <a:off x="5328930" y="11204824"/>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rot="4612267">
            <a:off x="5407644" y="11548854"/>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rot="5056719">
            <a:off x="5454933" y="11909357"/>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424710" y="12907251"/>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5502094" y="12474623"/>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2431813" y="13120954"/>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4998038" y="7866691"/>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99774" y="9306851"/>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rot="3216616">
            <a:off x="5246521" y="8618632"/>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rot="3486280">
            <a:off x="5380423" y="8826764"/>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rot="4141961">
            <a:off x="5523467" y="9086282"/>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65990" y="9594303"/>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a:off x="4565990" y="10305093"/>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8" name="Rectangle 37"/>
          <p:cNvSpPr/>
          <p:nvPr/>
        </p:nvSpPr>
        <p:spPr>
          <a:xfrm>
            <a:off x="4764778" y="10458399"/>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5774359" y="10891027"/>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0" name="Rectangle 39"/>
          <p:cNvSpPr/>
          <p:nvPr/>
        </p:nvSpPr>
        <p:spPr>
          <a:xfrm>
            <a:off x="4575890" y="10852597"/>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5400000">
            <a:off x="3677765" y="12162579"/>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4744801">
            <a:off x="4272312" y="12179675"/>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4822968" y="11251648"/>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4" name="Rectangle 43"/>
          <p:cNvSpPr/>
          <p:nvPr/>
        </p:nvSpPr>
        <p:spPr>
          <a:xfrm rot="1474818">
            <a:off x="5743335" y="10089649"/>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633196">
            <a:off x="6094601" y="10202972"/>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5286070" y="13120954"/>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rot="2612658">
            <a:off x="4388044" y="8724502"/>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3053822" y="13482735"/>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565990" y="8226731"/>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50" name="Rectangle 49"/>
          <p:cNvSpPr/>
          <p:nvPr/>
        </p:nvSpPr>
        <p:spPr>
          <a:xfrm>
            <a:off x="5646110" y="9785638"/>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51" name="Rectangle 50"/>
          <p:cNvSpPr/>
          <p:nvPr/>
        </p:nvSpPr>
        <p:spPr>
          <a:xfrm>
            <a:off x="4736053" y="10057709"/>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en-US" sz="2400">
                <a:latin typeface="Arial" charset="0"/>
                <a:ea typeface="ＭＳ Ｐゴシック" charset="0"/>
                <a:cs typeface="ＭＳ Ｐゴシック" charset="0"/>
              </a:rPr>
              <a:t>The Territories of Tyre and Sidon</a:t>
            </a:r>
          </a:p>
        </p:txBody>
      </p:sp>
      <p:sp>
        <p:nvSpPr>
          <p:cNvPr id="5" name="Text Box 4"/>
          <p:cNvSpPr txBox="1">
            <a:spLocks noChangeArrowheads="1"/>
          </p:cNvSpPr>
          <p:nvPr/>
        </p:nvSpPr>
        <p:spPr bwMode="auto">
          <a:xfrm>
            <a:off x="0" y="1341438"/>
            <a:ext cx="4140200" cy="24622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400" b="1" dirty="0">
                <a:solidFill>
                  <a:srgbClr val="FFFFFF"/>
                </a:solidFill>
                <a:latin typeface="Arial" charset="0"/>
                <a:cs typeface="Arial" charset="0"/>
              </a:rPr>
              <a:t>In a unique excursion into pagan and semi-pagan areas, Jesus visited the districts of </a:t>
            </a:r>
            <a:r>
              <a:rPr lang="en-US" altLang="zh-CN" sz="1400" b="1" dirty="0" err="1">
                <a:solidFill>
                  <a:srgbClr val="FFFFFF"/>
                </a:solidFill>
                <a:latin typeface="Arial" charset="0"/>
                <a:cs typeface="Arial" charset="0"/>
              </a:rPr>
              <a:t>Tyre</a:t>
            </a:r>
            <a:r>
              <a:rPr lang="en-US" altLang="zh-CN" sz="1400" b="1" dirty="0">
                <a:solidFill>
                  <a:srgbClr val="FFFFFF"/>
                </a:solidFill>
                <a:latin typeface="Arial" charset="0"/>
                <a:cs typeface="Arial" charset="0"/>
              </a:rPr>
              <a:t> and Sidon and the confederation of free cities called Decapolis.  He was called to minister to </a:t>
            </a:r>
            <a:r>
              <a:rPr lang="ru-RU" altLang="zh-CN" sz="1400" b="1" dirty="0">
                <a:solidFill>
                  <a:srgbClr val="FFFFFF"/>
                </a:solidFill>
                <a:latin typeface="Arial" charset="0"/>
                <a:cs typeface="Arial" charset="0"/>
              </a:rPr>
              <a:t>"</a:t>
            </a:r>
            <a:r>
              <a:rPr lang="en-US" altLang="zh-CN" sz="1400" b="1" dirty="0">
                <a:solidFill>
                  <a:srgbClr val="FFFFFF"/>
                </a:solidFill>
                <a:latin typeface="Arial" charset="0"/>
                <a:cs typeface="Arial" charset="0"/>
              </a:rPr>
              <a:t>the lost sheep of Israel,</a:t>
            </a:r>
            <a:r>
              <a:rPr lang="ru-RU" altLang="zh-CN" sz="1400" b="1" dirty="0">
                <a:solidFill>
                  <a:srgbClr val="FFFFFF"/>
                </a:solidFill>
                <a:latin typeface="Arial" charset="0"/>
                <a:cs typeface="Arial" charset="0"/>
              </a:rPr>
              <a:t>"</a:t>
            </a:r>
            <a:r>
              <a:rPr lang="en-US" altLang="zh-CN" sz="1400" b="1" dirty="0">
                <a:solidFill>
                  <a:srgbClr val="FFFFFF"/>
                </a:solidFill>
                <a:latin typeface="Arial" charset="0"/>
                <a:cs typeface="Arial" charset="0"/>
              </a:rPr>
              <a:t> but the phenomenal public attention in Galilee was intense.  Even here his fame had spread, and he could not keep his presence secret.  The commercially magnificent cities of </a:t>
            </a:r>
            <a:r>
              <a:rPr lang="en-US" altLang="zh-CN" sz="1400" b="1" dirty="0" err="1">
                <a:solidFill>
                  <a:srgbClr val="FFFFFF"/>
                </a:solidFill>
                <a:latin typeface="Arial" charset="0"/>
                <a:cs typeface="Arial" charset="0"/>
              </a:rPr>
              <a:t>Tyre</a:t>
            </a:r>
            <a:r>
              <a:rPr lang="en-US" altLang="zh-CN" sz="1400" b="1" dirty="0">
                <a:solidFill>
                  <a:srgbClr val="FFFFFF"/>
                </a:solidFill>
                <a:latin typeface="Arial" charset="0"/>
                <a:cs typeface="Arial" charset="0"/>
              </a:rPr>
              <a:t> and Sidon had been a source of cultural seductiveness and religious heterodoxy since the time of Jezebel.</a:t>
            </a:r>
          </a:p>
        </p:txBody>
      </p:sp>
      <p:sp>
        <p:nvSpPr>
          <p:cNvPr id="6" name="Text Box 4"/>
          <p:cNvSpPr txBox="1">
            <a:spLocks noChangeArrowheads="1"/>
          </p:cNvSpPr>
          <p:nvPr/>
        </p:nvSpPr>
        <p:spPr bwMode="auto">
          <a:xfrm>
            <a:off x="0" y="3789363"/>
            <a:ext cx="3340100" cy="20304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400" b="1">
                <a:solidFill>
                  <a:srgbClr val="FFFFFF"/>
                </a:solidFill>
                <a:latin typeface="Arial" charset="0"/>
                <a:cs typeface="Arial" charset="0"/>
              </a:rPr>
              <a:t>The cities having been influenced by Hellenism, the sophistication of Greek culture was apparent in their coinage and architecture.  Each was also a proud, historic center of Canaanite paganism, with tombs of ancient kings and temples to Melqart/Heracles. Astarte and various other deities.</a:t>
            </a: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cs typeface="Arial" charset="0"/>
              </a:rPr>
              <a:t>The Bible Visual Resource Book, 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6</a:t>
            </a:r>
          </a:p>
        </p:txBody>
      </p:sp>
    </p:spTree>
    <p:extLst>
      <p:ext uri="{BB962C8B-B14F-4D97-AF65-F5344CB8AC3E}">
        <p14:creationId xmlns:p14="http://schemas.microsoft.com/office/powerpoint/2010/main" val="84323434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 Box 3"/>
          <p:cNvSpPr txBox="1">
            <a:spLocks noChangeArrowheads="1"/>
          </p:cNvSpPr>
          <p:nvPr/>
        </p:nvSpPr>
        <p:spPr bwMode="auto">
          <a:xfrm>
            <a:off x="8578861" y="152414"/>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241666" name="Text Box 5"/>
          <p:cNvSpPr txBox="1">
            <a:spLocks noChangeArrowheads="1"/>
          </p:cNvSpPr>
          <p:nvPr/>
        </p:nvSpPr>
        <p:spPr bwMode="auto">
          <a:xfrm rot="-5400000">
            <a:off x="4937163" y="446088"/>
            <a:ext cx="1209675" cy="400050"/>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241667" name="Text Box 6"/>
          <p:cNvSpPr txBox="1">
            <a:spLocks noChangeArrowheads="1"/>
          </p:cNvSpPr>
          <p:nvPr/>
        </p:nvSpPr>
        <p:spPr bwMode="auto">
          <a:xfrm rot="-5400000">
            <a:off x="5834106" y="642154"/>
            <a:ext cx="787387" cy="400105"/>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241668" name="Text Box 7"/>
          <p:cNvSpPr txBox="1">
            <a:spLocks noChangeArrowheads="1"/>
          </p:cNvSpPr>
          <p:nvPr/>
        </p:nvSpPr>
        <p:spPr bwMode="auto">
          <a:xfrm rot="-5400000">
            <a:off x="6538157" y="659607"/>
            <a:ext cx="782637" cy="400050"/>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241669" name="Text Box 8"/>
          <p:cNvSpPr txBox="1">
            <a:spLocks noChangeArrowheads="1"/>
          </p:cNvSpPr>
          <p:nvPr/>
        </p:nvSpPr>
        <p:spPr bwMode="auto">
          <a:xfrm rot="-5400000">
            <a:off x="7213600" y="652464"/>
            <a:ext cx="796925" cy="400050"/>
          </a:xfrm>
          <a:prstGeom prst="rect">
            <a:avLst/>
          </a:prstGeom>
          <a:solidFill>
            <a:schemeClr val="tx2"/>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886200"/>
            <a:ext cx="63627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5" name="Text Box 11"/>
          <p:cNvSpPr txBox="1">
            <a:spLocks noChangeArrowheads="1"/>
          </p:cNvSpPr>
          <p:nvPr/>
        </p:nvSpPr>
        <p:spPr bwMode="auto">
          <a:xfrm>
            <a:off x="2667000" y="1447815"/>
            <a:ext cx="6400800" cy="2092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B2B2B2"/>
              </a:buClr>
            </a:pPr>
            <a:r>
              <a:rPr lang="en-US" dirty="0">
                <a:solidFill>
                  <a:srgbClr val="FFFFFF"/>
                </a:solidFill>
                <a:latin typeface="Arial" charset="0"/>
                <a:cs typeface="Arial" charset="0"/>
              </a:rPr>
              <a:t>These three Gospels are so much alike that they are called </a:t>
            </a:r>
            <a:r>
              <a:rPr lang="en-US" i="1" dirty="0">
                <a:solidFill>
                  <a:srgbClr val="FFFFFF"/>
                </a:solidFill>
                <a:latin typeface="Arial" charset="0"/>
                <a:cs typeface="Arial" charset="0"/>
              </a:rPr>
              <a:t>Synoptic </a:t>
            </a:r>
            <a:r>
              <a:rPr lang="en-US" dirty="0">
                <a:solidFill>
                  <a:srgbClr val="FFFFFF"/>
                </a:solidFill>
                <a:latin typeface="Arial" charset="0"/>
                <a:cs typeface="Arial" charset="0"/>
              </a:rPr>
              <a:t>(</a:t>
            </a:r>
            <a:r>
              <a:rPr lang="ru-RU" dirty="0">
                <a:solidFill>
                  <a:srgbClr val="FFFFFF"/>
                </a:solidFill>
                <a:latin typeface="Arial" charset="0"/>
                <a:cs typeface="Arial" charset="0"/>
              </a:rPr>
              <a:t>"</a:t>
            </a:r>
            <a:r>
              <a:rPr lang="en-US" dirty="0">
                <a:solidFill>
                  <a:srgbClr val="FFFFFF"/>
                </a:solidFill>
                <a:latin typeface="Arial" charset="0"/>
                <a:cs typeface="Arial" charset="0"/>
              </a:rPr>
              <a:t>see with,</a:t>
            </a:r>
            <a:r>
              <a:rPr lang="ru-RU" dirty="0">
                <a:solidFill>
                  <a:srgbClr val="FFFFFF"/>
                </a:solidFill>
                <a:latin typeface="Arial" charset="0"/>
                <a:cs typeface="Arial" charset="0"/>
              </a:rPr>
              <a:t>"</a:t>
            </a:r>
            <a:r>
              <a:rPr lang="en-US" dirty="0">
                <a:solidFill>
                  <a:srgbClr val="FFFFFF"/>
                </a:solidFill>
                <a:latin typeface="Arial" charset="0"/>
                <a:cs typeface="Arial" charset="0"/>
              </a:rPr>
              <a:t> or </a:t>
            </a:r>
            <a:r>
              <a:rPr lang="ru-RU" dirty="0">
                <a:solidFill>
                  <a:srgbClr val="FFFFFF"/>
                </a:solidFill>
                <a:latin typeface="Arial" charset="0"/>
                <a:cs typeface="Arial" charset="0"/>
              </a:rPr>
              <a:t>"</a:t>
            </a:r>
            <a:r>
              <a:rPr lang="en-US" dirty="0">
                <a:solidFill>
                  <a:srgbClr val="FFFFFF"/>
                </a:solidFill>
                <a:latin typeface="Arial" charset="0"/>
                <a:cs typeface="Arial" charset="0"/>
              </a:rPr>
              <a:t>see alike</a:t>
            </a:r>
            <a:r>
              <a:rPr lang="ru-RU" dirty="0">
                <a:solidFill>
                  <a:srgbClr val="FFFFFF"/>
                </a:solidFill>
                <a:latin typeface="Arial" charset="0"/>
                <a:cs typeface="Arial" charset="0"/>
              </a:rPr>
              <a:t>"</a:t>
            </a:r>
            <a:r>
              <a:rPr lang="en-US" dirty="0">
                <a:solidFill>
                  <a:srgbClr val="FFFFFF"/>
                </a:solidFill>
                <a:latin typeface="Arial" charset="0"/>
                <a:cs typeface="Arial" charset="0"/>
              </a:rPr>
              <a:t>) Gospels. They all look at Christ</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s life from a historical perspective. On the other hand, John</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s Gospel dwells more on the inner meaning of Jesus</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 life and teachings.</a:t>
            </a:r>
            <a:endParaRPr lang="en-US" dirty="0">
              <a:solidFill>
                <a:srgbClr val="FFFFFF"/>
              </a:solidFill>
              <a:latin typeface="Arial" charset="0"/>
              <a:cs typeface="Arial" charset="0"/>
            </a:endParaRPr>
          </a:p>
        </p:txBody>
      </p:sp>
      <p:sp>
        <p:nvSpPr>
          <p:cNvPr id="67596" name="Rectangle 12"/>
          <p:cNvSpPr>
            <a:spLocks noGrp="1" noChangeArrowheads="1"/>
          </p:cNvSpPr>
          <p:nvPr>
            <p:ph type="title"/>
          </p:nvPr>
        </p:nvSpPr>
        <p:spPr>
          <a:xfrm>
            <a:off x="2863850" y="228600"/>
            <a:ext cx="2362200" cy="1077913"/>
          </a:xfrm>
          <a:solidFill>
            <a:schemeClr val="bg1"/>
          </a:solidFill>
        </p:spPr>
        <p:txBody>
          <a:bodyPr anchor="t" anchorCtr="0">
            <a:spAutoFit/>
          </a:bodyPr>
          <a:lstStyle/>
          <a:p>
            <a:pPr eaLnBrk="1" hangingPunct="1">
              <a:defRPr/>
            </a:pPr>
            <a:r>
              <a:rPr lang="en-US" sz="3200" b="1" dirty="0">
                <a:solidFill>
                  <a:srgbClr val="FFFF00"/>
                </a:solidFill>
                <a:effectLst>
                  <a:outerShdw blurRad="38100" dist="38100" dir="2700000" algn="tl">
                    <a:srgbClr val="000000">
                      <a:alpha val="43137"/>
                    </a:srgbClr>
                  </a:outerShdw>
                </a:effectLst>
                <a:latin typeface="Arial" charset="0"/>
                <a:ea typeface="SimSun" charset="0"/>
                <a:cs typeface="SimSun" charset="0"/>
              </a:rPr>
              <a:t>The </a:t>
            </a:r>
            <a:r>
              <a:rPr lang="en-US" sz="3200" b="1" dirty="0" err="1">
                <a:solidFill>
                  <a:srgbClr val="FFFF00"/>
                </a:solidFill>
                <a:effectLst>
                  <a:outerShdw blurRad="38100" dist="38100" dir="2700000" algn="tl">
                    <a:srgbClr val="000000">
                      <a:alpha val="43137"/>
                    </a:srgbClr>
                  </a:outerShdw>
                </a:effectLst>
                <a:latin typeface="Arial" charset="0"/>
                <a:ea typeface="SimSun" charset="0"/>
                <a:cs typeface="SimSun" charset="0"/>
              </a:rPr>
              <a:t>Synoptics</a:t>
            </a:r>
            <a:endParaRPr lang="en-US" sz="3600" b="1" dirty="0">
              <a:solidFill>
                <a:srgbClr val="FFFF00"/>
              </a:solidFill>
              <a:effectLst>
                <a:outerShdw blurRad="38100" dist="38100" dir="2700000" algn="tl">
                  <a:srgbClr val="000000">
                    <a:alpha val="43137"/>
                  </a:srgbClr>
                </a:outerShdw>
              </a:effectLst>
              <a:latin typeface="Arial" charset="0"/>
              <a:ea typeface="SimSun" charset="0"/>
              <a:cs typeface="SimSun" charset="0"/>
            </a:endParaRPr>
          </a:p>
        </p:txBody>
      </p:sp>
      <p:sp>
        <p:nvSpPr>
          <p:cNvPr id="67597" name="Rectangle 13"/>
          <p:cNvSpPr>
            <a:spLocks noChangeArrowheads="1"/>
          </p:cNvSpPr>
          <p:nvPr/>
        </p:nvSpPr>
        <p:spPr bwMode="auto">
          <a:xfrm>
            <a:off x="0" y="1"/>
            <a:ext cx="2590800" cy="6390394"/>
          </a:xfrm>
          <a:prstGeom prst="rect">
            <a:avLst/>
          </a:prstGeom>
          <a:noFill/>
          <a:ln w="9525">
            <a:noFill/>
            <a:miter lim="800000"/>
            <a:headEnd/>
            <a:tailEnd/>
          </a:ln>
          <a:effectLst/>
        </p:spPr>
        <p:txBody>
          <a:bodyPr lIns="91261" tIns="45631" rIns="91261" bIns="45631">
            <a:spAutoFit/>
          </a:bodyPr>
          <a:lstStyle/>
          <a:p>
            <a:pPr marL="342254" indent="-342254">
              <a:lnSpc>
                <a:spcPct val="90000"/>
              </a:lnSpc>
              <a:spcBef>
                <a:spcPct val="20000"/>
              </a:spcBef>
              <a:buClr>
                <a:srgbClr val="FFFFCC"/>
              </a:buClr>
              <a:buSzPct val="75000"/>
              <a:buFont typeface="Wingdings" charset="0"/>
              <a:buChar char="§"/>
              <a:defRPr/>
            </a:pPr>
            <a:r>
              <a:rPr lang="en-US" b="1">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a:solidFill>
                  <a:srgbClr val="FFFFFF"/>
                </a:solidFill>
                <a:effectLst>
                  <a:outerShdw blurRad="38100" dist="38100" dir="2700000" algn="tl">
                    <a:srgbClr val="010199"/>
                  </a:outerShdw>
                </a:effectLst>
                <a:latin typeface="Arial" charset="0"/>
                <a:cs typeface="Arial" charset="0"/>
              </a:rPr>
              <a:t>Matthew </a:t>
            </a:r>
            <a:r>
              <a:rPr lang="en-US" b="1">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a:solidFill>
                  <a:srgbClr val="FFFFFF"/>
                </a:solidFill>
                <a:effectLst>
                  <a:outerShdw blurRad="38100" dist="38100" dir="2700000" algn="tl">
                    <a:srgbClr val="010199"/>
                  </a:outerShdw>
                </a:effectLst>
                <a:latin typeface="Arial" charset="0"/>
                <a:cs typeface="Arial" charset="0"/>
              </a:rPr>
              <a:t>Mark </a:t>
            </a:r>
            <a:r>
              <a:rPr lang="en-US" b="1">
                <a:solidFill>
                  <a:srgbClr val="FFFFFF"/>
                </a:solidFill>
                <a:effectLst>
                  <a:outerShdw blurRad="38100" dist="38100" dir="2700000" algn="tl">
                    <a:srgbClr val="010199"/>
                  </a:outerShdw>
                </a:effectLst>
                <a:latin typeface="Arial" charset="0"/>
                <a:cs typeface="Arial" charset="0"/>
              </a:rPr>
              <a:t>another, and </a:t>
            </a:r>
            <a:r>
              <a:rPr lang="en-US" b="1" i="1">
                <a:solidFill>
                  <a:srgbClr val="FFFFFF"/>
                </a:solidFill>
                <a:effectLst>
                  <a:outerShdw blurRad="38100" dist="38100" dir="2700000" algn="tl">
                    <a:srgbClr val="010199"/>
                  </a:outerShdw>
                </a:effectLst>
                <a:latin typeface="Arial" charset="0"/>
                <a:cs typeface="Arial" charset="0"/>
              </a:rPr>
              <a:t>Luke </a:t>
            </a:r>
            <a:r>
              <a:rPr lang="en-US" b="1">
                <a:solidFill>
                  <a:srgbClr val="FFFFFF"/>
                </a:solidFill>
                <a:effectLst>
                  <a:outerShdw blurRad="38100" dist="38100" dir="2700000" algn="tl">
                    <a:srgbClr val="010199"/>
                  </a:outerShdw>
                </a:effectLst>
                <a:latin typeface="Arial" charset="0"/>
                <a:cs typeface="Arial" charset="0"/>
              </a:rPr>
              <a:t>a third.</a:t>
            </a:r>
            <a:endParaRPr lang="en-US" b="1">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87497159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0" y="188913"/>
            <a:ext cx="6948488" cy="1754187"/>
          </a:xfrm>
          <a:prstGeom prst="rect">
            <a:avLst/>
          </a:prstGeom>
          <a:noFill/>
        </p:spPr>
        <p:txBody>
          <a:bodyPr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JOHN THE BAPTIST IN PRISON</a:t>
            </a:r>
          </a:p>
        </p:txBody>
      </p:sp>
      <p:sp>
        <p:nvSpPr>
          <p:cNvPr id="4" name="TextBox 3"/>
          <p:cNvSpPr txBox="1"/>
          <p:nvPr/>
        </p:nvSpPr>
        <p:spPr>
          <a:xfrm>
            <a:off x="215900" y="1989139"/>
            <a:ext cx="4146550" cy="1322387"/>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14:1-12</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6:14-29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251520" y="443711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was opposed by Herod but validated his person through three miracles (Mark 6:14-56).</a:t>
            </a:r>
          </a:p>
          <a:p>
            <a:pPr lvl="0">
              <a:defRPr/>
            </a:pPr>
            <a:endParaRPr lang="en-SG" sz="36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4482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93323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64274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43377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1758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2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3"/>
          <p:cNvSpPr txBox="1">
            <a:spLocks noChangeArrowheads="1"/>
          </p:cNvSpPr>
          <p:nvPr/>
        </p:nvSpPr>
        <p:spPr bwMode="auto">
          <a:xfrm>
            <a:off x="8540762" y="76211"/>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778038" y="457238"/>
            <a:ext cx="5457825"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261" tIns="45631" rIns="91261" bIns="45631" anchor="ctr"/>
          <a:lstStyle/>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How do the first three Gospels agree?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Language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Material they include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General order of the events and sayings from the life of Christ</a:t>
            </a:r>
          </a:p>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The math facts: </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91 percent of Mark is found in Matthew</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53 percent of Mark is found in Luke</a:t>
            </a:r>
          </a:p>
          <a:p>
            <a:pPr marL="342254" indent="-342254">
              <a:spcBef>
                <a:spcPct val="20000"/>
              </a:spcBef>
              <a:buClr>
                <a:srgbClr val="FFFFCC"/>
              </a:buClr>
              <a:buSzPct val="75000"/>
              <a:buFont typeface="Wingdings" charset="0"/>
              <a:buChar char="l"/>
              <a:defRPr/>
            </a:pPr>
            <a:r>
              <a:rPr lang="en-US" sz="270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81128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5935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93501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20777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96937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0398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3364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41834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39959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91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45762"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57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88" y="9334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38" y="777913"/>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5769"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2</a:t>
            </a:r>
          </a:p>
        </p:txBody>
      </p:sp>
      <p:sp>
        <p:nvSpPr>
          <p:cNvPr id="245770"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3</a:t>
            </a:r>
          </a:p>
        </p:txBody>
      </p:sp>
      <p:sp>
        <p:nvSpPr>
          <p:cNvPr id="24577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1</a:t>
            </a:r>
          </a:p>
        </p:txBody>
      </p:sp>
      <p:grpSp>
        <p:nvGrpSpPr>
          <p:cNvPr id="245772" name="Group 12"/>
          <p:cNvGrpSpPr>
            <a:grpSpLocks/>
          </p:cNvGrpSpPr>
          <p:nvPr/>
        </p:nvGrpSpPr>
        <p:grpSpPr bwMode="auto">
          <a:xfrm>
            <a:off x="1652588" y="1647863"/>
            <a:ext cx="890587" cy="1378385"/>
            <a:chOff x="1145" y="1176"/>
            <a:chExt cx="617" cy="985"/>
          </a:xfrm>
        </p:grpSpPr>
        <p:sp>
          <p:nvSpPr>
            <p:cNvPr id="245809" name="Rectangle 13"/>
            <p:cNvSpPr>
              <a:spLocks noChangeArrowheads="1"/>
            </p:cNvSpPr>
            <p:nvPr/>
          </p:nvSpPr>
          <p:spPr bwMode="auto">
            <a:xfrm>
              <a:off x="1145" y="1176"/>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10"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11"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grpSp>
        <p:nvGrpSpPr>
          <p:cNvPr id="245773" name="Group 16"/>
          <p:cNvGrpSpPr>
            <a:grpSpLocks/>
          </p:cNvGrpSpPr>
          <p:nvPr/>
        </p:nvGrpSpPr>
        <p:grpSpPr bwMode="auto">
          <a:xfrm>
            <a:off x="5070475" y="1658976"/>
            <a:ext cx="890588" cy="1378385"/>
            <a:chOff x="3513" y="1184"/>
            <a:chExt cx="617" cy="985"/>
          </a:xfrm>
        </p:grpSpPr>
        <p:sp>
          <p:nvSpPr>
            <p:cNvPr id="245806" name="Rectangle 17"/>
            <p:cNvSpPr>
              <a:spLocks noChangeArrowheads="1"/>
            </p:cNvSpPr>
            <p:nvPr/>
          </p:nvSpPr>
          <p:spPr bwMode="auto">
            <a:xfrm>
              <a:off x="3513" y="1184"/>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07"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08"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grpSp>
        <p:nvGrpSpPr>
          <p:cNvPr id="245774" name="Group 20"/>
          <p:cNvGrpSpPr>
            <a:grpSpLocks/>
          </p:cNvGrpSpPr>
          <p:nvPr/>
        </p:nvGrpSpPr>
        <p:grpSpPr bwMode="auto">
          <a:xfrm>
            <a:off x="1674813" y="4326002"/>
            <a:ext cx="890587" cy="1378385"/>
            <a:chOff x="1161" y="3088"/>
            <a:chExt cx="617" cy="985"/>
          </a:xfrm>
        </p:grpSpPr>
        <p:sp>
          <p:nvSpPr>
            <p:cNvPr id="245803" name="Rectangle 21"/>
            <p:cNvSpPr>
              <a:spLocks noChangeArrowheads="1"/>
            </p:cNvSpPr>
            <p:nvPr/>
          </p:nvSpPr>
          <p:spPr bwMode="auto">
            <a:xfrm>
              <a:off x="1161" y="308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04"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05"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sp>
        <p:nvSpPr>
          <p:cNvPr id="245775" name="Rectangle 24"/>
          <p:cNvSpPr>
            <a:spLocks noChangeArrowheads="1"/>
          </p:cNvSpPr>
          <p:nvPr/>
        </p:nvSpPr>
        <p:spPr bwMode="auto">
          <a:xfrm>
            <a:off x="1757363" y="1004889"/>
            <a:ext cx="2355850" cy="57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MATTHEW</a:t>
            </a:r>
          </a:p>
        </p:txBody>
      </p:sp>
      <p:sp>
        <p:nvSpPr>
          <p:cNvPr id="245776" name="Rectangle 25"/>
          <p:cNvSpPr>
            <a:spLocks noChangeArrowheads="1"/>
          </p:cNvSpPr>
          <p:nvPr/>
        </p:nvSpPr>
        <p:spPr bwMode="auto">
          <a:xfrm>
            <a:off x="5588001" y="1025525"/>
            <a:ext cx="2036763" cy="57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MARK</a:t>
            </a:r>
          </a:p>
        </p:txBody>
      </p:sp>
      <p:sp>
        <p:nvSpPr>
          <p:cNvPr id="245777" name="Rectangle 26"/>
          <p:cNvSpPr>
            <a:spLocks noChangeArrowheads="1"/>
          </p:cNvSpPr>
          <p:nvPr/>
        </p:nvSpPr>
        <p:spPr bwMode="auto">
          <a:xfrm>
            <a:off x="2149476" y="3692525"/>
            <a:ext cx="2035175" cy="57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LUKE</a:t>
            </a:r>
          </a:p>
        </p:txBody>
      </p:sp>
      <p:sp>
        <p:nvSpPr>
          <p:cNvPr id="245778" name="Rectangle 27"/>
          <p:cNvSpPr>
            <a:spLocks noChangeArrowheads="1"/>
          </p:cNvSpPr>
          <p:nvPr/>
        </p:nvSpPr>
        <p:spPr bwMode="auto">
          <a:xfrm>
            <a:off x="2159000" y="1560514"/>
            <a:ext cx="17668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   JEWS</a:t>
            </a:r>
          </a:p>
        </p:txBody>
      </p:sp>
      <p:sp>
        <p:nvSpPr>
          <p:cNvPr id="245779" name="Rectangle 28"/>
          <p:cNvSpPr>
            <a:spLocks noChangeArrowheads="1"/>
          </p:cNvSpPr>
          <p:nvPr/>
        </p:nvSpPr>
        <p:spPr bwMode="auto">
          <a:xfrm>
            <a:off x="5899150" y="1570038"/>
            <a:ext cx="17668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ROMANS</a:t>
            </a:r>
          </a:p>
        </p:txBody>
      </p:sp>
      <p:sp>
        <p:nvSpPr>
          <p:cNvPr id="245780" name="Rectangle 29"/>
          <p:cNvSpPr>
            <a:spLocks noChangeArrowheads="1"/>
          </p:cNvSpPr>
          <p:nvPr/>
        </p:nvSpPr>
        <p:spPr bwMode="auto">
          <a:xfrm>
            <a:off x="2462251" y="4237039"/>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GREEKS</a:t>
            </a:r>
          </a:p>
        </p:txBody>
      </p:sp>
      <p:sp>
        <p:nvSpPr>
          <p:cNvPr id="245781" name="Rectangle 30"/>
          <p:cNvSpPr>
            <a:spLocks noChangeArrowheads="1"/>
          </p:cNvSpPr>
          <p:nvPr/>
        </p:nvSpPr>
        <p:spPr bwMode="auto">
          <a:xfrm>
            <a:off x="2424151" y="2070101"/>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KING</a:t>
            </a:r>
          </a:p>
        </p:txBody>
      </p:sp>
      <p:sp>
        <p:nvSpPr>
          <p:cNvPr id="245782" name="Rectangle 31"/>
          <p:cNvSpPr>
            <a:spLocks noChangeArrowheads="1"/>
          </p:cNvSpPr>
          <p:nvPr/>
        </p:nvSpPr>
        <p:spPr bwMode="auto">
          <a:xfrm>
            <a:off x="5881726" y="2065338"/>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SERVANT</a:t>
            </a:r>
          </a:p>
        </p:txBody>
      </p:sp>
      <p:sp>
        <p:nvSpPr>
          <p:cNvPr id="245783" name="Rectangle 32"/>
          <p:cNvSpPr>
            <a:spLocks noChangeArrowheads="1"/>
          </p:cNvSpPr>
          <p:nvPr/>
        </p:nvSpPr>
        <p:spPr bwMode="auto">
          <a:xfrm>
            <a:off x="2440026" y="4735514"/>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GOD/MAN</a:t>
            </a:r>
          </a:p>
        </p:txBody>
      </p:sp>
      <p:sp>
        <p:nvSpPr>
          <p:cNvPr id="245784" name="Rectangle 33"/>
          <p:cNvSpPr>
            <a:spLocks noChangeArrowheads="1"/>
          </p:cNvSpPr>
          <p:nvPr/>
        </p:nvSpPr>
        <p:spPr bwMode="auto">
          <a:xfrm>
            <a:off x="2427326" y="2574925"/>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SAID</a:t>
            </a:r>
          </a:p>
        </p:txBody>
      </p:sp>
      <p:sp>
        <p:nvSpPr>
          <p:cNvPr id="245785" name="Rectangle 34"/>
          <p:cNvSpPr>
            <a:spLocks noChangeArrowheads="1"/>
          </p:cNvSpPr>
          <p:nvPr/>
        </p:nvSpPr>
        <p:spPr bwMode="auto">
          <a:xfrm>
            <a:off x="5905538" y="2584451"/>
            <a:ext cx="1154113"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DID</a:t>
            </a:r>
          </a:p>
        </p:txBody>
      </p:sp>
      <p:sp>
        <p:nvSpPr>
          <p:cNvPr id="245786" name="Rectangle 35"/>
          <p:cNvSpPr>
            <a:spLocks noChangeArrowheads="1"/>
          </p:cNvSpPr>
          <p:nvPr/>
        </p:nvSpPr>
        <p:spPr bwMode="auto">
          <a:xfrm>
            <a:off x="2440026" y="5251450"/>
            <a:ext cx="1247775"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FELT</a:t>
            </a:r>
          </a:p>
        </p:txBody>
      </p:sp>
      <p:sp>
        <p:nvSpPr>
          <p:cNvPr id="245787" name="Text Box 36"/>
          <p:cNvSpPr txBox="1">
            <a:spLocks noChangeArrowheads="1"/>
          </p:cNvSpPr>
          <p:nvPr/>
        </p:nvSpPr>
        <p:spPr bwMode="auto">
          <a:xfrm>
            <a:off x="8780677" y="1854"/>
            <a:ext cx="163084" cy="366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grpSp>
        <p:nvGrpSpPr>
          <p:cNvPr id="245788"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64147"/>
            <a:ext cx="4516438" cy="846797"/>
            <a:chOff x="1523" y="1973"/>
            <a:chExt cx="3129" cy="604"/>
          </a:xfrm>
        </p:grpSpPr>
        <p:sp>
          <p:nvSpPr>
            <p:cNvPr id="245798" name="Text Box 42"/>
            <p:cNvSpPr txBox="1">
              <a:spLocks noChangeArrowheads="1"/>
            </p:cNvSpPr>
            <p:nvPr/>
          </p:nvSpPr>
          <p:spPr bwMode="auto">
            <a:xfrm rot="18900000">
              <a:off x="1523" y="2246"/>
              <a:ext cx="312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245799" name="Text Box 43"/>
            <p:cNvSpPr txBox="1">
              <a:spLocks noChangeArrowheads="1"/>
            </p:cNvSpPr>
            <p:nvPr/>
          </p:nvSpPr>
          <p:spPr bwMode="auto">
            <a:xfrm rot="18960000">
              <a:off x="1720" y="1973"/>
              <a:ext cx="2076"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7"/>
            <a:ext cx="5126038" cy="230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51" y="815976"/>
            <a:ext cx="5718175" cy="11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245792"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5793"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5794" name="Text Box 48"/>
          <p:cNvSpPr txBox="1">
            <a:spLocks noChangeArrowheads="1"/>
          </p:cNvSpPr>
          <p:nvPr/>
        </p:nvSpPr>
        <p:spPr bwMode="auto">
          <a:xfrm>
            <a:off x="8355943" y="6538917"/>
            <a:ext cx="306191" cy="225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245795" name="Text Box 49"/>
          <p:cNvSpPr txBox="1">
            <a:spLocks noChangeArrowheads="1"/>
          </p:cNvSpPr>
          <p:nvPr/>
        </p:nvSpPr>
        <p:spPr bwMode="auto">
          <a:xfrm>
            <a:off x="8704205" y="6481955"/>
            <a:ext cx="273166" cy="30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p>
            <a:r>
              <a:rPr lang="en-US" sz="2900" b="1">
                <a:solidFill>
                  <a:srgbClr val="FFEA18"/>
                </a:solidFill>
                <a:latin typeface="Comic Sans MS" charset="0"/>
              </a:rPr>
              <a:t>THAT STRANGE SOUNDING WORD…</a:t>
            </a:r>
            <a:endParaRPr lang="en-US">
              <a:latin typeface="Times New Roman" charset="0"/>
            </a:endParaRPr>
          </a:p>
        </p:txBody>
      </p:sp>
      <p:sp>
        <p:nvSpPr>
          <p:cNvPr id="53" name="TextBox 52"/>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62384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60382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5029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00931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0" hangingPunct="0"/>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40110458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47810"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47816"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2</a:t>
            </a:r>
          </a:p>
        </p:txBody>
      </p:sp>
      <p:sp>
        <p:nvSpPr>
          <p:cNvPr id="247817"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3</a:t>
            </a:r>
          </a:p>
        </p:txBody>
      </p:sp>
      <p:sp>
        <p:nvSpPr>
          <p:cNvPr id="247818" name="Rectangle 10"/>
          <p:cNvSpPr>
            <a:spLocks noChangeArrowheads="1"/>
          </p:cNvSpPr>
          <p:nvPr/>
        </p:nvSpPr>
        <p:spPr bwMode="auto">
          <a:xfrm>
            <a:off x="4860926"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4</a:t>
            </a:r>
          </a:p>
        </p:txBody>
      </p:sp>
      <p:sp>
        <p:nvSpPr>
          <p:cNvPr id="247819"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1</a:t>
            </a:r>
          </a:p>
        </p:txBody>
      </p:sp>
      <p:grpSp>
        <p:nvGrpSpPr>
          <p:cNvPr id="247820" name="Group 12"/>
          <p:cNvGrpSpPr>
            <a:grpSpLocks/>
          </p:cNvGrpSpPr>
          <p:nvPr/>
        </p:nvGrpSpPr>
        <p:grpSpPr bwMode="auto">
          <a:xfrm>
            <a:off x="1652588" y="1647863"/>
            <a:ext cx="890587" cy="1378385"/>
            <a:chOff x="1145" y="1176"/>
            <a:chExt cx="617" cy="985"/>
          </a:xfrm>
        </p:grpSpPr>
        <p:sp>
          <p:nvSpPr>
            <p:cNvPr id="247862" name="Rectangle 13"/>
            <p:cNvSpPr>
              <a:spLocks noChangeArrowheads="1"/>
            </p:cNvSpPr>
            <p:nvPr/>
          </p:nvSpPr>
          <p:spPr bwMode="auto">
            <a:xfrm>
              <a:off x="1145" y="1176"/>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63"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64"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1" name="Group 16"/>
          <p:cNvGrpSpPr>
            <a:grpSpLocks/>
          </p:cNvGrpSpPr>
          <p:nvPr/>
        </p:nvGrpSpPr>
        <p:grpSpPr bwMode="auto">
          <a:xfrm>
            <a:off x="5070475" y="1658976"/>
            <a:ext cx="890588" cy="1378385"/>
            <a:chOff x="3513" y="1184"/>
            <a:chExt cx="617" cy="985"/>
          </a:xfrm>
        </p:grpSpPr>
        <p:sp>
          <p:nvSpPr>
            <p:cNvPr id="247859" name="Rectangle 17"/>
            <p:cNvSpPr>
              <a:spLocks noChangeArrowheads="1"/>
            </p:cNvSpPr>
            <p:nvPr/>
          </p:nvSpPr>
          <p:spPr bwMode="auto">
            <a:xfrm>
              <a:off x="3513" y="1184"/>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60"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61"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2" name="Group 20"/>
          <p:cNvGrpSpPr>
            <a:grpSpLocks/>
          </p:cNvGrpSpPr>
          <p:nvPr/>
        </p:nvGrpSpPr>
        <p:grpSpPr bwMode="auto">
          <a:xfrm>
            <a:off x="1674813" y="4326002"/>
            <a:ext cx="890587" cy="1378385"/>
            <a:chOff x="1161" y="3088"/>
            <a:chExt cx="617" cy="985"/>
          </a:xfrm>
        </p:grpSpPr>
        <p:sp>
          <p:nvSpPr>
            <p:cNvPr id="247856" name="Rectangle 21"/>
            <p:cNvSpPr>
              <a:spLocks noChangeArrowheads="1"/>
            </p:cNvSpPr>
            <p:nvPr/>
          </p:nvSpPr>
          <p:spPr bwMode="auto">
            <a:xfrm>
              <a:off x="1161" y="308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57"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58"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3" name="Group 24"/>
          <p:cNvGrpSpPr>
            <a:grpSpLocks/>
          </p:cNvGrpSpPr>
          <p:nvPr/>
        </p:nvGrpSpPr>
        <p:grpSpPr bwMode="auto">
          <a:xfrm>
            <a:off x="5011738" y="4326002"/>
            <a:ext cx="890587" cy="1378385"/>
            <a:chOff x="3473" y="3088"/>
            <a:chExt cx="617" cy="985"/>
          </a:xfrm>
        </p:grpSpPr>
        <p:sp>
          <p:nvSpPr>
            <p:cNvPr id="247853" name="Rectangle 25"/>
            <p:cNvSpPr>
              <a:spLocks noChangeArrowheads="1"/>
            </p:cNvSpPr>
            <p:nvPr/>
          </p:nvSpPr>
          <p:spPr bwMode="auto">
            <a:xfrm>
              <a:off x="3473" y="308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7854"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7855"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1"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76"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247827" name="Rectangle 31"/>
          <p:cNvSpPr>
            <a:spLocks noChangeArrowheads="1"/>
          </p:cNvSpPr>
          <p:nvPr/>
        </p:nvSpPr>
        <p:spPr bwMode="auto">
          <a:xfrm>
            <a:off x="5759488" y="3684589"/>
            <a:ext cx="1476375" cy="57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51" y="1560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0" y="1570038"/>
            <a:ext cx="176688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51" y="42370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247831" name="Rectangle 35"/>
          <p:cNvSpPr>
            <a:spLocks noChangeArrowheads="1"/>
          </p:cNvSpPr>
          <p:nvPr/>
        </p:nvSpPr>
        <p:spPr bwMode="auto">
          <a:xfrm>
            <a:off x="5334000" y="4241800"/>
            <a:ext cx="26939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51" y="2070101"/>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726" y="20653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40026" y="4735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247835" name="Rectangle 39"/>
          <p:cNvSpPr>
            <a:spLocks noChangeArrowheads="1"/>
          </p:cNvSpPr>
          <p:nvPr/>
        </p:nvSpPr>
        <p:spPr bwMode="auto">
          <a:xfrm>
            <a:off x="5903913" y="4729164"/>
            <a:ext cx="1073150"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51" y="2574925"/>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38" y="2584451"/>
            <a:ext cx="1154113"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247838" name="Rectangle 42"/>
          <p:cNvSpPr>
            <a:spLocks noChangeArrowheads="1"/>
          </p:cNvSpPr>
          <p:nvPr/>
        </p:nvSpPr>
        <p:spPr bwMode="auto">
          <a:xfrm>
            <a:off x="5872201" y="5256213"/>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40026" y="5251450"/>
            <a:ext cx="1247775"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24784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41" name="AutoShape 45"/>
          <p:cNvSpPr>
            <a:spLocks noChangeArrowheads="1"/>
          </p:cNvSpPr>
          <p:nvPr/>
        </p:nvSpPr>
        <p:spPr bwMode="auto">
          <a:xfrm>
            <a:off x="4748213" y="877926"/>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42" name="AutoShape 46"/>
          <p:cNvSpPr>
            <a:spLocks noChangeArrowheads="1"/>
          </p:cNvSpPr>
          <p:nvPr/>
        </p:nvSpPr>
        <p:spPr bwMode="auto">
          <a:xfrm>
            <a:off x="1365250" y="911263"/>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526"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6" y="728701"/>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47846" name="Text Box 51"/>
          <p:cNvSpPr txBox="1">
            <a:spLocks noChangeArrowheads="1"/>
          </p:cNvSpPr>
          <p:nvPr/>
        </p:nvSpPr>
        <p:spPr bwMode="auto">
          <a:xfrm>
            <a:off x="8780677" y="1854"/>
            <a:ext cx="163084" cy="366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25" y="3349626"/>
            <a:ext cx="1771650" cy="242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74"/>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247848" name="Text Box 53"/>
          <p:cNvSpPr txBox="1">
            <a:spLocks noChangeArrowheads="1"/>
          </p:cNvSpPr>
          <p:nvPr/>
        </p:nvSpPr>
        <p:spPr bwMode="auto">
          <a:xfrm>
            <a:off x="8704301"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7849" name="Text Box 54"/>
          <p:cNvSpPr txBox="1">
            <a:spLocks noChangeArrowheads="1"/>
          </p:cNvSpPr>
          <p:nvPr/>
        </p:nvSpPr>
        <p:spPr bwMode="auto">
          <a:xfrm>
            <a:off x="8355943" y="6538917"/>
            <a:ext cx="306191" cy="225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247850" name="Text Box 55"/>
          <p:cNvSpPr txBox="1">
            <a:spLocks noChangeArrowheads="1"/>
          </p:cNvSpPr>
          <p:nvPr/>
        </p:nvSpPr>
        <p:spPr bwMode="auto">
          <a:xfrm>
            <a:off x="8704205" y="6485128"/>
            <a:ext cx="273166" cy="30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58" name="TextBox 57"/>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alpha val="43137"/>
                    </a:srgbClr>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501"/>
            <a:ext cx="4419600" cy="4325937"/>
          </a:xfrm>
          <a:prstGeom prst="ellipse">
            <a:avLst/>
          </a:prstGeom>
          <a:solidFill>
            <a:srgbClr val="660066">
              <a:alpha val="58823"/>
            </a:srgb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249865" name="Group 8"/>
          <p:cNvGrpSpPr>
            <a:grpSpLocks/>
          </p:cNvGrpSpPr>
          <p:nvPr/>
        </p:nvGrpSpPr>
        <p:grpSpPr bwMode="auto">
          <a:xfrm>
            <a:off x="1412875" y="946188"/>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88" y="1003300"/>
            <a:ext cx="2627313" cy="3198813"/>
          </a:xfrm>
          <a:prstGeom prst="ellipse">
            <a:avLst/>
          </a:prstGeom>
          <a:solidFill>
            <a:schemeClr val="accent5">
              <a:alpha val="59000"/>
            </a:scheme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0" y="3254413"/>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1"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63"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677" y="1854"/>
            <a:ext cx="163084" cy="366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626"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4355" y="6538916"/>
            <a:ext cx="306191" cy="225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p>
            <a:pPr>
              <a:defRPr/>
            </a:pPr>
            <a:r>
              <a:rPr lang="en-GB" sz="2900" b="1">
                <a:solidFill>
                  <a:srgbClr val="FFEA18"/>
                </a:solidFill>
                <a:effectLst>
                  <a:outerShdw blurRad="38100" dist="38100" dir="2700000" algn="tl">
                    <a:srgbClr val="000000">
                      <a:alpha val="43137"/>
                    </a:srgbClr>
                  </a:outerShdw>
                </a:effectLst>
                <a:latin typeface="Comic Sans MS" charset="0"/>
                <a:ea typeface="MS Gothic" charset="0"/>
                <a:cs typeface="MS Gothic" charset="0"/>
              </a:rPr>
              <a:t>UNIQUE MATERIAL…</a:t>
            </a:r>
            <a:endParaRPr lang="en-US">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913" y="2646363"/>
            <a:ext cx="3290887" cy="4243388"/>
          </a:xfrm>
          <a:prstGeom prst="ellipse">
            <a:avLst/>
          </a:prstGeom>
          <a:solidFill>
            <a:schemeClr val="tx1">
              <a:alpha val="54901"/>
            </a:scheme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7"/>
            <a:ext cx="2133600" cy="107586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4"/>
            <a:ext cx="2895600" cy="941387"/>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1"/>
            <a:ext cx="2057400" cy="137318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1"/>
            <a:ext cx="2133600" cy="107586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1"/>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1"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40" name="TextBox 39"/>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alpha val="43137"/>
                    </a:srgbClr>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7</a:t>
            </a:r>
          </a:p>
        </p:txBody>
      </p:sp>
    </p:spTree>
    <p:extLst>
      <p:ext uri="{BB962C8B-B14F-4D97-AF65-F5344CB8AC3E}">
        <p14:creationId xmlns:p14="http://schemas.microsoft.com/office/powerpoint/2010/main" val="195959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2010825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1027"/>
          <p:cNvSpPr txBox="1">
            <a:spLocks noChangeArrowheads="1"/>
          </p:cNvSpPr>
          <p:nvPr/>
        </p:nvSpPr>
        <p:spPr bwMode="auto">
          <a:xfrm>
            <a:off x="8540762" y="76211"/>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251906"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51" y="228638"/>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1"/>
            <a:ext cx="8458200" cy="2362200"/>
          </a:xfrm>
          <a:prstGeom prst="rect">
            <a:avLst/>
          </a:prstGeom>
          <a:noFill/>
          <a:ln w="9525">
            <a:noFill/>
            <a:miter lim="800000"/>
            <a:headEnd/>
            <a:tailEnd/>
          </a:ln>
          <a:effectLst/>
        </p:spPr>
        <p:txBody>
          <a:bodyPr lIns="91261" tIns="45631" rIns="91261" bIns="45631"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80</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15:21-28; Mark 7:24-30</a:t>
            </a:r>
            <a:endPar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Jesus heals a Canaanite woman's demon-possessed daughter to teach individual Gentile salvation now before Israel repents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5572976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solidFill>
                <a:effectLst/>
                <a:uLnTx/>
                <a:uFillTx/>
                <a:latin typeface="Aria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0049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4687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051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6891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999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3319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05425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3"/>
          <p:cNvSpPr txBox="1">
            <a:spLocks noChangeArrowheads="1"/>
          </p:cNvSpPr>
          <p:nvPr/>
        </p:nvSpPr>
        <p:spPr bwMode="auto">
          <a:xfrm>
            <a:off x="8426464" y="152414"/>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253954" name="Text Box 5"/>
          <p:cNvSpPr txBox="1">
            <a:spLocks noChangeArrowheads="1"/>
          </p:cNvSpPr>
          <p:nvPr/>
        </p:nvSpPr>
        <p:spPr bwMode="auto">
          <a:xfrm>
            <a:off x="8578861" y="152414"/>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26"/>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253959" name="Text Box 19"/>
          <p:cNvSpPr txBox="1">
            <a:spLocks noChangeArrowheads="1"/>
          </p:cNvSpPr>
          <p:nvPr/>
        </p:nvSpPr>
        <p:spPr bwMode="auto">
          <a:xfrm>
            <a:off x="6553200" y="4343417"/>
            <a:ext cx="2286000" cy="193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244" y="5199076"/>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299" y="5257800"/>
            <a:ext cx="698499" cy="990600"/>
            <a:chOff x="510" y="3312"/>
            <a:chExt cx="440" cy="624"/>
          </a:xfrm>
        </p:grpSpPr>
        <p:sp>
          <p:nvSpPr>
            <p:cNvPr id="253990"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253991" name="Text Box 23"/>
            <p:cNvSpPr txBox="1">
              <a:spLocks noChangeArrowheads="1"/>
            </p:cNvSpPr>
            <p:nvPr/>
          </p:nvSpPr>
          <p:spPr bwMode="auto">
            <a:xfrm>
              <a:off x="51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253989" name="Text Box 18"/>
            <p:cNvSpPr txBox="1">
              <a:spLocks noChangeArrowheads="1"/>
            </p:cNvSpPr>
            <p:nvPr/>
          </p:nvSpPr>
          <p:spPr bwMode="auto">
            <a:xfrm>
              <a:off x="1786" y="528"/>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253987" name="Text Box 24"/>
            <p:cNvSpPr txBox="1">
              <a:spLocks noChangeArrowheads="1"/>
            </p:cNvSpPr>
            <p:nvPr/>
          </p:nvSpPr>
          <p:spPr bwMode="auto">
            <a:xfrm>
              <a:off x="2430"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253985" name="Text Box 25"/>
            <p:cNvSpPr txBox="1">
              <a:spLocks noChangeArrowheads="1"/>
            </p:cNvSpPr>
            <p:nvPr/>
          </p:nvSpPr>
          <p:spPr bwMode="auto">
            <a:xfrm>
              <a:off x="1038"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253982"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253983" name="Text Box 26"/>
            <p:cNvSpPr txBox="1">
              <a:spLocks noChangeArrowheads="1"/>
            </p:cNvSpPr>
            <p:nvPr/>
          </p:nvSpPr>
          <p:spPr bwMode="auto">
            <a:xfrm>
              <a:off x="289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253980" name="Text Box 21"/>
            <p:cNvSpPr txBox="1">
              <a:spLocks noChangeArrowheads="1"/>
            </p:cNvSpPr>
            <p:nvPr/>
          </p:nvSpPr>
          <p:spPr bwMode="auto">
            <a:xfrm>
              <a:off x="985" y="1872"/>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253981"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253978" name="Text Box 22"/>
            <p:cNvSpPr txBox="1">
              <a:spLocks noChangeArrowheads="1"/>
            </p:cNvSpPr>
            <p:nvPr/>
          </p:nvSpPr>
          <p:spPr bwMode="auto">
            <a:xfrm>
              <a:off x="2381" y="1872"/>
              <a:ext cx="51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253979"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253976"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3977"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253974"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3975"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253972" name="Rectangle 54"/>
          <p:cNvSpPr>
            <a:spLocks noGrp="1" noChangeArrowheads="1"/>
          </p:cNvSpPr>
          <p:nvPr>
            <p:ph type="title" idx="4294967295"/>
          </p:nvPr>
        </p:nvSpPr>
        <p:spPr>
          <a:xfrm>
            <a:off x="5410200" y="1219200"/>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6609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773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5050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8</a:t>
            </a:r>
          </a:p>
        </p:txBody>
      </p:sp>
    </p:spTree>
    <p:extLst>
      <p:ext uri="{BB962C8B-B14F-4D97-AF65-F5344CB8AC3E}">
        <p14:creationId xmlns:p14="http://schemas.microsoft.com/office/powerpoint/2010/main" val="271874593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788024" y="188640"/>
            <a:ext cx="434532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a:t>
            </a:r>
            <a:b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607171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2051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Application</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Are you a disciple who willingly suffers after Jesus</a:t>
            </a:r>
            <a:r>
              <a:rPr kumimoji="0" lang="uk-UA"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example?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1828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0407572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cs typeface="+mj-cs"/>
              </a:rPr>
              <a:t>Reasons Mark is Seen as First</a:t>
            </a:r>
            <a:endParaRPr lang="en-US" sz="4000" dirty="0">
              <a:solidFill>
                <a:schemeClr val="bg1"/>
              </a:solidFill>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1" tIns="45631" rIns="91261" bIns="45631"/>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Blomberg</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1" u="none" strike="noStrike" kern="1200" cap="none" spc="0" normalizeH="0" baseline="0" noProof="0" dirty="0">
                <a:ln>
                  <a:noFill/>
                </a:ln>
                <a:solidFill>
                  <a:srgbClr val="FFFFFF"/>
                </a:solidFill>
                <a:effectLst/>
                <a:uLnTx/>
                <a:uFillTx/>
                <a:latin typeface="Arial" charset="0"/>
                <a:ea typeface="ＭＳ Ｐゴシック" charset="0"/>
              </a:rPr>
              <a:t>Jesus and the Gospels</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87-90</a:t>
            </a:r>
          </a:p>
        </p:txBody>
      </p:sp>
      <p:sp>
        <p:nvSpPr>
          <p:cNvPr id="256005" name="Text Box 6"/>
          <p:cNvSpPr txBox="1">
            <a:spLocks noChangeArrowheads="1"/>
          </p:cNvSpPr>
          <p:nvPr/>
        </p:nvSpPr>
        <p:spPr bwMode="auto">
          <a:xfrm>
            <a:off x="212738" y="115899"/>
            <a:ext cx="6536528" cy="4614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charset="0"/>
                <a:ea typeface="ＭＳ Ｐゴシック" charset="0"/>
              </a:rPr>
              <a:t>Explain and respond in your small group…</a:t>
            </a: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Details are most vivid</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Grammar and style roughest</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Embarrassing or misleading details</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Shortest gospel</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Little material not in Matthew or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Text order same in Matthew &amp;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High incidence of Aramaic words</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Omits all material common to Matthew &amp;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Consistent theology of Matthew &amp; Luke</a:t>
            </a:r>
          </a:p>
        </p:txBody>
      </p:sp>
      <p:sp>
        <p:nvSpPr>
          <p:cNvPr id="8" name="Text Box 3">
            <a:extLst>
              <a:ext uri="{FF2B5EF4-FFF2-40B4-BE49-F238E27FC236}">
                <a16:creationId xmlns:a16="http://schemas.microsoft.com/office/drawing/2014/main" id="{AE0BD1CA-2309-0E4D-82D8-FF1E03057428}"/>
              </a:ext>
            </a:extLst>
          </p:cNvPr>
          <p:cNvSpPr txBox="1">
            <a:spLocks noChangeArrowheads="1"/>
          </p:cNvSpPr>
          <p:nvPr/>
        </p:nvSpPr>
        <p:spPr bwMode="auto">
          <a:xfrm>
            <a:off x="8582036" y="44466"/>
            <a:ext cx="52734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547188"/>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46751"/>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385635"/>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6761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3"/>
          <p:cNvSpPr txBox="1">
            <a:spLocks noChangeArrowheads="1"/>
          </p:cNvSpPr>
          <p:nvPr/>
        </p:nvSpPr>
        <p:spPr bwMode="auto">
          <a:xfrm>
            <a:off x="8582036" y="4446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2852738"/>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4830765"/>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0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38" y="-76162"/>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3" name="Rectangle 16"/>
          <p:cNvSpPr>
            <a:spLocks noGrp="1" noChangeArrowheads="1"/>
          </p:cNvSpPr>
          <p:nvPr>
            <p:ph type="title" idx="4294967295"/>
          </p:nvPr>
        </p:nvSpPr>
        <p:spPr>
          <a:xfrm>
            <a:off x="1760539" y="228638"/>
            <a:ext cx="6469062" cy="646113"/>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8" y="1084263"/>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MARK</a:t>
            </a:r>
          </a:p>
        </p:txBody>
      </p:sp>
      <p:sp>
        <p:nvSpPr>
          <p:cNvPr id="17" name="TextBox 16"/>
          <p:cNvSpPr txBox="1">
            <a:spLocks noChangeArrowheads="1"/>
          </p:cNvSpPr>
          <p:nvPr/>
        </p:nvSpPr>
        <p:spPr bwMode="auto">
          <a:xfrm>
            <a:off x="1636713" y="1444626"/>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MATTHEW</a:t>
            </a:r>
          </a:p>
        </p:txBody>
      </p:sp>
      <p:sp>
        <p:nvSpPr>
          <p:cNvPr id="18" name="TextBox 17"/>
          <p:cNvSpPr txBox="1">
            <a:spLocks noChangeArrowheads="1"/>
          </p:cNvSpPr>
          <p:nvPr/>
        </p:nvSpPr>
        <p:spPr bwMode="auto">
          <a:xfrm>
            <a:off x="3292475" y="1444626"/>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LUKE</a:t>
            </a:r>
          </a:p>
        </p:txBody>
      </p:sp>
      <p:sp>
        <p:nvSpPr>
          <p:cNvPr id="19" name="TextBox 18"/>
          <p:cNvSpPr txBox="1">
            <a:spLocks noChangeArrowheads="1"/>
          </p:cNvSpPr>
          <p:nvPr/>
        </p:nvSpPr>
        <p:spPr bwMode="auto">
          <a:xfrm>
            <a:off x="700125" y="1916114"/>
            <a:ext cx="2017673"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ASSUMPTION A:</a:t>
            </a:r>
          </a:p>
        </p:txBody>
      </p:sp>
      <p:sp>
        <p:nvSpPr>
          <p:cNvPr id="20" name="TextBox 19"/>
          <p:cNvSpPr txBox="1">
            <a:spLocks noChangeArrowheads="1"/>
          </p:cNvSpPr>
          <p:nvPr/>
        </p:nvSpPr>
        <p:spPr bwMode="auto">
          <a:xfrm>
            <a:off x="700088" y="2205039"/>
            <a:ext cx="2736850"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125" y="2924176"/>
            <a:ext cx="1023589"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#1</a:t>
            </a:r>
          </a:p>
        </p:txBody>
      </p:sp>
      <p:sp>
        <p:nvSpPr>
          <p:cNvPr id="29" name="TextBox 28"/>
          <p:cNvSpPr txBox="1">
            <a:spLocks noChangeArrowheads="1"/>
          </p:cNvSpPr>
          <p:nvPr/>
        </p:nvSpPr>
        <p:spPr bwMode="auto">
          <a:xfrm>
            <a:off x="700088" y="3213102"/>
            <a:ext cx="2736850"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in the 50s or early 60s</a:t>
            </a:r>
          </a:p>
        </p:txBody>
      </p:sp>
      <p:sp>
        <p:nvSpPr>
          <p:cNvPr id="30" name="TextBox 29"/>
          <p:cNvSpPr txBox="1">
            <a:spLocks noChangeArrowheads="1"/>
          </p:cNvSpPr>
          <p:nvPr/>
        </p:nvSpPr>
        <p:spPr bwMode="auto">
          <a:xfrm>
            <a:off x="900151" y="3789365"/>
            <a:ext cx="2663825"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in late 50s or the 60s</a:t>
            </a:r>
          </a:p>
        </p:txBody>
      </p:sp>
      <p:sp>
        <p:nvSpPr>
          <p:cNvPr id="31" name="TextBox 30"/>
          <p:cNvSpPr txBox="1">
            <a:spLocks noChangeArrowheads="1"/>
          </p:cNvSpPr>
          <p:nvPr/>
        </p:nvSpPr>
        <p:spPr bwMode="auto">
          <a:xfrm>
            <a:off x="900113" y="4427539"/>
            <a:ext cx="2735262"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59-63</a:t>
            </a:r>
          </a:p>
        </p:txBody>
      </p:sp>
      <p:sp>
        <p:nvSpPr>
          <p:cNvPr id="35" name="TextBox 34"/>
          <p:cNvSpPr txBox="1">
            <a:spLocks noChangeArrowheads="1"/>
          </p:cNvSpPr>
          <p:nvPr/>
        </p:nvSpPr>
        <p:spPr bwMode="auto">
          <a:xfrm>
            <a:off x="700125" y="4868864"/>
            <a:ext cx="1023589"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#2</a:t>
            </a:r>
          </a:p>
        </p:txBody>
      </p:sp>
      <p:sp>
        <p:nvSpPr>
          <p:cNvPr id="36" name="TextBox 35"/>
          <p:cNvSpPr txBox="1">
            <a:spLocks noChangeArrowheads="1"/>
          </p:cNvSpPr>
          <p:nvPr/>
        </p:nvSpPr>
        <p:spPr bwMode="auto">
          <a:xfrm>
            <a:off x="700088" y="5157788"/>
            <a:ext cx="273685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65-70</a:t>
            </a:r>
          </a:p>
        </p:txBody>
      </p:sp>
      <p:sp>
        <p:nvSpPr>
          <p:cNvPr id="37" name="TextBox 36"/>
          <p:cNvSpPr txBox="1">
            <a:spLocks noChangeArrowheads="1"/>
          </p:cNvSpPr>
          <p:nvPr/>
        </p:nvSpPr>
        <p:spPr bwMode="auto">
          <a:xfrm>
            <a:off x="900151" y="5516564"/>
            <a:ext cx="2663825"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in the 70s</a:t>
            </a:r>
          </a:p>
        </p:txBody>
      </p:sp>
      <p:sp>
        <p:nvSpPr>
          <p:cNvPr id="38" name="TextBox 37"/>
          <p:cNvSpPr txBox="1">
            <a:spLocks noChangeArrowheads="1"/>
          </p:cNvSpPr>
          <p:nvPr/>
        </p:nvSpPr>
        <p:spPr bwMode="auto">
          <a:xfrm>
            <a:off x="900113" y="6156327"/>
            <a:ext cx="2735262"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6" y="2820989"/>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6" y="4149726"/>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4" y="1444626"/>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MATTHEW</a:t>
            </a:r>
          </a:p>
        </p:txBody>
      </p:sp>
      <p:sp>
        <p:nvSpPr>
          <p:cNvPr id="43" name="TextBox 42"/>
          <p:cNvSpPr txBox="1">
            <a:spLocks noChangeArrowheads="1"/>
          </p:cNvSpPr>
          <p:nvPr/>
        </p:nvSpPr>
        <p:spPr bwMode="auto">
          <a:xfrm>
            <a:off x="7821613" y="141287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LUKE</a:t>
            </a:r>
          </a:p>
        </p:txBody>
      </p:sp>
      <p:sp>
        <p:nvSpPr>
          <p:cNvPr id="44" name="TextBox 43"/>
          <p:cNvSpPr txBox="1">
            <a:spLocks noChangeArrowheads="1"/>
          </p:cNvSpPr>
          <p:nvPr/>
        </p:nvSpPr>
        <p:spPr bwMode="auto">
          <a:xfrm>
            <a:off x="4787938" y="1884364"/>
            <a:ext cx="2030609"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ASSUMPTION B:</a:t>
            </a:r>
          </a:p>
        </p:txBody>
      </p:sp>
      <p:sp>
        <p:nvSpPr>
          <p:cNvPr id="45" name="TextBox 44"/>
          <p:cNvSpPr txBox="1">
            <a:spLocks noChangeArrowheads="1"/>
          </p:cNvSpPr>
          <p:nvPr/>
        </p:nvSpPr>
        <p:spPr bwMode="auto">
          <a:xfrm>
            <a:off x="4787901" y="2173290"/>
            <a:ext cx="3384550"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Matthew and Luke did not use Mark as a source</a:t>
            </a:r>
          </a:p>
        </p:txBody>
      </p:sp>
      <p:sp>
        <p:nvSpPr>
          <p:cNvPr id="48" name="TextBox 47"/>
          <p:cNvSpPr txBox="1">
            <a:spLocks noChangeArrowheads="1"/>
          </p:cNvSpPr>
          <p:nvPr/>
        </p:nvSpPr>
        <p:spPr bwMode="auto">
          <a:xfrm>
            <a:off x="4787937" y="2892426"/>
            <a:ext cx="1023589"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#1</a:t>
            </a:r>
          </a:p>
        </p:txBody>
      </p:sp>
      <p:sp>
        <p:nvSpPr>
          <p:cNvPr id="49" name="TextBox 48"/>
          <p:cNvSpPr txBox="1">
            <a:spLocks noChangeArrowheads="1"/>
          </p:cNvSpPr>
          <p:nvPr/>
        </p:nvSpPr>
        <p:spPr bwMode="auto">
          <a:xfrm>
            <a:off x="4787938" y="3181352"/>
            <a:ext cx="3960813"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37" y="4221164"/>
            <a:ext cx="1023589"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#2</a:t>
            </a:r>
          </a:p>
        </p:txBody>
      </p:sp>
      <p:sp>
        <p:nvSpPr>
          <p:cNvPr id="53" name="TextBox 52"/>
          <p:cNvSpPr txBox="1">
            <a:spLocks noChangeArrowheads="1"/>
          </p:cNvSpPr>
          <p:nvPr/>
        </p:nvSpPr>
        <p:spPr bwMode="auto">
          <a:xfrm>
            <a:off x="4787900" y="4508501"/>
            <a:ext cx="273685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65-70</a:t>
            </a:r>
          </a:p>
        </p:txBody>
      </p:sp>
      <p:sp>
        <p:nvSpPr>
          <p:cNvPr id="54" name="TextBox 53"/>
          <p:cNvSpPr txBox="1">
            <a:spLocks noChangeArrowheads="1"/>
          </p:cNvSpPr>
          <p:nvPr/>
        </p:nvSpPr>
        <p:spPr bwMode="auto">
          <a:xfrm>
            <a:off x="4987925" y="4868865"/>
            <a:ext cx="3687763"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4"/>
            <a:ext cx="3600450" cy="655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4"/>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4"/>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258084" name="TextBox 58"/>
          <p:cNvSpPr txBox="1">
            <a:spLocks noChangeArrowheads="1"/>
          </p:cNvSpPr>
          <p:nvPr/>
        </p:nvSpPr>
        <p:spPr bwMode="auto">
          <a:xfrm>
            <a:off x="2916238" y="796926"/>
            <a:ext cx="4397384"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Adapted from the </a:t>
            </a:r>
            <a:r>
              <a:rPr lang="en-US" sz="1800" i="1">
                <a:latin typeface="Arial" charset="0"/>
                <a:cs typeface="Arial" charset="0"/>
              </a:rPr>
              <a:t>NIV Study Bible, </a:t>
            </a:r>
            <a:r>
              <a:rPr lang="en-US" sz="1800">
                <a:latin typeface="Arial" charset="0"/>
                <a:cs typeface="Arial" charset="0"/>
              </a:rPr>
              <a:t>1431</a:t>
            </a:r>
            <a:endParaRPr lang="en-US" sz="1800" i="1">
              <a:latin typeface="Arial" charset="0"/>
              <a:cs typeface="Arial" charset="0"/>
            </a:endParaRPr>
          </a:p>
        </p:txBody>
      </p:sp>
      <p:grpSp>
        <p:nvGrpSpPr>
          <p:cNvPr id="2" name="Group 14"/>
          <p:cNvGrpSpPr>
            <a:grpSpLocks/>
          </p:cNvGrpSpPr>
          <p:nvPr/>
        </p:nvGrpSpPr>
        <p:grpSpPr bwMode="auto">
          <a:xfrm>
            <a:off x="4211638" y="3933876"/>
            <a:ext cx="4697412" cy="2747966"/>
            <a:chOff x="2688" y="2160"/>
            <a:chExt cx="2880" cy="1731"/>
          </a:xfrm>
        </p:grpSpPr>
        <p:grpSp>
          <p:nvGrpSpPr>
            <p:cNvPr id="258086" name="Group 8"/>
            <p:cNvGrpSpPr>
              <a:grpSpLocks/>
            </p:cNvGrpSpPr>
            <p:nvPr/>
          </p:nvGrpSpPr>
          <p:grpSpPr bwMode="auto">
            <a:xfrm>
              <a:off x="3024" y="2304"/>
              <a:ext cx="2544" cy="1587"/>
              <a:chOff x="3072" y="2256"/>
              <a:chExt cx="2544" cy="1587"/>
            </a:xfrm>
          </p:grpSpPr>
          <p:sp>
            <p:nvSpPr>
              <p:cNvPr id="2580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2580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2580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578861" y="76211"/>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260098" name="Rectangle 4"/>
          <p:cNvSpPr>
            <a:spLocks noGrp="1" noChangeArrowheads="1"/>
          </p:cNvSpPr>
          <p:nvPr>
            <p:ph type="title"/>
          </p:nvPr>
        </p:nvSpPr>
        <p:spPr>
          <a:xfrm>
            <a:off x="0" y="304800"/>
            <a:ext cx="8305800" cy="641350"/>
          </a:xfrm>
          <a:solidFill>
            <a:srgbClr val="0000FF"/>
          </a:solidFill>
        </p:spPr>
        <p:txBody>
          <a:bodyPr lIns="91261" tIns="45631" rIns="91261" bIns="45631"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260099" name="Text Box 5"/>
          <p:cNvSpPr txBox="1">
            <a:spLocks noChangeArrowheads="1"/>
          </p:cNvSpPr>
          <p:nvPr/>
        </p:nvSpPr>
        <p:spPr bwMode="auto">
          <a:xfrm>
            <a:off x="5867411" y="6400813"/>
            <a:ext cx="321181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896" tIns="45948" rIns="91896" bIns="45948"/>
          <a:lstStyle/>
          <a:p>
            <a:pPr marL="532410" indent="-532410">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2410" indent="-532410">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5" name="Text Box 2"/>
          <p:cNvSpPr txBox="1">
            <a:spLocks noChangeArrowheads="1"/>
          </p:cNvSpPr>
          <p:nvPr/>
        </p:nvSpPr>
        <p:spPr bwMode="auto">
          <a:xfrm>
            <a:off x="8578861" y="152414"/>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262146" name="Rectangle 4"/>
          <p:cNvSpPr>
            <a:spLocks noGrp="1" noChangeArrowheads="1"/>
          </p:cNvSpPr>
          <p:nvPr>
            <p:ph type="title"/>
          </p:nvPr>
        </p:nvSpPr>
        <p:spPr>
          <a:xfrm>
            <a:off x="0" y="344488"/>
            <a:ext cx="8229600" cy="646112"/>
          </a:xfrm>
          <a:solidFill>
            <a:srgbClr val="0000FF"/>
          </a:solidFill>
        </p:spPr>
        <p:txBody>
          <a:bodyPr lIns="91261" tIns="45631" rIns="91261" bIns="45631"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262147" name="Text Box 5"/>
          <p:cNvSpPr txBox="1">
            <a:spLocks noChangeArrowheads="1"/>
          </p:cNvSpPr>
          <p:nvPr/>
        </p:nvSpPr>
        <p:spPr bwMode="auto">
          <a:xfrm>
            <a:off x="5867411" y="6392877"/>
            <a:ext cx="321181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896" tIns="45948" rIns="91896" bIns="45948"/>
          <a:lstStyle/>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 Box 1027"/>
          <p:cNvSpPr txBox="1">
            <a:spLocks noChangeArrowheads="1"/>
          </p:cNvSpPr>
          <p:nvPr/>
        </p:nvSpPr>
        <p:spPr bwMode="auto">
          <a:xfrm>
            <a:off x="8578850" y="152401"/>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261" tIns="45631" rIns="91261" bIns="45631">
            <a:spAutoFit/>
          </a:bodyPr>
          <a:lstStyle/>
          <a:p>
            <a:pPr algn="ctr">
              <a:spcBef>
                <a:spcPct val="50000"/>
              </a:spcBef>
              <a:defRPr/>
            </a:pPr>
            <a:r>
              <a:rPr lang="en-US" sz="2800">
                <a:solidFill>
                  <a:srgbClr val="FFFFFF"/>
                </a:solidFill>
                <a:latin typeface="Arial"/>
                <a:ea typeface="+mn-ea"/>
                <a:cs typeface="Arial"/>
              </a:rPr>
              <a:t>Mark</a:t>
            </a:r>
            <a:br>
              <a:rPr lang="en-US" sz="2800">
                <a:solidFill>
                  <a:srgbClr val="FFFFFF"/>
                </a:solidFill>
                <a:latin typeface="Arial"/>
                <a:ea typeface="+mn-ea"/>
                <a:cs typeface="Arial"/>
              </a:rPr>
            </a:br>
            <a:r>
              <a:rPr lang="en-US" sz="2800">
                <a:solidFill>
                  <a:srgbClr val="FFFFFF"/>
                </a:solidFill>
                <a:latin typeface="Arial"/>
                <a:ea typeface="+mn-ea"/>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264198" name="Rectangle 1075"/>
          <p:cNvSpPr>
            <a:spLocks noGrp="1" noChangeArrowheads="1"/>
          </p:cNvSpPr>
          <p:nvPr>
            <p:ph type="title" idx="4294967295"/>
          </p:nvPr>
        </p:nvSpPr>
        <p:spPr>
          <a:xfrm>
            <a:off x="1600200" y="277813"/>
            <a:ext cx="6096000" cy="590147"/>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1"/>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7990" name="Line 1078"/>
          <p:cNvSpPr>
            <a:spLocks noChangeShapeType="1"/>
          </p:cNvSpPr>
          <p:nvPr/>
        </p:nvSpPr>
        <p:spPr bwMode="auto">
          <a:xfrm>
            <a:off x="5562600" y="2362201"/>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7991" name="Line 1079"/>
          <p:cNvSpPr>
            <a:spLocks noChangeShapeType="1"/>
          </p:cNvSpPr>
          <p:nvPr/>
        </p:nvSpPr>
        <p:spPr bwMode="auto">
          <a:xfrm>
            <a:off x="4038600" y="2362201"/>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7992" name="Line 1080"/>
          <p:cNvSpPr>
            <a:spLocks noChangeShapeType="1"/>
          </p:cNvSpPr>
          <p:nvPr/>
        </p:nvSpPr>
        <p:spPr bwMode="auto">
          <a:xfrm flipH="1">
            <a:off x="4191000" y="2362201"/>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ext Box 1027"/>
          <p:cNvSpPr txBox="1">
            <a:spLocks noChangeArrowheads="1"/>
          </p:cNvSpPr>
          <p:nvPr/>
        </p:nvSpPr>
        <p:spPr bwMode="auto">
          <a:xfrm>
            <a:off x="8578850" y="152401"/>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28"/>
            <a:ext cx="1485900" cy="1200149"/>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261" tIns="45631" rIns="91261" bIns="45631">
            <a:spAutoFit/>
          </a:bodyPr>
          <a:lstStyle/>
          <a:p>
            <a:pPr algn="ctr">
              <a:spcBef>
                <a:spcPct val="50000"/>
              </a:spcBef>
              <a:defRPr/>
            </a:pPr>
            <a:r>
              <a:rPr lang="en-US">
                <a:solidFill>
                  <a:srgbClr val="FFFFFF"/>
                </a:solidFill>
                <a:latin typeface="Arial"/>
                <a:ea typeface="+mn-ea"/>
                <a:cs typeface="Arial"/>
              </a:rPr>
              <a:t>Mark</a:t>
            </a:r>
            <a:br>
              <a:rPr lang="en-US">
                <a:solidFill>
                  <a:srgbClr val="FFFFFF"/>
                </a:solidFill>
                <a:latin typeface="Arial"/>
                <a:ea typeface="+mn-ea"/>
                <a:cs typeface="Arial"/>
              </a:rPr>
            </a:br>
            <a:r>
              <a:rPr lang="en-US">
                <a:solidFill>
                  <a:srgbClr val="FFFFFF"/>
                </a:solidFill>
                <a:latin typeface="Arial"/>
                <a:ea typeface="+mn-ea"/>
                <a:cs typeface="Arial"/>
              </a:rPr>
              <a:t>Rome</a:t>
            </a:r>
            <a:br>
              <a:rPr lang="en-US">
                <a:solidFill>
                  <a:srgbClr val="FFFFFF"/>
                </a:solidFill>
                <a:latin typeface="Arial"/>
                <a:ea typeface="+mn-ea"/>
                <a:cs typeface="Arial"/>
              </a:rPr>
            </a:br>
            <a:r>
              <a:rPr lang="en-US">
                <a:solidFill>
                  <a:srgbClr val="FFFFFF"/>
                </a:solidFill>
                <a:latin typeface="Arial"/>
                <a:ea typeface="+mn-ea"/>
                <a:cs typeface="Arial"/>
              </a:rPr>
              <a:t>AD 65</a:t>
            </a:r>
          </a:p>
        </p:txBody>
      </p:sp>
      <p:sp>
        <p:nvSpPr>
          <p:cNvPr id="266244" name="Rectangle 1033"/>
          <p:cNvSpPr>
            <a:spLocks noGrp="1" noChangeArrowheads="1"/>
          </p:cNvSpPr>
          <p:nvPr>
            <p:ph type="title" idx="4294967295"/>
          </p:nvPr>
        </p:nvSpPr>
        <p:spPr>
          <a:xfrm>
            <a:off x="1676400" y="277813"/>
            <a:ext cx="6096000" cy="590147"/>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1"/>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9996" name="Line 1036"/>
          <p:cNvSpPr>
            <a:spLocks noChangeShapeType="1"/>
          </p:cNvSpPr>
          <p:nvPr/>
        </p:nvSpPr>
        <p:spPr bwMode="auto">
          <a:xfrm>
            <a:off x="4038600" y="2590801"/>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9997" name="Line 1037"/>
          <p:cNvSpPr>
            <a:spLocks noChangeShapeType="1"/>
          </p:cNvSpPr>
          <p:nvPr/>
        </p:nvSpPr>
        <p:spPr bwMode="auto">
          <a:xfrm flipH="1">
            <a:off x="3733800" y="2590801"/>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1" y="1217651"/>
            <a:ext cx="1627188"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solidFill>
                  <a:srgbClr val="FFFFFF"/>
                </a:solidFill>
                <a:effectLst>
                  <a:outerShdw blurRad="38100" dist="38100" dir="2700000" algn="tl">
                    <a:srgbClr val="000000"/>
                  </a:outerShdw>
                </a:effectLst>
                <a:latin typeface="Arial" charset="0"/>
                <a:cs typeface="Arial" charset="0"/>
              </a:rPr>
              <a:t>L</a:t>
            </a:r>
            <a:br>
              <a:rPr lang="en-US" dirty="0">
                <a:solidFill>
                  <a:srgbClr val="FFFFFF"/>
                </a:solidFill>
                <a:effectLst>
                  <a:outerShdw blurRad="38100" dist="38100" dir="2700000" algn="tl">
                    <a:srgbClr val="000000"/>
                  </a:outerShdw>
                </a:effectLst>
                <a:latin typeface="Arial" charset="0"/>
                <a:cs typeface="Arial" charset="0"/>
              </a:rPr>
            </a:br>
            <a:r>
              <a:rPr lang="en-US" dirty="0">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51"/>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70008" name="Line 1048"/>
          <p:cNvSpPr>
            <a:spLocks noChangeShapeType="1"/>
          </p:cNvSpPr>
          <p:nvPr/>
        </p:nvSpPr>
        <p:spPr bwMode="auto">
          <a:xfrm>
            <a:off x="2209800" y="2590801"/>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70009" name="Line 1049"/>
          <p:cNvSpPr>
            <a:spLocks noChangeShapeType="1"/>
          </p:cNvSpPr>
          <p:nvPr/>
        </p:nvSpPr>
        <p:spPr bwMode="auto">
          <a:xfrm rot="-5400000">
            <a:off x="2209800" y="5334001"/>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68290"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6829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29701"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29702" name="AutoShape 6"/>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67592" name="Rectangle 7"/>
          <p:cNvSpPr>
            <a:spLocks noChangeArrowheads="1"/>
          </p:cNvSpPr>
          <p:nvPr/>
        </p:nvSpPr>
        <p:spPr bwMode="auto">
          <a:xfrm>
            <a:off x="2287588" y="3692525"/>
            <a:ext cx="2036762"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1" y="1025525"/>
            <a:ext cx="2036763"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MARK</a:t>
            </a:r>
          </a:p>
        </p:txBody>
      </p:sp>
      <p:sp>
        <p:nvSpPr>
          <p:cNvPr id="268298" name="Rectangle 10"/>
          <p:cNvSpPr>
            <a:spLocks noChangeArrowheads="1"/>
          </p:cNvSpPr>
          <p:nvPr/>
        </p:nvSpPr>
        <p:spPr bwMode="auto">
          <a:xfrm>
            <a:off x="2159000" y="1560514"/>
            <a:ext cx="17668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   JEWS</a:t>
            </a:r>
          </a:p>
        </p:txBody>
      </p:sp>
      <p:sp>
        <p:nvSpPr>
          <p:cNvPr id="268299" name="Rectangle 11"/>
          <p:cNvSpPr>
            <a:spLocks noChangeArrowheads="1"/>
          </p:cNvSpPr>
          <p:nvPr/>
        </p:nvSpPr>
        <p:spPr bwMode="auto">
          <a:xfrm>
            <a:off x="5899150" y="1570038"/>
            <a:ext cx="1766888"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ROMANS</a:t>
            </a:r>
          </a:p>
        </p:txBody>
      </p:sp>
      <p:sp>
        <p:nvSpPr>
          <p:cNvPr id="268300" name="Rectangle 12"/>
          <p:cNvSpPr>
            <a:spLocks noChangeArrowheads="1"/>
          </p:cNvSpPr>
          <p:nvPr/>
        </p:nvSpPr>
        <p:spPr bwMode="auto">
          <a:xfrm>
            <a:off x="2462251" y="4237039"/>
            <a:ext cx="1766887"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GREEKS</a:t>
            </a:r>
          </a:p>
        </p:txBody>
      </p:sp>
      <p:sp>
        <p:nvSpPr>
          <p:cNvPr id="268301" name="Rectangle 13"/>
          <p:cNvSpPr>
            <a:spLocks noChangeArrowheads="1"/>
          </p:cNvSpPr>
          <p:nvPr/>
        </p:nvSpPr>
        <p:spPr bwMode="auto">
          <a:xfrm>
            <a:off x="1652588" y="1647826"/>
            <a:ext cx="847725"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68303" name="Rectangle 15"/>
          <p:cNvSpPr>
            <a:spLocks noChangeArrowheads="1"/>
          </p:cNvSpPr>
          <p:nvPr/>
        </p:nvSpPr>
        <p:spPr bwMode="auto">
          <a:xfrm>
            <a:off x="5070475" y="1658940"/>
            <a:ext cx="846138"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4" name="Rectangle 16"/>
          <p:cNvSpPr>
            <a:spLocks noChangeArrowheads="1"/>
          </p:cNvSpPr>
          <p:nvPr/>
        </p:nvSpPr>
        <p:spPr bwMode="auto">
          <a:xfrm>
            <a:off x="5070475" y="2579726"/>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05" name="Group 17"/>
          <p:cNvGrpSpPr>
            <a:grpSpLocks/>
          </p:cNvGrpSpPr>
          <p:nvPr/>
        </p:nvGrpSpPr>
        <p:grpSpPr bwMode="auto">
          <a:xfrm>
            <a:off x="1652589" y="2070100"/>
            <a:ext cx="2538412" cy="469900"/>
            <a:chOff x="1145" y="1478"/>
            <a:chExt cx="1759" cy="336"/>
          </a:xfrm>
        </p:grpSpPr>
        <p:sp>
          <p:nvSpPr>
            <p:cNvPr id="268350" name="Rectangle 18"/>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51"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KING</a:t>
              </a:r>
            </a:p>
          </p:txBody>
        </p:sp>
      </p:grpSp>
      <p:grpSp>
        <p:nvGrpSpPr>
          <p:cNvPr id="268306" name="Group 20"/>
          <p:cNvGrpSpPr>
            <a:grpSpLocks/>
          </p:cNvGrpSpPr>
          <p:nvPr/>
        </p:nvGrpSpPr>
        <p:grpSpPr bwMode="auto">
          <a:xfrm>
            <a:off x="5070475" y="2065338"/>
            <a:ext cx="2578100" cy="469900"/>
            <a:chOff x="3513" y="1474"/>
            <a:chExt cx="1787" cy="336"/>
          </a:xfrm>
        </p:grpSpPr>
        <p:sp>
          <p:nvSpPr>
            <p:cNvPr id="268348"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49"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SERVANT</a:t>
              </a:r>
            </a:p>
          </p:txBody>
        </p:sp>
      </p:grpSp>
      <p:sp>
        <p:nvSpPr>
          <p:cNvPr id="268307" name="Rectangle 23"/>
          <p:cNvSpPr>
            <a:spLocks noChangeArrowheads="1"/>
          </p:cNvSpPr>
          <p:nvPr/>
        </p:nvSpPr>
        <p:spPr bwMode="auto">
          <a:xfrm>
            <a:off x="1674813" y="4325939"/>
            <a:ext cx="847725"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8" name="Rectangle 24"/>
          <p:cNvSpPr>
            <a:spLocks noChangeArrowheads="1"/>
          </p:cNvSpPr>
          <p:nvPr/>
        </p:nvSpPr>
        <p:spPr bwMode="auto">
          <a:xfrm>
            <a:off x="1674813" y="5246726"/>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09" name="Group 25"/>
          <p:cNvGrpSpPr>
            <a:grpSpLocks/>
          </p:cNvGrpSpPr>
          <p:nvPr/>
        </p:nvGrpSpPr>
        <p:grpSpPr bwMode="auto">
          <a:xfrm>
            <a:off x="1674814" y="4735513"/>
            <a:ext cx="2532062" cy="469900"/>
            <a:chOff x="1161" y="3381"/>
            <a:chExt cx="1754" cy="336"/>
          </a:xfrm>
        </p:grpSpPr>
        <p:sp>
          <p:nvSpPr>
            <p:cNvPr id="268346" name="Rectangle 26"/>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47"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GOD/MAN</a:t>
              </a:r>
            </a:p>
          </p:txBody>
        </p:sp>
      </p:grpSp>
      <p:sp>
        <p:nvSpPr>
          <p:cNvPr id="268310" name="Rectangle 28"/>
          <p:cNvSpPr>
            <a:spLocks noChangeArrowheads="1"/>
          </p:cNvSpPr>
          <p:nvPr/>
        </p:nvSpPr>
        <p:spPr bwMode="auto">
          <a:xfrm>
            <a:off x="5011738" y="5246726"/>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11" name="Group 29"/>
          <p:cNvGrpSpPr>
            <a:grpSpLocks/>
          </p:cNvGrpSpPr>
          <p:nvPr/>
        </p:nvGrpSpPr>
        <p:grpSpPr bwMode="auto">
          <a:xfrm>
            <a:off x="1652588" y="2557502"/>
            <a:ext cx="2541587" cy="682064"/>
            <a:chOff x="1145" y="1826"/>
            <a:chExt cx="1761" cy="487"/>
          </a:xfrm>
        </p:grpSpPr>
        <p:sp>
          <p:nvSpPr>
            <p:cNvPr id="268344"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sp>
          <p:nvSpPr>
            <p:cNvPr id="268345" name="Rectangle 31"/>
            <p:cNvSpPr>
              <a:spLocks noChangeArrowheads="1"/>
            </p:cNvSpPr>
            <p:nvPr/>
          </p:nvSpPr>
          <p:spPr bwMode="auto">
            <a:xfrm>
              <a:off x="1682" y="1974"/>
              <a:ext cx="1224"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SAID</a:t>
              </a:r>
            </a:p>
          </p:txBody>
        </p:sp>
      </p:grpSp>
      <p:grpSp>
        <p:nvGrpSpPr>
          <p:cNvPr id="268312" name="Group 32"/>
          <p:cNvGrpSpPr>
            <a:grpSpLocks/>
          </p:cNvGrpSpPr>
          <p:nvPr/>
        </p:nvGrpSpPr>
        <p:grpSpPr bwMode="auto">
          <a:xfrm>
            <a:off x="1674814" y="5205451"/>
            <a:ext cx="2070100" cy="661987"/>
            <a:chOff x="1161" y="3716"/>
            <a:chExt cx="1434" cy="473"/>
          </a:xfrm>
        </p:grpSpPr>
        <p:sp>
          <p:nvSpPr>
            <p:cNvPr id="268342"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FELT</a:t>
              </a:r>
            </a:p>
          </p:txBody>
        </p:sp>
        <p:sp>
          <p:nvSpPr>
            <p:cNvPr id="268343"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grpSp>
      <p:grpSp>
        <p:nvGrpSpPr>
          <p:cNvPr id="268313" name="Group 35"/>
          <p:cNvGrpSpPr>
            <a:grpSpLocks/>
          </p:cNvGrpSpPr>
          <p:nvPr/>
        </p:nvGrpSpPr>
        <p:grpSpPr bwMode="auto">
          <a:xfrm>
            <a:off x="5070476" y="2557538"/>
            <a:ext cx="1998663" cy="659840"/>
            <a:chOff x="3513" y="1826"/>
            <a:chExt cx="1385" cy="471"/>
          </a:xfrm>
        </p:grpSpPr>
        <p:sp>
          <p:nvSpPr>
            <p:cNvPr id="268340"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sp>
          <p:nvSpPr>
            <p:cNvPr id="268341"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grpSp>
        <p:nvGrpSpPr>
          <p:cNvPr id="268315" name="Group 39"/>
          <p:cNvGrpSpPr>
            <a:grpSpLocks/>
          </p:cNvGrpSpPr>
          <p:nvPr/>
        </p:nvGrpSpPr>
        <p:grpSpPr bwMode="auto">
          <a:xfrm>
            <a:off x="1412875" y="946188"/>
            <a:ext cx="3860800" cy="3332163"/>
            <a:chOff x="979" y="675"/>
            <a:chExt cx="2675" cy="2379"/>
          </a:xfrm>
        </p:grpSpPr>
        <p:sp>
          <p:nvSpPr>
            <p:cNvPr id="2683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2</a:t>
              </a:r>
            </a:p>
          </p:txBody>
        </p:sp>
        <p:sp>
          <p:nvSpPr>
            <p:cNvPr id="2683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3</a:t>
              </a:r>
            </a:p>
          </p:txBody>
        </p:sp>
        <p:sp>
          <p:nvSpPr>
            <p:cNvPr id="2683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4</a:t>
              </a:r>
            </a:p>
          </p:txBody>
        </p:sp>
        <p:sp>
          <p:nvSpPr>
            <p:cNvPr id="2683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38" y="3684589"/>
            <a:ext cx="1476375"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JOHN</a:t>
            </a:r>
          </a:p>
        </p:txBody>
      </p:sp>
      <p:sp>
        <p:nvSpPr>
          <p:cNvPr id="268317" name="Rectangle 45"/>
          <p:cNvSpPr>
            <a:spLocks noChangeArrowheads="1"/>
          </p:cNvSpPr>
          <p:nvPr/>
        </p:nvSpPr>
        <p:spPr bwMode="auto">
          <a:xfrm>
            <a:off x="5895975" y="4241800"/>
            <a:ext cx="1765300" cy="469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CHURCH</a:t>
            </a:r>
          </a:p>
        </p:txBody>
      </p:sp>
      <p:sp>
        <p:nvSpPr>
          <p:cNvPr id="268318" name="Rectangle 46"/>
          <p:cNvSpPr>
            <a:spLocks noChangeArrowheads="1"/>
          </p:cNvSpPr>
          <p:nvPr/>
        </p:nvSpPr>
        <p:spPr bwMode="auto">
          <a:xfrm>
            <a:off x="5011738" y="4325939"/>
            <a:ext cx="847725" cy="36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grpSp>
        <p:nvGrpSpPr>
          <p:cNvPr id="268319" name="Group 47"/>
          <p:cNvGrpSpPr>
            <a:grpSpLocks/>
          </p:cNvGrpSpPr>
          <p:nvPr/>
        </p:nvGrpSpPr>
        <p:grpSpPr bwMode="auto">
          <a:xfrm>
            <a:off x="5011739" y="4729164"/>
            <a:ext cx="1965325" cy="469900"/>
            <a:chOff x="3473" y="3376"/>
            <a:chExt cx="1362" cy="336"/>
          </a:xfrm>
        </p:grpSpPr>
        <p:sp>
          <p:nvSpPr>
            <p:cNvPr id="268334" name="Rectangle 48"/>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35"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GOD</a:t>
              </a:r>
            </a:p>
          </p:txBody>
        </p:sp>
      </p:grpSp>
      <p:grpSp>
        <p:nvGrpSpPr>
          <p:cNvPr id="268320" name="Group 50"/>
          <p:cNvGrpSpPr>
            <a:grpSpLocks/>
          </p:cNvGrpSpPr>
          <p:nvPr/>
        </p:nvGrpSpPr>
        <p:grpSpPr bwMode="auto">
          <a:xfrm>
            <a:off x="4992726" y="5203788"/>
            <a:ext cx="2681287" cy="682252"/>
            <a:chOff x="3460" y="3715"/>
            <a:chExt cx="1857" cy="487"/>
          </a:xfrm>
        </p:grpSpPr>
        <p:sp>
          <p:nvSpPr>
            <p:cNvPr id="268332" name="Rectangle 51"/>
            <p:cNvSpPr>
              <a:spLocks noChangeArrowheads="1"/>
            </p:cNvSpPr>
            <p:nvPr/>
          </p:nvSpPr>
          <p:spPr bwMode="auto">
            <a:xfrm>
              <a:off x="4093" y="3864"/>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MEANT</a:t>
              </a:r>
            </a:p>
          </p:txBody>
        </p:sp>
        <p:sp>
          <p:nvSpPr>
            <p:cNvPr id="268333"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grpSp>
      <p:sp>
        <p:nvSpPr>
          <p:cNvPr id="268321" name="Text Box 53"/>
          <p:cNvSpPr txBox="1">
            <a:spLocks noChangeArrowheads="1"/>
          </p:cNvSpPr>
          <p:nvPr/>
        </p:nvSpPr>
        <p:spPr bwMode="auto">
          <a:xfrm>
            <a:off x="8780677" y="1854"/>
            <a:ext cx="163084" cy="366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1"/>
            <a:ext cx="2589212"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38" y="4264062"/>
            <a:ext cx="2892425" cy="1578247"/>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25" y="1665289"/>
            <a:ext cx="2200275"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63" y="1706565"/>
            <a:ext cx="2589213" cy="1408241"/>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26832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8327" name="Text Box 60"/>
          <p:cNvSpPr txBox="1">
            <a:spLocks noChangeArrowheads="1"/>
          </p:cNvSpPr>
          <p:nvPr/>
        </p:nvSpPr>
        <p:spPr bwMode="auto">
          <a:xfrm>
            <a:off x="8574126"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8328" name="Text Box 61"/>
          <p:cNvSpPr txBox="1">
            <a:spLocks noChangeArrowheads="1"/>
          </p:cNvSpPr>
          <p:nvPr/>
        </p:nvSpPr>
        <p:spPr bwMode="auto">
          <a:xfrm>
            <a:off x="8356940" y="6538917"/>
            <a:ext cx="307371" cy="225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68329" name="Text Box 62"/>
          <p:cNvSpPr txBox="1">
            <a:spLocks noChangeArrowheads="1"/>
          </p:cNvSpPr>
          <p:nvPr/>
        </p:nvSpPr>
        <p:spPr bwMode="auto">
          <a:xfrm>
            <a:off x="8695190" y="6482454"/>
            <a:ext cx="278497" cy="30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lstStyle/>
          <a:p>
            <a:r>
              <a:rPr lang="en-US" sz="2900" b="1">
                <a:solidFill>
                  <a:srgbClr val="FFEA18"/>
                </a:solidFill>
                <a:latin typeface="Comic Sans MS" charset="0"/>
              </a:rPr>
              <a:t>When I Think They Were Written…</a:t>
            </a:r>
            <a:endParaRPr lang="en-US">
              <a:latin typeface="Times New Roman" charset="0"/>
            </a:endParaRPr>
          </a:p>
        </p:txBody>
      </p:sp>
      <p:sp>
        <p:nvSpPr>
          <p:cNvPr id="65" name="TextBox 64"/>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106064"/>
            <a:ext cx="9144000"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“For even the Son of Man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did not come to be served,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but to serve, and to give his life</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as a ransom for many”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(10:45).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3325542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381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A Question to Consider…</a:t>
            </a:r>
            <a:endParaRPr lang="en-US">
              <a:latin typeface="Trebuchet MS" charset="0"/>
              <a:ea typeface="Osaka" charset="0"/>
              <a:cs typeface="Osaka" charset="0"/>
            </a:endParaRPr>
          </a:p>
        </p:txBody>
      </p:sp>
      <p:pic>
        <p:nvPicPr>
          <p:cNvPr id="271362"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9" name="Rectangle 5"/>
          <p:cNvSpPr>
            <a:spLocks noChangeArrowheads="1"/>
          </p:cNvSpPr>
          <p:nvPr/>
        </p:nvSpPr>
        <p:spPr bwMode="auto">
          <a:xfrm>
            <a:off x="152400" y="2743200"/>
            <a:ext cx="3581400" cy="3733800"/>
          </a:xfrm>
          <a:prstGeom prst="rect">
            <a:avLst/>
          </a:prstGeom>
          <a:noFill/>
          <a:ln w="9525">
            <a:noFill/>
            <a:miter lim="800000"/>
            <a:headEnd/>
            <a:tailEnd/>
          </a:ln>
          <a:effectLst>
            <a:outerShdw blurRad="38100" dist="35921" dir="2700000" algn="ctr" rotWithShape="0">
              <a:srgbClr val="000000">
                <a:alpha val="99962"/>
              </a:srgbClr>
            </a:outerShdw>
          </a:effectLst>
        </p:spPr>
        <p:txBody>
          <a:bodyPr lIns="91261" tIns="45631" rIns="91261" bIns="45631"/>
          <a:lstStyle/>
          <a:p>
            <a:pPr algn="ctr">
              <a:spcBef>
                <a:spcPct val="20000"/>
              </a:spcBef>
              <a:buFont typeface="Times" charset="0"/>
              <a:buNone/>
              <a:defRPr/>
            </a:pPr>
            <a:r>
              <a:rPr lang="en-US" sz="3200" b="1">
                <a:latin typeface="Trebuchet MS" charset="0"/>
                <a:ea typeface="+mn-ea"/>
                <a:cs typeface="+mn-cs"/>
              </a:rPr>
              <a:t>In which ways does Mark say we should be like Jesus?  All ways?  Some ways?  If some, then which ways?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en-US" sz="3600">
                <a:solidFill>
                  <a:schemeClr val="bg1"/>
                </a:solidFill>
                <a:latin typeface="Arial" charset="0"/>
                <a:ea typeface="ＭＳ Ｐゴシック" charset="0"/>
                <a:cs typeface="ＭＳ Ｐゴシック" charset="0"/>
              </a:rPr>
              <a:t>Huddleston, </a:t>
            </a:r>
            <a:r>
              <a:rPr lang="en-US" sz="3600" i="1">
                <a:solidFill>
                  <a:schemeClr val="bg1"/>
                </a:solidFill>
                <a:latin typeface="Arial" charset="0"/>
                <a:ea typeface="ＭＳ Ｐゴシック" charset="0"/>
                <a:cs typeface="ＭＳ Ｐゴシック" charset="0"/>
              </a:rPr>
              <a:t>The Acrostic Bible</a:t>
            </a:r>
          </a:p>
        </p:txBody>
      </p:sp>
      <p:sp>
        <p:nvSpPr>
          <p:cNvPr id="273411" name="Text Box 2"/>
          <p:cNvSpPr txBox="1">
            <a:spLocks noChangeArrowheads="1"/>
          </p:cNvSpPr>
          <p:nvPr/>
        </p:nvSpPr>
        <p:spPr bwMode="auto">
          <a:xfrm>
            <a:off x="1981211" y="1676416"/>
            <a:ext cx="368249" cy="1569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8383AD"/>
                </a:solidFill>
                <a:latin typeface="Comic Sans MS" charset="0"/>
                <a:cs typeface="Times New Roman" charset="0"/>
              </a:rPr>
              <a:t> </a:t>
            </a:r>
            <a:endParaRPr lang="en-US">
              <a:solidFill>
                <a:srgbClr val="8383AD"/>
              </a:solidFill>
              <a:cs typeface="Times New Roman" charset="0"/>
            </a:endParaRPr>
          </a:p>
          <a:p>
            <a:pPr eaLnBrk="1" hangingPunct="1"/>
            <a:endParaRPr lang="en-US">
              <a:solidFill>
                <a:srgbClr val="8383AD"/>
              </a:solidFill>
              <a:cs typeface="Times New Roman" charset="0"/>
            </a:endParaRPr>
          </a:p>
          <a:p>
            <a:pPr eaLnBrk="1" hangingPunct="1"/>
            <a:r>
              <a:rPr lang="en-US">
                <a:solidFill>
                  <a:srgbClr val="8383AD"/>
                </a:solidFill>
                <a:latin typeface="Comic Sans MS" charset="0"/>
                <a:cs typeface="Times New Roman" charset="0"/>
              </a:rPr>
              <a:t>  </a:t>
            </a:r>
          </a:p>
          <a:p>
            <a:pPr eaLnBrk="1" hangingPunct="1"/>
            <a:r>
              <a:rPr lang="en-US">
                <a:solidFill>
                  <a:srgbClr val="8383AD"/>
                </a:solidFill>
                <a:latin typeface="Comic Sans MS" charset="0"/>
                <a:cs typeface="Times New Roman" charset="0"/>
              </a:rPr>
              <a:t> </a:t>
            </a:r>
            <a:endParaRPr lang="en-US">
              <a:solidFill>
                <a:srgbClr val="8383AD"/>
              </a:solidFill>
              <a:cs typeface="Times New Roman" charset="0"/>
            </a:endParaRPr>
          </a:p>
        </p:txBody>
      </p:sp>
      <p:pic>
        <p:nvPicPr>
          <p:cNvPr id="27341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54167" b="70618"/>
          <a:stretch>
            <a:fillRect/>
          </a:stretch>
        </p:blipFill>
        <p:spPr bwMode="auto">
          <a:xfrm>
            <a:off x="0" y="41313"/>
            <a:ext cx="6477000" cy="294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3" name="TextBox 27"/>
          <p:cNvSpPr txBox="1">
            <a:spLocks noChangeArrowheads="1"/>
          </p:cNvSpPr>
          <p:nvPr/>
        </p:nvSpPr>
        <p:spPr bwMode="auto">
          <a:xfrm>
            <a:off x="7543800" y="71476"/>
            <a:ext cx="15367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191A10"/>
                </a:solidFill>
                <a:latin typeface="Arial" charset="0"/>
                <a:cs typeface="Arial" charset="0"/>
              </a:rPr>
              <a:t>Syllabus, p. 5</a:t>
            </a:r>
          </a:p>
        </p:txBody>
      </p:sp>
      <p:sp>
        <p:nvSpPr>
          <p:cNvPr id="273414" name="TextBox 27"/>
          <p:cNvSpPr txBox="1">
            <a:spLocks noChangeArrowheads="1"/>
          </p:cNvSpPr>
          <p:nvPr/>
        </p:nvSpPr>
        <p:spPr bwMode="auto">
          <a:xfrm>
            <a:off x="2411413" y="46039"/>
            <a:ext cx="1536700" cy="6461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191A10"/>
                </a:solidFill>
                <a:latin typeface="Arial" charset="0"/>
                <a:cs typeface="Arial" charset="0"/>
              </a:rPr>
              <a:t>Mark</a:t>
            </a:r>
          </a:p>
        </p:txBody>
      </p:sp>
    </p:spTree>
    <p:extLst>
      <p:ext uri="{BB962C8B-B14F-4D97-AF65-F5344CB8AC3E}">
        <p14:creationId xmlns:p14="http://schemas.microsoft.com/office/powerpoint/2010/main" val="898177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7"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Object 2"/>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064000"/>
            <a:ext cx="8229600" cy="2678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u="sng" dirty="0">
              <a:solidFill>
                <a:schemeClr val="bg1"/>
              </a:solidFill>
              <a:latin typeface="Arial" charset="0"/>
              <a:cs typeface="Arial" charset="0"/>
            </a:endParaRPr>
          </a:p>
          <a:p>
            <a:pPr algn="ctr" eaLnBrk="1" hangingPunct="1"/>
            <a:r>
              <a:rPr lang="en-US" altLang="zh-CN" sz="2800" b="1" dirty="0">
                <a:solidFill>
                  <a:schemeClr val="bg1"/>
                </a:solidFill>
                <a:latin typeface="Arial" charset="0"/>
                <a:cs typeface="Arial" charset="0"/>
              </a:rPr>
              <a:t>  The earliest title of Mark</a:t>
            </a:r>
            <a:r>
              <a:rPr lang="uk-UA" altLang="zh-CN" sz="2800" b="1" dirty="0">
                <a:solidFill>
                  <a:schemeClr val="bg1"/>
                </a:solidFill>
                <a:latin typeface="Arial" charset="0"/>
                <a:cs typeface="Arial" charset="0"/>
              </a:rPr>
              <a:t>'</a:t>
            </a:r>
            <a:r>
              <a:rPr lang="en-US" altLang="zh-CN" sz="2800" b="1" dirty="0">
                <a:solidFill>
                  <a:schemeClr val="bg1"/>
                </a:solidFill>
                <a:latin typeface="Arial" charset="0"/>
                <a:cs typeface="Arial" charset="0"/>
              </a:rPr>
              <a:t>s gospel account </a:t>
            </a:r>
          </a:p>
          <a:p>
            <a:pPr algn="ctr" eaLnBrk="1" hangingPunct="1"/>
            <a:r>
              <a:rPr lang="en-US" altLang="zh-CN" sz="2800" b="1" dirty="0">
                <a:solidFill>
                  <a:schemeClr val="bg1"/>
                </a:solidFill>
                <a:latin typeface="Arial" charset="0"/>
                <a:cs typeface="Arial" charset="0"/>
              </a:rPr>
              <a:t>(</a:t>
            </a:r>
            <a:r>
              <a:rPr lang="en-US" altLang="zh-CN" sz="2800" b="1" dirty="0">
                <a:solidFill>
                  <a:schemeClr val="bg1"/>
                </a:solidFill>
                <a:latin typeface="Bwgrkl" charset="0"/>
                <a:ea typeface="SimSun" charset="0"/>
                <a:cs typeface="SimSun" charset="0"/>
              </a:rPr>
              <a:t>Kata, Ma/</a:t>
            </a:r>
            <a:r>
              <a:rPr lang="en-US" altLang="zh-CN" sz="2800" b="1" dirty="0" err="1">
                <a:solidFill>
                  <a:schemeClr val="bg1"/>
                </a:solidFill>
                <a:latin typeface="Bwgrkl" charset="0"/>
                <a:ea typeface="SimSun" charset="0"/>
                <a:cs typeface="SimSun" charset="0"/>
              </a:rPr>
              <a:t>rkon</a:t>
            </a:r>
            <a:r>
              <a:rPr lang="en-US" altLang="zh-CN" sz="2800" b="1" dirty="0">
                <a:solidFill>
                  <a:schemeClr val="bg1"/>
                </a:solidFill>
                <a:latin typeface="Times" charset="0"/>
                <a:ea typeface="SimSun" charset="0"/>
                <a:cs typeface="SimSun" charset="0"/>
              </a:rPr>
              <a:t> </a:t>
            </a:r>
            <a:r>
              <a:rPr lang="en-US" altLang="zh-CN" sz="2800" b="1" i="1" dirty="0">
                <a:solidFill>
                  <a:schemeClr val="bg1"/>
                </a:solidFill>
                <a:latin typeface="Arial" charset="0"/>
                <a:cs typeface="Arial" charset="0"/>
              </a:rPr>
              <a:t>According to Mark</a:t>
            </a:r>
            <a:r>
              <a:rPr lang="en-US" altLang="zh-CN" sz="2800" b="1" dirty="0">
                <a:solidFill>
                  <a:schemeClr val="bg1"/>
                </a:solidFill>
                <a:latin typeface="Arial" charset="0"/>
                <a:cs typeface="Arial" charset="0"/>
              </a:rPr>
              <a:t>)</a:t>
            </a:r>
          </a:p>
          <a:p>
            <a:pPr algn="ctr" eaLnBrk="1" hangingPunct="1"/>
            <a:r>
              <a:rPr lang="en-US" altLang="zh-CN" sz="2800" b="1" dirty="0">
                <a:solidFill>
                  <a:schemeClr val="bg1"/>
                </a:solidFill>
                <a:latin typeface="Arial" charset="0"/>
                <a:cs typeface="Arial" charset="0"/>
              </a:rPr>
              <a:t> was added by a scribe </a:t>
            </a:r>
          </a:p>
          <a:p>
            <a:pPr algn="ctr" eaLnBrk="1" hangingPunct="1"/>
            <a:r>
              <a:rPr lang="en-US" altLang="zh-CN" sz="2800" b="1" dirty="0">
                <a:solidFill>
                  <a:schemeClr val="bg1"/>
                </a:solidFill>
                <a:latin typeface="Arial" charset="0"/>
                <a:cs typeface="Arial" charset="0"/>
              </a:rPr>
              <a:t>sometime before AD 125 </a:t>
            </a:r>
          </a:p>
          <a:p>
            <a:pPr algn="ctr" eaLnBrk="1" hangingPunct="1"/>
            <a:r>
              <a:rPr lang="en-US" altLang="zh-CN" sz="2800" b="1" dirty="0">
                <a:solidFill>
                  <a:schemeClr val="bg1"/>
                </a:solidFill>
                <a:latin typeface="Arial" charset="0"/>
                <a:cs typeface="Arial" charset="0"/>
              </a:rPr>
              <a:t>(</a:t>
            </a:r>
            <a:r>
              <a:rPr lang="en-US" altLang="zh-CN" sz="2800" b="1" dirty="0" err="1">
                <a:solidFill>
                  <a:schemeClr val="bg1"/>
                </a:solidFill>
                <a:latin typeface="Arial" charset="0"/>
                <a:cs typeface="Arial" charset="0"/>
              </a:rPr>
              <a:t>Grassmick</a:t>
            </a:r>
            <a:r>
              <a:rPr lang="en-US" altLang="zh-CN" sz="2800" b="1" dirty="0">
                <a:solidFill>
                  <a:schemeClr val="bg1"/>
                </a:solidFill>
                <a:latin typeface="Arial" charset="0"/>
                <a:cs typeface="Arial" charset="0"/>
              </a:rPr>
              <a:t>, </a:t>
            </a:r>
            <a:r>
              <a:rPr lang="en-US" altLang="zh-CN" sz="2800" b="1" i="1" dirty="0">
                <a:solidFill>
                  <a:schemeClr val="bg1"/>
                </a:solidFill>
                <a:latin typeface="Arial" charset="0"/>
                <a:cs typeface="Arial" charset="0"/>
              </a:rPr>
              <a:t>BKC</a:t>
            </a:r>
            <a:r>
              <a:rPr lang="en-US" altLang="zh-CN" sz="2800" b="1" dirty="0">
                <a:solidFill>
                  <a:schemeClr val="bg1"/>
                </a:solidFill>
                <a:latin typeface="Arial" charset="0"/>
                <a:cs typeface="Arial" charset="0"/>
              </a:rPr>
              <a:t>, 2:95)</a:t>
            </a:r>
          </a:p>
        </p:txBody>
      </p:sp>
      <p:sp>
        <p:nvSpPr>
          <p:cNvPr id="275459" name="Text Box 3"/>
          <p:cNvSpPr txBox="1">
            <a:spLocks noChangeArrowheads="1"/>
          </p:cNvSpPr>
          <p:nvPr/>
        </p:nvSpPr>
        <p:spPr bwMode="auto">
          <a:xfrm>
            <a:off x="8582036" y="4446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75460" name="Text Box 4"/>
          <p:cNvSpPr txBox="1">
            <a:spLocks noChangeArrowheads="1"/>
          </p:cNvSpPr>
          <p:nvPr/>
        </p:nvSpPr>
        <p:spPr bwMode="auto">
          <a:xfrm>
            <a:off x="3395663" y="482638"/>
            <a:ext cx="2279650"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Introduction </a:t>
            </a:r>
            <a:endParaRPr lang="en-US" sz="2800" b="1">
              <a:solidFill>
                <a:srgbClr val="FFFFFF"/>
              </a:solidFill>
              <a:latin typeface="Arial" charset="0"/>
              <a:cs typeface="Arial" charset="0"/>
            </a:endParaRPr>
          </a:p>
        </p:txBody>
      </p:sp>
      <p:sp>
        <p:nvSpPr>
          <p:cNvPr id="275461" name="Rectangle 5"/>
          <p:cNvSpPr>
            <a:spLocks noGrp="1" noChangeArrowheads="1"/>
          </p:cNvSpPr>
          <p:nvPr>
            <p:ph type="title" idx="4294967295"/>
          </p:nvPr>
        </p:nvSpPr>
        <p:spPr>
          <a:xfrm>
            <a:off x="2679700" y="3789363"/>
            <a:ext cx="3451225" cy="719137"/>
          </a:xfrm>
          <a:solidFill>
            <a:srgbClr val="800000"/>
          </a:solidFill>
        </p:spPr>
        <p:txBody>
          <a:bodyPr/>
          <a:lstStyle/>
          <a:p>
            <a:pPr eaLnBrk="1" hangingPunct="1"/>
            <a:r>
              <a:rPr lang="en-US" sz="3600">
                <a:latin typeface="Arial" charset="0"/>
                <a:ea typeface="ＭＳ Ｐゴシック" charset="0"/>
                <a:cs typeface="ＭＳ Ｐゴシック" charset="0"/>
              </a:rPr>
              <a:t>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3988" y="1219200"/>
            <a:ext cx="4113212" cy="4114800"/>
          </a:xfrm>
          <a:prstGeom prst="rect">
            <a:avLst/>
          </a:prstGeom>
          <a:gradFill flip="none" rotWithShape="1">
            <a:gsLst>
              <a:gs pos="0">
                <a:srgbClr val="000090"/>
              </a:gs>
              <a:gs pos="100000">
                <a:srgbClr val="000000"/>
              </a:gs>
            </a:gsLst>
            <a:path path="circle">
              <a:fillToRect l="100000" t="100000"/>
            </a:path>
            <a:tileRect r="-100000" b="-100000"/>
          </a:gradFill>
          <a:ln w="9525">
            <a:solidFill>
              <a:srgbClr val="000000"/>
            </a:solidFill>
            <a:miter lim="800000"/>
            <a:headEnd/>
            <a:tailEnd/>
          </a:ln>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342900"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000" b="1" u="sng" dirty="0">
                <a:solidFill>
                  <a:srgbClr val="FFFFFF"/>
                </a:solidFill>
                <a:latin typeface="Arial" charset="0"/>
                <a:ea typeface="Arial" charset="0"/>
                <a:cs typeface="Arial" charset="0"/>
              </a:rPr>
              <a:t>External Evidence</a:t>
            </a:r>
          </a:p>
          <a:p>
            <a:pPr algn="ctr" eaLnBrk="1" hangingPunct="1">
              <a:defRPr/>
            </a:pPr>
            <a:r>
              <a:rPr lang="en-US" altLang="zh-CN" sz="2000" b="1" dirty="0">
                <a:solidFill>
                  <a:srgbClr val="FFFFFF"/>
                </a:solidFill>
                <a:latin typeface="Arial" charset="0"/>
                <a:ea typeface="Arial" charset="0"/>
                <a:cs typeface="Arial" charset="0"/>
              </a:rPr>
              <a:t>The unanimous testimony of </a:t>
            </a:r>
          </a:p>
          <a:p>
            <a:pPr algn="ctr" eaLnBrk="1" hangingPunct="1">
              <a:defRPr/>
            </a:pPr>
            <a:r>
              <a:rPr lang="en-US" altLang="zh-CN" sz="2000" b="1" dirty="0">
                <a:solidFill>
                  <a:srgbClr val="FFFFFF"/>
                </a:solidFill>
                <a:latin typeface="Arial" charset="0"/>
                <a:ea typeface="Arial" charset="0"/>
                <a:cs typeface="Arial" charset="0"/>
              </a:rPr>
              <a:t>the early Church Fathers is that Mark, an associate of the Apostle Peter, penned this book which now bears his name.</a:t>
            </a:r>
          </a:p>
          <a:p>
            <a:pPr algn="ctr" eaLnBrk="1" hangingPunct="1">
              <a:defRPr/>
            </a:pPr>
            <a:r>
              <a:rPr lang="en-US" altLang="zh-CN" sz="2000" b="1" dirty="0">
                <a:solidFill>
                  <a:srgbClr val="FFFFFF"/>
                </a:solidFill>
                <a:latin typeface="Arial" charset="0"/>
                <a:ea typeface="Arial" charset="0"/>
                <a:cs typeface="Arial" charset="0"/>
              </a:rPr>
              <a:t> </a:t>
            </a:r>
          </a:p>
          <a:p>
            <a:pPr algn="ctr" eaLnBrk="1" hangingPunct="1">
              <a:defRPr/>
            </a:pPr>
            <a:r>
              <a:rPr lang="en-US" altLang="zh-CN" sz="2000" b="1" dirty="0" err="1">
                <a:solidFill>
                  <a:srgbClr val="FFFFFF"/>
                </a:solidFill>
                <a:latin typeface="Arial" charset="0"/>
                <a:ea typeface="Arial" charset="0"/>
                <a:cs typeface="Arial" charset="0"/>
              </a:rPr>
              <a:t>Papias</a:t>
            </a:r>
            <a:r>
              <a:rPr lang="en-US" altLang="zh-CN" sz="2000" b="1" dirty="0">
                <a:solidFill>
                  <a:srgbClr val="FFFFFF"/>
                </a:solidFill>
                <a:latin typeface="Arial" charset="0"/>
                <a:ea typeface="Arial" charset="0"/>
                <a:cs typeface="Arial" charset="0"/>
              </a:rPr>
              <a:t>, Bishop of Hierapolis </a:t>
            </a:r>
          </a:p>
          <a:p>
            <a:pPr lvl="3" eaLnBrk="1" hangingPunct="1">
              <a:defRPr/>
            </a:pPr>
            <a:r>
              <a:rPr lang="en-US" altLang="zh-CN" sz="2000" b="1" dirty="0">
                <a:solidFill>
                  <a:srgbClr val="FFFFFF"/>
                </a:solidFill>
                <a:latin typeface="Arial" charset="0"/>
                <a:ea typeface="Arial" charset="0"/>
                <a:cs typeface="Arial" charset="0"/>
              </a:rPr>
              <a:t>	Justin Martyr </a:t>
            </a:r>
          </a:p>
          <a:p>
            <a:pPr lvl="3" eaLnBrk="1" hangingPunct="1">
              <a:defRPr/>
            </a:pPr>
            <a:r>
              <a:rPr lang="en-US" altLang="zh-CN" sz="2000" b="1" dirty="0">
                <a:solidFill>
                  <a:srgbClr val="FFFFFF"/>
                </a:solidFill>
                <a:latin typeface="Arial" charset="0"/>
                <a:ea typeface="Arial" charset="0"/>
                <a:cs typeface="Arial" charset="0"/>
              </a:rPr>
              <a:t>	Irenaeus </a:t>
            </a:r>
          </a:p>
          <a:p>
            <a:pPr lvl="3" eaLnBrk="1" hangingPunct="1">
              <a:defRPr/>
            </a:pPr>
            <a:r>
              <a:rPr lang="en-US" altLang="zh-CN" sz="2000" b="1" dirty="0">
                <a:solidFill>
                  <a:srgbClr val="FFFFFF"/>
                </a:solidFill>
                <a:latin typeface="Arial" charset="0"/>
                <a:ea typeface="Arial" charset="0"/>
                <a:cs typeface="Arial" charset="0"/>
              </a:rPr>
              <a:t>	Tertullian </a:t>
            </a:r>
          </a:p>
          <a:p>
            <a:pPr lvl="3" eaLnBrk="1" hangingPunct="1">
              <a:defRPr/>
            </a:pPr>
            <a:r>
              <a:rPr lang="en-US" altLang="zh-CN" sz="2000" b="1" dirty="0">
                <a:solidFill>
                  <a:srgbClr val="FFFFFF"/>
                </a:solidFill>
                <a:latin typeface="Arial" charset="0"/>
                <a:ea typeface="Arial" charset="0"/>
                <a:cs typeface="Arial" charset="0"/>
              </a:rPr>
              <a:t>	Clement of Alexandria </a:t>
            </a:r>
          </a:p>
          <a:p>
            <a:pPr lvl="3" eaLnBrk="1" hangingPunct="1">
              <a:defRPr/>
            </a:pPr>
            <a:r>
              <a:rPr lang="en-US" altLang="zh-CN" sz="2000" b="1" dirty="0">
                <a:solidFill>
                  <a:srgbClr val="FFFFFF"/>
                </a:solidFill>
                <a:latin typeface="Arial" charset="0"/>
                <a:ea typeface="Arial" charset="0"/>
                <a:cs typeface="Arial" charset="0"/>
              </a:rPr>
              <a:t>	Origen</a:t>
            </a:r>
            <a:endParaRPr lang="en-US" sz="2000" b="1" dirty="0">
              <a:solidFill>
                <a:srgbClr val="FFFFFF"/>
              </a:solidFill>
              <a:latin typeface="Arial" charset="0"/>
              <a:ea typeface="Arial" charset="0"/>
              <a:cs typeface="Arial" charset="0"/>
            </a:endParaRPr>
          </a:p>
        </p:txBody>
      </p:sp>
      <p:sp>
        <p:nvSpPr>
          <p:cNvPr id="277508" name="Text Box 3"/>
          <p:cNvSpPr txBox="1">
            <a:spLocks noChangeArrowheads="1"/>
          </p:cNvSpPr>
          <p:nvPr/>
        </p:nvSpPr>
        <p:spPr bwMode="auto">
          <a:xfrm>
            <a:off x="861061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54277" name="Text Box 5"/>
          <p:cNvSpPr txBox="1">
            <a:spLocks noChangeArrowheads="1"/>
          </p:cNvSpPr>
          <p:nvPr/>
        </p:nvSpPr>
        <p:spPr bwMode="auto">
          <a:xfrm>
            <a:off x="4419600" y="1173164"/>
            <a:ext cx="4495800" cy="5227637"/>
          </a:xfrm>
          <a:prstGeom prst="rect">
            <a:avLst/>
          </a:prstGeom>
          <a:gradFill flip="none" rotWithShape="1">
            <a:gsLst>
              <a:gs pos="0">
                <a:srgbClr val="000090"/>
              </a:gs>
              <a:gs pos="100000">
                <a:srgbClr val="000000"/>
              </a:gs>
            </a:gsLst>
            <a:path path="circle">
              <a:fillToRect l="100000" t="100000"/>
            </a:path>
            <a:tileRect r="-100000" b="-100000"/>
          </a:gradFill>
          <a:ln>
            <a:noFill/>
          </a:ln>
        </p:spPr>
        <p:txBody>
          <a:bodyPr lIns="91261" tIns="45631" rIns="91261" bIns="45631"/>
          <a:lstStyle>
            <a:lvl1pPr marL="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1800" b="1" u="sng" dirty="0">
                <a:solidFill>
                  <a:srgbClr val="FFFFFF"/>
                </a:solidFill>
                <a:latin typeface="Arial" charset="0"/>
                <a:ea typeface="Arial" charset="0"/>
                <a:cs typeface="Arial" charset="0"/>
              </a:rPr>
              <a:t>Internal Evidence</a:t>
            </a:r>
            <a:r>
              <a:rPr lang="en-US" altLang="zh-CN" sz="1800" b="1" dirty="0">
                <a:solidFill>
                  <a:srgbClr val="FFFFFF"/>
                </a:solidFill>
                <a:latin typeface="Arial" charset="0"/>
                <a:ea typeface="Arial" charset="0"/>
                <a:cs typeface="Arial" charset="0"/>
              </a:rPr>
              <a:t>:</a:t>
            </a:r>
          </a:p>
          <a:p>
            <a:pPr algn="ctr" eaLnBrk="1" hangingPunct="1">
              <a:defRPr/>
            </a:pPr>
            <a:r>
              <a:rPr lang="en-US" altLang="zh-CN" sz="1800" b="1" dirty="0">
                <a:solidFill>
                  <a:srgbClr val="FFFFFF"/>
                </a:solidFill>
                <a:latin typeface="Arial" charset="0"/>
                <a:ea typeface="Arial" charset="0"/>
                <a:cs typeface="Arial" charset="0"/>
              </a:rPr>
              <a:t>	Several factors indicate that it was Mark:</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The incident of the unidentified young man who fled naked at Christ</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arrest in Gethsemane –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Probably Mark himself!</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Mark</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detailed description of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the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guest room</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 Last Supper room was in his own home.</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Author</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familiarity with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Palestine, its Aramaic language and the Jewish institutions and customs. </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 Book mentions details which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were known only to Christ</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inner-circle</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apostles – Peter, author</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key source of information.</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a:t>
            </a:r>
            <a:endParaRPr lang="en-US" sz="1800" b="1" dirty="0">
              <a:solidFill>
                <a:srgbClr val="FFFFFF"/>
              </a:solidFill>
              <a:latin typeface="Arial" charset="0"/>
              <a:ea typeface="Arial" charset="0"/>
              <a:cs typeface="Arial" charset="0"/>
            </a:endParaRPr>
          </a:p>
        </p:txBody>
      </p:sp>
      <p:sp>
        <p:nvSpPr>
          <p:cNvPr id="54279" name="Text Box 7"/>
          <p:cNvSpPr txBox="1">
            <a:spLocks noChangeArrowheads="1"/>
          </p:cNvSpPr>
          <p:nvPr/>
        </p:nvSpPr>
        <p:spPr bwMode="auto">
          <a:xfrm rot="20400000">
            <a:off x="1990146" y="1990642"/>
            <a:ext cx="5121275" cy="22567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In light of the external and internal evidence it is reasonable to assume that the John Mark of Acts and the Epistles is the author.</a:t>
            </a:r>
            <a:endParaRPr lang="en-US" sz="2800" b="1" dirty="0">
              <a:solidFill>
                <a:srgbClr val="FFFFFF"/>
              </a:solidFill>
              <a:latin typeface="Arial" charset="0"/>
              <a:cs typeface="Arial" charset="0"/>
            </a:endParaRPr>
          </a:p>
        </p:txBody>
      </p:sp>
      <p:sp>
        <p:nvSpPr>
          <p:cNvPr id="277513" name="Rectangle 8"/>
          <p:cNvSpPr>
            <a:spLocks noGrp="1" noChangeArrowheads="1"/>
          </p:cNvSpPr>
          <p:nvPr>
            <p:ph type="title" idx="4294967295"/>
          </p:nvPr>
        </p:nvSpPr>
        <p:spPr>
          <a:xfrm>
            <a:off x="3522664" y="533438"/>
            <a:ext cx="2098675" cy="523875"/>
          </a:xfrm>
        </p:spPr>
        <p:txBody>
          <a:bodyPr wrap="none" anchor="t">
            <a:spAutoFit/>
          </a:bodyPr>
          <a:lstStyle/>
          <a:p>
            <a:pPr eaLnBrk="1" hangingPunct="1"/>
            <a:r>
              <a:rPr lang="en-US">
                <a:latin typeface="Arial" charset="0"/>
                <a:ea typeface="SimSun" charset="0"/>
                <a:cs typeface="SimSun"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227013" y="808922"/>
            <a:ext cx="5121276" cy="182385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Mark does not mention the Fall of Jerusalem in AD 70 – Mark was probably penned between AD 64-68, during the reign of Nero.</a:t>
            </a:r>
            <a:endParaRPr lang="en-US" sz="2800" b="1">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 Box 2"/>
          <p:cNvSpPr txBox="1">
            <a:spLocks noChangeArrowheads="1"/>
          </p:cNvSpPr>
          <p:nvPr/>
        </p:nvSpPr>
        <p:spPr bwMode="auto">
          <a:xfrm>
            <a:off x="861061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58373" name="Text Box 5"/>
          <p:cNvSpPr txBox="1">
            <a:spLocks noChangeArrowheads="1"/>
          </p:cNvSpPr>
          <p:nvPr/>
        </p:nvSpPr>
        <p:spPr bwMode="auto">
          <a:xfrm>
            <a:off x="152400" y="650876"/>
            <a:ext cx="2895600" cy="5694363"/>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cs typeface="Arial" charset="0"/>
              </a:rPr>
              <a:t>The external evidence</a:t>
            </a:r>
            <a:r>
              <a:rPr lang="en-US" altLang="zh-CN" sz="2800" b="1" dirty="0">
                <a:solidFill>
                  <a:srgbClr val="FFFFFF"/>
                </a:solidFill>
                <a:latin typeface="Arial" charset="0"/>
                <a:cs typeface="Arial" charset="0"/>
              </a:rPr>
              <a:t> </a:t>
            </a:r>
          </a:p>
          <a:p>
            <a:pPr algn="ctr" eaLnBrk="1" hangingPunct="1"/>
            <a:r>
              <a:rPr lang="en-US" altLang="zh-CN" sz="2800" b="1" dirty="0">
                <a:solidFill>
                  <a:srgbClr val="FFFFFF"/>
                </a:solidFill>
                <a:latin typeface="Arial" charset="0"/>
                <a:cs typeface="Arial" charset="0"/>
              </a:rPr>
              <a:t>The universal testimony of the early church fathers is that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was written in Rome primarily for Gentile Christians in Rome.  </a:t>
            </a:r>
          </a:p>
        </p:txBody>
      </p:sp>
      <p:sp>
        <p:nvSpPr>
          <p:cNvPr id="58375" name="Text Box 7"/>
          <p:cNvSpPr txBox="1">
            <a:spLocks noChangeArrowheads="1"/>
          </p:cNvSpPr>
          <p:nvPr/>
        </p:nvSpPr>
        <p:spPr bwMode="auto">
          <a:xfrm>
            <a:off x="3200400" y="1295438"/>
            <a:ext cx="5791200" cy="514032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cs typeface="Arial" charset="0"/>
              </a:rPr>
              <a:t>Gentile emphasis in the text</a:t>
            </a:r>
            <a:r>
              <a:rPr lang="en-US" altLang="zh-CN" sz="2800" b="1" dirty="0">
                <a:solidFill>
                  <a:srgbClr val="FFFFFF"/>
                </a:solidFill>
                <a:latin typeface="Arial" charset="0"/>
                <a:cs typeface="Arial" charset="0"/>
              </a:rPr>
              <a:t> </a:t>
            </a:r>
          </a:p>
          <a:p>
            <a:pPr marL="182221" indent="-182221" algn="ctr" eaLnBrk="1" hangingPunct="1">
              <a:buFontTx/>
              <a:buChar char="•"/>
            </a:pPr>
            <a:endParaRPr lang="en-US" altLang="zh-CN"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Explains Jewish customs</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Uses Latin loan words </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Contains only one OT quotation </a:t>
            </a:r>
          </a:p>
          <a:p>
            <a:pPr marL="182221" indent="-182221" algn="ctr" eaLnBrk="1" hangingPunct="1">
              <a:buFontTx/>
              <a:buChar char="•"/>
            </a:pPr>
            <a:endParaRPr lang="en-US" altLang="zh-CN" sz="12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Interprets Aramaic expressions </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Mentions that the gospel will be preached to all nations</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 Views the temple as a house of prayer for all nations</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851275" y="601701"/>
            <a:ext cx="4389438" cy="523875"/>
          </a:xfrm>
        </p:spPr>
        <p:txBody>
          <a:bodyPr>
            <a:spAutoFit/>
          </a:bodyPr>
          <a:lstStyle/>
          <a:p>
            <a:pPr eaLnBrk="1" hangingPunct="1">
              <a:defRPr/>
            </a:pPr>
            <a:r>
              <a:rPr lang="en-US" kern="1200" dirty="0">
                <a:latin typeface="Arial" charset="0"/>
                <a:ea typeface="ＭＳ Ｐゴシック" charset="0"/>
                <a:cs typeface="Arial" charset="0"/>
              </a:rPr>
              <a:t>Origin/Recipients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4" descr="jesushealslam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2100" y="762000"/>
            <a:ext cx="3771900" cy="574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Text Box 2"/>
          <p:cNvSpPr txBox="1">
            <a:spLocks noChangeArrowheads="1"/>
          </p:cNvSpPr>
          <p:nvPr/>
        </p:nvSpPr>
        <p:spPr bwMode="auto">
          <a:xfrm>
            <a:off x="865506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FF"/>
                </a:solidFill>
                <a:latin typeface="Arial" charset="0"/>
                <a:cs typeface="Arial" charset="0"/>
              </a:rPr>
              <a:t>84</a:t>
            </a:r>
            <a:endParaRPr lang="en-US">
              <a:latin typeface="Arial" charset="0"/>
              <a:cs typeface="Arial" charset="0"/>
            </a:endParaRPr>
          </a:p>
        </p:txBody>
      </p:sp>
      <p:sp>
        <p:nvSpPr>
          <p:cNvPr id="59399" name="Text Box 7"/>
          <p:cNvSpPr txBox="1">
            <a:spLocks noChangeArrowheads="1"/>
          </p:cNvSpPr>
          <p:nvPr/>
        </p:nvSpPr>
        <p:spPr bwMode="auto">
          <a:xfrm>
            <a:off x="1371600" y="2209838"/>
            <a:ext cx="2547938" cy="52521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Evangelistic</a:t>
            </a:r>
            <a:endParaRPr lang="en-US" sz="2800">
              <a:solidFill>
                <a:srgbClr val="FFFFFF"/>
              </a:solidFill>
              <a:latin typeface="Arial" charset="0"/>
              <a:cs typeface="Arial" charset="0"/>
            </a:endParaRPr>
          </a:p>
        </p:txBody>
      </p:sp>
      <p:sp>
        <p:nvSpPr>
          <p:cNvPr id="59400" name="Text Box 8"/>
          <p:cNvSpPr txBox="1">
            <a:spLocks noChangeArrowheads="1"/>
          </p:cNvSpPr>
          <p:nvPr/>
        </p:nvSpPr>
        <p:spPr bwMode="auto">
          <a:xfrm>
            <a:off x="457200" y="1219238"/>
            <a:ext cx="2590800" cy="52521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Biographical</a:t>
            </a:r>
          </a:p>
        </p:txBody>
      </p:sp>
      <p:sp>
        <p:nvSpPr>
          <p:cNvPr id="59401" name="Text Box 9"/>
          <p:cNvSpPr txBox="1">
            <a:spLocks noChangeArrowheads="1"/>
          </p:cNvSpPr>
          <p:nvPr/>
        </p:nvSpPr>
        <p:spPr bwMode="auto">
          <a:xfrm>
            <a:off x="2252663" y="3276600"/>
            <a:ext cx="2319337" cy="528638"/>
          </a:xfrm>
          <a:prstGeom prst="rect">
            <a:avLst/>
          </a:prstGeom>
          <a:solidFill>
            <a:srgbClr val="0033CC"/>
          </a:solidFill>
          <a:ln w="9525">
            <a:solidFill>
              <a:schemeClr val="tx1"/>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Liturgical</a:t>
            </a:r>
            <a:endParaRPr lang="en-US" sz="2800">
              <a:latin typeface="Arial" charset="0"/>
              <a:cs typeface="Arial" charset="0"/>
            </a:endParaRPr>
          </a:p>
        </p:txBody>
      </p:sp>
      <p:sp>
        <p:nvSpPr>
          <p:cNvPr id="59402" name="Text Box 10"/>
          <p:cNvSpPr txBox="1">
            <a:spLocks noChangeArrowheads="1"/>
          </p:cNvSpPr>
          <p:nvPr/>
        </p:nvSpPr>
        <p:spPr bwMode="auto">
          <a:xfrm>
            <a:off x="3200400" y="4343417"/>
            <a:ext cx="2319338" cy="52304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Instructional</a:t>
            </a:r>
          </a:p>
        </p:txBody>
      </p:sp>
      <p:sp>
        <p:nvSpPr>
          <p:cNvPr id="59403" name="Text Box 11"/>
          <p:cNvSpPr txBox="1">
            <a:spLocks noChangeArrowheads="1"/>
          </p:cNvSpPr>
          <p:nvPr/>
        </p:nvSpPr>
        <p:spPr bwMode="auto">
          <a:xfrm>
            <a:off x="4114800" y="5334038"/>
            <a:ext cx="2319338" cy="52521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Apologetic</a:t>
            </a:r>
            <a:endParaRPr lang="en-US" sz="2800">
              <a:latin typeface="Arial" charset="0"/>
              <a:cs typeface="Arial" charset="0"/>
            </a:endParaRPr>
          </a:p>
        </p:txBody>
      </p:sp>
      <p:sp>
        <p:nvSpPr>
          <p:cNvPr id="59405" name="Text Box 13"/>
          <p:cNvSpPr txBox="1">
            <a:spLocks noChangeArrowheads="1"/>
          </p:cNvSpPr>
          <p:nvPr/>
        </p:nvSpPr>
        <p:spPr bwMode="auto">
          <a:xfrm rot="-1200000">
            <a:off x="1012825" y="3000375"/>
            <a:ext cx="5632450" cy="15700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9600" b="1">
                <a:solidFill>
                  <a:srgbClr val="FFFFFF"/>
                </a:solidFill>
                <a:latin typeface="Arial" charset="0"/>
                <a:cs typeface="Arial" charset="0"/>
              </a:rPr>
              <a:t>Pastoral</a:t>
            </a:r>
            <a:endParaRPr lang="en-US" sz="9600">
              <a:latin typeface="Arial" charset="0"/>
              <a:cs typeface="Arial" charset="0"/>
            </a:endParaRPr>
          </a:p>
        </p:txBody>
      </p:sp>
      <p:sp>
        <p:nvSpPr>
          <p:cNvPr id="2" name="Title 1"/>
          <p:cNvSpPr>
            <a:spLocks noGrp="1"/>
          </p:cNvSpPr>
          <p:nvPr>
            <p:ph type="title" idx="4294967295"/>
          </p:nvPr>
        </p:nvSpPr>
        <p:spPr>
          <a:xfrm>
            <a:off x="2700376" y="620751"/>
            <a:ext cx="2517775" cy="523875"/>
          </a:xfrm>
        </p:spPr>
        <p:txBody>
          <a:bodyPr>
            <a:spAutoFit/>
          </a:bodyPr>
          <a:lstStyle/>
          <a:p>
            <a:pPr eaLnBrk="1" hangingPunct="1">
              <a:defRPr/>
            </a:pPr>
            <a:r>
              <a:rPr lang="en-US" kern="1200" dirty="0">
                <a:latin typeface="Arial" charset="0"/>
                <a:ea typeface="ＭＳ Ｐゴシック" charset="0"/>
                <a:cs typeface="Arial"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autoUpdateAnimBg="0"/>
      <p:bldP spid="59400" grpId="0" animBg="1" autoUpdateAnimBg="0"/>
      <p:bldP spid="59401" grpId="0" animBg="1" autoUpdateAnimBg="0"/>
      <p:bldP spid="59402" grpId="0" animBg="1" autoUpdateAnimBg="0"/>
      <p:bldP spid="59403" grpId="0" animBg="1" autoUpdateAnimBg="0"/>
      <p:bldP spid="5940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3171487"/>
            <a:ext cx="9144000" cy="341632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Selected events about Christ,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the Son of God (deity)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who serves as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the model </a:t>
            </a:r>
            <a:r>
              <a:rPr lang="en-US" altLang="zh-CN" sz="3600" b="1" i="1" dirty="0">
                <a:solidFill>
                  <a:srgbClr val="FFFF00"/>
                </a:solidFill>
                <a:latin typeface="Arial" charset="0"/>
                <a:cs typeface="Arial" charset="0"/>
              </a:rPr>
              <a:t>Suffering Servant</a:t>
            </a:r>
            <a:r>
              <a:rPr lang="en-US" altLang="zh-CN" sz="3600" b="1" dirty="0">
                <a:solidFill>
                  <a:srgbClr val="FFFFFF"/>
                </a:solidFill>
                <a:latin typeface="Arial" charset="0"/>
                <a:cs typeface="Arial" charset="0"/>
              </a:rPr>
              <a:t>,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exhorts persecuted Roman believers to true </a:t>
            </a:r>
            <a:r>
              <a:rPr lang="en-US" altLang="zh-CN" sz="3600" b="1" i="1" dirty="0">
                <a:solidFill>
                  <a:srgbClr val="FFFF00"/>
                </a:solidFill>
                <a:latin typeface="Arial" charset="0"/>
                <a:cs typeface="Arial" charset="0"/>
              </a:rPr>
              <a:t>discipleship</a:t>
            </a:r>
            <a:r>
              <a:rPr lang="en-US" altLang="zh-CN" sz="3600" b="1" dirty="0">
                <a:solidFill>
                  <a:srgbClr val="FFFFFF"/>
                </a:solidFill>
                <a:latin typeface="Arial" charset="0"/>
                <a:cs typeface="Arial" charset="0"/>
              </a:rPr>
              <a:t> for Christ.</a:t>
            </a:r>
            <a:endParaRPr lang="en-US" sz="3600" b="1" dirty="0">
              <a:solidFill>
                <a:srgbClr val="FFFFFF"/>
              </a:solidFill>
              <a:latin typeface="Arial" charset="0"/>
              <a:cs typeface="Arial" charset="0"/>
            </a:endParaRP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a:solidFill>
                  <a:srgbClr val="000000"/>
                </a:solidFill>
                <a:latin typeface="Arial"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40" name="Text Box 8"/>
          <p:cNvSpPr txBox="1">
            <a:spLocks noChangeArrowheads="1"/>
          </p:cNvSpPr>
          <p:nvPr/>
        </p:nvSpPr>
        <p:spPr bwMode="auto">
          <a:xfrm rot="20505525">
            <a:off x="4988634" y="652463"/>
            <a:ext cx="3327400" cy="95567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Gospel of Action:</a:t>
            </a:r>
          </a:p>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“immediately”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1886444" y="2432788"/>
            <a:ext cx="5640988" cy="769441"/>
          </a:xfrm>
        </p:spPr>
        <p:txBody>
          <a:bodyPr wrap="none">
            <a:spAutoFit/>
          </a:bodyPr>
          <a:lstStyle/>
          <a:p>
            <a:pPr eaLnBrk="1" hangingPunct="1"/>
            <a:r>
              <a:rPr lang="en-US" altLang="zh-CN" b="1" u="sng" dirty="0">
                <a:solidFill>
                  <a:srgbClr val="FFFFFF"/>
                </a:solidFill>
                <a:latin typeface="Arial" charset="0"/>
                <a:cs typeface="Arial" charset="0"/>
              </a:rPr>
              <a:t>Summary Statement</a:t>
            </a:r>
            <a:endParaRPr lang="en-US" altLang="zh-CN" b="1" dirty="0">
              <a:solidFill>
                <a:srgbClr val="FFFFFF"/>
              </a:solidFill>
              <a:latin typeface="Arial" charset="0"/>
              <a:cs typeface="Arial" charset="0"/>
            </a:endParaRPr>
          </a:p>
        </p:txBody>
      </p:sp>
      <p:sp>
        <p:nvSpPr>
          <p:cNvPr id="7" name="Rectangle 2">
            <a:extLst>
              <a:ext uri="{FF2B5EF4-FFF2-40B4-BE49-F238E27FC236}">
                <a16:creationId xmlns:a16="http://schemas.microsoft.com/office/drawing/2014/main" id="{6C58C8AB-EABD-274C-BC6D-C02739501952}"/>
              </a:ext>
            </a:extLst>
          </p:cNvPr>
          <p:cNvSpPr txBox="1">
            <a:spLocks noChangeArrowheads="1"/>
          </p:cNvSpPr>
          <p:nvPr/>
        </p:nvSpPr>
        <p:spPr bwMode="auto">
          <a:xfrm>
            <a:off x="5468463" y="1511116"/>
            <a:ext cx="345933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55737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0"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 Box 2"/>
          <p:cNvSpPr txBox="1">
            <a:spLocks noChangeArrowheads="1"/>
          </p:cNvSpPr>
          <p:nvPr/>
        </p:nvSpPr>
        <p:spPr bwMode="auto">
          <a:xfrm>
            <a:off x="8458200" y="4572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FF"/>
                </a:solidFill>
                <a:latin typeface="Arial" charset="0"/>
                <a:cs typeface="Arial" charset="0"/>
              </a:rPr>
              <a:t>84</a:t>
            </a:r>
            <a:endParaRPr lang="en-US" sz="2800">
              <a:latin typeface="Arial" charset="0"/>
              <a:cs typeface="Arial" charset="0"/>
            </a:endParaRPr>
          </a:p>
        </p:txBody>
      </p:sp>
      <p:sp>
        <p:nvSpPr>
          <p:cNvPr id="60420" name="Text Box 4"/>
          <p:cNvSpPr txBox="1">
            <a:spLocks noChangeArrowheads="1"/>
          </p:cNvSpPr>
          <p:nvPr/>
        </p:nvSpPr>
        <p:spPr bwMode="auto">
          <a:xfrm>
            <a:off x="152400" y="4191038"/>
            <a:ext cx="7162800" cy="23082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For this reason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purpose is more pastoral. He wrote to prepare his readers for suffering.  Christian discipleship involves hardship–even death–as is modeled in the Lord Jesus.</a:t>
            </a:r>
            <a:r>
              <a:rPr lang="en-US" altLang="zh-CN" sz="3200" b="1" dirty="0">
                <a:solidFill>
                  <a:srgbClr val="FFFFFF"/>
                </a:solidFill>
                <a:latin typeface="Arial" charset="0"/>
                <a:cs typeface="Arial" charset="0"/>
              </a:rPr>
              <a:t> </a:t>
            </a:r>
          </a:p>
        </p:txBody>
      </p:sp>
      <p:sp>
        <p:nvSpPr>
          <p:cNvPr id="60421" name="Text Box 5"/>
          <p:cNvSpPr txBox="1">
            <a:spLocks noChangeArrowheads="1"/>
          </p:cNvSpPr>
          <p:nvPr/>
        </p:nvSpPr>
        <p:spPr bwMode="auto">
          <a:xfrm rot="600000">
            <a:off x="2590800" y="871538"/>
            <a:ext cx="6264275" cy="2678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Clement of Alexandria</a:t>
            </a:r>
          </a:p>
          <a:p>
            <a:pPr algn="ctr" eaLnBrk="1" hangingPunct="1"/>
            <a:r>
              <a:rPr lang="en-US" altLang="zh-CN" sz="2800" b="1">
                <a:solidFill>
                  <a:srgbClr val="FFFFFF"/>
                </a:solidFill>
                <a:latin typeface="Arial" charset="0"/>
                <a:cs typeface="Arial" charset="0"/>
              </a:rPr>
              <a:t>testified that Mark wrote his gospel </a:t>
            </a:r>
          </a:p>
          <a:p>
            <a:pPr algn="ctr" eaLnBrk="1" hangingPunct="1"/>
            <a:r>
              <a:rPr lang="en-US" altLang="zh-CN" sz="2800" b="1">
                <a:solidFill>
                  <a:srgbClr val="FFFFFF"/>
                </a:solidFill>
                <a:latin typeface="Arial" charset="0"/>
                <a:cs typeface="Arial" charset="0"/>
              </a:rPr>
              <a:t>at the request of Roman Christians. </a:t>
            </a:r>
          </a:p>
          <a:p>
            <a:pPr algn="ctr" eaLnBrk="1" hangingPunct="1"/>
            <a:r>
              <a:rPr lang="en-US" altLang="zh-CN" sz="2800" b="1">
                <a:solidFill>
                  <a:srgbClr val="FFFFFF"/>
                </a:solidFill>
                <a:latin typeface="Arial" charset="0"/>
                <a:cs typeface="Arial" charset="0"/>
              </a:rPr>
              <a:t>It was written during the reign of Nero (AD 54-68), a time when the church faced intense persecution.</a:t>
            </a:r>
            <a:endParaRPr lang="en-US" sz="2800" b="1">
              <a:solidFill>
                <a:srgbClr val="FFFFFF"/>
              </a:solidFill>
              <a:latin typeface="Arial" charset="0"/>
              <a:cs typeface="Arial" charset="0"/>
            </a:endParaRPr>
          </a:p>
        </p:txBody>
      </p:sp>
      <p:sp>
        <p:nvSpPr>
          <p:cNvPr id="2" name="Title 1"/>
          <p:cNvSpPr>
            <a:spLocks noGrp="1"/>
          </p:cNvSpPr>
          <p:nvPr>
            <p:ph type="title" idx="4294967295"/>
          </p:nvPr>
        </p:nvSpPr>
        <p:spPr>
          <a:xfrm>
            <a:off x="323850" y="757440"/>
            <a:ext cx="2303463" cy="590147"/>
          </a:xfrm>
          <a:solidFill>
            <a:srgbClr val="0000FF"/>
          </a:solidFill>
        </p:spPr>
        <p:txBody>
          <a:bodyPr>
            <a:spAutoFit/>
          </a:bodyPr>
          <a:lstStyle/>
          <a:p>
            <a:pPr eaLnBrk="1" hangingPunct="1">
              <a:defRPr/>
            </a:pPr>
            <a:r>
              <a:rPr lang="en-US" sz="3200" kern="1200" dirty="0">
                <a:latin typeface="Arial" charset="0"/>
                <a:ea typeface="ＭＳ Ｐゴシック" charset="0"/>
                <a:cs typeface="Arial"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80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2" name="Title 1"/>
          <p:cNvSpPr>
            <a:spLocks noGrp="1"/>
          </p:cNvSpPr>
          <p:nvPr>
            <p:ph type="title"/>
          </p:nvPr>
        </p:nvSpPr>
        <p:spPr>
          <a:xfrm>
            <a:off x="179512" y="188640"/>
            <a:ext cx="8238466" cy="459100"/>
          </a:xfrm>
          <a:solidFill>
            <a:srgbClr val="FFCC99"/>
          </a:solidFill>
          <a:ln>
            <a:noFill/>
          </a:ln>
        </p:spPr>
        <p:txBody>
          <a:bodyPr wrap="none">
            <a:spAutoFit/>
          </a:bodyPr>
          <a:lstStyle/>
          <a:p>
            <a:pPr algn="ctr" eaLnBrk="1" hangingPunct="1"/>
            <a:r>
              <a:rPr lang="en-US" sz="2600" kern="1200" dirty="0">
                <a:solidFill>
                  <a:srgbClr val="003366"/>
                </a:solidFill>
                <a:latin typeface="Arial" charset="0"/>
                <a:ea typeface="SimSun" charset="0"/>
                <a:cs typeface="SimSun" charset="0"/>
              </a:rPr>
              <a:t>Message Statements for the New Testament Books</a:t>
            </a:r>
          </a:p>
        </p:txBody>
      </p:sp>
      <p:sp>
        <p:nvSpPr>
          <p:cNvPr id="7" name="Rectangle 7"/>
          <p:cNvSpPr txBox="1">
            <a:spLocks noChangeArrowheads="1"/>
          </p:cNvSpPr>
          <p:nvPr/>
        </p:nvSpPr>
        <p:spPr bwMode="auto">
          <a:xfrm>
            <a:off x="251520" y="2348880"/>
            <a:ext cx="8892480" cy="450912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None/>
              <a:defRPr/>
            </a:pPr>
            <a:r>
              <a:rPr lang="en-US" altLang="zh-CN" sz="2200" b="1" u="sng" dirty="0">
                <a:solidFill>
                  <a:srgbClr val="000000"/>
                </a:solidFill>
                <a:ea typeface="SimSun" charset="0"/>
                <a:cs typeface="Arial"/>
              </a:rPr>
              <a:t>Matthew</a:t>
            </a:r>
            <a:endParaRPr lang="en-US" altLang="zh-CN" sz="2200" b="1" u="sng" dirty="0">
              <a:ea typeface="SimSun" charset="0"/>
              <a:cs typeface="Arial"/>
            </a:endParaRPr>
          </a:p>
          <a:p>
            <a:pPr eaLnBrk="1" hangingPunct="1">
              <a:defRPr/>
            </a:pPr>
            <a:r>
              <a:rPr lang="en-US" altLang="zh-CN" sz="2200" b="1" dirty="0">
                <a:solidFill>
                  <a:srgbClr val="000000"/>
                </a:solidFill>
                <a:ea typeface="SimSun" charset="0"/>
                <a:cs typeface="Arial"/>
              </a:rPr>
              <a:t>Matthew: (1) proves Jesus as </a:t>
            </a:r>
            <a:r>
              <a:rPr lang="en-US" altLang="zh-CN" sz="2200" b="1" i="1" dirty="0">
                <a:solidFill>
                  <a:srgbClr val="800000"/>
                </a:solidFill>
                <a:ea typeface="SimSun" charset="0"/>
                <a:cs typeface="Arial"/>
              </a:rPr>
              <a:t>Messiah</a:t>
            </a:r>
            <a:r>
              <a:rPr lang="en-US" altLang="zh-CN" sz="2200" b="1" dirty="0">
                <a:solidFill>
                  <a:srgbClr val="800000"/>
                </a:solidFill>
                <a:ea typeface="SimSun" charset="0"/>
                <a:cs typeface="Arial"/>
              </a:rPr>
              <a:t> for </a:t>
            </a:r>
            <a:r>
              <a:rPr lang="en-US" altLang="zh-CN" sz="2200" b="1" i="1" dirty="0">
                <a:solidFill>
                  <a:srgbClr val="800000"/>
                </a:solidFill>
                <a:ea typeface="SimSun" charset="0"/>
                <a:cs typeface="Arial"/>
              </a:rPr>
              <a:t>unbelieving</a:t>
            </a:r>
            <a:r>
              <a:rPr lang="en-US" altLang="zh-CN" sz="2200" b="1" dirty="0">
                <a:solidFill>
                  <a:schemeClr val="bg1"/>
                </a:solidFill>
                <a:ea typeface="SimSun" charset="0"/>
                <a:cs typeface="Arial"/>
              </a:rPr>
              <a:t> </a:t>
            </a:r>
            <a:r>
              <a:rPr lang="en-US" altLang="zh-CN" sz="2200" b="1" dirty="0">
                <a:ea typeface="SimSun" charset="0"/>
                <a:cs typeface="Arial"/>
              </a:rPr>
              <a:t>Jews</a:t>
            </a:r>
            <a:r>
              <a:rPr lang="en-US" altLang="zh-CN" sz="2200" b="1" dirty="0">
                <a:solidFill>
                  <a:srgbClr val="000000"/>
                </a:solidFill>
                <a:ea typeface="SimSun" charset="0"/>
                <a:cs typeface="Arial"/>
              </a:rPr>
              <a:t> to trust Him, and (2) explains that the kingdom is </a:t>
            </a:r>
            <a:r>
              <a:rPr lang="en-US" altLang="zh-CN" sz="2200" b="1" i="1" dirty="0">
                <a:solidFill>
                  <a:srgbClr val="800000"/>
                </a:solidFill>
                <a:ea typeface="SimSun" charset="0"/>
                <a:cs typeface="Arial"/>
              </a:rPr>
              <a:t>postponed</a:t>
            </a:r>
            <a:r>
              <a:rPr lang="en-US" altLang="zh-CN" sz="2200" b="1" dirty="0">
                <a:solidFill>
                  <a:srgbClr val="000000"/>
                </a:solidFill>
                <a:ea typeface="SimSun" charset="0"/>
                <a:cs typeface="Arial"/>
              </a:rPr>
              <a:t> due to Israel</a:t>
            </a:r>
            <a:r>
              <a:rPr lang="uk-UA" altLang="zh-CN" sz="2200" b="1" dirty="0">
                <a:solidFill>
                  <a:srgbClr val="000000"/>
                </a:solidFill>
                <a:ea typeface="SimSun" charset="0"/>
                <a:cs typeface="Arial"/>
              </a:rPr>
              <a:t>'</a:t>
            </a:r>
            <a:r>
              <a:rPr lang="en-US" altLang="zh-CN" sz="2200" b="1" dirty="0">
                <a:solidFill>
                  <a:srgbClr val="000000"/>
                </a:solidFill>
                <a:ea typeface="SimSun" charset="0"/>
                <a:cs typeface="Arial"/>
              </a:rPr>
              <a:t>s rejection of Christ as King for </a:t>
            </a:r>
            <a:r>
              <a:rPr lang="en-US" altLang="zh-CN" sz="2200" b="1" i="1" dirty="0">
                <a:solidFill>
                  <a:srgbClr val="800000"/>
                </a:solidFill>
                <a:ea typeface="SimSun" charset="0"/>
                <a:cs typeface="Arial"/>
              </a:rPr>
              <a:t>believing</a:t>
            </a:r>
            <a:r>
              <a:rPr lang="en-US" altLang="zh-CN" sz="2200" b="1" dirty="0">
                <a:solidFill>
                  <a:srgbClr val="000000"/>
                </a:solidFill>
                <a:ea typeface="SimSun" charset="0"/>
                <a:cs typeface="Arial"/>
              </a:rPr>
              <a:t> Jews to see His present kingdom authority as residing in the Church.</a:t>
            </a:r>
          </a:p>
          <a:p>
            <a:pPr eaLnBrk="1" hangingPunct="1">
              <a:buFont typeface="Wingdings" charset="0"/>
              <a:buNone/>
              <a:defRPr/>
            </a:pPr>
            <a:endParaRPr lang="en-US" altLang="zh-CN" sz="2200" b="1" dirty="0">
              <a:solidFill>
                <a:srgbClr val="000000"/>
              </a:solidFill>
              <a:ea typeface="SimSun" charset="0"/>
              <a:cs typeface="Arial"/>
            </a:endParaRPr>
          </a:p>
          <a:p>
            <a:pPr marL="0" indent="0" eaLnBrk="1" hangingPunct="1">
              <a:buNone/>
              <a:defRPr/>
            </a:pPr>
            <a:r>
              <a:rPr lang="en-US" altLang="zh-CN" sz="2200" b="1" u="sng" dirty="0">
                <a:solidFill>
                  <a:srgbClr val="000000"/>
                </a:solidFill>
                <a:ea typeface="SimSun" charset="0"/>
                <a:cs typeface="Arial"/>
              </a:rPr>
              <a:t>Mark</a:t>
            </a:r>
            <a:endParaRPr lang="en-US" altLang="zh-CN" sz="2200" b="1" u="sng" dirty="0">
              <a:ea typeface="SimSun" charset="0"/>
              <a:cs typeface="Arial"/>
            </a:endParaRPr>
          </a:p>
          <a:p>
            <a:pPr eaLnBrk="1" hangingPunct="1">
              <a:defRPr/>
            </a:pPr>
            <a:r>
              <a:rPr lang="en-US" altLang="zh-CN" sz="2200" b="1" dirty="0">
                <a:solidFill>
                  <a:srgbClr val="000000"/>
                </a:solidFill>
                <a:ea typeface="SimSun" charset="0"/>
                <a:cs typeface="Arial"/>
              </a:rPr>
              <a:t>Mark presents in a pastoral concern selected events about Christ, the Son of God (deity) who serves as the model </a:t>
            </a:r>
            <a:r>
              <a:rPr lang="en-US" altLang="zh-CN" sz="2200" b="1" i="1" dirty="0">
                <a:solidFill>
                  <a:srgbClr val="800000"/>
                </a:solidFill>
                <a:ea typeface="SimSun" charset="0"/>
                <a:cs typeface="Arial"/>
              </a:rPr>
              <a:t>Suffering Servant</a:t>
            </a:r>
            <a:r>
              <a:rPr lang="en-US" altLang="zh-CN" sz="2200" b="1" dirty="0">
                <a:solidFill>
                  <a:srgbClr val="000000"/>
                </a:solidFill>
                <a:ea typeface="SimSun" charset="0"/>
                <a:cs typeface="Arial"/>
              </a:rPr>
              <a:t>, to exhort persecuted Roman believers to true </a:t>
            </a:r>
            <a:r>
              <a:rPr lang="en-US" altLang="zh-CN" sz="2200" b="1" i="1" dirty="0">
                <a:solidFill>
                  <a:srgbClr val="800000"/>
                </a:solidFill>
                <a:ea typeface="SimSun" charset="0"/>
                <a:cs typeface="Arial"/>
              </a:rPr>
              <a:t>discipleship</a:t>
            </a:r>
            <a:r>
              <a:rPr lang="en-US" altLang="zh-CN" sz="2200" b="1" dirty="0">
                <a:solidFill>
                  <a:srgbClr val="000000"/>
                </a:solidFill>
                <a:ea typeface="SimSun" charset="0"/>
                <a:cs typeface="Arial"/>
              </a:rPr>
              <a:t> for Christ.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a:defRPr/>
            </a:pPr>
            <a:r>
              <a:rPr lang="en-US" b="1" dirty="0">
                <a:solidFill>
                  <a:schemeClr val="accent5">
                    <a:lumMod val="10000"/>
                  </a:schemeClr>
                </a:solidFill>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u="sng" dirty="0">
                <a:solidFill>
                  <a:srgbClr val="FFFFFF"/>
                </a:solidFill>
                <a:latin typeface="Arial" charset="0"/>
                <a:cs typeface="Times New Roman" charset="0"/>
              </a:rPr>
              <a:t>Key Verse</a:t>
            </a:r>
            <a:r>
              <a:rPr lang="en-US" sz="2800" b="1" dirty="0">
                <a:solidFill>
                  <a:srgbClr val="FFFFFF"/>
                </a:solidFill>
                <a:latin typeface="Arial" charset="0"/>
                <a:cs typeface="Times New Roman" charset="0"/>
              </a:rPr>
              <a:t> </a:t>
            </a:r>
          </a:p>
          <a:p>
            <a:pPr algn="ctr" eaLnBrk="1" hangingPunct="1"/>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For even the Son of Man </a:t>
            </a:r>
          </a:p>
          <a:p>
            <a:pPr algn="ctr" eaLnBrk="1" hangingPunct="1"/>
            <a:r>
              <a:rPr lang="en-US" sz="2800" b="1" dirty="0">
                <a:solidFill>
                  <a:srgbClr val="FFFFFF"/>
                </a:solidFill>
                <a:latin typeface="Arial" charset="0"/>
                <a:cs typeface="Arial" charset="0"/>
              </a:rPr>
              <a:t>did not come to be served, </a:t>
            </a:r>
          </a:p>
          <a:p>
            <a:pPr algn="ctr" eaLnBrk="1" hangingPunct="1"/>
            <a:r>
              <a:rPr lang="en-US" sz="2800" b="1" dirty="0">
                <a:solidFill>
                  <a:srgbClr val="FFFFFF"/>
                </a:solidFill>
                <a:latin typeface="Arial" charset="0"/>
                <a:cs typeface="Arial" charset="0"/>
              </a:rPr>
              <a:t>but to serve, and to give his life</a:t>
            </a:r>
          </a:p>
          <a:p>
            <a:pPr algn="ctr" eaLnBrk="1" hangingPunct="1"/>
            <a:r>
              <a:rPr lang="en-US" sz="2800" b="1" dirty="0">
                <a:solidFill>
                  <a:srgbClr val="FFFFFF"/>
                </a:solidFill>
                <a:latin typeface="Arial" charset="0"/>
                <a:cs typeface="Arial" charset="0"/>
              </a:rPr>
              <a:t>as a ransom for many</a:t>
            </a:r>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 </a:t>
            </a:r>
          </a:p>
          <a:p>
            <a:pPr algn="ctr" eaLnBrk="1" hangingPunct="1"/>
            <a:r>
              <a:rPr lang="en-US" sz="2800" b="1" dirty="0">
                <a:solidFill>
                  <a:srgbClr val="FFFFFF"/>
                </a:solidFill>
                <a:latin typeface="Arial" charset="0"/>
                <a:cs typeface="Arial" charset="0"/>
              </a:rPr>
              <a:t>(Mark 10:45).</a:t>
            </a:r>
            <a:endParaRPr lang="en-US" sz="2800" dirty="0">
              <a:solidFill>
                <a:srgbClr val="FFFFFF"/>
              </a:solidFill>
              <a:latin typeface="Arial"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serve</a:t>
            </a:r>
          </a:p>
        </p:txBody>
      </p:sp>
      <p:sp>
        <p:nvSpPr>
          <p:cNvPr id="93236" name="Text Box 52"/>
          <p:cNvSpPr txBox="1">
            <a:spLocks noChangeArrowheads="1"/>
          </p:cNvSpPr>
          <p:nvPr/>
        </p:nvSpPr>
        <p:spPr bwMode="auto">
          <a:xfrm>
            <a:off x="4880322" y="3717070"/>
            <a:ext cx="2139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ext Box 3"/>
          <p:cNvSpPr txBox="1">
            <a:spLocks noChangeArrowheads="1"/>
          </p:cNvSpPr>
          <p:nvPr/>
        </p:nvSpPr>
        <p:spPr bwMode="auto">
          <a:xfrm>
            <a:off x="3708438" y="476288"/>
            <a:ext cx="1279525"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Mark </a:t>
            </a:r>
            <a:endParaRPr lang="en-US" sz="2800" b="1">
              <a:solidFill>
                <a:srgbClr val="FFFFFF"/>
              </a:solidFill>
              <a:latin typeface="Arial" charset="0"/>
              <a:cs typeface="Arial" charset="0"/>
            </a:endParaRPr>
          </a:p>
        </p:txBody>
      </p:sp>
      <p:graphicFrame>
        <p:nvGraphicFramePr>
          <p:cNvPr id="55" name="Table 54"/>
          <p:cNvGraphicFramePr>
            <a:graphicFrameLocks noGrp="1"/>
          </p:cNvGraphicFramePr>
          <p:nvPr/>
        </p:nvGraphicFramePr>
        <p:xfrm>
          <a:off x="-36475" y="-26950"/>
          <a:ext cx="9251951" cy="6888163"/>
        </p:xfrm>
        <a:graphic>
          <a:graphicData uri="http://schemas.openxmlformats.org/drawingml/2006/table">
            <a:tbl>
              <a:tblPr/>
              <a:tblGrid>
                <a:gridCol w="958851">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936625">
                  <a:extLst>
                    <a:ext uri="{9D8B030D-6E8A-4147-A177-3AD203B41FA5}">
                      <a16:colId xmlns:a16="http://schemas.microsoft.com/office/drawing/2014/main" val="20007"/>
                    </a:ext>
                  </a:extLst>
                </a:gridCol>
                <a:gridCol w="1079500">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969696"/>
                          </a:outerShdw>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06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Coming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Ministry Opposition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Self-</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Sacrifice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Resurrection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1:14–10:52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2"/>
                  </a:ext>
                </a:extLst>
              </a:tr>
              <a:tr h="1546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Deity &amp; John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Baptism &amp;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Temp-tation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1:9-13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Mission</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Op-posed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2:13–</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8:26</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Instruction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8:27–</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10:52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Rejec-tion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Passion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14–15</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Proof</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Ending</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16:9-20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1255713">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Tension</a:t>
                      </a:r>
                      <a:endPar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Servanthood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3250">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 Years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 Months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 Days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03250">
                <a:tc gridSpan="9">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Written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64-68 but Covers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29-33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91888" name="Text Box 2"/>
          <p:cNvSpPr txBox="1">
            <a:spLocks noChangeArrowheads="1"/>
          </p:cNvSpPr>
          <p:nvPr/>
        </p:nvSpPr>
        <p:spPr bwMode="auto">
          <a:xfrm>
            <a:off x="8604261" y="-2697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82</a:t>
            </a:r>
          </a:p>
        </p:txBody>
      </p:sp>
      <p:sp>
        <p:nvSpPr>
          <p:cNvPr id="2" name="Title 1"/>
          <p:cNvSpPr>
            <a:spLocks noGrp="1"/>
          </p:cNvSpPr>
          <p:nvPr>
            <p:ph type="title" idx="4294967295"/>
          </p:nvPr>
        </p:nvSpPr>
        <p:spPr>
          <a:xfrm>
            <a:off x="-107950" y="-22187"/>
            <a:ext cx="9359900" cy="714375"/>
          </a:xfrm>
        </p:spPr>
        <p:txBody>
          <a:bodyPr/>
          <a:lstStyle/>
          <a:p>
            <a:pPr eaLnBrk="1" hangingPunct="1">
              <a:defRPr/>
            </a:pPr>
            <a:r>
              <a:rPr kumimoji="1" lang="en-US" kern="1200" dirty="0">
                <a:latin typeface="Arial"/>
                <a:ea typeface="ＭＳ Ｐゴシック"/>
                <a:cs typeface="Arial"/>
              </a:rPr>
              <a:t>Mark: Deity Who Models Suffering As Servant</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2514600"/>
            <a:ext cx="7239000" cy="39703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cs typeface="Arial" charset="0"/>
              </a:rPr>
              <a:t>Summary Statement</a:t>
            </a:r>
            <a:endParaRPr lang="en-US" altLang="zh-CN" sz="2800" b="1">
              <a:solidFill>
                <a:srgbClr val="FFFFFF"/>
              </a:solidFill>
              <a:latin typeface="Arial" charset="0"/>
              <a:cs typeface="Arial" charset="0"/>
            </a:endParaRPr>
          </a:p>
          <a:p>
            <a:pPr algn="ctr" eaLnBrk="1" hangingPunct="1"/>
            <a:r>
              <a:rPr lang="en-US" altLang="zh-CN" sz="2800" b="1">
                <a:solidFill>
                  <a:srgbClr val="FFFFFF"/>
                </a:solidFill>
                <a:latin typeface="Arial" charset="0"/>
                <a:cs typeface="Arial" charset="0"/>
              </a:rPr>
              <a:t> Mark presents in a pastoral concern </a:t>
            </a:r>
          </a:p>
          <a:p>
            <a:pPr algn="ctr" eaLnBrk="1" hangingPunct="1"/>
            <a:r>
              <a:rPr lang="en-US" altLang="zh-CN" sz="2800" b="1">
                <a:solidFill>
                  <a:srgbClr val="FFFFFF"/>
                </a:solidFill>
                <a:latin typeface="Arial" charset="0"/>
                <a:cs typeface="Arial" charset="0"/>
              </a:rPr>
              <a:t>selected events about Christ, </a:t>
            </a:r>
          </a:p>
          <a:p>
            <a:pPr algn="ctr" eaLnBrk="1" hangingPunct="1"/>
            <a:r>
              <a:rPr lang="en-US" altLang="zh-CN" sz="2800" b="1">
                <a:solidFill>
                  <a:srgbClr val="FFFFFF"/>
                </a:solidFill>
                <a:latin typeface="Arial" charset="0"/>
                <a:cs typeface="Arial" charset="0"/>
              </a:rPr>
              <a:t>the Son of God (deity) </a:t>
            </a:r>
          </a:p>
          <a:p>
            <a:pPr algn="ctr" eaLnBrk="1" hangingPunct="1"/>
            <a:r>
              <a:rPr lang="en-US" altLang="zh-CN" sz="2800" b="1">
                <a:solidFill>
                  <a:srgbClr val="FFFFFF"/>
                </a:solidFill>
                <a:latin typeface="Arial" charset="0"/>
                <a:cs typeface="Arial" charset="0"/>
              </a:rPr>
              <a:t>who serves as </a:t>
            </a:r>
          </a:p>
          <a:p>
            <a:pPr algn="ctr" eaLnBrk="1" hangingPunct="1"/>
            <a:r>
              <a:rPr lang="en-US" altLang="zh-CN" sz="2800" b="1">
                <a:solidFill>
                  <a:srgbClr val="FFFFFF"/>
                </a:solidFill>
                <a:latin typeface="Arial" charset="0"/>
                <a:cs typeface="Arial" charset="0"/>
              </a:rPr>
              <a:t>the model </a:t>
            </a:r>
            <a:r>
              <a:rPr lang="en-US" altLang="zh-CN" sz="2800" b="1" i="1">
                <a:solidFill>
                  <a:srgbClr val="FFFF00"/>
                </a:solidFill>
                <a:latin typeface="Arial" charset="0"/>
                <a:cs typeface="Arial" charset="0"/>
              </a:rPr>
              <a:t>Suffering Servant</a:t>
            </a:r>
            <a:r>
              <a:rPr lang="en-US" altLang="zh-CN" sz="2800" b="1">
                <a:solidFill>
                  <a:srgbClr val="FFFFFF"/>
                </a:solidFill>
                <a:latin typeface="Arial" charset="0"/>
                <a:cs typeface="Arial" charset="0"/>
              </a:rPr>
              <a:t>, </a:t>
            </a:r>
          </a:p>
          <a:p>
            <a:pPr algn="ctr" eaLnBrk="1" hangingPunct="1"/>
            <a:r>
              <a:rPr lang="en-US" altLang="zh-CN" sz="2800" b="1">
                <a:solidFill>
                  <a:srgbClr val="FFFFFF"/>
                </a:solidFill>
                <a:latin typeface="Arial" charset="0"/>
                <a:cs typeface="Arial" charset="0"/>
              </a:rPr>
              <a:t>to exhort persecuted Roman believers to true </a:t>
            </a:r>
            <a:r>
              <a:rPr lang="en-US" altLang="zh-CN" sz="2800" b="1" i="1">
                <a:solidFill>
                  <a:srgbClr val="FFFF00"/>
                </a:solidFill>
                <a:latin typeface="Arial" charset="0"/>
                <a:cs typeface="Arial" charset="0"/>
              </a:rPr>
              <a:t>discipleship</a:t>
            </a:r>
            <a:r>
              <a:rPr lang="en-US" altLang="zh-CN" sz="2800" b="1">
                <a:solidFill>
                  <a:srgbClr val="FFFFFF"/>
                </a:solidFill>
                <a:latin typeface="Arial" charset="0"/>
                <a:cs typeface="Arial" charset="0"/>
              </a:rPr>
              <a:t> for Christ.</a:t>
            </a:r>
          </a:p>
          <a:p>
            <a:pPr algn="ctr" eaLnBrk="1" hangingPunct="1"/>
            <a:endParaRPr lang="en-US" sz="2800" b="1">
              <a:solidFill>
                <a:srgbClr val="FFFFFF"/>
              </a:solidFill>
              <a:latin typeface="Arial" charset="0"/>
              <a:cs typeface="Arial" charset="0"/>
            </a:endParaRPr>
          </a:p>
        </p:txBody>
      </p:sp>
      <p:sp>
        <p:nvSpPr>
          <p:cNvPr id="293890" name="Text Box 3"/>
          <p:cNvSpPr txBox="1">
            <a:spLocks noChangeArrowheads="1"/>
          </p:cNvSpPr>
          <p:nvPr/>
        </p:nvSpPr>
        <p:spPr bwMode="auto">
          <a:xfrm>
            <a:off x="8693163" y="304813"/>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82</a:t>
            </a:r>
            <a:endParaRPr lang="en-US" b="1">
              <a:latin typeface="Arial" charset="0"/>
              <a:cs typeface="Arial" charset="0"/>
            </a:endParaRPr>
          </a:p>
        </p:txBody>
      </p:sp>
      <p:sp>
        <p:nvSpPr>
          <p:cNvPr id="293891" name="Text Box 5"/>
          <p:cNvSpPr txBox="1">
            <a:spLocks noChangeArrowheads="1"/>
          </p:cNvSpPr>
          <p:nvPr/>
        </p:nvSpPr>
        <p:spPr bwMode="auto">
          <a:xfrm>
            <a:off x="3519488" y="1295400"/>
            <a:ext cx="2298700" cy="9540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cs typeface="Arial" charset="0"/>
              </a:rPr>
              <a:t>Key Word</a:t>
            </a:r>
            <a:endParaRPr lang="en-US" altLang="zh-CN" sz="2800" b="1">
              <a:solidFill>
                <a:srgbClr val="FFFFFF"/>
              </a:solidFill>
              <a:latin typeface="Arial" charset="0"/>
              <a:cs typeface="Arial" charset="0"/>
            </a:endParaRPr>
          </a:p>
          <a:p>
            <a:pPr algn="ctr" eaLnBrk="1" hangingPunct="1"/>
            <a:r>
              <a:rPr lang="en-US" altLang="zh-CN" sz="2800" b="1">
                <a:solidFill>
                  <a:srgbClr val="FFFF00"/>
                </a:solidFill>
                <a:latin typeface="Arial" charset="0"/>
                <a:cs typeface="Arial" charset="0"/>
              </a:rPr>
              <a:t>Discipleship</a:t>
            </a:r>
            <a:endParaRPr lang="en-US" sz="2800" b="1">
              <a:solidFill>
                <a:srgbClr val="FFFF00"/>
              </a:solidFill>
              <a:latin typeface="Arial" charset="0"/>
              <a:cs typeface="Arial" charset="0"/>
            </a:endParaRP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1"/>
            <a:ext cx="2895600" cy="193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40" name="Text Box 8"/>
          <p:cNvSpPr txBox="1">
            <a:spLocks noChangeArrowheads="1"/>
          </p:cNvSpPr>
          <p:nvPr/>
        </p:nvSpPr>
        <p:spPr bwMode="auto">
          <a:xfrm rot="-1547589">
            <a:off x="5683250" y="1062076"/>
            <a:ext cx="3327400" cy="95567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Gospel of Action:</a:t>
            </a:r>
          </a:p>
          <a:p>
            <a:pPr algn="ctr" eaLnBrk="1" hangingPunct="1"/>
            <a:r>
              <a:rPr lang="ru-RU"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immediately</a:t>
            </a:r>
            <a:r>
              <a:rPr lang="ru-RU"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492501" y="549275"/>
            <a:ext cx="2428875" cy="522288"/>
          </a:xfrm>
        </p:spPr>
        <p:txBody>
          <a:bodyPr wrap="none">
            <a:spAutoFit/>
          </a:bodyPr>
          <a:lstStyle/>
          <a:p>
            <a:pPr algn="l" eaLnBrk="1" hangingPunct="1">
              <a:defRPr/>
            </a:pPr>
            <a:r>
              <a:rPr lang="en-US" kern="1200" dirty="0">
                <a:latin typeface="Arial" charset="0"/>
                <a:ea typeface="ＭＳ Ｐゴシック" charset="0"/>
                <a:cs typeface="Arial" charset="0"/>
              </a:rPr>
              <a:t>Keys to Mark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7" name="Object 2"/>
          <p:cNvGraphicFramePr>
            <a:graphicFrameLocks noChangeAspect="1"/>
          </p:cNvGraphicFramePr>
          <p:nvPr/>
        </p:nvGraphicFramePr>
        <p:xfrm>
          <a:off x="4267200" y="1143000"/>
          <a:ext cx="4876800" cy="36576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48768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5938" name="Text Box 2"/>
          <p:cNvSpPr txBox="1">
            <a:spLocks noChangeArrowheads="1"/>
          </p:cNvSpPr>
          <p:nvPr/>
        </p:nvSpPr>
        <p:spPr bwMode="auto">
          <a:xfrm>
            <a:off x="8534412"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sp>
        <p:nvSpPr>
          <p:cNvPr id="62468" name="Text Box 4"/>
          <p:cNvSpPr txBox="1">
            <a:spLocks noChangeArrowheads="1"/>
          </p:cNvSpPr>
          <p:nvPr/>
        </p:nvSpPr>
        <p:spPr bwMode="auto">
          <a:xfrm>
            <a:off x="1371600" y="3179801"/>
            <a:ext cx="4929188" cy="5252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1:14–10:52	   Opposition</a:t>
            </a:r>
            <a:endParaRPr lang="en-US" sz="2800">
              <a:latin typeface="Arial" charset="0"/>
              <a:cs typeface="Arial" charset="0"/>
            </a:endParaRPr>
          </a:p>
        </p:txBody>
      </p:sp>
      <p:sp>
        <p:nvSpPr>
          <p:cNvPr id="62469" name="Text Box 5"/>
          <p:cNvSpPr txBox="1">
            <a:spLocks noChangeArrowheads="1"/>
          </p:cNvSpPr>
          <p:nvPr/>
        </p:nvSpPr>
        <p:spPr bwMode="auto">
          <a:xfrm>
            <a:off x="457200" y="2057438"/>
            <a:ext cx="4370388" cy="5252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1:1-13     Coming</a:t>
            </a:r>
          </a:p>
        </p:txBody>
      </p:sp>
      <p:sp>
        <p:nvSpPr>
          <p:cNvPr id="62470" name="Text Box 6"/>
          <p:cNvSpPr txBox="1">
            <a:spLocks noChangeArrowheads="1"/>
          </p:cNvSpPr>
          <p:nvPr/>
        </p:nvSpPr>
        <p:spPr bwMode="auto">
          <a:xfrm>
            <a:off x="2252663" y="4302163"/>
            <a:ext cx="4983162"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11–15      Self-sacrifice</a:t>
            </a:r>
            <a:endParaRPr lang="en-US" sz="2800">
              <a:latin typeface="Arial" charset="0"/>
              <a:cs typeface="Arial" charset="0"/>
            </a:endParaRPr>
          </a:p>
        </p:txBody>
      </p:sp>
      <p:sp>
        <p:nvSpPr>
          <p:cNvPr id="62471" name="Text Box 7"/>
          <p:cNvSpPr txBox="1">
            <a:spLocks noChangeArrowheads="1"/>
          </p:cNvSpPr>
          <p:nvPr/>
        </p:nvSpPr>
        <p:spPr bwMode="auto">
          <a:xfrm>
            <a:off x="3200400" y="5424525"/>
            <a:ext cx="4900613" cy="5252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16	Resurrection</a:t>
            </a:r>
          </a:p>
        </p:txBody>
      </p:sp>
      <p:sp>
        <p:nvSpPr>
          <p:cNvPr id="2" name="Title 1"/>
          <p:cNvSpPr>
            <a:spLocks noGrp="1"/>
          </p:cNvSpPr>
          <p:nvPr>
            <p:ph type="title" idx="4294967295"/>
          </p:nvPr>
        </p:nvSpPr>
        <p:spPr>
          <a:xfrm>
            <a:off x="3495676" y="549275"/>
            <a:ext cx="2155825" cy="522288"/>
          </a:xfrm>
          <a:solidFill>
            <a:srgbClr val="0000FF"/>
          </a:solidFill>
        </p:spPr>
        <p:txBody>
          <a:bodyPr>
            <a:spAutoFit/>
          </a:bodyPr>
          <a:lstStyle/>
          <a:p>
            <a:pPr eaLnBrk="1" hangingPunct="1">
              <a:defRPr/>
            </a:pPr>
            <a:r>
              <a:rPr lang="en-US" kern="1200" dirty="0">
                <a:latin typeface="Arial" charset="0"/>
                <a:ea typeface="ＭＳ Ｐゴシック" charset="0"/>
                <a:cs typeface="Arial"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220022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52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Pakistan</a:t>
            </a: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1114915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Tree>
    <p:extLst>
      <p:ext uri="{BB962C8B-B14F-4D97-AF65-F5344CB8AC3E}">
        <p14:creationId xmlns:p14="http://schemas.microsoft.com/office/powerpoint/2010/main" val="357192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0462" y="1700808"/>
            <a:ext cx="9094714" cy="4127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kingdom frees from sin through repentance (1:14-15) and grows in contrast to the stagnant state of those rejecting Jesus (4:1-34). His transfiguration depicts his position as King to teach that future glory will follow present suffering for him and his followers (9:1-13).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6" name="Rectangle 2">
            <a:extLst>
              <a:ext uri="{FF2B5EF4-FFF2-40B4-BE49-F238E27FC236}">
                <a16:creationId xmlns:a16="http://schemas.microsoft.com/office/drawing/2014/main" id="{E0A670DB-2CE5-FA45-8554-033F70251D3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4748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What’s your strategy to follow Jesus? </a:t>
            </a:r>
          </a:p>
        </p:txBody>
      </p:sp>
    </p:spTree>
    <p:extLst>
      <p:ext uri="{BB962C8B-B14F-4D97-AF65-F5344CB8AC3E}">
        <p14:creationId xmlns:p14="http://schemas.microsoft.com/office/powerpoint/2010/main" val="219133769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10995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00034" name="Picture 2">
            <a:extLst>
              <a:ext uri="{FF2B5EF4-FFF2-40B4-BE49-F238E27FC236}">
                <a16:creationId xmlns:a16="http://schemas.microsoft.com/office/drawing/2014/main" id="{30717F5E-D786-4040-B2EA-52FEB313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25" cy="51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19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25673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38</a:t>
            </a:r>
            <a:br>
              <a:rPr lang="en-US" sz="2000" b="1" dirty="0">
                <a:solidFill>
                  <a:srgbClr val="FFFFFF"/>
                </a:solidFill>
                <a:latin typeface="Arial" charset="0"/>
                <a:cs typeface="Arial" charset="0"/>
              </a:rPr>
            </a:br>
            <a:r>
              <a:rPr lang="en-US" sz="2000" b="1" dirty="0">
                <a:solidFill>
                  <a:srgbClr val="FFFFFF"/>
                </a:solidFill>
                <a:latin typeface="Arial" charset="0"/>
                <a:cs typeface="Arial" charset="0"/>
              </a:rPr>
              <a:t>124</a:t>
            </a:r>
            <a:br>
              <a:rPr lang="en-US" sz="2000" b="1" dirty="0">
                <a:solidFill>
                  <a:srgbClr val="FFFFFF"/>
                </a:solidFill>
                <a:latin typeface="Arial" charset="0"/>
                <a:cs typeface="Arial" charset="0"/>
              </a:rPr>
            </a:br>
            <a:r>
              <a:rPr lang="en-US" sz="2000" b="1" dirty="0">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 name="TextBox 27">
            <a:extLst>
              <a:ext uri="{FF2B5EF4-FFF2-40B4-BE49-F238E27FC236}">
                <a16:creationId xmlns:a16="http://schemas.microsoft.com/office/drawing/2014/main" id="{0DAF257C-D21D-CA4B-800C-6F09866CB665}"/>
              </a:ext>
            </a:extLst>
          </p:cNvPr>
          <p:cNvSpPr txBox="1">
            <a:spLocks noChangeArrowheads="1"/>
          </p:cNvSpPr>
          <p:nvPr/>
        </p:nvSpPr>
        <p:spPr bwMode="auto">
          <a:xfrm>
            <a:off x="7180646" y="3641394"/>
            <a:ext cx="1488308" cy="2246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000" b="1" dirty="0">
                <a:solidFill>
                  <a:schemeClr val="bg1"/>
                </a:solidFill>
                <a:latin typeface="Arial" panose="020B0604020202020204" pitchFamily="34" charset="0"/>
                <a:cs typeface="Arial" panose="020B0604020202020204" pitchFamily="34" charset="0"/>
              </a:rPr>
              <a:t>"</a:t>
            </a:r>
            <a:r>
              <a:rPr lang="en-US" sz="2000" b="1" dirty="0">
                <a:solidFill>
                  <a:srgbClr val="FFFFFF"/>
                </a:solidFill>
                <a:latin typeface="Arial" panose="020B0604020202020204" pitchFamily="34" charset="0"/>
                <a:cs typeface="Arial" panose="020B0604020202020204" pitchFamily="34" charset="0"/>
              </a:rPr>
              <a:t>Bring Mark, for he is </a:t>
            </a:r>
            <a:r>
              <a:rPr lang="en-US" sz="2000" b="1" dirty="0">
                <a:solidFill>
                  <a:srgbClr val="FFFF00"/>
                </a:solidFill>
                <a:latin typeface="Arial" panose="020B0604020202020204" pitchFamily="34" charset="0"/>
                <a:cs typeface="Arial" panose="020B0604020202020204" pitchFamily="34" charset="0"/>
              </a:rPr>
              <a:t>useful for ministry</a:t>
            </a:r>
            <a:r>
              <a:rPr lang="ru-RU" sz="2000" b="1" dirty="0">
                <a:solidFill>
                  <a:srgbClr val="FFFF00"/>
                </a:solidFill>
                <a:latin typeface="Arial" panose="020B0604020202020204" pitchFamily="34" charset="0"/>
                <a:cs typeface="Arial" panose="020B0604020202020204" pitchFamily="34" charset="0"/>
              </a:rPr>
              <a:t>"</a:t>
            </a:r>
            <a:r>
              <a:rPr lang="en-US" sz="2000" b="1" dirty="0">
                <a:solidFill>
                  <a:srgbClr val="FFFF00"/>
                </a:solidFill>
                <a:latin typeface="Arial" panose="020B0604020202020204" pitchFamily="34" charset="0"/>
                <a:cs typeface="Arial" panose="020B0604020202020204" pitchFamily="34" charset="0"/>
              </a:rPr>
              <a:t>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(2 Tim. 4:11)</a:t>
            </a:r>
          </a:p>
        </p:txBody>
      </p:sp>
    </p:spTree>
    <p:extLst>
      <p:ext uri="{BB962C8B-B14F-4D97-AF65-F5344CB8AC3E}">
        <p14:creationId xmlns:p14="http://schemas.microsoft.com/office/powerpoint/2010/main" val="187168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95063" y="808922"/>
            <a:ext cx="5121276" cy="182385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was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Mark does not mention the Fall of Jerusalem in AD 70 – Mark was probably penned between AD 64-68, during the reign of Nero.</a:t>
            </a:r>
            <a:endParaRPr lang="en-US" sz="2800" b="1" dirty="0">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extLst>
      <p:ext uri="{BB962C8B-B14F-4D97-AF65-F5344CB8AC3E}">
        <p14:creationId xmlns:p14="http://schemas.microsoft.com/office/powerpoint/2010/main" val="419532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en-US" b="1" dirty="0"/>
              <a:t>Who was Mark?</a:t>
            </a: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Jesus</a:t>
            </a:r>
            <a:r>
              <a:rPr lang="uk-UA" sz="2400" b="1" dirty="0"/>
              <a:t>'</a:t>
            </a:r>
            <a:r>
              <a:rPr lang="en-US" sz="2400" b="1" dirty="0"/>
              <a:t> Gethsemane arrest </a:t>
            </a:r>
            <a:br>
              <a:rPr lang="en-US" sz="2400" b="1" dirty="0"/>
            </a:br>
            <a:r>
              <a:rPr lang="en-US" sz="2400" b="1" dirty="0"/>
              <a:t>(Mark 14:51)</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wealthy home</a:t>
            </a:r>
            <a:br>
              <a:rPr lang="en-US" sz="2400" b="1" dirty="0">
                <a:solidFill>
                  <a:srgbClr val="FFFF00"/>
                </a:solidFill>
              </a:rPr>
            </a:br>
            <a:r>
              <a:rPr lang="en-US" sz="2400" b="1" dirty="0"/>
              <a:t>(Acts 12:12-18)</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first mission trip with Paul </a:t>
            </a:r>
            <a:br>
              <a:rPr lang="en-US" sz="2400" b="1" dirty="0"/>
            </a:br>
            <a:r>
              <a:rPr lang="en-US" sz="2400" b="1" dirty="0"/>
              <a:t>(Acts 13:13)</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team unity (Acts 15:36-41)</a:t>
            </a:r>
          </a:p>
          <a:p>
            <a:pPr marL="182221" indent="-182221" algn="l" eaLnBrk="1" hangingPunct="1">
              <a:buFont typeface="Arial"/>
              <a:buChar char="•"/>
            </a:pPr>
            <a:r>
              <a:rPr lang="en-US" sz="2400" b="1" dirty="0">
                <a:solidFill>
                  <a:srgbClr val="FFFF00"/>
                </a:solidFill>
              </a:rPr>
              <a:t>Got a </a:t>
            </a:r>
            <a:r>
              <a:rPr lang="ru-RU" sz="2400" b="1" dirty="0">
                <a:solidFill>
                  <a:srgbClr val="FFFF00"/>
                </a:solidFill>
              </a:rPr>
              <a:t>"</a:t>
            </a:r>
            <a:r>
              <a:rPr lang="en-US" sz="2400" b="1" dirty="0">
                <a:solidFill>
                  <a:srgbClr val="FFFF00"/>
                </a:solidFill>
              </a:rPr>
              <a:t>A</a:t>
            </a:r>
            <a:r>
              <a:rPr lang="ru-RU" sz="2400" b="1" dirty="0">
                <a:solidFill>
                  <a:srgbClr val="FFFF00"/>
                </a:solidFill>
              </a:rPr>
              <a:t>"</a:t>
            </a:r>
            <a:r>
              <a:rPr lang="en-US" sz="2400" b="1" dirty="0">
                <a:solidFill>
                  <a:srgbClr val="FFFF00"/>
                </a:solidFill>
              </a:rPr>
              <a:t> when wrote his gospel</a:t>
            </a:r>
            <a:r>
              <a:rPr lang="en-US" sz="2400" b="1" dirty="0"/>
              <a:t> under Peter at Rome</a:t>
            </a:r>
          </a:p>
          <a:p>
            <a:pPr marL="182221" indent="-182221" algn="l" eaLnBrk="1" hangingPunct="1">
              <a:buFont typeface="Arial"/>
              <a:buChar char="•"/>
            </a:pPr>
            <a:r>
              <a:rPr lang="ru-RU" sz="2400" b="1" dirty="0">
                <a:solidFill>
                  <a:srgbClr val="FFFF00"/>
                </a:solidFill>
              </a:rPr>
              <a:t>"</a:t>
            </a:r>
            <a:r>
              <a:rPr lang="en-US" sz="2400" b="1" dirty="0">
                <a:solidFill>
                  <a:srgbClr val="FFFF00"/>
                </a:solidFill>
              </a:rPr>
              <a:t>Useful for ministry</a:t>
            </a:r>
            <a:r>
              <a:rPr lang="ru-RU" sz="2400" b="1" dirty="0">
                <a:solidFill>
                  <a:srgbClr val="FFFF00"/>
                </a:solidFill>
              </a:rPr>
              <a:t>"</a:t>
            </a:r>
            <a:r>
              <a:rPr lang="en-US" sz="2400" b="1" dirty="0">
                <a:solidFill>
                  <a:srgbClr val="FFFF00"/>
                </a:solidFill>
              </a:rPr>
              <a:t> </a:t>
            </a:r>
            <a:br>
              <a:rPr lang="en-US" sz="2400" b="1" dirty="0"/>
            </a:br>
            <a:r>
              <a:rPr lang="en-US" sz="2400" b="1" dirty="0"/>
              <a:t>(2 Tim. 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16505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277625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6" name="Rectangle 2">
            <a:extLst>
              <a:ext uri="{FF2B5EF4-FFF2-40B4-BE49-F238E27FC236}">
                <a16:creationId xmlns:a16="http://schemas.microsoft.com/office/drawing/2014/main" id="{6245727D-00C8-E840-9546-7B044130145F}"/>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7" name="Rectangle 2">
            <a:extLst>
              <a:ext uri="{FF2B5EF4-FFF2-40B4-BE49-F238E27FC236}">
                <a16:creationId xmlns:a16="http://schemas.microsoft.com/office/drawing/2014/main" id="{282267CE-58F2-8F4A-AD4F-99D5CD1EAA02}"/>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8" name="Rectangle 2">
            <a:extLst>
              <a:ext uri="{FF2B5EF4-FFF2-40B4-BE49-F238E27FC236}">
                <a16:creationId xmlns:a16="http://schemas.microsoft.com/office/drawing/2014/main" id="{A9DB3212-0850-3544-8F83-DC9FE9F4849C}"/>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Result</a:t>
            </a:r>
          </a:p>
        </p:txBody>
      </p:sp>
    </p:spTree>
    <p:extLst>
      <p:ext uri="{BB962C8B-B14F-4D97-AF65-F5344CB8AC3E}">
        <p14:creationId xmlns:p14="http://schemas.microsoft.com/office/powerpoint/2010/main" val="2955619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752707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68614" y="1602007"/>
            <a:ext cx="766943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as the fulfillment of the OT covenants is not emphasized due to the pastoral concern of the book addressed to suffering Roman believers who needed a practical example of one who suffered for righteousness.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8992460A-EB79-8A42-A02F-BD01D012870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38731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a:t>
            </a:r>
          </a:p>
        </p:txBody>
      </p:sp>
    </p:spTree>
    <p:extLst>
      <p:ext uri="{BB962C8B-B14F-4D97-AF65-F5344CB8AC3E}">
        <p14:creationId xmlns:p14="http://schemas.microsoft.com/office/powerpoint/2010/main" val="3419885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Good News about Jesus the Messiah,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(Mark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065020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5166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39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15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7601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this was John’s testimony when the Jewish leaders in Jerusalem sent priests and Levites to ask him who he was. </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did not fail to confess, but confessed freely, “I am not the Messiah.”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21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They asked him, “Then who are you? Are you Elijah?”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said, “I am not.”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“Are you the Prophet?”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2267744" y="5949280"/>
            <a:ext cx="432048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1:19-21</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2254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Finally they said, “Who are you? Give us an answer to take back to those who sent us. What do you say about yourself?”</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23</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John replied in the words of Isaiah the prophet, “I am the voice of one calling in the wilderness, ‘Make straight the way for the Lord.’ ”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24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the Pharisees who had been sent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questioned him, “Why then do you baptize if you are not the Messiah, nor Elijah, nor the Prophet?”</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1:22-25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6776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Redemption is key (10:45): “For the Son of Man did not come to be served but to serve (cf. Christ's service in 1:14–10:52) and to give his life as a ransom for many (cf. Christ's self-sacrifice in chapters 11–15 = 37% of the book).”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9" name="Rectangle 2">
            <a:extLst>
              <a:ext uri="{FF2B5EF4-FFF2-40B4-BE49-F238E27FC236}">
                <a16:creationId xmlns:a16="http://schemas.microsoft.com/office/drawing/2014/main" id="{FD95A0DC-CBD9-FC4C-92FB-8396F13F51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6786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announced: ‘Someone is coming soon who is greater than I am—so much greater that I’m not even worthy to stoop down like a slave and untie the straps of his sandals’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1:7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43528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baptize you with water, but he will baptize you with the Holy Spirit!</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1:8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592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Jesus</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(Messianic Prophecy)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paradox between authority and servanthood (8:35; 9:35; 10:43-44) shows Jesus unlike the type of militant ruler Jews expected of the Messiah. The Gospel abounds in high Christology (1:1; 8:29; 15:39) yet has only one OT quote (1:2).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9B60A16C-4257-4444-BD0B-A88C900D8C9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40318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2535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a voice from heaven said,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my dearly loved Son, and you bring me great joy’</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1:11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9660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5340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then compelled Jesus to go into the wilderness,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where he was tempted by Satan for forty days. He was out among the wild animals, and angels took care of him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1:12-13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6222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303" tIns="45652" rIns="91303" bIns="45652">
            <a:spAutoFit/>
          </a:bodyPr>
          <a:lstStyle/>
          <a:p>
            <a:pPr eaLnBrk="0" hangingPunct="0">
              <a:defRPr/>
            </a:pPr>
            <a:r>
              <a:rPr lang="en-US" sz="4400" b="1" dirty="0">
                <a:solidFill>
                  <a:srgbClr val="6BCBF4"/>
                </a:solidFill>
                <a:effectLst>
                  <a:outerShdw blurRad="50800" dist="38100" dir="2700000" algn="tl" rotWithShape="0">
                    <a:srgbClr val="000000"/>
                  </a:outerShdw>
                </a:effectLst>
                <a:latin typeface="Arial" charset="0"/>
              </a:rPr>
              <a:t>JESUS DELIVERS A POSSESSED MAN</a:t>
            </a: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en-US" sz="3200" b="1" dirty="0">
                <a:solidFill>
                  <a:srgbClr val="FFFFFF"/>
                </a:solidFill>
                <a:effectLst>
                  <a:outerShdw blurRad="50800" dist="88900" dir="2700000" algn="tl" rotWithShape="0">
                    <a:srgbClr val="000000"/>
                  </a:outerShdw>
                </a:effectLst>
                <a:latin typeface="Arial"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262890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9762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17960</TotalTime>
  <Words>12656</Words>
  <Application>Microsoft Macintosh PowerPoint</Application>
  <PresentationFormat>On-screen Show (4:3)</PresentationFormat>
  <Paragraphs>1768</Paragraphs>
  <Slides>325</Slides>
  <Notes>270</Notes>
  <HiddenSlides>0</HiddenSlides>
  <MMClips>0</MMClips>
  <ScaleCrop>false</ScaleCrop>
  <HeadingPairs>
    <vt:vector size="8" baseType="variant">
      <vt:variant>
        <vt:lpstr>Fonts Used</vt:lpstr>
      </vt:variant>
      <vt:variant>
        <vt:i4>26</vt:i4>
      </vt:variant>
      <vt:variant>
        <vt:lpstr>Theme</vt:lpstr>
      </vt:variant>
      <vt:variant>
        <vt:i4>45</vt:i4>
      </vt:variant>
      <vt:variant>
        <vt:lpstr>Embedded OLE Servers</vt:lpstr>
      </vt:variant>
      <vt:variant>
        <vt:i4>1</vt:i4>
      </vt:variant>
      <vt:variant>
        <vt:lpstr>Slide Titles</vt:lpstr>
      </vt:variant>
      <vt:variant>
        <vt:i4>325</vt:i4>
      </vt:variant>
    </vt:vector>
  </HeadingPairs>
  <TitlesOfParts>
    <vt:vector size="397" baseType="lpstr">
      <vt:lpstr>acme secret agent</vt:lpstr>
      <vt:lpstr>KaiTi</vt:lpstr>
      <vt:lpstr>MS Gothic</vt:lpstr>
      <vt:lpstr>ＭＳ Ｐゴシック</vt:lpstr>
      <vt:lpstr>Osaka</vt:lpstr>
      <vt:lpstr>SimSun</vt:lpstr>
      <vt:lpstr>Times</vt:lpstr>
      <vt:lpstr>Arial</vt:lpstr>
      <vt:lpstr>Arial Black</vt:lpstr>
      <vt:lpstr>Arial Narrow</vt:lpstr>
      <vt:lpstr>Avenir Black</vt:lpstr>
      <vt:lpstr>Bwgrkl</vt:lpstr>
      <vt:lpstr>Calibri</vt:lpstr>
      <vt:lpstr>Calibri Light</vt:lpstr>
      <vt:lpstr>Comic Sans MS</vt:lpstr>
      <vt:lpstr>Futura Condensed</vt:lpstr>
      <vt:lpstr>Futura Md BT</vt:lpstr>
      <vt:lpstr>Helvetica</vt:lpstr>
      <vt:lpstr>Helvetica Neue</vt:lpstr>
      <vt:lpstr>Helvetica Neue Black Condensed</vt:lpstr>
      <vt:lpstr>Lucida Grande</vt:lpstr>
      <vt:lpstr>Lucida Handwriting</vt:lpstr>
      <vt:lpstr>Tahoma</vt:lpstr>
      <vt:lpstr>Times New Roman</vt:lpstr>
      <vt:lpstr>Trebuchet MS</vt:lpstr>
      <vt:lpstr>Wingdings</vt:lpstr>
      <vt:lpstr>Post Modern</vt:lpstr>
      <vt:lpstr>Crumple</vt:lpstr>
      <vt:lpstr>Orbit</vt:lpstr>
      <vt:lpstr>1_Blank Presentation</vt:lpstr>
      <vt:lpstr>2_Fireball</vt:lpstr>
      <vt:lpstr>Default Design</vt:lpstr>
      <vt:lpstr>Soaring</vt:lpstr>
      <vt:lpstr>1_Orbit</vt:lpstr>
      <vt:lpstr>2_Blank Presentation</vt:lpstr>
      <vt:lpstr>2_Orbit</vt:lpstr>
      <vt:lpstr>1_Office Theme</vt:lpstr>
      <vt:lpstr>Shimmer</vt:lpstr>
      <vt:lpstr>6_Default Design</vt:lpstr>
      <vt:lpstr>Ribbons</vt:lpstr>
      <vt:lpstr>Capsules</vt:lpstr>
      <vt:lpstr>2_Default Design</vt:lpstr>
      <vt:lpstr>49_Blank Presentation</vt:lpstr>
      <vt:lpstr>Blank Presentation</vt:lpstr>
      <vt:lpstr>3_Blank Presentation</vt:lpstr>
      <vt:lpstr>4_Blank Presentation</vt:lpstr>
      <vt:lpstr>8_Office Theme</vt:lpstr>
      <vt:lpstr>8_Blank Presentation</vt:lpstr>
      <vt:lpstr>10_Office Theme</vt:lpstr>
      <vt:lpstr>11_Office Theme</vt:lpstr>
      <vt:lpstr>1_Post Modern</vt:lpstr>
      <vt:lpstr>50_Blank Presentation</vt:lpstr>
      <vt:lpstr>7_Office Theme</vt:lpstr>
      <vt:lpstr>9_Blank Presentation</vt:lpstr>
      <vt:lpstr>12_Blank Presentation</vt:lpstr>
      <vt:lpstr>14_Blank Presentation</vt:lpstr>
      <vt:lpstr>4_Office Theme</vt:lpstr>
      <vt:lpstr>5_Office Theme</vt:lpstr>
      <vt:lpstr>4_Default Design</vt:lpstr>
      <vt:lpstr>51_Blank Presentation</vt:lpstr>
      <vt:lpstr>2_Office Theme</vt:lpstr>
      <vt:lpstr>1_Default Design</vt:lpstr>
      <vt:lpstr>12_Office Theme</vt:lpstr>
      <vt:lpstr>1_Ribbons</vt:lpstr>
      <vt:lpstr>52_Blank Presentation</vt:lpstr>
      <vt:lpstr>15_Blank Presentation</vt:lpstr>
      <vt:lpstr>3_Office Theme</vt:lpstr>
      <vt:lpstr>3_Default Design</vt:lpstr>
      <vt:lpstr>54_Blank Presentation</vt:lpstr>
      <vt:lpstr>6_Office Theme</vt:lpstr>
      <vt:lpstr>11_Blank Presentation</vt:lpstr>
      <vt:lpstr>Photo Editor Photo</vt:lpstr>
      <vt:lpstr>Mark 1–8</vt:lpstr>
      <vt:lpstr>Key Word</vt:lpstr>
      <vt:lpstr>Theme</vt:lpstr>
      <vt:lpstr>Key Verse</vt:lpstr>
      <vt:lpstr>Summary Statement</vt:lpstr>
      <vt:lpstr>Kingdom Statement</vt:lpstr>
      <vt:lpstr>Covenant</vt:lpstr>
      <vt:lpstr>Redemption</vt:lpstr>
      <vt:lpstr>Jesus (Messianic Prophecy) </vt:lpstr>
      <vt:lpstr>Mark Outline</vt:lpstr>
      <vt:lpstr>Huddleston, The Acrostic Bible</vt:lpstr>
      <vt:lpstr>Be Discipled</vt:lpstr>
      <vt:lpstr>Disciple = Follower</vt:lpstr>
      <vt:lpstr>Disciple.</vt:lpstr>
      <vt:lpstr>How can you be a true disciple of Jesus in a hostile world?</vt:lpstr>
      <vt:lpstr>What would you do if this church was under persecution, some being fed to lions, many going underground, all fearful?</vt:lpstr>
      <vt:lpstr>How to Be a Disciple in a Hostile World </vt:lpstr>
      <vt:lpstr>Main Idea</vt:lpstr>
      <vt:lpstr>How can you be a disciple who suffers after Jesus’ example?</vt:lpstr>
      <vt:lpstr>Black</vt:lpstr>
      <vt:lpstr>What would you do as a church leader if your congregation was under persecution, some being fed to lions, many going underground, all fearful?</vt:lpstr>
      <vt:lpstr>Albert Einstein on Jesus</vt:lpstr>
      <vt:lpstr>New Testament Chronology </vt:lpstr>
      <vt:lpstr>The Gospels</vt:lpstr>
      <vt:lpstr>The Synoptics</vt:lpstr>
      <vt:lpstr>Synoptic Similarities</vt:lpstr>
      <vt:lpstr>THAT STRANGE SOUNDING WORD…</vt:lpstr>
      <vt:lpstr>THE SYNOPTICS: "TO SEE TOGETHER"</vt:lpstr>
      <vt:lpstr>UNIQUE MATERIAL…</vt:lpstr>
      <vt:lpstr>The Synoptic Problem</vt:lpstr>
      <vt:lpstr>Marcan Priority Diagrammed</vt:lpstr>
      <vt:lpstr>Reasons Mark is Seen as First</vt:lpstr>
      <vt:lpstr>Dating the Synoptic Gospels</vt:lpstr>
      <vt:lpstr>Solutions to the Synoptic Problem</vt:lpstr>
      <vt:lpstr>Solutions to the Synoptic Problem</vt:lpstr>
      <vt:lpstr>Two-Source Hypothesis</vt:lpstr>
      <vt:lpstr>Four-Source Hypothesis</vt:lpstr>
      <vt:lpstr>When I Think They Were Written…</vt:lpstr>
      <vt:lpstr>NT Overview (History)</vt:lpstr>
      <vt:lpstr>The Fours Gospels Compared</vt:lpstr>
      <vt:lpstr>The Four Gospels Compared</vt:lpstr>
      <vt:lpstr>The Four Gospels Compared</vt:lpstr>
      <vt:lpstr>A Question to Consider…</vt:lpstr>
      <vt:lpstr>Huddleston, The Acrostic Bible</vt:lpstr>
      <vt:lpstr>Title</vt:lpstr>
      <vt:lpstr>Authorship</vt:lpstr>
      <vt:lpstr>Date of Mark</vt:lpstr>
      <vt:lpstr>Origin/Recipients</vt:lpstr>
      <vt:lpstr>Purpose</vt:lpstr>
      <vt:lpstr>Occasion</vt:lpstr>
      <vt:lpstr>Message Statements for the New Testament Books</vt:lpstr>
      <vt:lpstr>Mark Book Chart</vt:lpstr>
      <vt:lpstr>Mark: Deity Who Models Suffering As Servant</vt:lpstr>
      <vt:lpstr>Keys to Mark</vt:lpstr>
      <vt:lpstr>Synthesis</vt:lpstr>
      <vt:lpstr>Be Discipled</vt:lpstr>
      <vt:lpstr>Disciple = Follower</vt:lpstr>
      <vt:lpstr>Pakistan</vt:lpstr>
      <vt:lpstr>Disciple.</vt:lpstr>
      <vt:lpstr>What’s your strategy to follow Jesus? </vt:lpstr>
      <vt:lpstr>How can you be a true disciple of Jesus in a hostile world?</vt:lpstr>
      <vt:lpstr>Background</vt:lpstr>
      <vt:lpstr>What would you do if this church was under persecution, some being fed to lions, many going underground, all fearful?</vt:lpstr>
      <vt:lpstr>NT Overview (History)</vt:lpstr>
      <vt:lpstr>Date of Mark</vt:lpstr>
      <vt:lpstr>Who was Mark?</vt:lpstr>
      <vt:lpstr>How can you be a true disciple of Jesus in a hostile world?</vt:lpstr>
      <vt:lpstr>How to Be a Disciple in a Hostile World </vt:lpstr>
      <vt:lpstr>How to Be a Disciple in a Hostile World </vt:lpstr>
      <vt:lpstr>Slides on  Mark 1</vt:lpstr>
      <vt:lpstr>"This is the Good News about Jesus the Messiah, the Son of God" (Mark 1:1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is the main attraction, so we’re not big on our own authority here.</vt:lpstr>
      <vt:lpstr>The Paradox of Authority and Servanthood in Mark</vt:lpstr>
      <vt:lpstr>Worldly Leadership</vt:lpstr>
      <vt:lpstr>Biblical Leadership</vt:lpstr>
      <vt:lpstr>Albert Einstein on Jesus</vt:lpstr>
      <vt:lpstr>Theme</vt:lpstr>
      <vt:lpstr>Mark Book Chart</vt:lpstr>
      <vt:lpstr>How can you be a true disciple of Jesus in a hostile world?</vt:lpstr>
      <vt:lpstr>How to Be a Disciple in a Hostile World </vt:lpstr>
      <vt:lpstr>PowerPoint Presentation</vt:lpstr>
      <vt:lpstr>"Jesus called out to them, ‘Come, follow me, and I will show you how to fish for people!’ 18 And they left their nets at once and followed him"  (Mark 1:17-18  NLT).</vt:lpstr>
      <vt:lpstr>Slides on  Mark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Mark Book Chart</vt:lpstr>
      <vt:lpstr>Slides on  Mark 3</vt:lpstr>
      <vt:lpstr>PowerPoint Presentation</vt:lpstr>
      <vt:lpstr>Mark 3:20-21 NLT</vt:lpstr>
      <vt:lpstr>Jesus' Own Hometown Persecuted Him</vt:lpstr>
      <vt:lpstr>PowerPoint Presentation</vt:lpstr>
      <vt:lpstr>Does Christ Forgive All the Sins of a Believer?</vt:lpstr>
      <vt:lpstr>Blasphemy Against the Spirit</vt:lpstr>
      <vt:lpstr>Blasphemy Verses</vt:lpstr>
      <vt:lpstr>Unacceptable Views of the Blasphemy</vt:lpstr>
      <vt:lpstr>Unacceptable Views of the Blasphemy</vt:lpstr>
      <vt:lpstr>Unacceptable Views of the Blasphemy</vt:lpstr>
      <vt:lpstr>The Problem Solved</vt:lpstr>
      <vt:lpstr>The Context of the Text</vt:lpstr>
      <vt:lpstr>The Problem Solved</vt:lpstr>
      <vt:lpstr>The Nature of the Sin</vt:lpstr>
      <vt:lpstr>Suggestions for Counseling</vt:lpstr>
      <vt:lpstr>Slides on  Mark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Know Your Soil 00899</vt:lpstr>
      <vt:lpstr>Jews plowed ground</vt:lpstr>
      <vt:lpstr>Church Today sowing 00895</vt:lpstr>
      <vt:lpstr>Greeks – Unplowed Ground</vt:lpstr>
      <vt:lpstr>Blank 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Mark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Outline</vt:lpstr>
      <vt:lpstr>Decapolis and the Lands Beyond the Jordan</vt:lpstr>
      <vt:lpstr>The Territories of Tyre and Sidon</vt:lpstr>
      <vt:lpstr>Slides on  Mark 6</vt:lpstr>
      <vt:lpstr>Jesus' Family Persecuted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7</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Mark 8</vt:lpstr>
      <vt:lpstr>PowerPoint Presentation</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390</cp:revision>
  <cp:lastPrinted>2009-04-22T19:24:48Z</cp:lastPrinted>
  <dcterms:created xsi:type="dcterms:W3CDTF">2003-01-02T10:24:52Z</dcterms:created>
  <dcterms:modified xsi:type="dcterms:W3CDTF">2025-02-18T13:41:12Z</dcterms:modified>
</cp:coreProperties>
</file>