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3.xml" ContentType="application/vnd.openxmlformats-officedocument.theme+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8.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9.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0.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1.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theme/themeOverride5.xml" ContentType="application/vnd.openxmlformats-officedocument.themeOverride+xml"/>
  <Override PartName="/ppt/notesSlides/notesSlide216.xml" ContentType="application/vnd.openxmlformats-officedocument.presentationml.notesSlide+xml"/>
  <Override PartName="/ppt/theme/themeOverride6.xml" ContentType="application/vnd.openxmlformats-officedocument.themeOverride+xml"/>
  <Override PartName="/ppt/notesSlides/notesSlide217.xml" ContentType="application/vnd.openxmlformats-officedocument.presentationml.notesSlide+xml"/>
  <Override PartName="/ppt/theme/themeOverride7.xml" ContentType="application/vnd.openxmlformats-officedocument.themeOverride+xml"/>
  <Override PartName="/ppt/notesSlides/notesSlide218.xml" ContentType="application/vnd.openxmlformats-officedocument.presentationml.notesSlide+xml"/>
  <Override PartName="/ppt/theme/themeOverride8.xml" ContentType="application/vnd.openxmlformats-officedocument.themeOverride+xml"/>
  <Override PartName="/ppt/notesSlides/notesSlide219.xml" ContentType="application/vnd.openxmlformats-officedocument.presentationml.notesSlide+xml"/>
  <Override PartName="/ppt/theme/themeOverride9.xml" ContentType="application/vnd.openxmlformats-officedocument.themeOverr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theme/themeOverride10.xml" ContentType="application/vnd.openxmlformats-officedocument.themeOverride+xml"/>
  <Override PartName="/ppt/notesSlides/notesSlide243.xml" ContentType="application/vnd.openxmlformats-officedocument.presentationml.notesSlide+xml"/>
  <Override PartName="/ppt/theme/themeOverride11.xml" ContentType="application/vnd.openxmlformats-officedocument.themeOverride+xml"/>
  <Override PartName="/ppt/notesSlides/notesSlide244.xml" ContentType="application/vnd.openxmlformats-officedocument.presentationml.notesSlide+xml"/>
  <Override PartName="/ppt/theme/themeOverride12.xml" ContentType="application/vnd.openxmlformats-officedocument.themeOverride+xml"/>
  <Override PartName="/ppt/notesSlides/notesSlide245.xml" ContentType="application/vnd.openxmlformats-officedocument.presentationml.notesSlide+xml"/>
  <Override PartName="/ppt/theme/themeOverride13.xml" ContentType="application/vnd.openxmlformats-officedocument.themeOverride+xml"/>
  <Override PartName="/ppt/notesSlides/notesSlide246.xml" ContentType="application/vnd.openxmlformats-officedocument.presentationml.notesSlide+xml"/>
  <Override PartName="/ppt/theme/themeOverride14.xml" ContentType="application/vnd.openxmlformats-officedocument.themeOverride+xml"/>
  <Override PartName="/ppt/notesSlides/notesSlide247.xml" ContentType="application/vnd.openxmlformats-officedocument.presentationml.notesSlide+xml"/>
  <Override PartName="/ppt/theme/themeOverride15.xml" ContentType="application/vnd.openxmlformats-officedocument.themeOverride+xml"/>
  <Override PartName="/ppt/notesSlides/notesSlide248.xml" ContentType="application/vnd.openxmlformats-officedocument.presentationml.notesSlide+xml"/>
  <Override PartName="/ppt/theme/themeOverride16.xml" ContentType="application/vnd.openxmlformats-officedocument.themeOverride+xml"/>
  <Override PartName="/ppt/notesSlides/notesSlide249.xml" ContentType="application/vnd.openxmlformats-officedocument.presentationml.notesSlide+xml"/>
  <Override PartName="/ppt/theme/themeOverride17.xml" ContentType="application/vnd.openxmlformats-officedocument.themeOverr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717" r:id="rId5"/>
    <p:sldMasterId id="2147487825" r:id="rId6"/>
    <p:sldMasterId id="2147487849" r:id="rId7"/>
    <p:sldMasterId id="2147487863" r:id="rId8"/>
    <p:sldMasterId id="2147487877" r:id="rId9"/>
    <p:sldMasterId id="2147487957" r:id="rId10"/>
    <p:sldMasterId id="2147487971" r:id="rId11"/>
    <p:sldMasterId id="2147487983" r:id="rId12"/>
    <p:sldMasterId id="2147488012" r:id="rId13"/>
    <p:sldMasterId id="2147488024" r:id="rId14"/>
    <p:sldMasterId id="2147488065" r:id="rId15"/>
    <p:sldMasterId id="2147488077" r:id="rId16"/>
    <p:sldMasterId id="2147488146" r:id="rId17"/>
    <p:sldMasterId id="2147488158" r:id="rId18"/>
    <p:sldMasterId id="2147488160" r:id="rId19"/>
    <p:sldMasterId id="2147488200" r:id="rId20"/>
    <p:sldMasterId id="2147488212" r:id="rId21"/>
    <p:sldMasterId id="2147488224" r:id="rId22"/>
    <p:sldMasterId id="2147488236" r:id="rId23"/>
    <p:sldMasterId id="2147488248" r:id="rId24"/>
    <p:sldMasterId id="2147488260" r:id="rId25"/>
    <p:sldMasterId id="2147488272" r:id="rId26"/>
    <p:sldMasterId id="2147488284" r:id="rId27"/>
    <p:sldMasterId id="2147488296" r:id="rId28"/>
    <p:sldMasterId id="2147488308" r:id="rId29"/>
    <p:sldMasterId id="2147488320" r:id="rId30"/>
    <p:sldMasterId id="2147488332" r:id="rId31"/>
    <p:sldMasterId id="2147488344" r:id="rId32"/>
    <p:sldMasterId id="2147488356" r:id="rId33"/>
    <p:sldMasterId id="2147488368" r:id="rId34"/>
    <p:sldMasterId id="2147488380" r:id="rId35"/>
    <p:sldMasterId id="2147488392" r:id="rId36"/>
    <p:sldMasterId id="2147488404" r:id="rId37"/>
    <p:sldMasterId id="2147488416" r:id="rId38"/>
    <p:sldMasterId id="2147488489" r:id="rId39"/>
    <p:sldMasterId id="2147488513" r:id="rId40"/>
    <p:sldMasterId id="2147488525" r:id="rId41"/>
    <p:sldMasterId id="2147488537" r:id="rId42"/>
    <p:sldMasterId id="2147488549" r:id="rId43"/>
    <p:sldMasterId id="2147488572" r:id="rId44"/>
    <p:sldMasterId id="2147488574" r:id="rId45"/>
    <p:sldMasterId id="2147488586" r:id="rId46"/>
    <p:sldMasterId id="2147488600" r:id="rId47"/>
    <p:sldMasterId id="2147488613" r:id="rId48"/>
    <p:sldMasterId id="2147488625" r:id="rId49"/>
    <p:sldMasterId id="2147488637" r:id="rId50"/>
    <p:sldMasterId id="2147488649" r:id="rId51"/>
    <p:sldMasterId id="2147488662" r:id="rId52"/>
  </p:sldMasterIdLst>
  <p:notesMasterIdLst>
    <p:notesMasterId r:id="rId396"/>
  </p:notesMasterIdLst>
  <p:sldIdLst>
    <p:sldId id="965" r:id="rId53"/>
    <p:sldId id="1161" r:id="rId54"/>
    <p:sldId id="1196" r:id="rId55"/>
    <p:sldId id="1162" r:id="rId56"/>
    <p:sldId id="1197" r:id="rId57"/>
    <p:sldId id="578" r:id="rId58"/>
    <p:sldId id="579" r:id="rId59"/>
    <p:sldId id="2338" r:id="rId60"/>
    <p:sldId id="2339" r:id="rId61"/>
    <p:sldId id="318" r:id="rId62"/>
    <p:sldId id="580" r:id="rId63"/>
    <p:sldId id="581" r:id="rId64"/>
    <p:sldId id="592" r:id="rId65"/>
    <p:sldId id="998" r:id="rId66"/>
    <p:sldId id="999" r:id="rId67"/>
    <p:sldId id="1000" r:id="rId68"/>
    <p:sldId id="593" r:id="rId69"/>
    <p:sldId id="594" r:id="rId70"/>
    <p:sldId id="595" r:id="rId71"/>
    <p:sldId id="596" r:id="rId72"/>
    <p:sldId id="597" r:id="rId73"/>
    <p:sldId id="598" r:id="rId74"/>
    <p:sldId id="599" r:id="rId75"/>
    <p:sldId id="600" r:id="rId76"/>
    <p:sldId id="601" r:id="rId77"/>
    <p:sldId id="602" r:id="rId78"/>
    <p:sldId id="603" r:id="rId79"/>
    <p:sldId id="604" r:id="rId80"/>
    <p:sldId id="605" r:id="rId81"/>
    <p:sldId id="606" r:id="rId82"/>
    <p:sldId id="607" r:id="rId83"/>
    <p:sldId id="608" r:id="rId84"/>
    <p:sldId id="609" r:id="rId85"/>
    <p:sldId id="610" r:id="rId86"/>
    <p:sldId id="611" r:id="rId87"/>
    <p:sldId id="612"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6" r:id="rId102"/>
    <p:sldId id="627" r:id="rId103"/>
    <p:sldId id="628" r:id="rId104"/>
    <p:sldId id="629" r:id="rId105"/>
    <p:sldId id="630" r:id="rId106"/>
    <p:sldId id="631" r:id="rId107"/>
    <p:sldId id="632" r:id="rId108"/>
    <p:sldId id="633" r:id="rId109"/>
    <p:sldId id="634" r:id="rId110"/>
    <p:sldId id="635" r:id="rId111"/>
    <p:sldId id="636" r:id="rId112"/>
    <p:sldId id="637" r:id="rId113"/>
    <p:sldId id="638" r:id="rId114"/>
    <p:sldId id="639" r:id="rId115"/>
    <p:sldId id="640" r:id="rId116"/>
    <p:sldId id="641" r:id="rId117"/>
    <p:sldId id="642" r:id="rId118"/>
    <p:sldId id="643" r:id="rId119"/>
    <p:sldId id="644" r:id="rId120"/>
    <p:sldId id="645" r:id="rId121"/>
    <p:sldId id="646" r:id="rId122"/>
    <p:sldId id="582" r:id="rId123"/>
    <p:sldId id="990" r:id="rId124"/>
    <p:sldId id="979" r:id="rId125"/>
    <p:sldId id="980" r:id="rId126"/>
    <p:sldId id="981" r:id="rId127"/>
    <p:sldId id="982" r:id="rId128"/>
    <p:sldId id="983" r:id="rId129"/>
    <p:sldId id="984" r:id="rId130"/>
    <p:sldId id="985" r:id="rId131"/>
    <p:sldId id="986" r:id="rId132"/>
    <p:sldId id="2386" r:id="rId133"/>
    <p:sldId id="987" r:id="rId134"/>
    <p:sldId id="988" r:id="rId135"/>
    <p:sldId id="991" r:id="rId136"/>
    <p:sldId id="2384" r:id="rId137"/>
    <p:sldId id="583" r:id="rId138"/>
    <p:sldId id="584" r:id="rId139"/>
    <p:sldId id="357" r:id="rId140"/>
    <p:sldId id="319" r:id="rId141"/>
    <p:sldId id="798" r:id="rId142"/>
    <p:sldId id="799" r:id="rId143"/>
    <p:sldId id="800" r:id="rId144"/>
    <p:sldId id="801" r:id="rId145"/>
    <p:sldId id="802" r:id="rId146"/>
    <p:sldId id="803" r:id="rId147"/>
    <p:sldId id="804" r:id="rId148"/>
    <p:sldId id="805" r:id="rId149"/>
    <p:sldId id="806" r:id="rId150"/>
    <p:sldId id="807" r:id="rId151"/>
    <p:sldId id="808" r:id="rId152"/>
    <p:sldId id="809" r:id="rId153"/>
    <p:sldId id="810" r:id="rId154"/>
    <p:sldId id="811" r:id="rId155"/>
    <p:sldId id="812" r:id="rId156"/>
    <p:sldId id="813" r:id="rId157"/>
    <p:sldId id="814" r:id="rId158"/>
    <p:sldId id="815" r:id="rId159"/>
    <p:sldId id="816" r:id="rId160"/>
    <p:sldId id="817" r:id="rId161"/>
    <p:sldId id="966" r:id="rId162"/>
    <p:sldId id="1010" r:id="rId163"/>
    <p:sldId id="5208" r:id="rId164"/>
    <p:sldId id="786" r:id="rId165"/>
    <p:sldId id="2358" r:id="rId166"/>
    <p:sldId id="2359" r:id="rId167"/>
    <p:sldId id="2360" r:id="rId168"/>
    <p:sldId id="2361" r:id="rId169"/>
    <p:sldId id="2362" r:id="rId170"/>
    <p:sldId id="2363" r:id="rId171"/>
    <p:sldId id="2364" r:id="rId172"/>
    <p:sldId id="2365" r:id="rId173"/>
    <p:sldId id="2366" r:id="rId174"/>
    <p:sldId id="2367" r:id="rId175"/>
    <p:sldId id="2368" r:id="rId176"/>
    <p:sldId id="2369" r:id="rId177"/>
    <p:sldId id="2370" r:id="rId178"/>
    <p:sldId id="2371" r:id="rId179"/>
    <p:sldId id="2372" r:id="rId180"/>
    <p:sldId id="561" r:id="rId181"/>
    <p:sldId id="967" r:id="rId182"/>
    <p:sldId id="485" r:id="rId183"/>
    <p:sldId id="486" r:id="rId184"/>
    <p:sldId id="487" r:id="rId185"/>
    <p:sldId id="488" r:id="rId186"/>
    <p:sldId id="489" r:id="rId187"/>
    <p:sldId id="300" r:id="rId188"/>
    <p:sldId id="491" r:id="rId189"/>
    <p:sldId id="492" r:id="rId190"/>
    <p:sldId id="493" r:id="rId191"/>
    <p:sldId id="585" r:id="rId192"/>
    <p:sldId id="424" r:id="rId193"/>
    <p:sldId id="551" r:id="rId194"/>
    <p:sldId id="586" r:id="rId195"/>
    <p:sldId id="587" r:id="rId196"/>
    <p:sldId id="394" r:id="rId197"/>
    <p:sldId id="387" r:id="rId198"/>
    <p:sldId id="1001" r:id="rId199"/>
    <p:sldId id="1002" r:id="rId200"/>
    <p:sldId id="1003" r:id="rId201"/>
    <p:sldId id="1004" r:id="rId202"/>
    <p:sldId id="281" r:id="rId203"/>
    <p:sldId id="436" r:id="rId204"/>
    <p:sldId id="588" r:id="rId205"/>
    <p:sldId id="501" r:id="rId206"/>
    <p:sldId id="389" r:id="rId207"/>
    <p:sldId id="390" r:id="rId208"/>
    <p:sldId id="502" r:id="rId209"/>
    <p:sldId id="503" r:id="rId210"/>
    <p:sldId id="444" r:id="rId211"/>
    <p:sldId id="321" r:id="rId212"/>
    <p:sldId id="589" r:id="rId213"/>
    <p:sldId id="705" r:id="rId214"/>
    <p:sldId id="706" r:id="rId215"/>
    <p:sldId id="707" r:id="rId216"/>
    <p:sldId id="708" r:id="rId217"/>
    <p:sldId id="709" r:id="rId218"/>
    <p:sldId id="710" r:id="rId219"/>
    <p:sldId id="711" r:id="rId220"/>
    <p:sldId id="712" r:id="rId221"/>
    <p:sldId id="713" r:id="rId222"/>
    <p:sldId id="714" r:id="rId223"/>
    <p:sldId id="715" r:id="rId224"/>
    <p:sldId id="716" r:id="rId225"/>
    <p:sldId id="717" r:id="rId226"/>
    <p:sldId id="977" r:id="rId227"/>
    <p:sldId id="1005" r:id="rId228"/>
    <p:sldId id="549" r:id="rId229"/>
    <p:sldId id="545" r:id="rId230"/>
    <p:sldId id="546" r:id="rId231"/>
    <p:sldId id="547" r:id="rId232"/>
    <p:sldId id="548" r:id="rId233"/>
    <p:sldId id="852" r:id="rId234"/>
    <p:sldId id="853" r:id="rId235"/>
    <p:sldId id="854" r:id="rId236"/>
    <p:sldId id="855" r:id="rId237"/>
    <p:sldId id="856" r:id="rId238"/>
    <p:sldId id="857" r:id="rId239"/>
    <p:sldId id="858" r:id="rId240"/>
    <p:sldId id="859" r:id="rId241"/>
    <p:sldId id="860" r:id="rId242"/>
    <p:sldId id="861" r:id="rId243"/>
    <p:sldId id="862" r:id="rId244"/>
    <p:sldId id="863" r:id="rId245"/>
    <p:sldId id="864" r:id="rId246"/>
    <p:sldId id="865" r:id="rId247"/>
    <p:sldId id="866" r:id="rId248"/>
    <p:sldId id="867" r:id="rId249"/>
    <p:sldId id="1006" r:id="rId250"/>
    <p:sldId id="869" r:id="rId251"/>
    <p:sldId id="870" r:id="rId252"/>
    <p:sldId id="871" r:id="rId253"/>
    <p:sldId id="872" r:id="rId254"/>
    <p:sldId id="873" r:id="rId255"/>
    <p:sldId id="874" r:id="rId256"/>
    <p:sldId id="875" r:id="rId257"/>
    <p:sldId id="876" r:id="rId258"/>
    <p:sldId id="877" r:id="rId259"/>
    <p:sldId id="878" r:id="rId260"/>
    <p:sldId id="879" r:id="rId261"/>
    <p:sldId id="880" r:id="rId262"/>
    <p:sldId id="881" r:id="rId263"/>
    <p:sldId id="882" r:id="rId264"/>
    <p:sldId id="883" r:id="rId265"/>
    <p:sldId id="884" r:id="rId266"/>
    <p:sldId id="885" r:id="rId267"/>
    <p:sldId id="886" r:id="rId268"/>
    <p:sldId id="887" r:id="rId269"/>
    <p:sldId id="888" r:id="rId270"/>
    <p:sldId id="889" r:id="rId271"/>
    <p:sldId id="971" r:id="rId272"/>
    <p:sldId id="1011" r:id="rId273"/>
    <p:sldId id="891" r:id="rId274"/>
    <p:sldId id="892" r:id="rId275"/>
    <p:sldId id="893" r:id="rId276"/>
    <p:sldId id="894" r:id="rId277"/>
    <p:sldId id="895" r:id="rId278"/>
    <p:sldId id="896" r:id="rId279"/>
    <p:sldId id="897" r:id="rId280"/>
    <p:sldId id="898" r:id="rId281"/>
    <p:sldId id="899" r:id="rId282"/>
    <p:sldId id="1008" r:id="rId283"/>
    <p:sldId id="1012" r:id="rId284"/>
    <p:sldId id="720" r:id="rId285"/>
    <p:sldId id="721" r:id="rId286"/>
    <p:sldId id="722" r:id="rId287"/>
    <p:sldId id="723" r:id="rId288"/>
    <p:sldId id="724" r:id="rId289"/>
    <p:sldId id="725" r:id="rId290"/>
    <p:sldId id="726" r:id="rId291"/>
    <p:sldId id="727" r:id="rId292"/>
    <p:sldId id="728" r:id="rId293"/>
    <p:sldId id="729" r:id="rId294"/>
    <p:sldId id="730" r:id="rId295"/>
    <p:sldId id="976" r:id="rId296"/>
    <p:sldId id="1007" r:id="rId297"/>
    <p:sldId id="590" r:id="rId298"/>
    <p:sldId id="902" r:id="rId299"/>
    <p:sldId id="903" r:id="rId300"/>
    <p:sldId id="904" r:id="rId301"/>
    <p:sldId id="905" r:id="rId302"/>
    <p:sldId id="906" r:id="rId303"/>
    <p:sldId id="907" r:id="rId304"/>
    <p:sldId id="908" r:id="rId305"/>
    <p:sldId id="909" r:id="rId306"/>
    <p:sldId id="910" r:id="rId307"/>
    <p:sldId id="911" r:id="rId308"/>
    <p:sldId id="912" r:id="rId309"/>
    <p:sldId id="913" r:id="rId310"/>
    <p:sldId id="914" r:id="rId311"/>
    <p:sldId id="915" r:id="rId312"/>
    <p:sldId id="916" r:id="rId313"/>
    <p:sldId id="917" r:id="rId314"/>
    <p:sldId id="918" r:id="rId315"/>
    <p:sldId id="975" r:id="rId316"/>
    <p:sldId id="1013" r:id="rId317"/>
    <p:sldId id="922" r:id="rId318"/>
    <p:sldId id="923" r:id="rId319"/>
    <p:sldId id="924" r:id="rId320"/>
    <p:sldId id="925" r:id="rId321"/>
    <p:sldId id="926" r:id="rId322"/>
    <p:sldId id="927" r:id="rId323"/>
    <p:sldId id="928" r:id="rId324"/>
    <p:sldId id="929" r:id="rId325"/>
    <p:sldId id="930" r:id="rId326"/>
    <p:sldId id="931" r:id="rId327"/>
    <p:sldId id="932" r:id="rId328"/>
    <p:sldId id="933" r:id="rId329"/>
    <p:sldId id="934" r:id="rId330"/>
    <p:sldId id="935" r:id="rId331"/>
    <p:sldId id="936" r:id="rId332"/>
    <p:sldId id="937" r:id="rId333"/>
    <p:sldId id="938" r:id="rId334"/>
    <p:sldId id="939" r:id="rId335"/>
    <p:sldId id="940" r:id="rId336"/>
    <p:sldId id="1009" r:id="rId337"/>
    <p:sldId id="1014" r:id="rId338"/>
    <p:sldId id="392" r:id="rId339"/>
    <p:sldId id="393" r:id="rId340"/>
    <p:sldId id="1198" r:id="rId341"/>
    <p:sldId id="1199" r:id="rId342"/>
    <p:sldId id="1200" r:id="rId343"/>
    <p:sldId id="1201" r:id="rId344"/>
    <p:sldId id="1202" r:id="rId345"/>
    <p:sldId id="591" r:id="rId346"/>
    <p:sldId id="391" r:id="rId347"/>
    <p:sldId id="943" r:id="rId348"/>
    <p:sldId id="944" r:id="rId349"/>
    <p:sldId id="945" r:id="rId350"/>
    <p:sldId id="946" r:id="rId351"/>
    <p:sldId id="947" r:id="rId352"/>
    <p:sldId id="948" r:id="rId353"/>
    <p:sldId id="949" r:id="rId354"/>
    <p:sldId id="950" r:id="rId355"/>
    <p:sldId id="951" r:id="rId356"/>
    <p:sldId id="952" r:id="rId357"/>
    <p:sldId id="953" r:id="rId358"/>
    <p:sldId id="954" r:id="rId359"/>
    <p:sldId id="955" r:id="rId360"/>
    <p:sldId id="956" r:id="rId361"/>
    <p:sldId id="957" r:id="rId362"/>
    <p:sldId id="958" r:id="rId363"/>
    <p:sldId id="959" r:id="rId364"/>
    <p:sldId id="960" r:id="rId365"/>
    <p:sldId id="961" r:id="rId366"/>
    <p:sldId id="974" r:id="rId367"/>
    <p:sldId id="1015" r:id="rId368"/>
    <p:sldId id="2385" r:id="rId369"/>
    <p:sldId id="337" r:id="rId370"/>
    <p:sldId id="348" r:id="rId371"/>
    <p:sldId id="335" r:id="rId372"/>
    <p:sldId id="458" r:id="rId373"/>
    <p:sldId id="1203" r:id="rId374"/>
    <p:sldId id="1204" r:id="rId375"/>
    <p:sldId id="1205" r:id="rId376"/>
    <p:sldId id="1206" r:id="rId377"/>
    <p:sldId id="1207" r:id="rId378"/>
    <p:sldId id="1208" r:id="rId379"/>
    <p:sldId id="1209" r:id="rId380"/>
    <p:sldId id="1210" r:id="rId381"/>
    <p:sldId id="526" r:id="rId382"/>
    <p:sldId id="449" r:id="rId383"/>
    <p:sldId id="450" r:id="rId384"/>
    <p:sldId id="521" r:id="rId385"/>
    <p:sldId id="522" r:id="rId386"/>
    <p:sldId id="523" r:id="rId387"/>
    <p:sldId id="525" r:id="rId388"/>
    <p:sldId id="527" r:id="rId389"/>
    <p:sldId id="528" r:id="rId390"/>
    <p:sldId id="529" r:id="rId391"/>
    <p:sldId id="530" r:id="rId392"/>
    <p:sldId id="531" r:id="rId393"/>
    <p:sldId id="537" r:id="rId394"/>
    <p:sldId id="427" r:id="rId3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581"/>
            <p14:sldId id="592"/>
            <p14:sldId id="998"/>
            <p14:sldId id="999"/>
            <p14:sldId id="1000"/>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582"/>
            <p14:sldId id="990"/>
            <p14:sldId id="979"/>
            <p14:sldId id="980"/>
            <p14:sldId id="981"/>
            <p14:sldId id="982"/>
            <p14:sldId id="983"/>
            <p14:sldId id="984"/>
            <p14:sldId id="985"/>
            <p14:sldId id="986"/>
            <p14:sldId id="2386"/>
            <p14:sldId id="987"/>
            <p14:sldId id="988"/>
            <p14:sldId id="991"/>
            <p14:sldId id="2384"/>
            <p14:sldId id="583"/>
            <p14:sldId id="584"/>
            <p14:sldId id="357"/>
            <p14:sldId id="319"/>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966"/>
            <p14:sldId id="1010"/>
            <p14:sldId id="5208"/>
            <p14:sldId id="786"/>
            <p14:sldId id="2358"/>
            <p14:sldId id="2359"/>
            <p14:sldId id="2360"/>
            <p14:sldId id="2361"/>
            <p14:sldId id="2362"/>
            <p14:sldId id="2363"/>
            <p14:sldId id="2364"/>
            <p14:sldId id="2365"/>
            <p14:sldId id="2366"/>
            <p14:sldId id="2367"/>
            <p14:sldId id="2368"/>
            <p14:sldId id="2369"/>
            <p14:sldId id="2370"/>
            <p14:sldId id="2371"/>
            <p14:sldId id="2372"/>
            <p14:sldId id="561"/>
            <p14:sldId id="967"/>
            <p14:sldId id="485"/>
            <p14:sldId id="486"/>
            <p14:sldId id="487"/>
            <p14:sldId id="488"/>
            <p14:sldId id="489"/>
            <p14:sldId id="300"/>
            <p14:sldId id="491"/>
            <p14:sldId id="492"/>
            <p14:sldId id="493"/>
            <p14:sldId id="585"/>
            <p14:sldId id="424"/>
            <p14:sldId id="551"/>
            <p14:sldId id="586"/>
            <p14:sldId id="587"/>
            <p14:sldId id="394"/>
            <p14:sldId id="387"/>
            <p14:sldId id="1001"/>
            <p14:sldId id="1002"/>
            <p14:sldId id="1003"/>
            <p14:sldId id="1004"/>
            <p14:sldId id="281"/>
            <p14:sldId id="436"/>
            <p14:sldId id="588"/>
            <p14:sldId id="501"/>
            <p14:sldId id="389"/>
            <p14:sldId id="390"/>
            <p14:sldId id="502"/>
            <p14:sldId id="503"/>
            <p14:sldId id="444"/>
            <p14:sldId id="321"/>
            <p14:sldId id="589"/>
            <p14:sldId id="705"/>
            <p14:sldId id="706"/>
            <p14:sldId id="707"/>
            <p14:sldId id="708"/>
            <p14:sldId id="709"/>
            <p14:sldId id="710"/>
            <p14:sldId id="711"/>
            <p14:sldId id="712"/>
            <p14:sldId id="713"/>
            <p14:sldId id="714"/>
            <p14:sldId id="715"/>
            <p14:sldId id="716"/>
            <p14:sldId id="717"/>
            <p14:sldId id="977"/>
            <p14:sldId id="1005"/>
            <p14:sldId id="549"/>
            <p14:sldId id="545"/>
            <p14:sldId id="546"/>
            <p14:sldId id="547"/>
            <p14:sldId id="548"/>
            <p14:sldId id="852"/>
            <p14:sldId id="853"/>
            <p14:sldId id="854"/>
            <p14:sldId id="855"/>
            <p14:sldId id="856"/>
            <p14:sldId id="857"/>
            <p14:sldId id="858"/>
            <p14:sldId id="859"/>
            <p14:sldId id="860"/>
            <p14:sldId id="861"/>
            <p14:sldId id="862"/>
            <p14:sldId id="863"/>
            <p14:sldId id="864"/>
            <p14:sldId id="865"/>
            <p14:sldId id="866"/>
            <p14:sldId id="867"/>
            <p14:sldId id="1006"/>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971"/>
            <p14:sldId id="1011"/>
            <p14:sldId id="891"/>
            <p14:sldId id="892"/>
            <p14:sldId id="893"/>
            <p14:sldId id="894"/>
            <p14:sldId id="895"/>
            <p14:sldId id="896"/>
            <p14:sldId id="897"/>
            <p14:sldId id="898"/>
            <p14:sldId id="899"/>
            <p14:sldId id="1008"/>
            <p14:sldId id="1012"/>
            <p14:sldId id="720"/>
            <p14:sldId id="721"/>
            <p14:sldId id="722"/>
            <p14:sldId id="723"/>
            <p14:sldId id="724"/>
            <p14:sldId id="725"/>
            <p14:sldId id="726"/>
            <p14:sldId id="727"/>
            <p14:sldId id="728"/>
            <p14:sldId id="729"/>
            <p14:sldId id="730"/>
            <p14:sldId id="976"/>
            <p14:sldId id="1007"/>
            <p14:sldId id="590"/>
            <p14:sldId id="902"/>
            <p14:sldId id="903"/>
            <p14:sldId id="904"/>
            <p14:sldId id="905"/>
            <p14:sldId id="906"/>
            <p14:sldId id="907"/>
            <p14:sldId id="908"/>
            <p14:sldId id="909"/>
            <p14:sldId id="910"/>
            <p14:sldId id="911"/>
            <p14:sldId id="912"/>
            <p14:sldId id="913"/>
            <p14:sldId id="914"/>
            <p14:sldId id="915"/>
            <p14:sldId id="916"/>
            <p14:sldId id="917"/>
            <p14:sldId id="918"/>
            <p14:sldId id="975"/>
            <p14:sldId id="1013"/>
            <p14:sldId id="922"/>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1009"/>
            <p14:sldId id="1014"/>
            <p14:sldId id="392"/>
            <p14:sldId id="393"/>
            <p14:sldId id="1198"/>
            <p14:sldId id="1199"/>
            <p14:sldId id="1200"/>
            <p14:sldId id="1201"/>
            <p14:sldId id="1202"/>
            <p14:sldId id="591"/>
            <p14:sldId id="391"/>
            <p14:sldId id="943"/>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974"/>
            <p14:sldId id="1015"/>
            <p14:sldId id="2385"/>
            <p14:sldId id="337"/>
            <p14:sldId id="348"/>
            <p14:sldId id="335"/>
            <p14:sldId id="458"/>
          </p14:sldIdLst>
        </p14:section>
        <p14:section name="Conclusion" id="{C426BF7C-D97D-2747-8669-4C0DC514EADF}">
          <p14:sldIdLst>
            <p14:sldId id="1203"/>
            <p14:sldId id="1204"/>
            <p14:sldId id="1205"/>
            <p14:sldId id="1206"/>
            <p14:sldId id="1207"/>
            <p14:sldId id="1208"/>
            <p14:sldId id="1209"/>
            <p14:sldId id="1210"/>
            <p14:sldId id="526"/>
            <p14:sldId id="449"/>
            <p14:sldId id="450"/>
          </p14:sldIdLst>
        </p14:section>
        <p14:section name="Supplements" id="{77B3575E-C2A6-F846-89AE-E14167BC46B8}">
          <p14:sldIdLst>
            <p14:sldId id="521"/>
            <p14:sldId id="522"/>
            <p14:sldId id="523"/>
            <p14:sldId id="525"/>
            <p14:sldId id="527"/>
            <p14:sldId id="528"/>
            <p14:sldId id="529"/>
            <p14:sldId id="530"/>
            <p14:sldId id="531"/>
            <p14:sldId id="537"/>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0600"/>
    <a:srgbClr val="002355"/>
    <a:srgbClr val="1B2F74"/>
    <a:srgbClr val="800000"/>
    <a:srgbClr val="4E0593"/>
    <a:srgbClr val="330057"/>
    <a:srgbClr val="CC2201"/>
    <a:srgbClr val="630800"/>
    <a:srgbClr val="1C3B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00" autoAdjust="0"/>
    <p:restoredTop sz="65250" autoAdjust="0"/>
  </p:normalViewPr>
  <p:slideViewPr>
    <p:cSldViewPr>
      <p:cViewPr varScale="1">
        <p:scale>
          <a:sx n="76" d="100"/>
          <a:sy n="76" d="100"/>
        </p:scale>
        <p:origin x="192" y="624"/>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80" d="100"/>
        <a:sy n="80" d="100"/>
      </p:scale>
      <p:origin x="0" y="221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99" Type="http://schemas.openxmlformats.org/officeDocument/2006/relationships/slide" Target="slides/slide247.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324" Type="http://schemas.openxmlformats.org/officeDocument/2006/relationships/slide" Target="slides/slide272.xml"/><Relationship Id="rId366" Type="http://schemas.openxmlformats.org/officeDocument/2006/relationships/slide" Target="slides/slide314.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335" Type="http://schemas.openxmlformats.org/officeDocument/2006/relationships/slide" Target="slides/slide283.xml"/><Relationship Id="rId377" Type="http://schemas.openxmlformats.org/officeDocument/2006/relationships/slide" Target="slides/slide325.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290" Type="http://schemas.openxmlformats.org/officeDocument/2006/relationships/slide" Target="slides/slide238.xml"/><Relationship Id="rId304" Type="http://schemas.openxmlformats.org/officeDocument/2006/relationships/slide" Target="slides/slide252.xml"/><Relationship Id="rId346" Type="http://schemas.openxmlformats.org/officeDocument/2006/relationships/slide" Target="slides/slide294.xml"/><Relationship Id="rId388" Type="http://schemas.openxmlformats.org/officeDocument/2006/relationships/slide" Target="slides/slide336.xml"/><Relationship Id="rId85" Type="http://schemas.openxmlformats.org/officeDocument/2006/relationships/slide" Target="slides/slide33.xml"/><Relationship Id="rId150" Type="http://schemas.openxmlformats.org/officeDocument/2006/relationships/slide" Target="slides/slide98.xml"/><Relationship Id="rId192" Type="http://schemas.openxmlformats.org/officeDocument/2006/relationships/slide" Target="slides/slide140.xml"/><Relationship Id="rId206" Type="http://schemas.openxmlformats.org/officeDocument/2006/relationships/slide" Target="slides/slide154.xml"/><Relationship Id="rId248" Type="http://schemas.openxmlformats.org/officeDocument/2006/relationships/slide" Target="slides/slide196.xml"/><Relationship Id="rId12" Type="http://schemas.openxmlformats.org/officeDocument/2006/relationships/slideMaster" Target="slideMasters/slideMaster12.xml"/><Relationship Id="rId108" Type="http://schemas.openxmlformats.org/officeDocument/2006/relationships/slide" Target="slides/slide56.xml"/><Relationship Id="rId315" Type="http://schemas.openxmlformats.org/officeDocument/2006/relationships/slide" Target="slides/slide263.xml"/><Relationship Id="rId357" Type="http://schemas.openxmlformats.org/officeDocument/2006/relationships/slide" Target="slides/slide305.xml"/><Relationship Id="rId54" Type="http://schemas.openxmlformats.org/officeDocument/2006/relationships/slide" Target="slides/slide2.xml"/><Relationship Id="rId96" Type="http://schemas.openxmlformats.org/officeDocument/2006/relationships/slide" Target="slides/slide44.xml"/><Relationship Id="rId161" Type="http://schemas.openxmlformats.org/officeDocument/2006/relationships/slide" Target="slides/slide109.xml"/><Relationship Id="rId217" Type="http://schemas.openxmlformats.org/officeDocument/2006/relationships/slide" Target="slides/slide165.xml"/><Relationship Id="rId399" Type="http://schemas.openxmlformats.org/officeDocument/2006/relationships/theme" Target="theme/theme1.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326" Type="http://schemas.openxmlformats.org/officeDocument/2006/relationships/slide" Target="slides/slide274.xml"/><Relationship Id="rId65" Type="http://schemas.openxmlformats.org/officeDocument/2006/relationships/slide" Target="slides/slide13.xml"/><Relationship Id="rId130" Type="http://schemas.openxmlformats.org/officeDocument/2006/relationships/slide" Target="slides/slide78.xml"/><Relationship Id="rId368" Type="http://schemas.openxmlformats.org/officeDocument/2006/relationships/slide" Target="slides/slide316.xml"/><Relationship Id="rId172" Type="http://schemas.openxmlformats.org/officeDocument/2006/relationships/slide" Target="slides/slide120.xml"/><Relationship Id="rId228" Type="http://schemas.openxmlformats.org/officeDocument/2006/relationships/slide" Target="slides/slide176.xml"/><Relationship Id="rId281" Type="http://schemas.openxmlformats.org/officeDocument/2006/relationships/slide" Target="slides/slide229.xml"/><Relationship Id="rId337" Type="http://schemas.openxmlformats.org/officeDocument/2006/relationships/slide" Target="slides/slide285.xml"/><Relationship Id="rId34" Type="http://schemas.openxmlformats.org/officeDocument/2006/relationships/slideMaster" Target="slideMasters/slideMaster34.xml"/><Relationship Id="rId76" Type="http://schemas.openxmlformats.org/officeDocument/2006/relationships/slide" Target="slides/slide24.xml"/><Relationship Id="rId141" Type="http://schemas.openxmlformats.org/officeDocument/2006/relationships/slide" Target="slides/slide89.xml"/><Relationship Id="rId379" Type="http://schemas.openxmlformats.org/officeDocument/2006/relationships/slide" Target="slides/slide327.xml"/><Relationship Id="rId7" Type="http://schemas.openxmlformats.org/officeDocument/2006/relationships/slideMaster" Target="slideMasters/slideMaster7.xml"/><Relationship Id="rId183" Type="http://schemas.openxmlformats.org/officeDocument/2006/relationships/slide" Target="slides/slide131.xml"/><Relationship Id="rId239" Type="http://schemas.openxmlformats.org/officeDocument/2006/relationships/slide" Target="slides/slide187.xml"/><Relationship Id="rId390" Type="http://schemas.openxmlformats.org/officeDocument/2006/relationships/slide" Target="slides/slide338.xml"/><Relationship Id="rId250" Type="http://schemas.openxmlformats.org/officeDocument/2006/relationships/slide" Target="slides/slide198.xml"/><Relationship Id="rId292" Type="http://schemas.openxmlformats.org/officeDocument/2006/relationships/slide" Target="slides/slide240.xml"/><Relationship Id="rId306" Type="http://schemas.openxmlformats.org/officeDocument/2006/relationships/slide" Target="slides/slide254.xml"/><Relationship Id="rId45" Type="http://schemas.openxmlformats.org/officeDocument/2006/relationships/slideMaster" Target="slideMasters/slideMaster45.xml"/><Relationship Id="rId87" Type="http://schemas.openxmlformats.org/officeDocument/2006/relationships/slide" Target="slides/slide35.xml"/><Relationship Id="rId110" Type="http://schemas.openxmlformats.org/officeDocument/2006/relationships/slide" Target="slides/slide58.xml"/><Relationship Id="rId348" Type="http://schemas.openxmlformats.org/officeDocument/2006/relationships/slide" Target="slides/slide296.xml"/><Relationship Id="rId152" Type="http://schemas.openxmlformats.org/officeDocument/2006/relationships/slide" Target="slides/slide100.xml"/><Relationship Id="rId194" Type="http://schemas.openxmlformats.org/officeDocument/2006/relationships/slide" Target="slides/slide142.xml"/><Relationship Id="rId208" Type="http://schemas.openxmlformats.org/officeDocument/2006/relationships/slide" Target="slides/slide156.xml"/><Relationship Id="rId261" Type="http://schemas.openxmlformats.org/officeDocument/2006/relationships/slide" Target="slides/slide209.xml"/><Relationship Id="rId14" Type="http://schemas.openxmlformats.org/officeDocument/2006/relationships/slideMaster" Target="slideMasters/slideMaster14.xml"/><Relationship Id="rId56" Type="http://schemas.openxmlformats.org/officeDocument/2006/relationships/slide" Target="slides/slide4.xml"/><Relationship Id="rId317" Type="http://schemas.openxmlformats.org/officeDocument/2006/relationships/slide" Target="slides/slide265.xml"/><Relationship Id="rId359" Type="http://schemas.openxmlformats.org/officeDocument/2006/relationships/slide" Target="slides/slide307.xml"/><Relationship Id="rId98" Type="http://schemas.openxmlformats.org/officeDocument/2006/relationships/slide" Target="slides/slide46.xml"/><Relationship Id="rId121" Type="http://schemas.openxmlformats.org/officeDocument/2006/relationships/slide" Target="slides/slide69.xml"/><Relationship Id="rId163" Type="http://schemas.openxmlformats.org/officeDocument/2006/relationships/slide" Target="slides/slide111.xml"/><Relationship Id="rId219" Type="http://schemas.openxmlformats.org/officeDocument/2006/relationships/slide" Target="slides/slide167.xml"/><Relationship Id="rId370" Type="http://schemas.openxmlformats.org/officeDocument/2006/relationships/slide" Target="slides/slide318.xml"/><Relationship Id="rId230" Type="http://schemas.openxmlformats.org/officeDocument/2006/relationships/slide" Target="slides/slide178.xml"/><Relationship Id="rId25" Type="http://schemas.openxmlformats.org/officeDocument/2006/relationships/slideMaster" Target="slideMasters/slideMaster25.xml"/><Relationship Id="rId67" Type="http://schemas.openxmlformats.org/officeDocument/2006/relationships/slide" Target="slides/slide15.xml"/><Relationship Id="rId272" Type="http://schemas.openxmlformats.org/officeDocument/2006/relationships/slide" Target="slides/slide220.xml"/><Relationship Id="rId328" Type="http://schemas.openxmlformats.org/officeDocument/2006/relationships/slide" Target="slides/slide276.xml"/><Relationship Id="rId132" Type="http://schemas.openxmlformats.org/officeDocument/2006/relationships/slide" Target="slides/slide80.xml"/><Relationship Id="rId174" Type="http://schemas.openxmlformats.org/officeDocument/2006/relationships/slide" Target="slides/slide122.xml"/><Relationship Id="rId381" Type="http://schemas.openxmlformats.org/officeDocument/2006/relationships/slide" Target="slides/slide329.xml"/><Relationship Id="rId241" Type="http://schemas.openxmlformats.org/officeDocument/2006/relationships/slide" Target="slides/slide189.xml"/><Relationship Id="rId36" Type="http://schemas.openxmlformats.org/officeDocument/2006/relationships/slideMaster" Target="slideMasters/slideMaster36.xml"/><Relationship Id="rId283" Type="http://schemas.openxmlformats.org/officeDocument/2006/relationships/slide" Target="slides/slide231.xml"/><Relationship Id="rId339" Type="http://schemas.openxmlformats.org/officeDocument/2006/relationships/slide" Target="slides/slide287.xml"/><Relationship Id="rId78" Type="http://schemas.openxmlformats.org/officeDocument/2006/relationships/slide" Target="slides/slide26.xml"/><Relationship Id="rId101" Type="http://schemas.openxmlformats.org/officeDocument/2006/relationships/slide" Target="slides/slide49.xml"/><Relationship Id="rId143" Type="http://schemas.openxmlformats.org/officeDocument/2006/relationships/slide" Target="slides/slide91.xml"/><Relationship Id="rId185" Type="http://schemas.openxmlformats.org/officeDocument/2006/relationships/slide" Target="slides/slide133.xml"/><Relationship Id="rId350" Type="http://schemas.openxmlformats.org/officeDocument/2006/relationships/slide" Target="slides/slide298.xml"/><Relationship Id="rId9" Type="http://schemas.openxmlformats.org/officeDocument/2006/relationships/slideMaster" Target="slideMasters/slideMaster9.xml"/><Relationship Id="rId210" Type="http://schemas.openxmlformats.org/officeDocument/2006/relationships/slide" Target="slides/slide158.xml"/><Relationship Id="rId392" Type="http://schemas.openxmlformats.org/officeDocument/2006/relationships/slide" Target="slides/slide340.xml"/><Relationship Id="rId252" Type="http://schemas.openxmlformats.org/officeDocument/2006/relationships/slide" Target="slides/slide200.xml"/><Relationship Id="rId294" Type="http://schemas.openxmlformats.org/officeDocument/2006/relationships/slide" Target="slides/slide242.xml"/><Relationship Id="rId308" Type="http://schemas.openxmlformats.org/officeDocument/2006/relationships/slide" Target="slides/slide256.xml"/><Relationship Id="rId47" Type="http://schemas.openxmlformats.org/officeDocument/2006/relationships/slideMaster" Target="slideMasters/slideMaster47.xml"/><Relationship Id="rId89" Type="http://schemas.openxmlformats.org/officeDocument/2006/relationships/slide" Target="slides/slide37.xml"/><Relationship Id="rId112" Type="http://schemas.openxmlformats.org/officeDocument/2006/relationships/slide" Target="slides/slide60.xml"/><Relationship Id="rId154" Type="http://schemas.openxmlformats.org/officeDocument/2006/relationships/slide" Target="slides/slide102.xml"/><Relationship Id="rId361" Type="http://schemas.openxmlformats.org/officeDocument/2006/relationships/slide" Target="slides/slide309.xml"/><Relationship Id="rId196"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9.xml"/><Relationship Id="rId263" Type="http://schemas.openxmlformats.org/officeDocument/2006/relationships/slide" Target="slides/slide211.xml"/><Relationship Id="rId319" Type="http://schemas.openxmlformats.org/officeDocument/2006/relationships/slide" Target="slides/slide267.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330" Type="http://schemas.openxmlformats.org/officeDocument/2006/relationships/slide" Target="slides/slide278.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351" Type="http://schemas.openxmlformats.org/officeDocument/2006/relationships/slide" Target="slides/slide299.xml"/><Relationship Id="rId372" Type="http://schemas.openxmlformats.org/officeDocument/2006/relationships/slide" Target="slides/slide320.xml"/><Relationship Id="rId393" Type="http://schemas.openxmlformats.org/officeDocument/2006/relationships/slide" Target="slides/slide341.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slide" Target="slides/slide222.xml"/><Relationship Id="rId295" Type="http://schemas.openxmlformats.org/officeDocument/2006/relationships/slide" Target="slides/slide243.xml"/><Relationship Id="rId309" Type="http://schemas.openxmlformats.org/officeDocument/2006/relationships/slide" Target="slides/slide25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320" Type="http://schemas.openxmlformats.org/officeDocument/2006/relationships/slide" Target="slides/slide268.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341" Type="http://schemas.openxmlformats.org/officeDocument/2006/relationships/slide" Target="slides/slide289.xml"/><Relationship Id="rId362" Type="http://schemas.openxmlformats.org/officeDocument/2006/relationships/slide" Target="slides/slide310.xml"/><Relationship Id="rId383" Type="http://schemas.openxmlformats.org/officeDocument/2006/relationships/slide" Target="slides/slide331.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285" Type="http://schemas.openxmlformats.org/officeDocument/2006/relationships/slide" Target="slides/slide2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310" Type="http://schemas.openxmlformats.org/officeDocument/2006/relationships/slide" Target="slides/slide258.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331" Type="http://schemas.openxmlformats.org/officeDocument/2006/relationships/slide" Target="slides/slide279.xml"/><Relationship Id="rId352" Type="http://schemas.openxmlformats.org/officeDocument/2006/relationships/slide" Target="slides/slide300.xml"/><Relationship Id="rId373" Type="http://schemas.openxmlformats.org/officeDocument/2006/relationships/slide" Target="slides/slide321.xml"/><Relationship Id="rId394" Type="http://schemas.openxmlformats.org/officeDocument/2006/relationships/slide" Target="slides/slide342.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296" Type="http://schemas.openxmlformats.org/officeDocument/2006/relationships/slide" Target="slides/slide244.xml"/><Relationship Id="rId300" Type="http://schemas.openxmlformats.org/officeDocument/2006/relationships/slide" Target="slides/slide248.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321" Type="http://schemas.openxmlformats.org/officeDocument/2006/relationships/slide" Target="slides/slide269.xml"/><Relationship Id="rId342" Type="http://schemas.openxmlformats.org/officeDocument/2006/relationships/slide" Target="slides/slide290.xml"/><Relationship Id="rId363" Type="http://schemas.openxmlformats.org/officeDocument/2006/relationships/slide" Target="slides/slide311.xml"/><Relationship Id="rId384" Type="http://schemas.openxmlformats.org/officeDocument/2006/relationships/slide" Target="slides/slide332.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286" Type="http://schemas.openxmlformats.org/officeDocument/2006/relationships/slide" Target="slides/slide234.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311" Type="http://schemas.openxmlformats.org/officeDocument/2006/relationships/slide" Target="slides/slide259.xml"/><Relationship Id="rId332" Type="http://schemas.openxmlformats.org/officeDocument/2006/relationships/slide" Target="slides/slide280.xml"/><Relationship Id="rId353" Type="http://schemas.openxmlformats.org/officeDocument/2006/relationships/slide" Target="slides/slide301.xml"/><Relationship Id="rId374" Type="http://schemas.openxmlformats.org/officeDocument/2006/relationships/slide" Target="slides/slide322.xml"/><Relationship Id="rId395" Type="http://schemas.openxmlformats.org/officeDocument/2006/relationships/slide" Target="slides/slide343.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297" Type="http://schemas.openxmlformats.org/officeDocument/2006/relationships/slide" Target="slides/slide245.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301" Type="http://schemas.openxmlformats.org/officeDocument/2006/relationships/slide" Target="slides/slide249.xml"/><Relationship Id="rId322" Type="http://schemas.openxmlformats.org/officeDocument/2006/relationships/slide" Target="slides/slide270.xml"/><Relationship Id="rId343" Type="http://schemas.openxmlformats.org/officeDocument/2006/relationships/slide" Target="slides/slide291.xml"/><Relationship Id="rId364" Type="http://schemas.openxmlformats.org/officeDocument/2006/relationships/slide" Target="slides/slide312.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385" Type="http://schemas.openxmlformats.org/officeDocument/2006/relationships/slide" Target="slides/slide333.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287" Type="http://schemas.openxmlformats.org/officeDocument/2006/relationships/slide" Target="slides/slide235.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312" Type="http://schemas.openxmlformats.org/officeDocument/2006/relationships/slide" Target="slides/slide260.xml"/><Relationship Id="rId333" Type="http://schemas.openxmlformats.org/officeDocument/2006/relationships/slide" Target="slides/slide281.xml"/><Relationship Id="rId354" Type="http://schemas.openxmlformats.org/officeDocument/2006/relationships/slide" Target="slides/slide302.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75" Type="http://schemas.openxmlformats.org/officeDocument/2006/relationships/slide" Target="slides/slide323.xml"/><Relationship Id="rId396"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298" Type="http://schemas.openxmlformats.org/officeDocument/2006/relationships/slide" Target="slides/slide246.xml"/><Relationship Id="rId400" Type="http://schemas.openxmlformats.org/officeDocument/2006/relationships/tableStyles" Target="tableStyles.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302" Type="http://schemas.openxmlformats.org/officeDocument/2006/relationships/slide" Target="slides/slide250.xml"/><Relationship Id="rId323" Type="http://schemas.openxmlformats.org/officeDocument/2006/relationships/slide" Target="slides/slide271.xml"/><Relationship Id="rId344" Type="http://schemas.openxmlformats.org/officeDocument/2006/relationships/slide" Target="slides/slide2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365" Type="http://schemas.openxmlformats.org/officeDocument/2006/relationships/slide" Target="slides/slide313.xml"/><Relationship Id="rId386" Type="http://schemas.openxmlformats.org/officeDocument/2006/relationships/slide" Target="slides/slide334.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288" Type="http://schemas.openxmlformats.org/officeDocument/2006/relationships/slide" Target="slides/slide236.xml"/><Relationship Id="rId106" Type="http://schemas.openxmlformats.org/officeDocument/2006/relationships/slide" Target="slides/slide54.xml"/><Relationship Id="rId127" Type="http://schemas.openxmlformats.org/officeDocument/2006/relationships/slide" Target="slides/slide75.xml"/><Relationship Id="rId313" Type="http://schemas.openxmlformats.org/officeDocument/2006/relationships/slide" Target="slides/slide2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334" Type="http://schemas.openxmlformats.org/officeDocument/2006/relationships/slide" Target="slides/slide282.xml"/><Relationship Id="rId355" Type="http://schemas.openxmlformats.org/officeDocument/2006/relationships/slide" Target="slides/slide303.xml"/><Relationship Id="rId376" Type="http://schemas.openxmlformats.org/officeDocument/2006/relationships/slide" Target="slides/slide324.xml"/><Relationship Id="rId397"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303" Type="http://schemas.openxmlformats.org/officeDocument/2006/relationships/slide" Target="slides/slide251.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345" Type="http://schemas.openxmlformats.org/officeDocument/2006/relationships/slide" Target="slides/slide293.xml"/><Relationship Id="rId387" Type="http://schemas.openxmlformats.org/officeDocument/2006/relationships/slide" Target="slides/slide335.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289" Type="http://schemas.openxmlformats.org/officeDocument/2006/relationships/slide" Target="slides/slide237.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314" Type="http://schemas.openxmlformats.org/officeDocument/2006/relationships/slide" Target="slides/slide262.xml"/><Relationship Id="rId356" Type="http://schemas.openxmlformats.org/officeDocument/2006/relationships/slide" Target="slides/slide304.xml"/><Relationship Id="rId398" Type="http://schemas.openxmlformats.org/officeDocument/2006/relationships/viewProps" Target="viewProps.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 Id="rId325" Type="http://schemas.openxmlformats.org/officeDocument/2006/relationships/slide" Target="slides/slide273.xml"/><Relationship Id="rId367" Type="http://schemas.openxmlformats.org/officeDocument/2006/relationships/slide" Target="slides/slide315.xml"/><Relationship Id="rId171" Type="http://schemas.openxmlformats.org/officeDocument/2006/relationships/slide" Target="slides/slide119.xml"/><Relationship Id="rId227" Type="http://schemas.openxmlformats.org/officeDocument/2006/relationships/slide" Target="slides/slide175.xml"/><Relationship Id="rId269" Type="http://schemas.openxmlformats.org/officeDocument/2006/relationships/slide" Target="slides/slide217.xml"/><Relationship Id="rId33" Type="http://schemas.openxmlformats.org/officeDocument/2006/relationships/slideMaster" Target="slideMasters/slideMaster33.xml"/><Relationship Id="rId129" Type="http://schemas.openxmlformats.org/officeDocument/2006/relationships/slide" Target="slides/slide77.xml"/><Relationship Id="rId280" Type="http://schemas.openxmlformats.org/officeDocument/2006/relationships/slide" Target="slides/slide228.xml"/><Relationship Id="rId336" Type="http://schemas.openxmlformats.org/officeDocument/2006/relationships/slide" Target="slides/slide284.xml"/><Relationship Id="rId75" Type="http://schemas.openxmlformats.org/officeDocument/2006/relationships/slide" Target="slides/slide23.xml"/><Relationship Id="rId140" Type="http://schemas.openxmlformats.org/officeDocument/2006/relationships/slide" Target="slides/slide88.xml"/><Relationship Id="rId182" Type="http://schemas.openxmlformats.org/officeDocument/2006/relationships/slide" Target="slides/slide130.xml"/><Relationship Id="rId378" Type="http://schemas.openxmlformats.org/officeDocument/2006/relationships/slide" Target="slides/slide326.xml"/><Relationship Id="rId6" Type="http://schemas.openxmlformats.org/officeDocument/2006/relationships/slideMaster" Target="slideMasters/slideMaster6.xml"/><Relationship Id="rId238" Type="http://schemas.openxmlformats.org/officeDocument/2006/relationships/slide" Target="slides/slide186.xml"/><Relationship Id="rId291" Type="http://schemas.openxmlformats.org/officeDocument/2006/relationships/slide" Target="slides/slide239.xml"/><Relationship Id="rId305" Type="http://schemas.openxmlformats.org/officeDocument/2006/relationships/slide" Target="slides/slide253.xml"/><Relationship Id="rId347" Type="http://schemas.openxmlformats.org/officeDocument/2006/relationships/slide" Target="slides/slide295.xml"/><Relationship Id="rId44" Type="http://schemas.openxmlformats.org/officeDocument/2006/relationships/slideMaster" Target="slideMasters/slideMaster44.xml"/><Relationship Id="rId86" Type="http://schemas.openxmlformats.org/officeDocument/2006/relationships/slide" Target="slides/slide34.xml"/><Relationship Id="rId151" Type="http://schemas.openxmlformats.org/officeDocument/2006/relationships/slide" Target="slides/slide99.xml"/><Relationship Id="rId389" Type="http://schemas.openxmlformats.org/officeDocument/2006/relationships/slide" Target="slides/slide337.xml"/><Relationship Id="rId193" Type="http://schemas.openxmlformats.org/officeDocument/2006/relationships/slide" Target="slides/slide141.xml"/><Relationship Id="rId207" Type="http://schemas.openxmlformats.org/officeDocument/2006/relationships/slide" Target="slides/slide155.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316" Type="http://schemas.openxmlformats.org/officeDocument/2006/relationships/slide" Target="slides/slide264.xml"/><Relationship Id="rId55" Type="http://schemas.openxmlformats.org/officeDocument/2006/relationships/slide" Target="slides/slide3.xml"/><Relationship Id="rId97" Type="http://schemas.openxmlformats.org/officeDocument/2006/relationships/slide" Target="slides/slide45.xml"/><Relationship Id="rId120" Type="http://schemas.openxmlformats.org/officeDocument/2006/relationships/slide" Target="slides/slide68.xml"/><Relationship Id="rId358" Type="http://schemas.openxmlformats.org/officeDocument/2006/relationships/slide" Target="slides/slide306.xml"/><Relationship Id="rId162" Type="http://schemas.openxmlformats.org/officeDocument/2006/relationships/slide" Target="slides/slide110.xml"/><Relationship Id="rId218" Type="http://schemas.openxmlformats.org/officeDocument/2006/relationships/slide" Target="slides/slide166.xml"/><Relationship Id="rId271" Type="http://schemas.openxmlformats.org/officeDocument/2006/relationships/slide" Target="slides/slide219.xml"/><Relationship Id="rId24" Type="http://schemas.openxmlformats.org/officeDocument/2006/relationships/slideMaster" Target="slideMasters/slideMaster24.xml"/><Relationship Id="rId66" Type="http://schemas.openxmlformats.org/officeDocument/2006/relationships/slide" Target="slides/slide14.xml"/><Relationship Id="rId131" Type="http://schemas.openxmlformats.org/officeDocument/2006/relationships/slide" Target="slides/slide79.xml"/><Relationship Id="rId327" Type="http://schemas.openxmlformats.org/officeDocument/2006/relationships/slide" Target="slides/slide275.xml"/><Relationship Id="rId369" Type="http://schemas.openxmlformats.org/officeDocument/2006/relationships/slide" Target="slides/slide317.xml"/><Relationship Id="rId173" Type="http://schemas.openxmlformats.org/officeDocument/2006/relationships/slide" Target="slides/slide121.xml"/><Relationship Id="rId229" Type="http://schemas.openxmlformats.org/officeDocument/2006/relationships/slide" Target="slides/slide177.xml"/><Relationship Id="rId380" Type="http://schemas.openxmlformats.org/officeDocument/2006/relationships/slide" Target="slides/slide328.xml"/><Relationship Id="rId240" Type="http://schemas.openxmlformats.org/officeDocument/2006/relationships/slide" Target="slides/slide188.xml"/><Relationship Id="rId35" Type="http://schemas.openxmlformats.org/officeDocument/2006/relationships/slideMaster" Target="slideMasters/slideMaster35.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slide" Target="slides/slide230.xml"/><Relationship Id="rId338" Type="http://schemas.openxmlformats.org/officeDocument/2006/relationships/slide" Target="slides/slide286.xml"/><Relationship Id="rId8" Type="http://schemas.openxmlformats.org/officeDocument/2006/relationships/slideMaster" Target="slideMasters/slideMaster8.xml"/><Relationship Id="rId142" Type="http://schemas.openxmlformats.org/officeDocument/2006/relationships/slide" Target="slides/slide90.xml"/><Relationship Id="rId184" Type="http://schemas.openxmlformats.org/officeDocument/2006/relationships/slide" Target="slides/slide132.xml"/><Relationship Id="rId391" Type="http://schemas.openxmlformats.org/officeDocument/2006/relationships/slide" Target="slides/slide339.xml"/><Relationship Id="rId251" Type="http://schemas.openxmlformats.org/officeDocument/2006/relationships/slide" Target="slides/slide199.xml"/><Relationship Id="rId46" Type="http://schemas.openxmlformats.org/officeDocument/2006/relationships/slideMaster" Target="slideMasters/slideMaster46.xml"/><Relationship Id="rId293" Type="http://schemas.openxmlformats.org/officeDocument/2006/relationships/slide" Target="slides/slide241.xml"/><Relationship Id="rId307" Type="http://schemas.openxmlformats.org/officeDocument/2006/relationships/slide" Target="slides/slide255.xml"/><Relationship Id="rId349" Type="http://schemas.openxmlformats.org/officeDocument/2006/relationships/slide" Target="slides/slide297.xml"/><Relationship Id="rId88" Type="http://schemas.openxmlformats.org/officeDocument/2006/relationships/slide" Target="slides/slide36.xml"/><Relationship Id="rId111" Type="http://schemas.openxmlformats.org/officeDocument/2006/relationships/slide" Target="slides/slide59.xml"/><Relationship Id="rId153" Type="http://schemas.openxmlformats.org/officeDocument/2006/relationships/slide" Target="slides/slide101.xml"/><Relationship Id="rId195" Type="http://schemas.openxmlformats.org/officeDocument/2006/relationships/slide" Target="slides/slide143.xml"/><Relationship Id="rId209" Type="http://schemas.openxmlformats.org/officeDocument/2006/relationships/slide" Target="slides/slide157.xml"/><Relationship Id="rId360" Type="http://schemas.openxmlformats.org/officeDocument/2006/relationships/slide" Target="slides/slide308.xml"/><Relationship Id="rId220" Type="http://schemas.openxmlformats.org/officeDocument/2006/relationships/slide" Target="slides/slide168.xml"/><Relationship Id="rId15" Type="http://schemas.openxmlformats.org/officeDocument/2006/relationships/slideMaster" Target="slideMasters/slideMaster15.xml"/><Relationship Id="rId57" Type="http://schemas.openxmlformats.org/officeDocument/2006/relationships/slide" Target="slides/slide5.xml"/><Relationship Id="rId262" Type="http://schemas.openxmlformats.org/officeDocument/2006/relationships/slide" Target="slides/slide210.xml"/><Relationship Id="rId318" Type="http://schemas.openxmlformats.org/officeDocument/2006/relationships/slide" Target="slides/slide266.xml"/><Relationship Id="rId99" Type="http://schemas.openxmlformats.org/officeDocument/2006/relationships/slide" Target="slides/slide47.xml"/><Relationship Id="rId122" Type="http://schemas.openxmlformats.org/officeDocument/2006/relationships/slide" Target="slides/slide70.xml"/><Relationship Id="rId164" Type="http://schemas.openxmlformats.org/officeDocument/2006/relationships/slide" Target="slides/slide112.xml"/><Relationship Id="rId371" Type="http://schemas.openxmlformats.org/officeDocument/2006/relationships/slide" Target="slides/slide319.xml"/><Relationship Id="rId26" Type="http://schemas.openxmlformats.org/officeDocument/2006/relationships/slideMaster" Target="slideMasters/slideMaster26.xml"/><Relationship Id="rId231" Type="http://schemas.openxmlformats.org/officeDocument/2006/relationships/slide" Target="slides/slide179.xml"/><Relationship Id="rId273" Type="http://schemas.openxmlformats.org/officeDocument/2006/relationships/slide" Target="slides/slide221.xml"/><Relationship Id="rId329" Type="http://schemas.openxmlformats.org/officeDocument/2006/relationships/slide" Target="slides/slide277.xml"/><Relationship Id="rId68" Type="http://schemas.openxmlformats.org/officeDocument/2006/relationships/slide" Target="slides/slide16.xml"/><Relationship Id="rId133" Type="http://schemas.openxmlformats.org/officeDocument/2006/relationships/slide" Target="slides/slide81.xml"/><Relationship Id="rId175" Type="http://schemas.openxmlformats.org/officeDocument/2006/relationships/slide" Target="slides/slide123.xml"/><Relationship Id="rId340" Type="http://schemas.openxmlformats.org/officeDocument/2006/relationships/slide" Target="slides/slide288.xml"/><Relationship Id="rId200" Type="http://schemas.openxmlformats.org/officeDocument/2006/relationships/slide" Target="slides/slide148.xml"/><Relationship Id="rId382" Type="http://schemas.openxmlformats.org/officeDocument/2006/relationships/slide" Target="slides/slide330.xml"/><Relationship Id="rId242" Type="http://schemas.openxmlformats.org/officeDocument/2006/relationships/slide" Target="slides/slide190.xml"/><Relationship Id="rId284"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3757E-68ED-F447-A497-8BC20F183FE0}" type="slidenum">
              <a:rPr lang="en-US" sz="1200">
                <a:solidFill>
                  <a:srgbClr val="000000"/>
                </a:solidFill>
              </a:rPr>
              <a:pPr/>
              <a:t>16</a:t>
            </a:fld>
            <a:endParaRPr lang="en-US" sz="1200">
              <a:solidFill>
                <a:srgbClr val="000000"/>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13479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5260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12066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53337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81719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2977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7122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37264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93276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538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17</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35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tell, I am the guy who is not Japanese.</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20963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88792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9820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750410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131</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132</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134</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30094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18</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and—praise God—we reached over 600 people per concert! </a:t>
            </a:r>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138</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B6B35B-E067-2A46-A334-67A66BBB7C29}" type="slidenum">
              <a:rPr lang="en-US" sz="1200">
                <a:solidFill>
                  <a:srgbClr val="000000"/>
                </a:solidFill>
              </a:rPr>
              <a:pPr eaLnBrk="1" hangingPunct="1"/>
              <a:t>141</a:t>
            </a:fld>
            <a:endParaRPr lang="en-US" sz="1200">
              <a:solidFill>
                <a:srgbClr val="000000"/>
              </a:solidFill>
            </a:endParaRPr>
          </a:p>
        </p:txBody>
      </p:sp>
      <p:sp>
        <p:nvSpPr>
          <p:cNvPr id="371714" name="Rectangle 1026"/>
          <p:cNvSpPr>
            <a:spLocks noGrp="1" noRot="1" noChangeAspect="1" noChangeArrowheads="1" noTextEdit="1"/>
          </p:cNvSpPr>
          <p:nvPr>
            <p:ph type="sldImg"/>
          </p:nvPr>
        </p:nvSpPr>
        <p:spPr>
          <a:ln/>
        </p:spPr>
      </p:sp>
      <p:sp>
        <p:nvSpPr>
          <p:cNvPr id="3717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146</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147</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150</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19</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a:t>
            </a:r>
            <a:r>
              <a:rPr lang="en-US" sz="1200" kern="1200" dirty="0">
                <a:solidFill>
                  <a:schemeClr val="tx1"/>
                </a:solidFill>
                <a:effectLst/>
                <a:latin typeface="Arial" charset="0"/>
                <a:ea typeface="ＭＳ Ｐゴシック" charset="0"/>
                <a:cs typeface="ＭＳ Ｐゴシック" charset="0"/>
              </a:rPr>
              <a:t>saw over 10,000 people trust Christ as indicated in comment cards at our 269 concerts.</a:t>
            </a:r>
            <a:r>
              <a:rPr lang="en-SG" dirty="0">
                <a:effectLst/>
              </a:rPr>
              <a:t> </a:t>
            </a:r>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154</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159</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pPr/>
              <a:t>160</a:t>
            </a:fld>
            <a:endParaRPr lang="en-US" sz="1200"/>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163</a:t>
            </a:fld>
            <a:endParaRPr lang="en-US" sz="1200">
              <a:solidFill>
                <a:srgbClr val="000000"/>
              </a:solidFill>
              <a:latin typeface="Calibri"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164</a:t>
            </a:fld>
            <a:endParaRPr lang="en-US" sz="1200">
              <a:solidFill>
                <a:srgbClr val="000000"/>
              </a:solidFill>
              <a:latin typeface="Calibri"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178</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179</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180</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181</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20</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we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see eye-to-eye at all.  In fact, many times she felt that I just a </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She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21</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22</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23</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B47E67-6431-9148-8449-21D7522DF872}" type="slidenum">
              <a:rPr lang="en-US" sz="1200">
                <a:solidFill>
                  <a:prstClr val="black"/>
                </a:solidFill>
              </a:rPr>
              <a:pPr/>
              <a:t>24</a:t>
            </a:fld>
            <a:endParaRPr lang="en-US" sz="1200">
              <a:solidFill>
                <a:prstClr val="black"/>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no,</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then I wonder which planet you have been living on!)  Are you in fellowship with every Christian that you know now—your family members, your work colleagues, your neighbors and friends?  If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in harmony, what should you do?</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If you hurt the other person, Matthew 5 tells you what to do</a:t>
            </a:r>
            <a:r>
              <a:rPr lang="en-US" sz="1200" kern="1200" baseline="0" dirty="0">
                <a:solidFill>
                  <a:schemeClr val="tx1"/>
                </a:solidFill>
                <a:effectLst/>
                <a:latin typeface="Arial" charset="0"/>
                <a:ea typeface="ＭＳ Ｐゴシック" charset="0"/>
                <a:cs typeface="ＭＳ Ｐゴシック" charset="0"/>
              </a:rPr>
              <a:t> in any general issue dividing you.</a:t>
            </a:r>
            <a:endParaRPr lang="en-US"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1EA978-C162-1E4B-B930-C3D285031611}" type="slidenum">
              <a:rPr lang="en-US" sz="1200">
                <a:solidFill>
                  <a:prstClr val="black"/>
                </a:solidFill>
              </a:rPr>
              <a:pPr/>
              <a:t>25</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40800-A92E-874F-A6AF-BC431D5DF70A}" type="slidenum">
              <a:rPr lang="en-US" sz="1200">
                <a:solidFill>
                  <a:prstClr val="black"/>
                </a:solidFill>
              </a:rPr>
              <a:pPr/>
              <a:t>26</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offering up sacrifices at the altar.  So what does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27</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table—a sign of our fellowship &amp; unity</a:t>
            </a:r>
            <a:r>
              <a:rPr lang="en-SG" sz="1200" kern="1200" dirty="0">
                <a:solidFill>
                  <a:schemeClr val="tx1"/>
                </a:solidFill>
                <a:effectLst/>
                <a:latin typeface="Arial" charset="0"/>
                <a:ea typeface="ＭＳ Ｐゴシック" charset="0"/>
                <a:cs typeface="ＭＳ Ｐゴシック" charset="0"/>
              </a:rPr>
              <a:t>—so</a:t>
            </a:r>
            <a:r>
              <a:rPr lang="en-SG" sz="1200" kern="1200" baseline="0" dirty="0">
                <a:solidFill>
                  <a:schemeClr val="tx1"/>
                </a:solidFill>
                <a:effectLst/>
                <a:latin typeface="Arial" charset="0"/>
                <a:ea typeface="ＭＳ Ｐゴシック" charset="0"/>
                <a:cs typeface="ＭＳ Ｐゴシック" charset="0"/>
              </a:rPr>
              <a:t> don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take the Supper when in conflict with another believer.</a:t>
            </a:r>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6818852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70977485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65873997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089369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5A831-82CF-5146-AB86-F3E14555B170}" type="slidenum">
              <a:rPr lang="en-US" sz="1200">
                <a:solidFill>
                  <a:srgbClr val="000000"/>
                </a:solidFill>
              </a:rPr>
              <a:pPr/>
              <a:t>28</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holiness</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340197055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D8C448-DB79-8F43-9587-DB7661ECE34D}" type="slidenum">
              <a:rPr lang="en-US" sz="1200"/>
              <a:pPr/>
              <a:t>295</a:t>
            </a:fld>
            <a:endParaRPr lang="en-US" sz="1200"/>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29</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When someone goes astray from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 what process do we use to bring that person back? </a:t>
            </a: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30</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just refer to marriage, nor to serious sins—it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942402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make disciples</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 only command here.  This happens by us also obeying the three participles: going, baptizing, and teaching.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220776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Most churches emphasize the third column and</a:t>
            </a:r>
            <a:r>
              <a:rPr lang="en-US" baseline="0" dirty="0">
                <a:latin typeface="Arial" charset="0"/>
                <a:ea typeface="ＭＳ Ｐゴシック" charset="0"/>
                <a:cs typeface="ＭＳ Ｐゴシック" charset="0"/>
              </a:rPr>
              <a:t> think only of teaching as discipleship; However, it includes</a:t>
            </a:r>
            <a:r>
              <a:rPr lang="en-US" altLang="ja-JP" dirty="0">
                <a:latin typeface="Arial" charset="0"/>
                <a:ea typeface="ＭＳ Ｐゴシック" charset="0"/>
                <a:cs typeface="ＭＳ Ｐゴシック" charset="0"/>
              </a:rPr>
              <a:t> going, baptizing, and teaching.</a:t>
            </a:r>
          </a:p>
          <a:p>
            <a:pPr eaLnBrk="1" hangingPunct="1"/>
            <a:r>
              <a:rPr lang="en-US" altLang="ja-JP" dirty="0">
                <a:latin typeface="Arial" charset="0"/>
                <a:ea typeface="ＭＳ Ｐゴシック" charset="0"/>
                <a:cs typeface="ＭＳ Ｐゴシック" charset="0"/>
              </a:rPr>
              <a:t>List the ministries in your church under their</a:t>
            </a:r>
            <a:r>
              <a:rPr lang="en-US" altLang="ja-JP" baseline="0" dirty="0">
                <a:latin typeface="Arial" charset="0"/>
                <a:ea typeface="ＭＳ Ｐゴシック" charset="0"/>
                <a:cs typeface="ＭＳ Ｐゴシック" charset="0"/>
              </a:rPr>
              <a:t> appropriate column.  If it can</a:t>
            </a:r>
            <a:r>
              <a:rPr lang="mr-IN" altLang="ja-JP" baseline="0" dirty="0">
                <a:latin typeface="Arial" charset="0"/>
                <a:ea typeface="ＭＳ Ｐゴシック" charset="0"/>
                <a:cs typeface="ＭＳ Ｐゴシック" charset="0"/>
              </a:rPr>
              <a:t>'</a:t>
            </a:r>
            <a:r>
              <a:rPr lang="en-US" altLang="ja-JP" baseline="0" dirty="0">
                <a:latin typeface="Arial" charset="0"/>
                <a:ea typeface="ＭＳ Ｐゴシック" charset="0"/>
                <a:cs typeface="ＭＳ Ｐゴシック" charset="0"/>
              </a:rPr>
              <a:t>t be listed under one of these, then eliminate that ministry.</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Which of</a:t>
            </a:r>
            <a:r>
              <a:rPr lang="en-US" baseline="0" dirty="0">
                <a:latin typeface="Arial" charset="0"/>
                <a:ea typeface="ＭＳ Ｐゴシック" charset="0"/>
                <a:cs typeface="ＭＳ Ｐゴシック" charset="0"/>
              </a:rPr>
              <a:t> the three columns is weakest in your church?  What can you do to strengthen this weak area?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4742765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90191552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227048282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211743794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27247869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129435960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6587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31</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84471811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95341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334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336</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342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F80D7-7455-104F-80E3-E84200ECF960}" type="slidenum">
              <a:rPr lang="en-US" sz="1200">
                <a:solidFill>
                  <a:prstClr val="black"/>
                </a:solidFill>
              </a:rPr>
              <a:pPr/>
              <a:t>32</a:t>
            </a:fld>
            <a:endParaRPr lang="en-US" sz="1200">
              <a:solidFill>
                <a:prstClr val="black"/>
              </a:solidFill>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1B3846-EF15-FE4D-98B6-46647851B4DD}" type="slidenum">
              <a:rPr lang="en-US" sz="1200">
                <a:solidFill>
                  <a:prstClr val="black"/>
                </a:solidFill>
              </a:rPr>
              <a:pPr/>
              <a:t>33</a:t>
            </a:fld>
            <a:endParaRPr lang="en-US" sz="1200">
              <a:solidFill>
                <a:prstClr val="black"/>
              </a:solidFill>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8EA46-0008-4D40-8638-8DC57CA3E8D9}" type="slidenum">
              <a:rPr lang="en-US" sz="1200">
                <a:solidFill>
                  <a:prstClr val="black"/>
                </a:solidFill>
              </a:rPr>
              <a:pPr/>
              <a:t>34</a:t>
            </a:fld>
            <a:endParaRPr lang="en-US" sz="1200">
              <a:solidFill>
                <a:prstClr val="black"/>
              </a:solidFill>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C0257E-5315-2444-83EC-4EBC77B5D8F7}" type="slidenum">
              <a:rPr lang="en-US" sz="1200">
                <a:solidFill>
                  <a:prstClr val="black"/>
                </a:solidFill>
              </a:rPr>
              <a:pPr/>
              <a:t>35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mr-IN" dirty="0"/>
              <a:t>"</a:t>
            </a:r>
            <a:r>
              <a:rPr lang="en-SG" dirty="0"/>
              <a:t>excommunicate</a:t>
            </a:r>
            <a:r>
              <a:rPr lang="mr-IN" dirty="0"/>
              <a:t>"</a:t>
            </a:r>
            <a:r>
              <a:rPr lang="en-SG" dirty="0"/>
              <a:t> to punish rather than restore).</a:t>
            </a:r>
          </a:p>
          <a:p>
            <a:pPr eaLnBrk="1" hangingPunct="1"/>
            <a:r>
              <a:rPr lang="en-SG" dirty="0"/>
              <a:t>Restoration is God</a:t>
            </a:r>
            <a:r>
              <a:rPr lang="mr-IN" dirty="0"/>
              <a:t>'</a:t>
            </a:r>
            <a:r>
              <a:rPr lang="en-SG" dirty="0"/>
              <a:t>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636661-0F06-4946-BA25-1A14B9F10915}" type="slidenum">
              <a:rPr lang="en-US" sz="1200">
                <a:solidFill>
                  <a:prstClr val="black"/>
                </a:solidFill>
              </a:rPr>
              <a:pPr/>
              <a:t>36</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04CFFA-CE29-8C44-9E35-F91F94ACC02B}" type="slidenum">
              <a:rPr lang="en-US" sz="1200">
                <a:solidFill>
                  <a:prstClr val="black"/>
                </a:solidFill>
              </a:rPr>
              <a:pPr/>
              <a:t>37</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0EA232-455D-794C-999F-BED6900D2CF0}" type="slidenum">
              <a:rPr lang="en-US" sz="1200">
                <a:solidFill>
                  <a:prstClr val="black"/>
                </a:solidFill>
              </a:rPr>
              <a:pPr/>
              <a:t>38</a:t>
            </a:fld>
            <a:endParaRPr lang="en-US" sz="1200">
              <a:solidFill>
                <a:prstClr val="black"/>
              </a:solidFill>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ABE78D-4BBC-8D43-9033-FBBD02FA18BA}" type="slidenum">
              <a:rPr lang="en-US" sz="1200">
                <a:solidFill>
                  <a:prstClr val="black"/>
                </a:solidFill>
              </a:rPr>
              <a:pPr/>
              <a:t>39</a:t>
            </a:fld>
            <a:endParaRPr lang="en-US" sz="1200">
              <a:solidFill>
                <a:prstClr val="black"/>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73F4EB-F3F0-BD43-B776-14182962815F}" type="slidenum">
              <a:rPr lang="en-US" sz="1200">
                <a:solidFill>
                  <a:prstClr val="black"/>
                </a:solidFill>
              </a:rPr>
              <a:pPr/>
              <a:t>40</a:t>
            </a:fld>
            <a:endParaRPr lang="en-US" sz="1200">
              <a:solidFill>
                <a:prstClr val="black"/>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102513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42</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045914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A95B3-0116-AF44-A941-0044F2E3E174}" type="slidenum">
              <a:rPr lang="en-US" sz="1200">
                <a:solidFill>
                  <a:prstClr val="black"/>
                </a:solidFill>
              </a:rPr>
              <a:pPr/>
              <a:t>44</a:t>
            </a:fld>
            <a:endParaRPr lang="en-US" sz="1200">
              <a:solidFill>
                <a:prstClr val="black"/>
              </a:solidFill>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keep issues private—or we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care enough to risk it?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89349D-CB6C-F446-B0CC-DE83DFF76023}" type="slidenum">
              <a:rPr lang="en-US" sz="1200">
                <a:solidFill>
                  <a:srgbClr val="000000"/>
                </a:solidFill>
              </a:rPr>
              <a:pPr/>
              <a:t>45</a:t>
            </a:fld>
            <a:endParaRPr lang="en-US" sz="1200">
              <a:solidFill>
                <a:srgbClr val="000000"/>
              </a:solidFill>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7E22A8-3BDA-E745-BC5E-9A820BC50BAB}" type="slidenum">
              <a:rPr lang="en-US" sz="1200">
                <a:solidFill>
                  <a:prstClr val="black"/>
                </a:solidFill>
              </a:rPr>
              <a:pPr/>
              <a:t>46</a:t>
            </a:fld>
            <a:endParaRPr lang="en-US" sz="1200">
              <a:solidFill>
                <a:prstClr val="black"/>
              </a:solidFill>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106F4-6638-B54D-A5F7-5B84FA38E73D}" type="slidenum">
              <a:rPr lang="en-US" sz="1200">
                <a:solidFill>
                  <a:prstClr val="black"/>
                </a:solidFill>
              </a:rPr>
              <a:pPr/>
              <a:t>47</a:t>
            </a:fld>
            <a:endParaRPr lang="en-US"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Who should these 1-2 others be?  These persons should be individuals whom the offender respects as they will best help restore him/her.  They should </a:t>
            </a:r>
            <a:r>
              <a:rPr lang="en-US" b="1" dirty="0"/>
              <a:t>not</a:t>
            </a:r>
            <a:r>
              <a:rPr lang="en-US" dirty="0"/>
              <a:t> go </a:t>
            </a:r>
            <a:r>
              <a:rPr lang="en-US" i="1" dirty="0"/>
              <a:t>instead</a:t>
            </a:r>
            <a:r>
              <a:rPr lang="en-US" dirty="0"/>
              <a:t> of the offended believer, but </a:t>
            </a:r>
            <a:r>
              <a:rPr lang="en-US" i="1" dirty="0"/>
              <a:t>along with</a:t>
            </a:r>
            <a:r>
              <a:rPr lang="en-US" dirty="0"/>
              <a:t> this person.</a:t>
            </a:r>
          </a:p>
          <a:p>
            <a:pPr eaLnBrk="1" hangingPunct="1"/>
            <a:r>
              <a:rPr lang="en-US" dirty="0"/>
              <a:t>•</a:t>
            </a:r>
            <a:r>
              <a:rPr lang="en-US" baseline="0" dirty="0"/>
              <a:t> </a:t>
            </a:r>
            <a:r>
              <a:rPr lang="en-US" dirty="0"/>
              <a:t>Why take 1-2 others along?  </a:t>
            </a:r>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244264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27B37-B720-0D40-89D7-00E3D3CDD171}" type="slidenum">
              <a:rPr lang="en-US" sz="1200">
                <a:solidFill>
                  <a:prstClr val="black"/>
                </a:solidFill>
              </a:rPr>
              <a:pPr/>
              <a:t>49</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333763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ECB7D-A857-B342-886C-3BE9841D7E19}" type="slidenum">
              <a:rPr lang="en-US" sz="1200">
                <a:solidFill>
                  <a:prstClr val="black"/>
                </a:solidFill>
              </a:rPr>
              <a:pPr/>
              <a:t>51</a:t>
            </a:fld>
            <a:endParaRPr lang="en-US" sz="1200">
              <a:solidFill>
                <a:prstClr val="black"/>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87B3C7-9D65-F149-A935-3F9995F90CC5}" type="slidenum">
              <a:rPr lang="en-US" sz="1200">
                <a:solidFill>
                  <a:prstClr val="black"/>
                </a:solidFill>
              </a:rPr>
              <a:pPr/>
              <a:t>52</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D7745-AD11-B04D-BB4A-FFE34817FC0B}" type="slidenum">
              <a:rPr lang="en-US" sz="1200">
                <a:solidFill>
                  <a:prstClr val="black"/>
                </a:solidFill>
              </a:rPr>
              <a:pPr/>
              <a:t>53</a:t>
            </a:fld>
            <a:endParaRPr lang="en-US" sz="1200">
              <a:solidFill>
                <a:prstClr val="black"/>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ABD421-7EAC-A04C-9ECB-AD51FB57E8F8}" type="slidenum">
              <a:rPr lang="en-US" sz="1200">
                <a:solidFill>
                  <a:srgbClr val="000000"/>
                </a:solidFill>
              </a:rPr>
              <a:pPr/>
              <a:t>54</a:t>
            </a:fld>
            <a:endParaRPr 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4-step process—to keep the matter as private as possible.</a:t>
            </a:r>
            <a:r>
              <a:rPr lang="en-SG" dirty="0">
                <a:effectLst/>
              </a:rPr>
              <a: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89287-29F2-244B-B6B5-AF8DFF79D8CB}" type="slidenum">
              <a:rPr lang="en-US" sz="1200">
                <a:solidFill>
                  <a:prstClr val="black"/>
                </a:solidFill>
              </a:rPr>
              <a:pPr/>
              <a:t>55</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A5C73-164A-3344-9B75-63D63B49E6BD}" type="slidenum">
              <a:rPr lang="en-US" sz="1200">
                <a:solidFill>
                  <a:prstClr val="black"/>
                </a:solidFill>
              </a:rPr>
              <a:pPr/>
              <a:t>56</a:t>
            </a:fld>
            <a:endParaRPr lang="en-US" sz="1200">
              <a:solidFill>
                <a:prstClr val="black"/>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1D5869-8365-754A-905B-BFCBAF5FC61B}" type="slidenum">
              <a:rPr lang="en-US" sz="1200">
                <a:solidFill>
                  <a:prstClr val="black"/>
                </a:solidFill>
              </a:rPr>
              <a:pPr/>
              <a:t>57</a:t>
            </a:fld>
            <a:endParaRPr lang="en-US" sz="1200">
              <a:solidFill>
                <a:prstClr val="black"/>
              </a:solidFill>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A5862-CF74-CA47-ACA0-714C3FA15EE0}" type="slidenum">
              <a:rPr lang="en-US" sz="1200">
                <a:solidFill>
                  <a:prstClr val="black"/>
                </a:solidFill>
              </a:rPr>
              <a:pPr/>
              <a:t>58</a:t>
            </a:fld>
            <a:endParaRPr lang="en-US" sz="1200">
              <a:solidFill>
                <a:prstClr val="black"/>
              </a:solidFill>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363FE-FA24-E445-AD46-630891D70AF7}" type="slidenum">
              <a:rPr lang="en-US" sz="1200">
                <a:solidFill>
                  <a:prstClr val="black"/>
                </a:solidFill>
              </a:rPr>
              <a:pPr/>
              <a:t>59</a:t>
            </a:fld>
            <a:endParaRPr lang="en-US"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Too often today</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churches act as if they have no authority under God, and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AC8744-F645-A14C-9BC1-547C9267E8A8}" type="slidenum">
              <a:rPr lang="en-US" sz="1200">
                <a:solidFill>
                  <a:prstClr val="black"/>
                </a:solidFill>
              </a:rPr>
              <a:pPr/>
              <a:t>60</a:t>
            </a:fld>
            <a:endParaRPr lang="en-US"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82:6 has a similar idea where Israel</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rulers are called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3958579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EE171-5AF1-A74E-9142-04A8CFBAF9F2}" type="slidenum">
              <a:rPr lang="en-US" sz="1200">
                <a:solidFill>
                  <a:prstClr val="black"/>
                </a:solidFill>
              </a:rPr>
              <a:pPr/>
              <a:t>62</a:t>
            </a:fld>
            <a:endParaRPr lang="en-US" sz="1200">
              <a:solidFill>
                <a:prstClr val="black"/>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3108-02EB-F44D-AF9F-6FE399A369BA}" type="slidenum">
              <a:rPr lang="en-US" sz="1200">
                <a:solidFill>
                  <a:srgbClr val="000000"/>
                </a:solidFill>
              </a:rPr>
              <a:pPr/>
              <a:t>63</a:t>
            </a:fld>
            <a:endParaRPr 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64</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So how can we sum up this passage in one sentence?  I</a:t>
            </a:r>
            <a:r>
              <a:rPr lang="mr-IN" dirty="0"/>
              <a:t>'</a:t>
            </a:r>
            <a:r>
              <a:rPr lang="en-SG" dirty="0"/>
              <a:t>d say it this way…</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grace</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pPr/>
              <a:t>10</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66</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67</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2ADC2E-5D50-544B-83A3-104D1F3E7DEC}" type="slidenum">
              <a:rPr lang="en-US" sz="1200">
                <a:solidFill>
                  <a:prstClr val="black"/>
                </a:solidFill>
              </a:rPr>
              <a:pPr/>
              <a:t>68</a:t>
            </a:fld>
            <a:endParaRPr lang="en-US" sz="1200">
              <a:solidFill>
                <a:prstClr val="black"/>
              </a:solidFill>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mr-IN"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41480126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70</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13</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r>
              <a:rPr lang="en-US" dirty="0"/>
              <a:t>NS-01-Matt1-14-slide 113</a:t>
            </a:r>
          </a:p>
          <a:p>
            <a:pPr eaLnBrk="1" hangingPunct="1"/>
            <a:r>
              <a:rPr lang="en-US" dirty="0"/>
              <a:t>NS-01-Matt15-28-slide 85</a:t>
            </a:r>
          </a:p>
          <a:p>
            <a:pPr eaLnBrk="1" hangingPunct="1"/>
            <a:r>
              <a:rPr lang="en-US" dirty="0"/>
              <a:t>NS-05-Acts1-2-slide 191</a:t>
            </a:r>
          </a:p>
        </p:txBody>
      </p:sp>
    </p:spTree>
    <p:extLst>
      <p:ext uri="{BB962C8B-B14F-4D97-AF65-F5344CB8AC3E}">
        <p14:creationId xmlns:p14="http://schemas.microsoft.com/office/powerpoint/2010/main" val="509601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88</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pPr/>
              <a:t>89</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0BC78-7903-174B-B132-F4B8359C81EE}" type="slidenum">
              <a:rPr lang="en-US" sz="1200">
                <a:solidFill>
                  <a:srgbClr val="000000"/>
                </a:solidFill>
              </a:rPr>
              <a:pPr/>
              <a:t>14</a:t>
            </a:fld>
            <a:endParaRPr lang="en-US" sz="1200">
              <a:solidFill>
                <a:srgbClr val="000000"/>
              </a:solidFill>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91A80-ACC7-054D-B32E-7E3E4D9E7BD4}" type="slidenum">
              <a:rPr lang="en-US" sz="1200">
                <a:solidFill>
                  <a:srgbClr val="000000"/>
                </a:solidFill>
              </a:rPr>
              <a:pPr/>
              <a:t>15</a:t>
            </a:fld>
            <a:endParaRPr lang="en-US" sz="1200">
              <a:solidFill>
                <a:srgbClr val="000000"/>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01912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029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31.xml"/><Relationship Id="rId4" Type="http://schemas.openxmlformats.org/officeDocument/2006/relationships/image" Target="../media/image24.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36.xml"/><Relationship Id="rId4" Type="http://schemas.openxmlformats.org/officeDocument/2006/relationships/image" Target="../media/image24.pn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7/29/22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7/29/22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7/29/22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7/29/22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7/29/22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588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7/29/22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7/29/22</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016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7/29/22</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4171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7/29/22</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8503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7/29/22</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813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7/29/22</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35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7/29/22</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6331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7/29/22</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3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7/29/22</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4227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7/29/22</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32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7/29/22</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3742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7/29/22</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5078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4"/>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345915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6371853"/>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55923"/>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9911"/>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7677260"/>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1756289"/>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86418"/>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903016"/>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46404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562195"/>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09742"/>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996685"/>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2064388"/>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353275"/>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859037"/>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219644"/>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395280"/>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5700398"/>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76557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642190"/>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782629"/>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7718181"/>
      </p:ext>
    </p:extLst>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994043"/>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663663"/>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47346"/>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722091"/>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500116"/>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76934"/>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87125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7295334"/>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311383"/>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49475"/>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162623"/>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203709"/>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1625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2016"/>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657764"/>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091689"/>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253524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037907"/>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877086"/>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6337"/>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679590"/>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756600"/>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071677"/>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8796903"/>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5765751"/>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0371015"/>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090819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729861"/>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21941370"/>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3236729"/>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15723197"/>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7503613"/>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416153"/>
      </p:ext>
    </p:extLst>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1095922"/>
      </p:ext>
    </p:extLst>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268510242"/>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92036"/>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7852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763213"/>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798087"/>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097113"/>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17"/>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573192"/>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016670"/>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70605"/>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171873"/>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915392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2952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12765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75862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9011538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477283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451788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97470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206570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300521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194588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357411724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404579017"/>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2156322060"/>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488906144"/>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171994543"/>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658824123"/>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1302513672"/>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4417763"/>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935510883"/>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2700859578"/>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388742114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2230496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284278580"/>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6421108"/>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7885888"/>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628320141"/>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3754911254"/>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07837437"/>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14079057"/>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1579027336"/>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82303110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1124548041"/>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7411700"/>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5929058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16538003"/>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3113087"/>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87628096"/>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6053944"/>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2106224"/>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0710289"/>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330554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773079"/>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3709619"/>
      </p:ext>
    </p:extLst>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163883"/>
      </p:ext>
    </p:extLst>
  </p:cSld>
  <p:clrMapOvr>
    <a:masterClrMapping/>
  </p:clrMapOvr>
  <p:transition>
    <p:rand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0560337"/>
      </p:ext>
    </p:extLst>
  </p:cSld>
  <p:clrMapOvr>
    <a:masterClrMapping/>
  </p:clrMapOvr>
  <p:transition>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0469043"/>
      </p:ext>
    </p:extLst>
  </p:cSld>
  <p:clrMapOvr>
    <a:masterClrMapping/>
  </p:clrMapOvr>
  <p:transition>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797018"/>
      </p:ext>
    </p:extLst>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6186300"/>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582375"/>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695200"/>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03575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8784961"/>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8341512"/>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2483241"/>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375805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6818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811332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253894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910608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527855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324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259568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413077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5345061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381946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099628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3630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654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0285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18840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27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68382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02691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014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142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2364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9E3018CA-3645-7341-BB78-86F56D7CD70E}" type="slidenum">
              <a:rPr lang="en-US"/>
              <a:pPr>
                <a:defRPr/>
              </a:pPr>
              <a:t>‹#›</a:t>
            </a:fld>
            <a:endParaRPr lang="en-US"/>
          </a:p>
        </p:txBody>
      </p:sp>
    </p:spTree>
    <p:extLst>
      <p:ext uri="{BB962C8B-B14F-4D97-AF65-F5344CB8AC3E}">
        <p14:creationId xmlns:p14="http://schemas.microsoft.com/office/powerpoint/2010/main" val="3453667824"/>
      </p:ext>
    </p:extLst>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3417BB4-F37F-4C4D-A532-E349C9381CDE}" type="slidenum">
              <a:rPr lang="en-US"/>
              <a:pPr>
                <a:defRPr/>
              </a:pPr>
              <a:t>‹#›</a:t>
            </a:fld>
            <a:endParaRPr lang="en-US"/>
          </a:p>
        </p:txBody>
      </p:sp>
    </p:spTree>
    <p:extLst>
      <p:ext uri="{BB962C8B-B14F-4D97-AF65-F5344CB8AC3E}">
        <p14:creationId xmlns:p14="http://schemas.microsoft.com/office/powerpoint/2010/main" val="1918064805"/>
      </p:ext>
    </p:extLst>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3DD755-E962-9B4B-AC93-7EEFD37A3EC2}" type="slidenum">
              <a:rPr lang="en-US"/>
              <a:pPr>
                <a:defRPr/>
              </a:pPr>
              <a:t>‹#›</a:t>
            </a:fld>
            <a:endParaRPr lang="en-US"/>
          </a:p>
        </p:txBody>
      </p:sp>
    </p:spTree>
    <p:extLst>
      <p:ext uri="{BB962C8B-B14F-4D97-AF65-F5344CB8AC3E}">
        <p14:creationId xmlns:p14="http://schemas.microsoft.com/office/powerpoint/2010/main" val="1138483739"/>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F11D3C1-AE86-1D4C-81D4-F55916834089}" type="slidenum">
              <a:rPr lang="en-US"/>
              <a:pPr>
                <a:defRPr/>
              </a:pPr>
              <a:t>‹#›</a:t>
            </a:fld>
            <a:endParaRPr lang="en-US"/>
          </a:p>
        </p:txBody>
      </p:sp>
    </p:spTree>
    <p:extLst>
      <p:ext uri="{BB962C8B-B14F-4D97-AF65-F5344CB8AC3E}">
        <p14:creationId xmlns:p14="http://schemas.microsoft.com/office/powerpoint/2010/main" val="2366602503"/>
      </p:ext>
    </p:extLst>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2C8C34D-07A7-C145-987A-89F2EE22CC52}" type="slidenum">
              <a:rPr lang="en-US"/>
              <a:pPr>
                <a:defRPr/>
              </a:pPr>
              <a:t>‹#›</a:t>
            </a:fld>
            <a:endParaRPr lang="en-US"/>
          </a:p>
        </p:txBody>
      </p:sp>
    </p:spTree>
    <p:extLst>
      <p:ext uri="{BB962C8B-B14F-4D97-AF65-F5344CB8AC3E}">
        <p14:creationId xmlns:p14="http://schemas.microsoft.com/office/powerpoint/2010/main" val="82509745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EC158E3-1756-914C-9FD7-498A4AFFB96D}" type="slidenum">
              <a:rPr lang="en-US"/>
              <a:pPr>
                <a:defRPr/>
              </a:pPr>
              <a:t>‹#›</a:t>
            </a:fld>
            <a:endParaRPr lang="en-US"/>
          </a:p>
        </p:txBody>
      </p:sp>
    </p:spTree>
    <p:extLst>
      <p:ext uri="{BB962C8B-B14F-4D97-AF65-F5344CB8AC3E}">
        <p14:creationId xmlns:p14="http://schemas.microsoft.com/office/powerpoint/2010/main" val="3083956647"/>
      </p:ext>
    </p:extLst>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F1EC02-51B2-1C42-AE89-5449AD921BDA}" type="slidenum">
              <a:rPr lang="en-US"/>
              <a:pPr>
                <a:defRPr/>
              </a:pPr>
              <a:t>‹#›</a:t>
            </a:fld>
            <a:endParaRPr lang="en-US"/>
          </a:p>
        </p:txBody>
      </p:sp>
    </p:spTree>
    <p:extLst>
      <p:ext uri="{BB962C8B-B14F-4D97-AF65-F5344CB8AC3E}">
        <p14:creationId xmlns:p14="http://schemas.microsoft.com/office/powerpoint/2010/main" val="1730450733"/>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BD298C8-37AE-3B42-8078-DBC61A8DEC89}" type="slidenum">
              <a:rPr lang="en-US"/>
              <a:pPr>
                <a:defRPr/>
              </a:pPr>
              <a:t>‹#›</a:t>
            </a:fld>
            <a:endParaRPr lang="en-US"/>
          </a:p>
        </p:txBody>
      </p:sp>
    </p:spTree>
    <p:extLst>
      <p:ext uri="{BB962C8B-B14F-4D97-AF65-F5344CB8AC3E}">
        <p14:creationId xmlns:p14="http://schemas.microsoft.com/office/powerpoint/2010/main" val="236043330"/>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94C18-18CD-6E4A-850C-D25343E00F94}" type="slidenum">
              <a:rPr lang="en-US"/>
              <a:pPr>
                <a:defRPr/>
              </a:pPr>
              <a:t>‹#›</a:t>
            </a:fld>
            <a:endParaRPr lang="en-US"/>
          </a:p>
        </p:txBody>
      </p:sp>
    </p:spTree>
    <p:extLst>
      <p:ext uri="{BB962C8B-B14F-4D97-AF65-F5344CB8AC3E}">
        <p14:creationId xmlns:p14="http://schemas.microsoft.com/office/powerpoint/2010/main" val="1731612494"/>
      </p:ext>
    </p:extLst>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355F12-22D8-D842-9E41-F2ACC410591A}" type="slidenum">
              <a:rPr lang="en-US"/>
              <a:pPr>
                <a:defRPr/>
              </a:pPr>
              <a:t>‹#›</a:t>
            </a:fld>
            <a:endParaRPr lang="en-US"/>
          </a:p>
        </p:txBody>
      </p:sp>
    </p:spTree>
    <p:extLst>
      <p:ext uri="{BB962C8B-B14F-4D97-AF65-F5344CB8AC3E}">
        <p14:creationId xmlns:p14="http://schemas.microsoft.com/office/powerpoint/2010/main" val="3624561606"/>
      </p:ext>
    </p:extLst>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10F4FA-162D-7A46-918D-3161C5A9F5F6}" type="slidenum">
              <a:rPr lang="en-US"/>
              <a:pPr>
                <a:defRPr/>
              </a:pPr>
              <a:t>‹#›</a:t>
            </a:fld>
            <a:endParaRPr lang="en-US"/>
          </a:p>
        </p:txBody>
      </p:sp>
    </p:spTree>
    <p:extLst>
      <p:ext uri="{BB962C8B-B14F-4D97-AF65-F5344CB8AC3E}">
        <p14:creationId xmlns:p14="http://schemas.microsoft.com/office/powerpoint/2010/main" val="2825806693"/>
      </p:ext>
    </p:extLst>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727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52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593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685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4897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97778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9603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78778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2723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5879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78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56EFA22B-9F4B-B74D-9617-9FBF1AADC37F}" type="slidenum">
              <a:rPr lang="en-US"/>
              <a:pPr>
                <a:defRPr/>
              </a:pPr>
              <a:t>‹#›</a:t>
            </a:fld>
            <a:endParaRPr lang="en-US"/>
          </a:p>
        </p:txBody>
      </p:sp>
    </p:spTree>
    <p:extLst>
      <p:ext uri="{BB962C8B-B14F-4D97-AF65-F5344CB8AC3E}">
        <p14:creationId xmlns:p14="http://schemas.microsoft.com/office/powerpoint/2010/main" val="615820159"/>
      </p:ext>
    </p:extLst>
  </p:cSld>
  <p:clrMapOvr>
    <a:masterClrMapping/>
  </p:clrMapOvr>
  <p:transition>
    <p:random/>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B5E94-1733-9F43-8C09-DB7095BA42E1}" type="slidenum">
              <a:rPr lang="en-US"/>
              <a:pPr>
                <a:defRPr/>
              </a:pPr>
              <a:t>‹#›</a:t>
            </a:fld>
            <a:endParaRPr lang="en-US"/>
          </a:p>
        </p:txBody>
      </p:sp>
    </p:spTree>
    <p:extLst>
      <p:ext uri="{BB962C8B-B14F-4D97-AF65-F5344CB8AC3E}">
        <p14:creationId xmlns:p14="http://schemas.microsoft.com/office/powerpoint/2010/main" val="296153770"/>
      </p:ext>
    </p:extLst>
  </p:cSld>
  <p:clrMapOvr>
    <a:masterClrMapping/>
  </p:clrMapOvr>
  <p:transition>
    <p:rand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1A2787-289D-CF4E-936F-C4F99718F695}" type="slidenum">
              <a:rPr lang="en-US"/>
              <a:pPr>
                <a:defRPr/>
              </a:pPr>
              <a:t>‹#›</a:t>
            </a:fld>
            <a:endParaRPr lang="en-US"/>
          </a:p>
        </p:txBody>
      </p:sp>
    </p:spTree>
    <p:extLst>
      <p:ext uri="{BB962C8B-B14F-4D97-AF65-F5344CB8AC3E}">
        <p14:creationId xmlns:p14="http://schemas.microsoft.com/office/powerpoint/2010/main" val="229674668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77E25-F35C-A243-9871-E4204E72644A}" type="slidenum">
              <a:rPr lang="en-US"/>
              <a:pPr>
                <a:defRPr/>
              </a:pPr>
              <a:t>‹#›</a:t>
            </a:fld>
            <a:endParaRPr lang="en-US"/>
          </a:p>
        </p:txBody>
      </p:sp>
    </p:spTree>
    <p:extLst>
      <p:ext uri="{BB962C8B-B14F-4D97-AF65-F5344CB8AC3E}">
        <p14:creationId xmlns:p14="http://schemas.microsoft.com/office/powerpoint/2010/main" val="1623496290"/>
      </p:ext>
    </p:extLst>
  </p:cSld>
  <p:clrMapOvr>
    <a:masterClrMapping/>
  </p:clrMapOvr>
  <p:transition>
    <p:random/>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A68BC9-DD4A-A24D-BC04-EFDE44E0D74F}" type="slidenum">
              <a:rPr lang="en-US"/>
              <a:pPr>
                <a:defRPr/>
              </a:pPr>
              <a:t>‹#›</a:t>
            </a:fld>
            <a:endParaRPr lang="en-US"/>
          </a:p>
        </p:txBody>
      </p:sp>
    </p:spTree>
    <p:extLst>
      <p:ext uri="{BB962C8B-B14F-4D97-AF65-F5344CB8AC3E}">
        <p14:creationId xmlns:p14="http://schemas.microsoft.com/office/powerpoint/2010/main" val="31250408"/>
      </p:ext>
    </p:extLst>
  </p:cSld>
  <p:clrMapOvr>
    <a:masterClrMapping/>
  </p:clrMapOvr>
  <p:transition>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14DFDD-0C8E-8D42-8A08-2ED4C9420E4A}" type="slidenum">
              <a:rPr lang="en-US"/>
              <a:pPr>
                <a:defRPr/>
              </a:pPr>
              <a:t>‹#›</a:t>
            </a:fld>
            <a:endParaRPr lang="en-US"/>
          </a:p>
        </p:txBody>
      </p:sp>
    </p:spTree>
    <p:extLst>
      <p:ext uri="{BB962C8B-B14F-4D97-AF65-F5344CB8AC3E}">
        <p14:creationId xmlns:p14="http://schemas.microsoft.com/office/powerpoint/2010/main" val="390493499"/>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20D4C4-00AF-9C49-8F9B-63D4887D01ED}" type="slidenum">
              <a:rPr lang="en-US"/>
              <a:pPr>
                <a:defRPr/>
              </a:pPr>
              <a:t>‹#›</a:t>
            </a:fld>
            <a:endParaRPr lang="en-US"/>
          </a:p>
        </p:txBody>
      </p:sp>
    </p:spTree>
    <p:extLst>
      <p:ext uri="{BB962C8B-B14F-4D97-AF65-F5344CB8AC3E}">
        <p14:creationId xmlns:p14="http://schemas.microsoft.com/office/powerpoint/2010/main" val="1574489452"/>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C3181-C8D4-E84D-870C-18AD88391AC5}" type="slidenum">
              <a:rPr lang="en-US"/>
              <a:pPr>
                <a:defRPr/>
              </a:pPr>
              <a:t>‹#›</a:t>
            </a:fld>
            <a:endParaRPr lang="en-US"/>
          </a:p>
        </p:txBody>
      </p:sp>
    </p:spTree>
    <p:extLst>
      <p:ext uri="{BB962C8B-B14F-4D97-AF65-F5344CB8AC3E}">
        <p14:creationId xmlns:p14="http://schemas.microsoft.com/office/powerpoint/2010/main" val="2817809863"/>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364A29-CF76-E943-9B0F-5A5A0509400D}" type="slidenum">
              <a:rPr lang="en-US"/>
              <a:pPr>
                <a:defRPr/>
              </a:pPr>
              <a:t>‹#›</a:t>
            </a:fld>
            <a:endParaRPr lang="en-US"/>
          </a:p>
        </p:txBody>
      </p:sp>
    </p:spTree>
    <p:extLst>
      <p:ext uri="{BB962C8B-B14F-4D97-AF65-F5344CB8AC3E}">
        <p14:creationId xmlns:p14="http://schemas.microsoft.com/office/powerpoint/2010/main" val="3789944955"/>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90DE3F-C1D6-C34D-A3FA-9C7E4B1C439F}" type="slidenum">
              <a:rPr lang="en-US"/>
              <a:pPr>
                <a:defRPr/>
              </a:pPr>
              <a:t>‹#›</a:t>
            </a:fld>
            <a:endParaRPr lang="en-US"/>
          </a:p>
        </p:txBody>
      </p:sp>
    </p:spTree>
    <p:extLst>
      <p:ext uri="{BB962C8B-B14F-4D97-AF65-F5344CB8AC3E}">
        <p14:creationId xmlns:p14="http://schemas.microsoft.com/office/powerpoint/2010/main" val="1420854425"/>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4F899-8010-A141-BDC8-3B2739AC759E}" type="slidenum">
              <a:rPr lang="en-US"/>
              <a:pPr>
                <a:defRPr/>
              </a:pPr>
              <a:t>‹#›</a:t>
            </a:fld>
            <a:endParaRPr lang="en-US"/>
          </a:p>
        </p:txBody>
      </p:sp>
    </p:spTree>
    <p:extLst>
      <p:ext uri="{BB962C8B-B14F-4D97-AF65-F5344CB8AC3E}">
        <p14:creationId xmlns:p14="http://schemas.microsoft.com/office/powerpoint/2010/main" val="3870891428"/>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8DD432D7-D6EC-5D49-A2BC-E5A800115489}" type="slidenum">
              <a:rPr lang="en-US"/>
              <a:pPr>
                <a:defRPr/>
              </a:pPr>
              <a:t>‹#›</a:t>
            </a:fld>
            <a:endParaRPr lang="en-US"/>
          </a:p>
        </p:txBody>
      </p:sp>
    </p:spTree>
    <p:extLst>
      <p:ext uri="{BB962C8B-B14F-4D97-AF65-F5344CB8AC3E}">
        <p14:creationId xmlns:p14="http://schemas.microsoft.com/office/powerpoint/2010/main" val="97673143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C8322FA-D672-4943-9367-2CDFD2C79836}" type="slidenum">
              <a:rPr lang="en-US"/>
              <a:pPr>
                <a:defRPr/>
              </a:pPr>
              <a:t>‹#›</a:t>
            </a:fld>
            <a:endParaRPr lang="en-US"/>
          </a:p>
        </p:txBody>
      </p:sp>
    </p:spTree>
    <p:extLst>
      <p:ext uri="{BB962C8B-B14F-4D97-AF65-F5344CB8AC3E}">
        <p14:creationId xmlns:p14="http://schemas.microsoft.com/office/powerpoint/2010/main" val="168174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5FBF7B-E1E2-B348-91DD-C70AD3334840}" type="slidenum">
              <a:rPr lang="en-US"/>
              <a:pPr>
                <a:defRPr/>
              </a:pPr>
              <a:t>‹#›</a:t>
            </a:fld>
            <a:endParaRPr lang="en-US"/>
          </a:p>
        </p:txBody>
      </p:sp>
    </p:spTree>
    <p:extLst>
      <p:ext uri="{BB962C8B-B14F-4D97-AF65-F5344CB8AC3E}">
        <p14:creationId xmlns:p14="http://schemas.microsoft.com/office/powerpoint/2010/main" val="5089855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3A94E71-D9B9-694D-845C-C89128F93192}" type="slidenum">
              <a:rPr lang="en-US"/>
              <a:pPr>
                <a:defRPr/>
              </a:pPr>
              <a:t>‹#›</a:t>
            </a:fld>
            <a:endParaRPr lang="en-US"/>
          </a:p>
        </p:txBody>
      </p:sp>
    </p:spTree>
    <p:extLst>
      <p:ext uri="{BB962C8B-B14F-4D97-AF65-F5344CB8AC3E}">
        <p14:creationId xmlns:p14="http://schemas.microsoft.com/office/powerpoint/2010/main" val="3974566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D05E7B-05C3-F342-8A88-19C632798CB2}" type="slidenum">
              <a:rPr lang="en-US"/>
              <a:pPr>
                <a:defRPr/>
              </a:pPr>
              <a:t>‹#›</a:t>
            </a:fld>
            <a:endParaRPr lang="en-US"/>
          </a:p>
        </p:txBody>
      </p:sp>
    </p:spTree>
    <p:extLst>
      <p:ext uri="{BB962C8B-B14F-4D97-AF65-F5344CB8AC3E}">
        <p14:creationId xmlns:p14="http://schemas.microsoft.com/office/powerpoint/2010/main" val="238923946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40B9C63D-CCE0-1D40-B033-27C3F479786F}" type="slidenum">
              <a:rPr lang="en-US"/>
              <a:pPr>
                <a:defRPr/>
              </a:pPr>
              <a:t>‹#›</a:t>
            </a:fld>
            <a:endParaRPr lang="en-US"/>
          </a:p>
        </p:txBody>
      </p:sp>
    </p:spTree>
    <p:extLst>
      <p:ext uri="{BB962C8B-B14F-4D97-AF65-F5344CB8AC3E}">
        <p14:creationId xmlns:p14="http://schemas.microsoft.com/office/powerpoint/2010/main" val="11674275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A79BF913-7BD7-FB4B-BF70-5B7ABDCF6E23}" type="slidenum">
              <a:rPr lang="en-US"/>
              <a:pPr>
                <a:defRPr/>
              </a:pPr>
              <a:t>‹#›</a:t>
            </a:fld>
            <a:endParaRPr lang="en-US"/>
          </a:p>
        </p:txBody>
      </p:sp>
    </p:spTree>
    <p:extLst>
      <p:ext uri="{BB962C8B-B14F-4D97-AF65-F5344CB8AC3E}">
        <p14:creationId xmlns:p14="http://schemas.microsoft.com/office/powerpoint/2010/main" val="359304499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2316CF1-6EAC-7849-9B47-33820825057D}" type="slidenum">
              <a:rPr lang="en-US"/>
              <a:pPr>
                <a:defRPr/>
              </a:pPr>
              <a:t>‹#›</a:t>
            </a:fld>
            <a:endParaRPr lang="en-US"/>
          </a:p>
        </p:txBody>
      </p:sp>
    </p:spTree>
    <p:extLst>
      <p:ext uri="{BB962C8B-B14F-4D97-AF65-F5344CB8AC3E}">
        <p14:creationId xmlns:p14="http://schemas.microsoft.com/office/powerpoint/2010/main" val="11840817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7388B32D-DB1B-4949-802A-AE169A14A903}" type="slidenum">
              <a:rPr lang="en-US"/>
              <a:pPr>
                <a:defRPr/>
              </a:pPr>
              <a:t>‹#›</a:t>
            </a:fld>
            <a:endParaRPr lang="en-US"/>
          </a:p>
        </p:txBody>
      </p:sp>
    </p:spTree>
    <p:extLst>
      <p:ext uri="{BB962C8B-B14F-4D97-AF65-F5344CB8AC3E}">
        <p14:creationId xmlns:p14="http://schemas.microsoft.com/office/powerpoint/2010/main" val="195341862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ABE35A-0A75-724A-9829-34FF93515384}" type="slidenum">
              <a:rPr lang="en-US"/>
              <a:pPr>
                <a:defRPr/>
              </a:pPr>
              <a:t>‹#›</a:t>
            </a:fld>
            <a:endParaRPr lang="en-US"/>
          </a:p>
        </p:txBody>
      </p:sp>
    </p:spTree>
    <p:extLst>
      <p:ext uri="{BB962C8B-B14F-4D97-AF65-F5344CB8AC3E}">
        <p14:creationId xmlns:p14="http://schemas.microsoft.com/office/powerpoint/2010/main" val="86281947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69736F-D192-6A43-B7AD-D65E2CAB86FC}" type="slidenum">
              <a:rPr lang="en-US"/>
              <a:pPr>
                <a:defRPr/>
              </a:pPr>
              <a:t>‹#›</a:t>
            </a:fld>
            <a:endParaRPr lang="en-US"/>
          </a:p>
        </p:txBody>
      </p:sp>
    </p:spTree>
    <p:extLst>
      <p:ext uri="{BB962C8B-B14F-4D97-AF65-F5344CB8AC3E}">
        <p14:creationId xmlns:p14="http://schemas.microsoft.com/office/powerpoint/2010/main" val="271691671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4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8851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25462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325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5800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0018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13396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5817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196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6772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26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7/29/22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7/29/22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7/29/22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7/29/22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7/29/22</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7/29/22</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7/29/22</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7/29/22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7/29/22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7/29/22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7/29/22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7/29/22</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7/29/22</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7/29/22</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7/29/22</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7/29/22</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7/29/22</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7/29/22</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7/29/22</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3916879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7076338"/>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6241038"/>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058123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57360145"/>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897701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1C58492-F586-B548-BFDF-B6E4779A21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39617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3425868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93375375"/>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0104379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217536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5016200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4985677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2246091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9560112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3958411"/>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273788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516119E-B912-794D-A23E-7B266E558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650937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25983867"/>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0402555"/>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136299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3767000"/>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319807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4253091065"/>
      </p:ext>
    </p:extLst>
  </p:cSld>
  <p:clrMapOvr>
    <a:masterClrMapping/>
  </p:clrMapOvr>
  <p:transition>
    <p:random/>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26768675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37406633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986975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767086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A4D0AB3-CCE9-D849-88E8-E4B76A8EEA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0677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4474359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07564333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4443327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1795594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28010506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1421727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8929296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282986-288E-7240-94C4-3046077F12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535163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4B47EF3F-A294-B941-90E7-B111045A45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299731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49BDFEAC-FC43-5644-AB50-435B367671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95243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7/29/22</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7/29/22</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7/29/22</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7/29/22</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7/29/22</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408AD5F-8E09-FD46-AF8C-B68D4B38C5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505593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7/29/22</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A1BFF8D-4BAB-8742-9C01-164F097C1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188868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88BF947-0D91-5447-9BB8-23906423FB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113563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168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758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5414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00983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79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2252ADF-3E54-DD4E-9A0A-9A9E5FA7E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02461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29459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18903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84348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97957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70491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24451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19569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773617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908428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792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EC9F62-E2E1-1A4D-8BE2-403E59B1A0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864822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1317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7452403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841205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007907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509448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27235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966957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949430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9091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0D1AB927-BCFA-144C-B46B-E0CB0819C2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754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44873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2190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530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10933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33656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26680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3508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7027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64905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69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18518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74499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4333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7/29/22</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3.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5.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7.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8.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10.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9.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1.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3.emf"/><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17" Type="http://schemas.openxmlformats.org/officeDocument/2006/relationships/image" Target="../media/image17.png"/><Relationship Id="rId2" Type="http://schemas.openxmlformats.org/officeDocument/2006/relationships/slideLayout" Target="../slideLayouts/slideLayout289.xml"/><Relationship Id="rId16" Type="http://schemas.openxmlformats.org/officeDocument/2006/relationships/image" Target="../media/image16.pn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image" Target="../media/image15.png"/><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1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8.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image" Target="../media/image20.jpeg"/><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image" Target="../media/image1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22.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17" Type="http://schemas.openxmlformats.org/officeDocument/2006/relationships/image" Target="../media/image26.png"/><Relationship Id="rId2" Type="http://schemas.openxmlformats.org/officeDocument/2006/relationships/slideLayout" Target="../slideLayouts/slideLayout333.xml"/><Relationship Id="rId16" Type="http://schemas.openxmlformats.org/officeDocument/2006/relationships/image" Target="../media/image25.png"/><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image" Target="../media/image24.png"/><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image" Target="../media/image2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28.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18.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20.jpe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19.jpe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29.jpe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22.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17" Type="http://schemas.openxmlformats.org/officeDocument/2006/relationships/image" Target="../media/image26.png"/><Relationship Id="rId2" Type="http://schemas.openxmlformats.org/officeDocument/2006/relationships/slideLayout" Target="../slideLayouts/slideLayout388.xml"/><Relationship Id="rId16" Type="http://schemas.openxmlformats.org/officeDocument/2006/relationships/image" Target="../media/image25.png"/><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image" Target="../media/image24.png"/><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image" Target="../media/image23.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slideLayout" Target="../slideLayouts/slideLayout476.xml"/><Relationship Id="rId18" Type="http://schemas.openxmlformats.org/officeDocument/2006/relationships/slideLayout" Target="../slideLayouts/slideLayout481.xml"/><Relationship Id="rId3" Type="http://schemas.openxmlformats.org/officeDocument/2006/relationships/slideLayout" Target="../slideLayouts/slideLayout466.xml"/><Relationship Id="rId21" Type="http://schemas.openxmlformats.org/officeDocument/2006/relationships/slideLayout" Target="../slideLayouts/slideLayout484.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17" Type="http://schemas.openxmlformats.org/officeDocument/2006/relationships/slideLayout" Target="../slideLayouts/slideLayout480.xml"/><Relationship Id="rId2" Type="http://schemas.openxmlformats.org/officeDocument/2006/relationships/slideLayout" Target="../slideLayouts/slideLayout465.xml"/><Relationship Id="rId16" Type="http://schemas.openxmlformats.org/officeDocument/2006/relationships/slideLayout" Target="../slideLayouts/slideLayout479.xml"/><Relationship Id="rId20" Type="http://schemas.openxmlformats.org/officeDocument/2006/relationships/slideLayout" Target="../slideLayouts/slideLayout483.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5" Type="http://schemas.openxmlformats.org/officeDocument/2006/relationships/slideLayout" Target="../slideLayouts/slideLayout478.xml"/><Relationship Id="rId10" Type="http://schemas.openxmlformats.org/officeDocument/2006/relationships/slideLayout" Target="../slideLayouts/slideLayout473.xml"/><Relationship Id="rId19" Type="http://schemas.openxmlformats.org/officeDocument/2006/relationships/slideLayout" Target="../slideLayouts/slideLayout482.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slideLayout" Target="../slideLayouts/slideLayout477.xml"/><Relationship Id="rId2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44.xml"/><Relationship Id="rId1" Type="http://schemas.openxmlformats.org/officeDocument/2006/relationships/slideLayout" Target="../slideLayouts/slideLayout485.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slideLayout" Target="../slideLayouts/slideLayout509.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theme" Target="../theme/theme4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8.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31.jpe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49.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0.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theme" Target="../theme/theme51.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theme" Target="../theme/theme52.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7/29/22</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7/29/22</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7/29/22</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05143"/>
      </p:ext>
    </p:extLst>
  </p:cSld>
  <p:clrMap bg1="lt1" tx1="dk1" bg2="lt2" tx2="dk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 id="2147488070" r:id="rId5"/>
    <p:sldLayoutId id="2147488071" r:id="rId6"/>
    <p:sldLayoutId id="2147488072" r:id="rId7"/>
    <p:sldLayoutId id="2147488073" r:id="rId8"/>
    <p:sldLayoutId id="2147488074" r:id="rId9"/>
    <p:sldLayoutId id="2147488075" r:id="rId10"/>
    <p:sldLayoutId id="214748807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331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24934"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5"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7"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8"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CC"/>
                </a:solidFill>
                <a:latin typeface="Times New Roman"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defRPr>
            </a:lvl1pPr>
          </a:lstStyle>
          <a:p>
            <a:pPr eaLnBrk="1" hangingPunct="1">
              <a:defRPr/>
            </a:pPr>
            <a:fld id="{36C23D01-61D0-FA44-97A4-122099C96E89}"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3003449188"/>
      </p:ext>
    </p:extLst>
  </p:cSld>
  <p:clrMap bg1="dk2" tx1="lt1" bg2="dk1" tx2="lt2" accent1="accent1" accent2="accent2" accent3="accent3" accent4="accent4" accent5="accent5" accent6="accent6" hlink="hlink" folHlink="folHlink"/>
  <p:sldLayoutIdLst>
    <p:sldLayoutId id="21474881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15290"/>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79770"/>
      </p:ext>
    </p:extLst>
  </p:cSld>
  <p:clrMap bg1="dk2" tx1="lt1" bg2="dk1" tx2="lt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960603"/>
      </p:ext>
    </p:extLst>
  </p:cSld>
  <p:clrMap bg1="dk2" tx1="lt1" bg2="dk1" tx2="lt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91269"/>
      </p:ext>
    </p:extLst>
  </p:cSld>
  <p:clrMap bg1="dk2" tx1="lt1" bg2="dk1" tx2="lt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188684"/>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49844"/>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3155950"/>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088192803"/>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1172777933"/>
      </p:ext>
    </p:extLst>
  </p:cSld>
  <p:clrMap bg1="dk2" tx1="lt1" bg2="dk1"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2096781"/>
      </p:ext>
    </p:extLst>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5416"/>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75957376"/>
      </p:ext>
    </p:extLst>
  </p:cSld>
  <p:clrMap bg1="dk2" tx1="lt1" bg2="dk1" tx2="lt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 id="2147488354" r:id="rId10"/>
    <p:sldLayoutId id="21474883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491363"/>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25FD62EA-0B3B-5149-A89F-D6E7AE2477EB}" type="slidenum">
              <a:rPr lang="en-US"/>
              <a:pPr>
                <a:defRPr/>
              </a:pPr>
              <a:t>‹#›</a:t>
            </a:fld>
            <a:endParaRPr lang="en-US"/>
          </a:p>
        </p:txBody>
      </p:sp>
    </p:spTree>
    <p:extLst>
      <p:ext uri="{BB962C8B-B14F-4D97-AF65-F5344CB8AC3E}">
        <p14:creationId xmlns:p14="http://schemas.microsoft.com/office/powerpoint/2010/main" val="3207117908"/>
      </p:ext>
    </p:extLst>
  </p:cSld>
  <p:clrMap bg1="dk2" tx1="lt1" bg2="dk1" tx2="lt2" accent1="accent1" accent2="accent2" accent3="accent3" accent4="accent4" accent5="accent5" accent6="accent6" hlink="hlink" folHlink="folHlink"/>
  <p:sldLayoutIdLst>
    <p:sldLayoutId id="2147488369" r:id="rId1"/>
    <p:sldLayoutId id="2147488370" r:id="rId2"/>
    <p:sldLayoutId id="2147488371" r:id="rId3"/>
    <p:sldLayoutId id="2147488372" r:id="rId4"/>
    <p:sldLayoutId id="2147488373" r:id="rId5"/>
    <p:sldLayoutId id="2147488374" r:id="rId6"/>
    <p:sldLayoutId id="2147488375" r:id="rId7"/>
    <p:sldLayoutId id="2147488376" r:id="rId8"/>
    <p:sldLayoutId id="2147488377" r:id="rId9"/>
    <p:sldLayoutId id="2147488378" r:id="rId10"/>
    <p:sldLayoutId id="214748837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73069"/>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9763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02CC7400-E22A-F645-9829-6A09276989AB}" type="slidenum">
              <a:rPr lang="en-US"/>
              <a:pPr>
                <a:defRPr/>
              </a:pPr>
              <a:t>‹#›</a:t>
            </a:fld>
            <a:endParaRPr lang="en-US"/>
          </a:p>
        </p:txBody>
      </p:sp>
      <p:pic>
        <p:nvPicPr>
          <p:cNvPr id="19763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246124"/>
      </p:ext>
    </p:extLst>
  </p:cSld>
  <p:clrMap bg1="lt1" tx1="dk1" bg2="lt2" tx2="dk2" accent1="accent1" accent2="accent2" accent3="accent3" accent4="accent4" accent5="accent5" accent6="accent6" hlink="hlink" folHlink="folHlink"/>
  <p:sldLayoutIdLst>
    <p:sldLayoutId id="2147488393" r:id="rId1"/>
    <p:sldLayoutId id="2147488394" r:id="rId2"/>
    <p:sldLayoutId id="2147488395" r:id="rId3"/>
    <p:sldLayoutId id="2147488396" r:id="rId4"/>
    <p:sldLayoutId id="2147488397" r:id="rId5"/>
    <p:sldLayoutId id="2147488398" r:id="rId6"/>
    <p:sldLayoutId id="2147488399" r:id="rId7"/>
    <p:sldLayoutId id="2147488400" r:id="rId8"/>
    <p:sldLayoutId id="2147488401" r:id="rId9"/>
    <p:sldLayoutId id="2147488402" r:id="rId10"/>
    <p:sldLayoutId id="214748840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8"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0992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99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E61611C2-F24A-D647-B6AC-5AB46216B50C}" type="slidenum">
              <a:rPr lang="en-US"/>
              <a:pPr>
                <a:defRPr/>
              </a:pPr>
              <a:t>‹#›</a:t>
            </a:fld>
            <a:endParaRPr lang="en-US"/>
          </a:p>
        </p:txBody>
      </p:sp>
    </p:spTree>
    <p:extLst>
      <p:ext uri="{BB962C8B-B14F-4D97-AF65-F5344CB8AC3E}">
        <p14:creationId xmlns:p14="http://schemas.microsoft.com/office/powerpoint/2010/main" val="2213844402"/>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4136747729"/>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7/29/22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7/29/22</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7/29/22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894236538"/>
      </p:ext>
    </p:extLst>
  </p:cSld>
  <p:clrMap bg1="lt1" tx1="dk1" bg2="lt2" tx2="dk2" accent1="accent1" accent2="accent2" accent3="accent3" accent4="accent4" accent5="accent5" accent6="accent6" hlink="hlink" folHlink="folHlink"/>
  <p:sldLayoutIdLst>
    <p:sldLayoutId id="2147488550" r:id="rId1"/>
    <p:sldLayoutId id="2147488551" r:id="rId2"/>
    <p:sldLayoutId id="2147488552" r:id="rId3"/>
    <p:sldLayoutId id="2147488553" r:id="rId4"/>
    <p:sldLayoutId id="2147488554" r:id="rId5"/>
    <p:sldLayoutId id="2147488556" r:id="rId6"/>
    <p:sldLayoutId id="2147488557" r:id="rId7"/>
    <p:sldLayoutId id="2147488558" r:id="rId8"/>
    <p:sldLayoutId id="2147488559" r:id="rId9"/>
    <p:sldLayoutId id="2147488560" r:id="rId10"/>
    <p:sldLayoutId id="2147488561" r:id="rId11"/>
    <p:sldLayoutId id="2147488562" r:id="rId12"/>
    <p:sldLayoutId id="2147488563" r:id="rId13"/>
    <p:sldLayoutId id="2147488564" r:id="rId14"/>
    <p:sldLayoutId id="2147488565" r:id="rId15"/>
    <p:sldLayoutId id="2147488566" r:id="rId16"/>
    <p:sldLayoutId id="2147488567" r:id="rId17"/>
    <p:sldLayoutId id="2147488568" r:id="rId18"/>
    <p:sldLayoutId id="2147488569" r:id="rId19"/>
    <p:sldLayoutId id="2147488570" r:id="rId20"/>
    <p:sldLayoutId id="2147488571"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797278372"/>
      </p:ext>
    </p:extLst>
  </p:cSld>
  <p:clrMap bg1="dk2" tx1="lt1" bg2="dk1" tx2="lt2" accent1="accent1" accent2="accent2" accent3="accent3" accent4="accent4" accent5="accent5" accent6="accent6" hlink="hlink" folHlink="folHlink"/>
  <p:sldLayoutIdLst>
    <p:sldLayoutId id="2147488573"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552491468"/>
      </p:ext>
    </p:extLst>
  </p:cSld>
  <p:clrMap bg1="dk2" tx1="lt1" bg2="dk1" tx2="lt2" accent1="accent1" accent2="accent2" accent3="accent3" accent4="accent4" accent5="accent5" accent6="accent6" hlink="hlink" folHlink="folHlink"/>
  <p:sldLayoutIdLst>
    <p:sldLayoutId id="2147488575" r:id="rId1"/>
    <p:sldLayoutId id="2147488576" r:id="rId2"/>
    <p:sldLayoutId id="2147488577" r:id="rId3"/>
    <p:sldLayoutId id="2147488578" r:id="rId4"/>
    <p:sldLayoutId id="2147488579" r:id="rId5"/>
    <p:sldLayoutId id="2147488580" r:id="rId6"/>
    <p:sldLayoutId id="2147488581" r:id="rId7"/>
    <p:sldLayoutId id="2147488582" r:id="rId8"/>
    <p:sldLayoutId id="2147488583" r:id="rId9"/>
    <p:sldLayoutId id="2147488584" r:id="rId10"/>
    <p:sldLayoutId id="21474885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7/29/22</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latin typeface="Times New Roman"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eaLnBrk="1" hangingPunct="1">
              <a:defRPr/>
            </a:pPr>
            <a:fld id="{63498A6D-DB17-504B-9696-77B660665A6D}"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331103"/>
      </p:ext>
    </p:extLst>
  </p:cSld>
  <p:clrMap bg1="dk2" tx1="lt1" bg2="dk1" tx2="lt2" accent1="accent1" accent2="accent2" accent3="accent3" accent4="accent4" accent5="accent5" accent6="accent6" hlink="hlink" folHlink="folHlink"/>
  <p:sldLayoutIdLst>
    <p:sldLayoutId id="2147487718" r:id="rId1"/>
    <p:sldLayoutId id="2147487719" r:id="rId2"/>
    <p:sldLayoutId id="2147487720" r:id="rId3"/>
    <p:sldLayoutId id="2147487721" r:id="rId4"/>
    <p:sldLayoutId id="2147487722" r:id="rId5"/>
    <p:sldLayoutId id="2147487723" r:id="rId6"/>
    <p:sldLayoutId id="2147487724" r:id="rId7"/>
    <p:sldLayoutId id="2147487725" r:id="rId8"/>
    <p:sldLayoutId id="2147487726" r:id="rId9"/>
    <p:sldLayoutId id="2147487727" r:id="rId10"/>
    <p:sldLayoutId id="2147487728" r:id="rId11"/>
    <p:sldLayoutId id="214748772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394314721"/>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6376710"/>
      </p:ext>
    </p:extLst>
  </p:cSld>
  <p:clrMap bg1="dk2" tx1="lt1" bg2="dk1" tx2="lt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211994"/>
      </p:ext>
    </p:extLst>
  </p:cSld>
  <p:clrMap bg1="dk2" tx1="lt1" bg2="dk1" tx2="lt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 id="2147487861" r:id="rId12"/>
    <p:sldLayoutId id="214748786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5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8.xml"/><Relationship Id="rId1" Type="http://schemas.openxmlformats.org/officeDocument/2006/relationships/slideLayout" Target="../slideLayouts/slideLayout56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5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0.xml"/><Relationship Id="rId1" Type="http://schemas.openxmlformats.org/officeDocument/2006/relationships/slideLayout" Target="../slideLayouts/slideLayout56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1.xml"/><Relationship Id="rId1" Type="http://schemas.openxmlformats.org/officeDocument/2006/relationships/slideLayout" Target="../slideLayouts/slideLayout56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2.xml"/><Relationship Id="rId1" Type="http://schemas.openxmlformats.org/officeDocument/2006/relationships/slideLayout" Target="../slideLayouts/slideLayout56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3.xml"/><Relationship Id="rId1" Type="http://schemas.openxmlformats.org/officeDocument/2006/relationships/slideLayout" Target="../slideLayouts/slideLayout56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5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56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6.xml"/><Relationship Id="rId1" Type="http://schemas.openxmlformats.org/officeDocument/2006/relationships/slideLayout" Target="../slideLayouts/slideLayout5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97.xml"/><Relationship Id="rId1" Type="http://schemas.openxmlformats.org/officeDocument/2006/relationships/slideLayout" Target="../slideLayouts/slideLayout573.xml"/><Relationship Id="rId6" Type="http://schemas.openxmlformats.org/officeDocument/2006/relationships/image" Target="../media/image120.jpeg"/><Relationship Id="rId11" Type="http://schemas.openxmlformats.org/officeDocument/2006/relationships/image" Target="../media/image125.emf"/><Relationship Id="rId5" Type="http://schemas.openxmlformats.org/officeDocument/2006/relationships/image" Target="../media/image119.emf"/><Relationship Id="rId10" Type="http://schemas.openxmlformats.org/officeDocument/2006/relationships/image" Target="../media/image124.emf"/><Relationship Id="rId4" Type="http://schemas.openxmlformats.org/officeDocument/2006/relationships/image" Target="../media/image118.jpeg"/><Relationship Id="rId9" Type="http://schemas.openxmlformats.org/officeDocument/2006/relationships/image" Target="../media/image123.gif"/></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6.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22.xml"/><Relationship Id="rId4" Type="http://schemas.openxmlformats.org/officeDocument/2006/relationships/image" Target="../media/image36.gif"/></Relationships>
</file>

<file path=ppt/slides/_rels/slide1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4.xml"/><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5.xml"/><Relationship Id="rId1" Type="http://schemas.openxmlformats.org/officeDocument/2006/relationships/slideLayout" Target="../slideLayouts/slideLayout121.xml"/><Relationship Id="rId4" Type="http://schemas.openxmlformats.org/officeDocument/2006/relationships/image" Target="../media/image144.png"/></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107.xml"/><Relationship Id="rId4" Type="http://schemas.openxmlformats.org/officeDocument/2006/relationships/image" Target="../media/image146.png"/></Relationships>
</file>

<file path=ppt/slides/_rels/slide13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17.xml"/><Relationship Id="rId1" Type="http://schemas.openxmlformats.org/officeDocument/2006/relationships/slideLayout" Target="../slideLayouts/slideLayout120.xml"/><Relationship Id="rId4" Type="http://schemas.openxmlformats.org/officeDocument/2006/relationships/image" Target="../media/image148.jpg"/></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10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19.xml"/><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0.xml"/><Relationship Id="rId1" Type="http://schemas.openxmlformats.org/officeDocument/2006/relationships/slideLayout" Target="../slideLayouts/slideLayout10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1.xml"/><Relationship Id="rId1" Type="http://schemas.openxmlformats.org/officeDocument/2006/relationships/slideLayout" Target="../slideLayouts/slideLayout13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8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2.xml"/><Relationship Id="rId1" Type="http://schemas.openxmlformats.org/officeDocument/2006/relationships/slideLayout" Target="../slideLayouts/slideLayout48.xml"/><Relationship Id="rId4" Type="http://schemas.openxmlformats.org/officeDocument/2006/relationships/image" Target="../media/image155.emf"/></Relationships>
</file>

<file path=ppt/slides/_rels/slide1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4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4.xml"/><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85.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7.xml"/><Relationship Id="rId1" Type="http://schemas.openxmlformats.org/officeDocument/2006/relationships/slideLayout" Target="../slideLayouts/slideLayout41.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8.xml"/><Relationship Id="rId1" Type="http://schemas.openxmlformats.org/officeDocument/2006/relationships/slideLayout" Target="../slideLayouts/slideLayout544.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9.xml"/><Relationship Id="rId1" Type="http://schemas.openxmlformats.org/officeDocument/2006/relationships/slideLayout" Target="../slideLayouts/slideLayout497.xml"/><Relationship Id="rId4" Type="http://schemas.microsoft.com/office/2007/relationships/hdphoto" Target="../media/hdphoto1.wdp"/></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0.xml"/><Relationship Id="rId1" Type="http://schemas.openxmlformats.org/officeDocument/2006/relationships/slideLayout" Target="../slideLayouts/slideLayout143.xml"/></Relationships>
</file>

<file path=ppt/slides/_rels/slide1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60.xml"/></Relationships>
</file>

<file path=ppt/slides/_rels/slide15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6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8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6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431.xml"/><Relationship Id="rId5" Type="http://schemas.openxmlformats.org/officeDocument/2006/relationships/image" Target="../media/image84.jpeg"/><Relationship Id="rId4" Type="http://schemas.openxmlformats.org/officeDocument/2006/relationships/image" Target="../media/image8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3.xml"/><Relationship Id="rId1" Type="http://schemas.openxmlformats.org/officeDocument/2006/relationships/slideLayout" Target="../slideLayouts/slideLayout431.xml"/></Relationships>
</file>

<file path=ppt/slides/_rels/slide16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4.xml"/><Relationship Id="rId1" Type="http://schemas.openxmlformats.org/officeDocument/2006/relationships/slideLayout" Target="../slideLayouts/slideLayout431.xml"/></Relationships>
</file>

<file path=ppt/slides/_rels/slide16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31.xml"/></Relationships>
</file>

<file path=ppt/slides/_rels/slide16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31.xml"/></Relationships>
</file>

<file path=ppt/slides/_rels/slide16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31.xml"/></Relationships>
</file>

<file path=ppt/slides/_rels/slide16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31.xml"/></Relationships>
</file>

<file path=ppt/slides/_rels/slide16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3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34.xml"/></Relationships>
</file>

<file path=ppt/slides/_rels/slide17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31.xml"/></Relationships>
</file>

<file path=ppt/slides/_rels/slide17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31.xml"/></Relationships>
</file>

<file path=ppt/slides/_rels/slide17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31.xml"/></Relationships>
</file>

<file path=ppt/slides/_rels/slide17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31.xml"/></Relationships>
</file>

<file path=ppt/slides/_rels/slide17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31.xml"/></Relationships>
</file>

<file path=ppt/slides/_rels/slide17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bigbookmedia.com" TargetMode="External"/><Relationship Id="rId1" Type="http://schemas.openxmlformats.org/officeDocument/2006/relationships/slideLayout" Target="../slideLayouts/slideLayout453.xml"/></Relationships>
</file>

<file path=ppt/slides/_rels/slide1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88.xml"/></Relationships>
</file>

<file path=ppt/slides/_rels/slide17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5.xml"/><Relationship Id="rId1" Type="http://schemas.openxmlformats.org/officeDocument/2006/relationships/slideLayout" Target="../slideLayouts/slideLayout199.xml"/></Relationships>
</file>

<file path=ppt/slides/_rels/slide17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6.xml"/><Relationship Id="rId1" Type="http://schemas.openxmlformats.org/officeDocument/2006/relationships/slideLayout" Target="../slideLayouts/slideLayout20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3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7.xml"/><Relationship Id="rId1" Type="http://schemas.openxmlformats.org/officeDocument/2006/relationships/slideLayout" Target="../slideLayouts/slideLayout201.xml"/></Relationships>
</file>

<file path=ppt/slides/_rels/slide18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8.xml"/><Relationship Id="rId1" Type="http://schemas.openxmlformats.org/officeDocument/2006/relationships/slideLayout" Target="../slideLayouts/slideLayout201.xml"/></Relationships>
</file>

<file path=ppt/slides/_rels/slide1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91.jpeg"/><Relationship Id="rId1" Type="http://schemas.openxmlformats.org/officeDocument/2006/relationships/slideLayout" Target="../slideLayouts/slideLayout431.xml"/><Relationship Id="rId4" Type="http://schemas.openxmlformats.org/officeDocument/2006/relationships/image" Target="../media/image84.jpeg"/></Relationships>
</file>

<file path=ppt/slides/_rels/slide1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9.xml"/><Relationship Id="rId1" Type="http://schemas.openxmlformats.org/officeDocument/2006/relationships/slideLayout" Target="../slideLayouts/slideLayout437.xml"/></Relationships>
</file>

<file path=ppt/slides/_rels/slide18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0.xml"/><Relationship Id="rId1" Type="http://schemas.openxmlformats.org/officeDocument/2006/relationships/slideLayout" Target="../slideLayouts/slideLayout43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1.xml"/><Relationship Id="rId1" Type="http://schemas.openxmlformats.org/officeDocument/2006/relationships/slideLayout" Target="../slideLayouts/slideLayout437.xml"/></Relationships>
</file>

<file path=ppt/slides/_rels/slide18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2.xml"/><Relationship Id="rId1" Type="http://schemas.openxmlformats.org/officeDocument/2006/relationships/slideLayout" Target="../slideLayouts/slideLayout437.xml"/></Relationships>
</file>

<file path=ppt/slides/_rels/slide18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3.xml"/><Relationship Id="rId1" Type="http://schemas.openxmlformats.org/officeDocument/2006/relationships/slideLayout" Target="../slideLayouts/slideLayout437.xml"/></Relationships>
</file>

<file path=ppt/slides/_rels/slide18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4.xml"/><Relationship Id="rId1" Type="http://schemas.openxmlformats.org/officeDocument/2006/relationships/slideLayout" Target="../slideLayouts/slideLayout43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5.xml"/><Relationship Id="rId1" Type="http://schemas.openxmlformats.org/officeDocument/2006/relationships/slideLayout" Target="../slideLayouts/slideLayout43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45.xml"/></Relationships>
</file>

<file path=ppt/slides/_rels/slide19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6.xml"/><Relationship Id="rId1" Type="http://schemas.openxmlformats.org/officeDocument/2006/relationships/slideLayout" Target="../slideLayouts/slideLayout437.xml"/></Relationships>
</file>

<file path=ppt/slides/_rels/slide19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7.xml"/><Relationship Id="rId1" Type="http://schemas.openxmlformats.org/officeDocument/2006/relationships/slideLayout" Target="../slideLayouts/slideLayout437.xml"/></Relationships>
</file>

<file path=ppt/slides/_rels/slide19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8.xml"/><Relationship Id="rId1" Type="http://schemas.openxmlformats.org/officeDocument/2006/relationships/slideLayout" Target="../slideLayouts/slideLayout437.xml"/></Relationships>
</file>

<file path=ppt/slides/_rels/slide19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9.xml"/><Relationship Id="rId1" Type="http://schemas.openxmlformats.org/officeDocument/2006/relationships/slideLayout" Target="../slideLayouts/slideLayout437.xml"/></Relationships>
</file>

<file path=ppt/slides/_rels/slide19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0.xml"/><Relationship Id="rId1" Type="http://schemas.openxmlformats.org/officeDocument/2006/relationships/slideLayout" Target="../slideLayouts/slideLayout437.xml"/></Relationships>
</file>

<file path=ppt/slides/_rels/slide19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1.xml"/><Relationship Id="rId1" Type="http://schemas.openxmlformats.org/officeDocument/2006/relationships/slideLayout" Target="../slideLayouts/slideLayout437.xml"/></Relationships>
</file>

<file path=ppt/slides/_rels/slide19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2.xml"/><Relationship Id="rId1" Type="http://schemas.openxmlformats.org/officeDocument/2006/relationships/slideLayout" Target="../slideLayouts/slideLayout437.xml"/></Relationships>
</file>

<file path=ppt/slides/_rels/slide19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3.xml"/><Relationship Id="rId1" Type="http://schemas.openxmlformats.org/officeDocument/2006/relationships/slideLayout" Target="../slideLayouts/slideLayout437.xml"/></Relationships>
</file>

<file path=ppt/slides/_rels/slide1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06.jpeg"/><Relationship Id="rId1" Type="http://schemas.openxmlformats.org/officeDocument/2006/relationships/slideLayout" Target="../slideLayouts/slideLayout200.xml"/><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9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1.xml"/></Relationships>
</file>

<file path=ppt/slides/_rels/slide20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4.xml"/><Relationship Id="rId1" Type="http://schemas.openxmlformats.org/officeDocument/2006/relationships/slideLayout" Target="../slideLayouts/slideLayout206.xml"/></Relationships>
</file>

<file path=ppt/slides/_rels/slide20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5.xml"/><Relationship Id="rId1" Type="http://schemas.openxmlformats.org/officeDocument/2006/relationships/slideLayout" Target="../slideLayouts/slideLayout206.xml"/></Relationships>
</file>

<file path=ppt/slides/_rels/slide20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6.xml"/><Relationship Id="rId1" Type="http://schemas.openxmlformats.org/officeDocument/2006/relationships/slideLayout" Target="../slideLayouts/slideLayout206.xml"/></Relationships>
</file>

<file path=ppt/slides/_rels/slide20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7.xml"/><Relationship Id="rId1" Type="http://schemas.openxmlformats.org/officeDocument/2006/relationships/slideLayout" Target="../slideLayouts/slideLayout206.xml"/></Relationships>
</file>

<file path=ppt/slides/_rels/slide20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8.xml"/><Relationship Id="rId1" Type="http://schemas.openxmlformats.org/officeDocument/2006/relationships/slideLayout" Target="../slideLayouts/slideLayout206.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9.xml"/><Relationship Id="rId1" Type="http://schemas.openxmlformats.org/officeDocument/2006/relationships/slideLayout" Target="../slideLayouts/slideLayout20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0.xml"/><Relationship Id="rId1" Type="http://schemas.openxmlformats.org/officeDocument/2006/relationships/slideLayout" Target="../slideLayouts/slideLayout206.xml"/></Relationships>
</file>

<file path=ppt/slides/_rels/slide20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1.xml"/><Relationship Id="rId1" Type="http://schemas.openxmlformats.org/officeDocument/2006/relationships/slideLayout" Target="../slideLayouts/slideLayout20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2.xml"/><Relationship Id="rId1" Type="http://schemas.openxmlformats.org/officeDocument/2006/relationships/slideLayout" Target="../slideLayouts/slideLayout20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3.xml"/><Relationship Id="rId1" Type="http://schemas.openxmlformats.org/officeDocument/2006/relationships/slideLayout" Target="../slideLayouts/slideLayout20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6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4.xml"/><Relationship Id="rId1" Type="http://schemas.openxmlformats.org/officeDocument/2006/relationships/slideLayout" Target="../slideLayouts/slideLayout206.xml"/></Relationships>
</file>

<file path=ppt/slides/_rels/slide21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5.xml"/><Relationship Id="rId1" Type="http://schemas.openxmlformats.org/officeDocument/2006/relationships/slideLayout" Target="../slideLayouts/slideLayout20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6.xml"/><Relationship Id="rId1" Type="http://schemas.openxmlformats.org/officeDocument/2006/relationships/slideLayout" Target="../slideLayouts/slideLayout206.xml"/></Relationships>
</file>

<file path=ppt/slides/_rels/slide21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7.xml"/><Relationship Id="rId1" Type="http://schemas.openxmlformats.org/officeDocument/2006/relationships/slideLayout" Target="../slideLayouts/slideLayout206.xml"/></Relationships>
</file>

<file path=ppt/slides/_rels/slide21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8.xml"/><Relationship Id="rId1" Type="http://schemas.openxmlformats.org/officeDocument/2006/relationships/slideLayout" Target="../slideLayouts/slideLayout20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9.xml"/><Relationship Id="rId1" Type="http://schemas.openxmlformats.org/officeDocument/2006/relationships/slideLayout" Target="../slideLayouts/slideLayout206.xml"/></Relationships>
</file>

<file path=ppt/slides/_rels/slide21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0.xml"/><Relationship Id="rId1" Type="http://schemas.openxmlformats.org/officeDocument/2006/relationships/slideLayout" Target="../slideLayouts/slideLayout20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1.xml"/><Relationship Id="rId1" Type="http://schemas.openxmlformats.org/officeDocument/2006/relationships/slideLayout" Target="../slideLayouts/slideLayout206.xml"/></Relationships>
</file>

<file path=ppt/slides/_rels/slide21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2.xml"/><Relationship Id="rId1" Type="http://schemas.openxmlformats.org/officeDocument/2006/relationships/slideLayout" Target="../slideLayouts/slideLayout206.xml"/></Relationships>
</file>

<file path=ppt/slides/_rels/slide21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3.xml"/><Relationship Id="rId1" Type="http://schemas.openxmlformats.org/officeDocument/2006/relationships/slideLayout" Target="../slideLayouts/slideLayout20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34.xml"/><Relationship Id="rId5" Type="http://schemas.openxmlformats.org/officeDocument/2006/relationships/image" Target="../media/image48.jpeg"/><Relationship Id="rId4" Type="http://schemas.openxmlformats.org/officeDocument/2006/relationships/image" Target="../media/image47.jpeg"/></Relationships>
</file>

<file path=ppt/slides/_rels/slide2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0.xml"/></Relationships>
</file>

<file path=ppt/slides/_rels/slide2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26.jpeg"/><Relationship Id="rId1" Type="http://schemas.openxmlformats.org/officeDocument/2006/relationships/slideLayout" Target="../slideLayouts/slideLayout420.xml"/><Relationship Id="rId4" Type="http://schemas.openxmlformats.org/officeDocument/2006/relationships/image" Target="../media/image84.jpeg"/></Relationships>
</file>

<file path=ppt/slides/_rels/slide22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4.xml"/><Relationship Id="rId1" Type="http://schemas.openxmlformats.org/officeDocument/2006/relationships/slideLayout" Target="../slideLayouts/slideLayout426.xml"/></Relationships>
</file>

<file path=ppt/slides/_rels/slide22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5.xml"/><Relationship Id="rId1" Type="http://schemas.openxmlformats.org/officeDocument/2006/relationships/slideLayout" Target="../slideLayouts/slideLayout426.xml"/></Relationships>
</file>

<file path=ppt/slides/_rels/slide22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6.xml"/><Relationship Id="rId1" Type="http://schemas.openxmlformats.org/officeDocument/2006/relationships/slideLayout" Target="../slideLayouts/slideLayout426.xml"/></Relationships>
</file>

<file path=ppt/slides/_rels/slide22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7.xml"/><Relationship Id="rId1" Type="http://schemas.openxmlformats.org/officeDocument/2006/relationships/slideLayout" Target="../slideLayouts/slideLayout426.xml"/></Relationships>
</file>

<file path=ppt/slides/_rels/slide22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8.xml"/><Relationship Id="rId1" Type="http://schemas.openxmlformats.org/officeDocument/2006/relationships/slideLayout" Target="../slideLayouts/slideLayout426.xml"/></Relationships>
</file>

<file path=ppt/slides/_rels/slide22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9.xml"/><Relationship Id="rId1" Type="http://schemas.openxmlformats.org/officeDocument/2006/relationships/slideLayout" Target="../slideLayouts/slideLayout426.xml"/></Relationships>
</file>

<file path=ppt/slides/_rels/slide22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0.xml"/><Relationship Id="rId1" Type="http://schemas.openxmlformats.org/officeDocument/2006/relationships/slideLayout" Target="../slideLayouts/slideLayout4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61.xml"/></Relationships>
</file>

<file path=ppt/slides/_rels/slide23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1.xml"/><Relationship Id="rId1" Type="http://schemas.openxmlformats.org/officeDocument/2006/relationships/slideLayout" Target="../slideLayouts/slideLayout426.xml"/></Relationships>
</file>

<file path=ppt/slides/_rels/slide2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431.xml"/><Relationship Id="rId5" Type="http://schemas.openxmlformats.org/officeDocument/2006/relationships/image" Target="../media/image84.jpeg"/><Relationship Id="rId4" Type="http://schemas.openxmlformats.org/officeDocument/2006/relationships/image" Target="../media/image83.jpeg"/></Relationships>
</file>

<file path=ppt/slides/_rels/slide234.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431.xml"/></Relationships>
</file>

<file path=ppt/slides/_rels/slide235.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431.xml"/></Relationships>
</file>

<file path=ppt/slides/_rels/slide23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431.xml"/></Relationships>
</file>

<file path=ppt/slides/_rels/slide23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431.xml"/></Relationships>
</file>

<file path=ppt/slides/_rels/slide238.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431.xml"/></Relationships>
</file>

<file path=ppt/slides/_rels/slide23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43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67.xml"/><Relationship Id="rId4" Type="http://schemas.openxmlformats.org/officeDocument/2006/relationships/image" Target="../media/image45.png"/></Relationships>
</file>

<file path=ppt/slides/_rels/slide240.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431.xml"/></Relationships>
</file>

<file path=ppt/slides/_rels/slide24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431.xml"/></Relationships>
</file>

<file path=ppt/slides/_rels/slide242.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431.xml"/></Relationships>
</file>

<file path=ppt/slides/_rels/slide243.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431.xml"/></Relationships>
</file>

<file path=ppt/slides/_rels/slide24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bigbookmedia.com" TargetMode="External"/><Relationship Id="rId1" Type="http://schemas.openxmlformats.org/officeDocument/2006/relationships/slideLayout" Target="../slideLayouts/slideLayout442.xml"/></Relationships>
</file>

<file path=ppt/slides/_rels/slide2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45.jpeg"/><Relationship Id="rId1" Type="http://schemas.openxmlformats.org/officeDocument/2006/relationships/slideLayout" Target="../slideLayouts/slideLayout211.xml"/><Relationship Id="rId4" Type="http://schemas.openxmlformats.org/officeDocument/2006/relationships/image" Target="../media/image84.jpeg"/></Relationships>
</file>

<file path=ppt/slides/_rels/slide24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2.xml"/><Relationship Id="rId1" Type="http://schemas.openxmlformats.org/officeDocument/2006/relationships/slideLayout" Target="../slideLayouts/slideLayout21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3.xml"/><Relationship Id="rId1" Type="http://schemas.openxmlformats.org/officeDocument/2006/relationships/slideLayout" Target="../slideLayouts/slideLayout21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61.xml"/><Relationship Id="rId4" Type="http://schemas.openxmlformats.org/officeDocument/2006/relationships/image" Target="../media/image52.gif"/></Relationships>
</file>

<file path=ppt/slides/_rels/slide25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4.xml"/><Relationship Id="rId1" Type="http://schemas.openxmlformats.org/officeDocument/2006/relationships/slideLayout" Target="../slideLayouts/slideLayout217.xml"/></Relationships>
</file>

<file path=ppt/slides/_rels/slide25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5.xml"/><Relationship Id="rId1" Type="http://schemas.openxmlformats.org/officeDocument/2006/relationships/slideLayout" Target="../slideLayouts/slideLayout217.xml"/></Relationships>
</file>

<file path=ppt/slides/_rels/slide25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6.xml"/><Relationship Id="rId1" Type="http://schemas.openxmlformats.org/officeDocument/2006/relationships/slideLayout" Target="../slideLayouts/slideLayout217.xml"/></Relationships>
</file>

<file path=ppt/slides/_rels/slide25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7.xml"/><Relationship Id="rId1" Type="http://schemas.openxmlformats.org/officeDocument/2006/relationships/slideLayout" Target="../slideLayouts/slideLayout217.xml"/></Relationships>
</file>

<file path=ppt/slides/_rels/slide254.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8.xml"/><Relationship Id="rId1" Type="http://schemas.openxmlformats.org/officeDocument/2006/relationships/slideLayout" Target="../slideLayouts/slideLayout217.xml"/></Relationships>
</file>

<file path=ppt/slides/_rels/slide25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9.xml"/><Relationship Id="rId1" Type="http://schemas.openxmlformats.org/officeDocument/2006/relationships/slideLayout" Target="../slideLayouts/slideLayout217.xml"/></Relationships>
</file>

<file path=ppt/slides/_rels/slide25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0.xml"/><Relationship Id="rId1" Type="http://schemas.openxmlformats.org/officeDocument/2006/relationships/slideLayout" Target="../slideLayouts/slideLayout217.xml"/></Relationships>
</file>

<file path=ppt/slides/_rels/slide25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1.xml"/><Relationship Id="rId1" Type="http://schemas.openxmlformats.org/officeDocument/2006/relationships/slideLayout" Target="../slideLayouts/slideLayout21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2.xml"/><Relationship Id="rId1" Type="http://schemas.openxmlformats.org/officeDocument/2006/relationships/slideLayout" Target="../slideLayouts/slideLayout217.xml"/></Relationships>
</file>

<file path=ppt/slides/_rels/slide25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3.xml"/><Relationship Id="rId1" Type="http://schemas.openxmlformats.org/officeDocument/2006/relationships/slideLayout" Target="../slideLayouts/slideLayout2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8.xml"/></Relationships>
</file>

<file path=ppt/slides/_rels/slide26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4.xml"/><Relationship Id="rId1" Type="http://schemas.openxmlformats.org/officeDocument/2006/relationships/slideLayout" Target="../slideLayouts/slideLayout217.xml"/></Relationships>
</file>

<file path=ppt/slides/_rels/slide26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5.xml"/><Relationship Id="rId1" Type="http://schemas.openxmlformats.org/officeDocument/2006/relationships/slideLayout" Target="../slideLayouts/slideLayout217.xml"/></Relationships>
</file>

<file path=ppt/slides/_rels/slide262.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6.xml"/><Relationship Id="rId1" Type="http://schemas.openxmlformats.org/officeDocument/2006/relationships/slideLayout" Target="../slideLayouts/slideLayout217.xml"/></Relationships>
</file>

<file path=ppt/slides/_rels/slide26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97.xml"/><Relationship Id="rId1" Type="http://schemas.openxmlformats.org/officeDocument/2006/relationships/slideLayout" Target="../slideLayouts/slideLayout217.xml"/></Relationships>
</file>

<file path=ppt/slides/_rels/slide2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11.xml"/></Relationships>
</file>

<file path=ppt/slides/_rels/slide26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62.jpeg"/><Relationship Id="rId1" Type="http://schemas.openxmlformats.org/officeDocument/2006/relationships/slideLayout" Target="../slideLayouts/slideLayout420.xml"/><Relationship Id="rId4" Type="http://schemas.openxmlformats.org/officeDocument/2006/relationships/image" Target="../media/image84.jpeg"/></Relationships>
</file>

<file path=ppt/slides/_rels/slide26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8.xml"/><Relationship Id="rId1" Type="http://schemas.openxmlformats.org/officeDocument/2006/relationships/slideLayout" Target="../slideLayouts/slideLayout426.xml"/></Relationships>
</file>

<file path=ppt/slides/_rels/slide26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99.xml"/><Relationship Id="rId1" Type="http://schemas.openxmlformats.org/officeDocument/2006/relationships/slideLayout" Target="../slideLayouts/slideLayout426.xml"/></Relationships>
</file>

<file path=ppt/slides/_rels/slide26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0.xml"/><Relationship Id="rId1" Type="http://schemas.openxmlformats.org/officeDocument/2006/relationships/slideLayout" Target="../slideLayouts/slideLayout42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93.xml"/><Relationship Id="rId4" Type="http://schemas.openxmlformats.org/officeDocument/2006/relationships/image" Target="../media/image54.jpeg"/></Relationships>
</file>

<file path=ppt/slides/_rels/slide27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1.xml"/><Relationship Id="rId1" Type="http://schemas.openxmlformats.org/officeDocument/2006/relationships/slideLayout" Target="../slideLayouts/slideLayout426.xml"/></Relationships>
</file>

<file path=ppt/slides/_rels/slide27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2.xml"/><Relationship Id="rId1" Type="http://schemas.openxmlformats.org/officeDocument/2006/relationships/slideLayout" Target="../slideLayouts/slideLayout426.xml"/></Relationships>
</file>

<file path=ppt/slides/_rels/slide27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03.xml"/><Relationship Id="rId1" Type="http://schemas.openxmlformats.org/officeDocument/2006/relationships/slideLayout" Target="../slideLayouts/slideLayout426.xml"/></Relationships>
</file>

<file path=ppt/slides/_rels/slide27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04.xml"/><Relationship Id="rId1" Type="http://schemas.openxmlformats.org/officeDocument/2006/relationships/slideLayout" Target="../slideLayouts/slideLayout426.xml"/></Relationships>
</file>

<file path=ppt/slides/_rels/slide27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5.xml"/><Relationship Id="rId1" Type="http://schemas.openxmlformats.org/officeDocument/2006/relationships/slideLayout" Target="../slideLayouts/slideLayout426.xml"/></Relationships>
</file>

<file path=ppt/slides/_rels/slide27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06.xml"/><Relationship Id="rId1" Type="http://schemas.openxmlformats.org/officeDocument/2006/relationships/slideLayout" Target="../slideLayouts/slideLayout426.xml"/></Relationships>
</file>

<file path=ppt/slides/_rels/slide27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07.xml"/><Relationship Id="rId1" Type="http://schemas.openxmlformats.org/officeDocument/2006/relationships/slideLayout" Target="../slideLayouts/slideLayout426.xml"/></Relationships>
</file>

<file path=ppt/slides/_rels/slide27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8.xml"/><Relationship Id="rId1" Type="http://schemas.openxmlformats.org/officeDocument/2006/relationships/slideLayout" Target="../slideLayouts/slideLayout426.xml"/></Relationships>
</file>

<file path=ppt/slides/_rels/slide27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09.xml"/><Relationship Id="rId1" Type="http://schemas.openxmlformats.org/officeDocument/2006/relationships/slideLayout" Target="../slideLayouts/slideLayout426.xml"/></Relationships>
</file>

<file path=ppt/slides/_rels/slide27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0.xml"/><Relationship Id="rId1" Type="http://schemas.openxmlformats.org/officeDocument/2006/relationships/slideLayout" Target="../slideLayouts/slideLayout4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00.xml"/><Relationship Id="rId4" Type="http://schemas.openxmlformats.org/officeDocument/2006/relationships/image" Target="../media/image45.png"/></Relationships>
</file>

<file path=ppt/slides/_rels/slide28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1.xml"/><Relationship Id="rId1" Type="http://schemas.openxmlformats.org/officeDocument/2006/relationships/slideLayout" Target="../slideLayouts/slideLayout426.xml"/></Relationships>
</file>

<file path=ppt/slides/_rels/slide28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2.xml"/><Relationship Id="rId1" Type="http://schemas.openxmlformats.org/officeDocument/2006/relationships/slideLayout" Target="../slideLayouts/slideLayout426.xml"/></Relationships>
</file>

<file path=ppt/slides/_rels/slide28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3.xml"/><Relationship Id="rId1" Type="http://schemas.openxmlformats.org/officeDocument/2006/relationships/slideLayout" Target="../slideLayouts/slideLayout426.xml"/></Relationships>
</file>

<file path=ppt/slides/_rels/slide28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4.xml"/><Relationship Id="rId1" Type="http://schemas.openxmlformats.org/officeDocument/2006/relationships/slideLayout" Target="../slideLayouts/slideLayout426.xml"/></Relationships>
</file>

<file path=ppt/slides/_rels/slide28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15.xml"/><Relationship Id="rId1" Type="http://schemas.openxmlformats.org/officeDocument/2006/relationships/slideLayout" Target="../slideLayouts/slideLayout426.xml"/></Relationships>
</file>

<file path=ppt/slides/_rels/slide2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7.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9.xml"/></Relationships>
</file>

<file path=ppt/slides/_rels/slide288.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9.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497.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72.xml"/><Relationship Id="rId5" Type="http://schemas.openxmlformats.org/officeDocument/2006/relationships/image" Target="../media/image57.jpeg"/><Relationship Id="rId4" Type="http://schemas.openxmlformats.org/officeDocument/2006/relationships/image" Target="../media/image56.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497.xml"/><Relationship Id="rId1" Type="http://schemas.openxmlformats.org/officeDocument/2006/relationships/themeOverride" Target="../theme/themeOverride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497.xml"/><Relationship Id="rId1" Type="http://schemas.openxmlformats.org/officeDocument/2006/relationships/themeOverride" Target="../theme/themeOverride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497.xml"/><Relationship Id="rId1" Type="http://schemas.openxmlformats.org/officeDocument/2006/relationships/themeOverride" Target="../theme/themeOverride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497.xml"/><Relationship Id="rId1" Type="http://schemas.openxmlformats.org/officeDocument/2006/relationships/themeOverride" Target="../theme/themeOverride9.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81.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29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9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31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0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1.xml"/></Relationships>
</file>

<file path=ppt/slides/_rels/slide31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1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40.xml"/><Relationship Id="rId1" Type="http://schemas.openxmlformats.org/officeDocument/2006/relationships/slideLayout" Target="../slideLayouts/slideLayout491.xml"/></Relationships>
</file>

<file path=ppt/slides/_rels/slide31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1.xml"/></Relationships>
</file>

<file path=ppt/slides/_rels/slide32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41.xml"/><Relationship Id="rId1" Type="http://schemas.openxmlformats.org/officeDocument/2006/relationships/slideLayout" Target="../slideLayouts/slideLayout510.xml"/><Relationship Id="rId4" Type="http://schemas.openxmlformats.org/officeDocument/2006/relationships/image" Target="../media/image304.jpeg"/></Relationships>
</file>

<file path=ppt/slides/_rels/slide321.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42.xml"/><Relationship Id="rId1" Type="http://schemas.openxmlformats.org/officeDocument/2006/relationships/slideLayout" Target="../slideLayouts/slideLayout510.xml"/><Relationship Id="rId4" Type="http://schemas.openxmlformats.org/officeDocument/2006/relationships/image" Target="../media/image304.jpe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497.xml"/><Relationship Id="rId1" Type="http://schemas.openxmlformats.org/officeDocument/2006/relationships/themeOverride" Target="../theme/themeOverride10.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497.xml"/><Relationship Id="rId1" Type="http://schemas.openxmlformats.org/officeDocument/2006/relationships/themeOverride" Target="../theme/themeOverride11.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497.xml"/><Relationship Id="rId1" Type="http://schemas.openxmlformats.org/officeDocument/2006/relationships/themeOverride" Target="../theme/themeOverride12.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497.xml"/><Relationship Id="rId1" Type="http://schemas.openxmlformats.org/officeDocument/2006/relationships/themeOverride" Target="../theme/themeOverride13.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497.xml"/><Relationship Id="rId1" Type="http://schemas.openxmlformats.org/officeDocument/2006/relationships/themeOverride" Target="../theme/themeOverride14.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497.xml"/><Relationship Id="rId1" Type="http://schemas.openxmlformats.org/officeDocument/2006/relationships/themeOverride" Target="../theme/themeOverride15.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497.xml"/><Relationship Id="rId1" Type="http://schemas.openxmlformats.org/officeDocument/2006/relationships/themeOverride" Target="../theme/themeOverride16.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497.xml"/><Relationship Id="rId1" Type="http://schemas.openxmlformats.org/officeDocument/2006/relationships/themeOverride" Target="../theme/themeOverride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2.xml"/></Relationships>
</file>

<file path=ppt/slides/_rels/slide33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88.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33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51.xml"/><Relationship Id="rId1" Type="http://schemas.openxmlformats.org/officeDocument/2006/relationships/slideLayout" Target="../slideLayouts/slideLayout497.xml"/><Relationship Id="rId4" Type="http://schemas.openxmlformats.org/officeDocument/2006/relationships/image" Target="../media/image308.png"/></Relationships>
</file>

<file path=ppt/slides/_rels/slide333.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88.xml"/></Relationships>
</file>

<file path=ppt/slides/_rels/slide334.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2.xml"/><Relationship Id="rId1" Type="http://schemas.openxmlformats.org/officeDocument/2006/relationships/slideLayout" Target="../slideLayouts/slideLayout97.xml"/><Relationship Id="rId4" Type="http://schemas.openxmlformats.org/officeDocument/2006/relationships/image" Target="../media/image311.png"/></Relationships>
</file>

<file path=ppt/slides/_rels/slide33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53.xml"/><Relationship Id="rId1" Type="http://schemas.openxmlformats.org/officeDocument/2006/relationships/slideLayout" Target="../slideLayouts/slideLayout165.xml"/><Relationship Id="rId4" Type="http://schemas.openxmlformats.org/officeDocument/2006/relationships/image" Target="../media/image313.jpeg"/></Relationships>
</file>

<file path=ppt/slides/_rels/slide33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54.xml"/><Relationship Id="rId1" Type="http://schemas.openxmlformats.org/officeDocument/2006/relationships/slideLayout" Target="../slideLayouts/slideLayout177.xml"/></Relationships>
</file>

<file path=ppt/slides/_rels/slide337.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88.xml"/></Relationships>
</file>

<file path=ppt/slides/_rels/slide338.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88.xml"/></Relationships>
</file>

<file path=ppt/slides/_rels/slide339.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338.xml"/></Relationships>
</file>

<file path=ppt/slides/_rels/slide340.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88.xml"/></Relationships>
</file>

<file path=ppt/slides/_rels/slide34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88.xml"/></Relationships>
</file>

<file path=ppt/slides/_rels/slide34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55.xml"/><Relationship Id="rId1" Type="http://schemas.openxmlformats.org/officeDocument/2006/relationships/slideLayout" Target="../slideLayouts/slideLayout69.xml"/><Relationship Id="rId4" Type="http://schemas.openxmlformats.org/officeDocument/2006/relationships/image" Target="../media/image321.pn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6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2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6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7.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6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2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34.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228.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72.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36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3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7.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6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6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39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7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338.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7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6.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7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26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72.xml"/><Relationship Id="rId5" Type="http://schemas.openxmlformats.org/officeDocument/2006/relationships/image" Target="../media/image57.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409.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67.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67.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2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1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21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21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17.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21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22.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217.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7.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217.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217.xml"/></Relationships>
</file>

<file path=ppt/slides/_rels/slide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4.jpeg"/><Relationship Id="rId1" Type="http://schemas.openxmlformats.org/officeDocument/2006/relationships/slideLayout" Target="../slideLayouts/slideLayout46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5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2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97.jpeg"/><Relationship Id="rId1" Type="http://schemas.openxmlformats.org/officeDocument/2006/relationships/slideLayout" Target="../slideLayouts/slideLayout555.xml"/><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561.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9.xml"/><Relationship Id="rId1" Type="http://schemas.openxmlformats.org/officeDocument/2006/relationships/slideLayout" Target="../slideLayouts/slideLayout56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56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1.xml"/><Relationship Id="rId1" Type="http://schemas.openxmlformats.org/officeDocument/2006/relationships/slideLayout" Target="../slideLayouts/slideLayout561.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2.xml"/><Relationship Id="rId1" Type="http://schemas.openxmlformats.org/officeDocument/2006/relationships/slideLayout" Target="../slideLayouts/slideLayout561.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3.xml"/><Relationship Id="rId1" Type="http://schemas.openxmlformats.org/officeDocument/2006/relationships/slideLayout" Target="../slideLayouts/slideLayout561.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561.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561.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6.xml"/><Relationship Id="rId1" Type="http://schemas.openxmlformats.org/officeDocument/2006/relationships/slideLayout" Target="../slideLayouts/slideLayout5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 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E9383831-0451-3E43-88C8-3FB26EADBBA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17</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739284964"/>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65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391470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3768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039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476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102356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42736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18</a:t>
            </a:r>
          </a:p>
        </p:txBody>
      </p:sp>
    </p:spTree>
    <p:extLst>
      <p:ext uri="{BB962C8B-B14F-4D97-AF65-F5344CB8AC3E}">
        <p14:creationId xmlns:p14="http://schemas.microsoft.com/office/powerpoint/2010/main" val="17109359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43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859986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042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407028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275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015594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4264357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937200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448793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48380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en-US" sz="2800" dirty="0"/>
              <a:t>Dr. Rick Griffith</a:t>
            </a:r>
          </a:p>
          <a:p>
            <a:pPr>
              <a:defRPr/>
            </a:pPr>
            <a:r>
              <a:rPr lang="en-US" sz="2800" dirty="0"/>
              <a:t>Singapore Bible College</a:t>
            </a:r>
          </a:p>
          <a:p>
            <a:pPr>
              <a:defRPr/>
            </a:pPr>
            <a:r>
              <a:rPr lang="en-US" sz="2800" dirty="0"/>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en-US" sz="4000" i="1" dirty="0"/>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4101847502"/>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39310348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eaLnBrk="1" hangingPunct="1"/>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872831861"/>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37788167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77" y="0"/>
            <a:ext cx="9144000" cy="6858000"/>
          </a:xfrm>
          <a:prstGeom prst="rect">
            <a:avLst/>
          </a:prstGeom>
        </p:spPr>
      </p:pic>
      <p:sp>
        <p:nvSpPr>
          <p:cNvPr id="2" name="Title 1"/>
          <p:cNvSpPr>
            <a:spLocks noGrp="1"/>
          </p:cNvSpPr>
          <p:nvPr>
            <p:ph type="ctrTitle"/>
          </p:nvPr>
        </p:nvSpPr>
        <p:spPr>
          <a:xfrm>
            <a:off x="700777" y="190163"/>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813698" y="5685870"/>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
        <p:nvSpPr>
          <p:cNvPr id="3" name="Title 1">
            <a:extLst>
              <a:ext uri="{FF2B5EF4-FFF2-40B4-BE49-F238E27FC236}">
                <a16:creationId xmlns:a16="http://schemas.microsoft.com/office/drawing/2014/main" id="{26566522-AC8A-0104-1837-C51C1126E145}"/>
              </a:ext>
            </a:extLst>
          </p:cNvPr>
          <p:cNvSpPr txBox="1">
            <a:spLocks/>
          </p:cNvSpPr>
          <p:nvPr/>
        </p:nvSpPr>
        <p:spPr bwMode="auto">
          <a:xfrm>
            <a:off x="485774" y="1771097"/>
            <a:ext cx="8258175" cy="36438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Jesus was in the center of the procession, and the people all around him were shouting,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  “Praise God for the Son of David!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Blessings on the one who comes in the name of the LORD!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Praise God in highest heaven!”</a:t>
            </a:r>
          </a:p>
        </p:txBody>
      </p:sp>
    </p:spTree>
    <p:extLst>
      <p:ext uri="{BB962C8B-B14F-4D97-AF65-F5344CB8AC3E}">
        <p14:creationId xmlns:p14="http://schemas.microsoft.com/office/powerpoint/2010/main" val="866492158"/>
      </p:ext>
    </p:extLst>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421355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mr-IN"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27451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(15) A private sin should be dealt with only </a:t>
            </a:r>
            <a:r>
              <a:rPr lang="en-US" b="1" dirty="0">
                <a:solidFill>
                  <a:srgbClr val="FFFF00"/>
                </a:solidFill>
                <a:effectLst>
                  <a:glow rad="177800">
                    <a:srgbClr val="000000">
                      <a:alpha val="75000"/>
                    </a:srgbClr>
                  </a:glow>
                </a:effectLst>
                <a:ea typeface="ＭＳ Ｐゴシック" charset="-128"/>
                <a:cs typeface="ＭＳ Ｐゴシック" charset="-128"/>
              </a:rPr>
              <a:t>between those directly involved </a:t>
            </a:r>
            <a:r>
              <a:rPr lang="en-US" b="1" dirty="0">
                <a:solidFill>
                  <a:srgbClr val="BBE0E3"/>
                </a:solidFill>
                <a:effectLst>
                  <a:glow rad="177800">
                    <a:srgbClr val="000000">
                      <a:alpha val="75000"/>
                    </a:srgbClr>
                  </a:glow>
                </a:effectLst>
                <a:ea typeface="ＭＳ Ｐゴシック" charset="-128"/>
                <a:cs typeface="ＭＳ Ｐゴシック" charset="-128"/>
              </a:rPr>
              <a:t>so as to make restoration of the offender easier.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(16) Unrepentant sin after a private confrontation should be exposed only to </a:t>
            </a:r>
            <a:r>
              <a:rPr lang="en-US" b="1" dirty="0">
                <a:solidFill>
                  <a:srgbClr val="FFFF00"/>
                </a:solidFill>
                <a:effectLst>
                  <a:glow rad="177800">
                    <a:srgbClr val="000000">
                      <a:alpha val="75000"/>
                    </a:srgbClr>
                  </a:glow>
                </a:effectLst>
                <a:ea typeface="ＭＳ Ｐゴシック" charset="-128"/>
                <a:cs typeface="ＭＳ Ｐゴシック" charset="-128"/>
              </a:rPr>
              <a:t>one or two more persons</a:t>
            </a:r>
            <a:r>
              <a:rPr lang="en-US" b="1" dirty="0">
                <a:solidFill>
                  <a:srgbClr val="BBE0E3"/>
                </a:solidFill>
                <a:effectLst>
                  <a:glow rad="177800">
                    <a:srgbClr val="000000">
                      <a:alpha val="75000"/>
                    </a:srgbClr>
                  </a:glow>
                </a:effectLst>
                <a:ea typeface="ＭＳ Ｐゴシック" charset="-128"/>
                <a:cs typeface="ＭＳ Ｐゴシック" charset="-128"/>
              </a:rPr>
              <a:t> in order to facilitate restoring the sinner.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(17a) Unrepentant sin after a small group attempt at restoration should be brought before the entire </a:t>
            </a:r>
            <a:r>
              <a:rPr lang="en-US" b="1" dirty="0">
                <a:solidFill>
                  <a:srgbClr val="FFFF00"/>
                </a:solidFill>
                <a:effectLst>
                  <a:glow rad="177800">
                    <a:srgbClr val="000000">
                      <a:alpha val="75000"/>
                    </a:srgbClr>
                  </a:glow>
                </a:effectLst>
                <a:ea typeface="ＭＳ Ｐゴシック" charset="-128"/>
                <a:cs typeface="ＭＳ Ｐゴシック" charset="-128"/>
              </a:rPr>
              <a:t>church body </a:t>
            </a:r>
            <a:r>
              <a:rPr lang="en-US" b="1" dirty="0">
                <a:solidFill>
                  <a:srgbClr val="BBE0E3"/>
                </a:solidFill>
                <a:effectLst>
                  <a:glow rad="177800">
                    <a:srgbClr val="000000">
                      <a:alpha val="75000"/>
                    </a:srgbClr>
                  </a:glow>
                </a:effectLst>
                <a:ea typeface="ＭＳ Ｐゴシック" charset="-128"/>
                <a:cs typeface="ＭＳ Ｐゴシック" charset="-128"/>
              </a:rPr>
              <a:t>as a deterrent to continued sin.</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(17b) Unrepentant sin after exposure to the church should result in requiring each church member to </a:t>
            </a:r>
            <a:r>
              <a:rPr lang="en-US" b="1" dirty="0">
                <a:solidFill>
                  <a:srgbClr val="FFFF00"/>
                </a:solidFill>
                <a:effectLst>
                  <a:glow rad="177800">
                    <a:srgbClr val="000000">
                      <a:alpha val="75000"/>
                    </a:srgbClr>
                  </a:glow>
                </a:effectLst>
                <a:ea typeface="ＭＳ Ｐゴシック" charset="-128"/>
                <a:cs typeface="ＭＳ Ｐゴシック" charset="-128"/>
              </a:rPr>
              <a:t>relate to the sinner as an unbeliever </a:t>
            </a:r>
            <a:r>
              <a:rPr lang="en-US" b="1" dirty="0">
                <a:solidFill>
                  <a:srgbClr val="BBE0E3"/>
                </a:solidFill>
                <a:effectLst>
                  <a:glow rad="177800">
                    <a:srgbClr val="000000">
                      <a:alpha val="75000"/>
                    </a:srgbClr>
                  </a:glow>
                </a:effectLst>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22</a:t>
            </a:r>
          </a:p>
        </p:txBody>
      </p:sp>
    </p:spTree>
    <p:extLst>
      <p:ext uri="{BB962C8B-B14F-4D97-AF65-F5344CB8AC3E}">
        <p14:creationId xmlns:p14="http://schemas.microsoft.com/office/powerpoint/2010/main" val="31615159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en-US" sz="3600" dirty="0">
                <a:solidFill>
                  <a:schemeClr val="tx1"/>
                </a:solidFill>
                <a:effectLst/>
                <a:latin typeface="Arial" charset="0"/>
                <a:ea typeface="ＭＳ Ｐゴシック" charset="0"/>
                <a:cs typeface="Arial" charset="0"/>
              </a:rPr>
              <a:t>Passion Week</a:t>
            </a:r>
            <a:endParaRPr lang="en-US" sz="4000"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FF5050"/>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FF5050"/>
                  </a:solidFill>
                  <a:effectLst>
                    <a:outerShdw blurRad="38100" dist="38100" dir="2700000" algn="tl">
                      <a:srgbClr val="000000"/>
                    </a:outerShdw>
                  </a:effectLst>
                  <a:latin typeface="Chalkboard" charset="0"/>
                </a:rPr>
                <a:t>Fri</a:t>
              </a:r>
            </a:p>
          </p:txBody>
        </p:sp>
      </p:grpSp>
      <p:grpSp>
        <p:nvGrpSpPr>
          <p:cNvPr id="4" name="Group 1067"/>
          <p:cNvGrpSpPr>
            <a:grpSpLocks/>
          </p:cNvGrpSpPr>
          <p:nvPr/>
        </p:nvGrpSpPr>
        <p:grpSpPr bwMode="auto">
          <a:xfrm>
            <a:off x="457200" y="3886200"/>
            <a:ext cx="2133600" cy="990600"/>
            <a:chOff x="288" y="2381"/>
            <a:chExt cx="1200" cy="624"/>
          </a:xfrm>
        </p:grpSpPr>
        <p:sp>
          <p:nvSpPr>
            <p:cNvPr id="370732" name="AutoShape 11"/>
            <p:cNvSpPr>
              <a:spLocks noChangeArrowheads="1"/>
            </p:cNvSpPr>
            <p:nvPr/>
          </p:nvSpPr>
          <p:spPr bwMode="auto">
            <a:xfrm>
              <a:off x="288" y="2381"/>
              <a:ext cx="1200" cy="624"/>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7" name="Text Box 12"/>
            <p:cNvSpPr txBox="1">
              <a:spLocks noChangeArrowheads="1"/>
            </p:cNvSpPr>
            <p:nvPr/>
          </p:nvSpPr>
          <p:spPr bwMode="auto">
            <a:xfrm>
              <a:off x="293" y="2406"/>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a:solidFill>
                    <a:schemeClr val="bg1">
                      <a:lumMod val="50000"/>
                    </a:schemeClr>
                  </a:solidFill>
                  <a:effectLst>
                    <a:outerShdw blurRad="38100" dist="38100" dir="2700000" algn="tl">
                      <a:srgbClr val="000000"/>
                    </a:outerShdw>
                  </a:effectLst>
                  <a:latin typeface="Chalkboard" charset="0"/>
                </a:rPr>
                <a:t>Thurs</a:t>
              </a:r>
            </a:p>
          </p:txBody>
        </p:sp>
      </p:grpSp>
      <p:grpSp>
        <p:nvGrpSpPr>
          <p:cNvPr id="5" name="Group 1064"/>
          <p:cNvGrpSpPr>
            <a:grpSpLocks/>
          </p:cNvGrpSpPr>
          <p:nvPr/>
        </p:nvGrpSpPr>
        <p:grpSpPr bwMode="auto">
          <a:xfrm>
            <a:off x="457200" y="6093681"/>
            <a:ext cx="3962400" cy="572801"/>
            <a:chOff x="384" y="3732"/>
            <a:chExt cx="2352" cy="493"/>
          </a:xfrm>
        </p:grpSpPr>
        <p:sp>
          <p:nvSpPr>
            <p:cNvPr id="370730"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008000"/>
                </a:solidFill>
                <a:latin typeface="Garamond" charset="0"/>
              </a:endParaRPr>
            </a:p>
          </p:txBody>
        </p:sp>
        <p:sp>
          <p:nvSpPr>
            <p:cNvPr id="40" name="Text Box 12"/>
            <p:cNvSpPr txBox="1">
              <a:spLocks noChangeArrowheads="1"/>
            </p:cNvSpPr>
            <p:nvPr/>
          </p:nvSpPr>
          <p:spPr bwMode="auto">
            <a:xfrm>
              <a:off x="384" y="3732"/>
              <a:ext cx="624" cy="397"/>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a:solidFill>
                    <a:srgbClr val="008000"/>
                  </a:solidFill>
                  <a:effectLst>
                    <a:outerShdw blurRad="38100" dist="38100" dir="2700000" algn="tl">
                      <a:srgbClr val="000000"/>
                    </a:outerShdw>
                  </a:effectLst>
                  <a:latin typeface="Chalkboard" charset="0"/>
                </a:rPr>
                <a:t>Sun</a:t>
              </a:r>
            </a:p>
          </p:txBody>
        </p:sp>
      </p:grpSp>
      <p:grpSp>
        <p:nvGrpSpPr>
          <p:cNvPr id="8" name="Group 23"/>
          <p:cNvGrpSpPr>
            <a:grpSpLocks/>
          </p:cNvGrpSpPr>
          <p:nvPr/>
        </p:nvGrpSpPr>
        <p:grpSpPr bwMode="auto">
          <a:xfrm>
            <a:off x="4732338" y="4114800"/>
            <a:ext cx="1820862" cy="2133600"/>
            <a:chOff x="3173" y="2592"/>
            <a:chExt cx="1147" cy="1344"/>
          </a:xfrm>
        </p:grpSpPr>
        <p:sp>
          <p:nvSpPr>
            <p:cNvPr id="370728"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28" name="Text Box 16"/>
            <p:cNvSpPr txBox="1">
              <a:spLocks noChangeArrowheads="1"/>
            </p:cNvSpPr>
            <p:nvPr/>
          </p:nvSpPr>
          <p:spPr bwMode="auto">
            <a:xfrm>
              <a:off x="3173" y="2620"/>
              <a:ext cx="584"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solidFill>
                    <a:srgbClr val="800080"/>
                  </a:solidFill>
                  <a:effectLst>
                    <a:outerShdw blurRad="38100" dist="38100" dir="2700000" algn="tl">
                      <a:srgbClr val="000000"/>
                    </a:outerShdw>
                  </a:effectLst>
                  <a:latin typeface="Chalkboard" charset="0"/>
                </a:rPr>
                <a:t>Sun</a:t>
              </a:r>
              <a:endParaRPr lang="en-US">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0" y="68263"/>
            <a:ext cx="2438400" cy="922337"/>
            <a:chOff x="1488" y="91"/>
            <a:chExt cx="1536" cy="581"/>
          </a:xfrm>
        </p:grpSpPr>
        <p:sp>
          <p:nvSpPr>
            <p:cNvPr id="370726"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32" name="Text Box 20"/>
            <p:cNvSpPr txBox="1">
              <a:spLocks noChangeArrowheads="1"/>
            </p:cNvSpPr>
            <p:nvPr/>
          </p:nvSpPr>
          <p:spPr bwMode="auto">
            <a:xfrm>
              <a:off x="1518" y="96"/>
              <a:ext cx="642"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solidFill>
                    <a:srgbClr val="FF0000"/>
                  </a:solidFill>
                  <a:effectLst>
                    <a:outerShdw blurRad="38100" dist="38100" dir="2700000" algn="tl">
                      <a:srgbClr val="000000"/>
                    </a:outerShdw>
                  </a:effectLst>
                  <a:latin typeface="Chalkboard" charset="0"/>
                </a:rPr>
                <a:t>Mon</a:t>
              </a:r>
            </a:p>
          </p:txBody>
        </p:sp>
      </p:grpSp>
      <p:grpSp>
        <p:nvGrpSpPr>
          <p:cNvPr id="12" name="Group 27"/>
          <p:cNvGrpSpPr>
            <a:grpSpLocks/>
          </p:cNvGrpSpPr>
          <p:nvPr/>
        </p:nvGrpSpPr>
        <p:grpSpPr bwMode="auto">
          <a:xfrm>
            <a:off x="5334000" y="76200"/>
            <a:ext cx="1905000" cy="1752600"/>
            <a:chOff x="3360" y="96"/>
            <a:chExt cx="1200" cy="1104"/>
          </a:xfrm>
        </p:grpSpPr>
        <p:sp>
          <p:nvSpPr>
            <p:cNvPr id="370724"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FFFFFF"/>
                </a:solidFill>
                <a:latin typeface="Garamond" charset="0"/>
              </a:endParaRPr>
            </a:p>
          </p:txBody>
        </p:sp>
        <p:sp>
          <p:nvSpPr>
            <p:cNvPr id="269338" name="Text Box 26"/>
            <p:cNvSpPr txBox="1">
              <a:spLocks noChangeArrowheads="1"/>
            </p:cNvSpPr>
            <p:nvPr/>
          </p:nvSpPr>
          <p:spPr bwMode="auto">
            <a:xfrm>
              <a:off x="3360" y="96"/>
              <a:ext cx="708"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FF8000"/>
                  </a:solidFill>
                  <a:effectLst>
                    <a:outerShdw blurRad="38100" dist="38100" dir="2700000" algn="tl">
                      <a:srgbClr val="000000"/>
                    </a:outerShdw>
                  </a:effectLst>
                  <a:latin typeface="Chalkboard" charset="0"/>
                </a:rPr>
                <a:t>Tues</a:t>
              </a:r>
              <a:endParaRPr lang="en-US">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grpSp>
        <p:nvGrpSpPr>
          <p:cNvPr id="13" name="Group 1065"/>
          <p:cNvGrpSpPr>
            <a:grpSpLocks/>
          </p:cNvGrpSpPr>
          <p:nvPr/>
        </p:nvGrpSpPr>
        <p:grpSpPr bwMode="auto">
          <a:xfrm>
            <a:off x="457200" y="5526088"/>
            <a:ext cx="3962400" cy="646112"/>
            <a:chOff x="384" y="3264"/>
            <a:chExt cx="2352" cy="574"/>
          </a:xfrm>
        </p:grpSpPr>
        <p:sp>
          <p:nvSpPr>
            <p:cNvPr id="9" name="Text Box 12"/>
            <p:cNvSpPr txBox="1">
              <a:spLocks noChangeArrowheads="1"/>
            </p:cNvSpPr>
            <p:nvPr/>
          </p:nvSpPr>
          <p:spPr bwMode="auto">
            <a:xfrm>
              <a:off x="384" y="3264"/>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663300"/>
                  </a:solidFill>
                  <a:effectLst>
                    <a:outerShdw blurRad="38100" dist="38100" dir="2700000" algn="tl">
                      <a:srgbClr val="000000"/>
                    </a:outerShdw>
                  </a:effectLst>
                  <a:latin typeface="Chalkboard" charset="0"/>
                </a:rPr>
                <a:t>Sat</a:t>
              </a: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663300"/>
                </a:solidFill>
                <a:effectLst>
                  <a:outerShdw blurRad="38100" dist="38100" dir="2700000" algn="tl">
                    <a:srgbClr val="000000"/>
                  </a:outerShdw>
                </a:effectLst>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3001"/>
            <a:ext cx="3962400" cy="549484"/>
            <a:chOff x="288" y="2976"/>
            <a:chExt cx="2352" cy="490"/>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000000"/>
                  </a:solidFill>
                  <a:effectLst>
                    <a:outerShdw blurRad="38100" dist="38100" dir="2700000" algn="tl">
                      <a:srgbClr val="FFFFFF"/>
                    </a:outerShdw>
                  </a:effectLst>
                  <a:latin typeface="Chalkboard" charset="0"/>
                </a:rPr>
                <a:t>Fri</a:t>
              </a:r>
              <a:endParaRPr lang="en-US" b="1" dirty="0">
                <a:solidFill>
                  <a:srgbClr val="000079"/>
                </a:solidFill>
                <a:effectLst>
                  <a:outerShdw blurRad="38100" dist="38100" dir="2700000" algn="tl">
                    <a:srgbClr val="000000"/>
                  </a:outerShdw>
                </a:effectLst>
                <a:latin typeface="Chalkboard" charset="0"/>
              </a:endParaRPr>
            </a:p>
          </p:txBody>
        </p:sp>
        <p:sp>
          <p:nvSpPr>
            <p:cNvPr id="370721"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008000"/>
                </a:solidFill>
                <a:latin typeface="Garamond" charset="0"/>
              </a:endParaRPr>
            </a:p>
          </p:txBody>
        </p:sp>
      </p:grpSp>
      <p:grpSp>
        <p:nvGrpSpPr>
          <p:cNvPr id="15"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0099CC"/>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571"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0099CC"/>
                  </a:solidFill>
                  <a:effectLst>
                    <a:outerShdw blurRad="38100" dist="38100" dir="2700000" algn="tl">
                      <a:srgbClr val="000000"/>
                    </a:outerShdw>
                  </a:effectLst>
                  <a:latin typeface="Chalkboard" charset="0"/>
                </a:rPr>
                <a:t>Sat</a:t>
              </a: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a:p>
        </p:txBody>
      </p:sp>
      <p:grpSp>
        <p:nvGrpSpPr>
          <p:cNvPr id="16" name="Group 1075"/>
          <p:cNvGrpSpPr>
            <a:grpSpLocks/>
          </p:cNvGrpSpPr>
          <p:nvPr/>
        </p:nvGrpSpPr>
        <p:grpSpPr bwMode="auto">
          <a:xfrm>
            <a:off x="7421563" y="76200"/>
            <a:ext cx="1722437" cy="1284288"/>
            <a:chOff x="4776" y="96"/>
            <a:chExt cx="1085" cy="809"/>
          </a:xfrm>
        </p:grpSpPr>
        <p:sp>
          <p:nvSpPr>
            <p:cNvPr id="370716"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endParaRPr lang="en-US">
                <a:solidFill>
                  <a:srgbClr val="6D6D6D"/>
                </a:solidFill>
                <a:latin typeface="Garamond" charset="0"/>
              </a:endParaRPr>
            </a:p>
          </p:txBody>
        </p:sp>
        <p:sp>
          <p:nvSpPr>
            <p:cNvPr id="36" name="Text Box 12"/>
            <p:cNvSpPr txBox="1">
              <a:spLocks noChangeArrowheads="1"/>
            </p:cNvSpPr>
            <p:nvPr/>
          </p:nvSpPr>
          <p:spPr bwMode="auto">
            <a:xfrm>
              <a:off x="4776" y="124"/>
              <a:ext cx="701" cy="40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6D6D6D"/>
                  </a:solidFill>
                  <a:effectLst>
                    <a:outerShdw blurRad="38100" dist="38100" dir="2700000" algn="tl">
                      <a:srgbClr val="000000"/>
                    </a:outerShdw>
                  </a:effectLst>
                  <a:latin typeface="Chalkboard" charset="0"/>
                </a:rPr>
                <a:t>Wed</a:t>
              </a:r>
            </a:p>
          </p:txBody>
        </p:sp>
      </p:grpSp>
      <p:sp>
        <p:nvSpPr>
          <p:cNvPr id="370715"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64</a:t>
            </a:r>
            <a:endParaRPr lang="en-US" sz="2000">
              <a:solidFill>
                <a:srgbClr val="FFFFFF"/>
              </a:solidFill>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4048" y="2780928"/>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06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en-US" b="1"/>
              <a:t>A Silver</a:t>
            </a:r>
            <a:r>
              <a:rPr lang="en-US" b="1" baseline="0"/>
              <a:t> Denarius</a:t>
            </a:r>
            <a:endParaRPr lang="en-US" b="1"/>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b="1"/>
              <a:t>SILVER DENARIUS</a:t>
            </a:r>
          </a:p>
          <a:p>
            <a:pPr algn="l"/>
            <a:r>
              <a:rPr lang="en-US" sz="1400"/>
              <a:t>The denarius was considered a fair day</a:t>
            </a:r>
            <a:r>
              <a:rPr lang="mr-IN" sz="1400"/>
              <a:t>'</a:t>
            </a:r>
            <a:r>
              <a:rPr lang="en-US" sz="1400"/>
              <a:t>s pay for a common labor in the first century. Jesus asked to see this coin when asked if it were lawful to pay taxes to Caesar (Matt 22:18).</a:t>
            </a:r>
          </a:p>
          <a:p>
            <a:pPr algn="l"/>
            <a:endParaRPr lang="en-US" sz="1400"/>
          </a:p>
          <a:p>
            <a:pPr algn="l"/>
            <a:r>
              <a:rPr lang="en-US" sz="1400" b="1"/>
              <a:t>What one coin could buy:</a:t>
            </a:r>
          </a:p>
          <a:p>
            <a:pPr algn="l"/>
            <a:r>
              <a:rPr lang="en-US" sz="1400"/>
              <a:t>15 lbs. of wheat (in a basket)</a:t>
            </a:r>
          </a:p>
          <a:p>
            <a:pPr algn="l"/>
            <a:endParaRPr lang="en-US" sz="1400"/>
          </a:p>
          <a:p>
            <a:pPr algn="l"/>
            <a:r>
              <a:rPr lang="en-US" sz="1400" b="1"/>
              <a:t>Translation of coin text: </a:t>
            </a:r>
            <a:r>
              <a:rPr lang="mr-IN" sz="1400"/>
              <a:t>"</a:t>
            </a:r>
            <a:r>
              <a:rPr lang="en-US" sz="1400"/>
              <a:t>Tiberius Caesar, son of the divine [Augustus], [himself now] Augustus</a:t>
            </a:r>
            <a:r>
              <a:rPr lang="mr-IN" sz="1400"/>
              <a:t>"</a:t>
            </a:r>
            <a:endParaRPr lang="en-US" sz="1400" b="1"/>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a:t>When the Pharisees asked Jesus if it was lawful to pay taxes to Caesar, Jesus asked to see a coin for the tax. They gave him a denarius like this. The motto on this coin proclaims Tiberius to be the son of the divine Caesar who preceded him. Jesus, the true Son of God, would have recognized the irony of Tiberius</a:t>
            </a:r>
            <a:r>
              <a:rPr lang="mr-IN" sz="1400"/>
              <a:t>'</a:t>
            </a:r>
            <a:r>
              <a:rPr lang="en-US" sz="1400"/>
              <a:t>s claim (Matt 22:17-22; Mark 12:14-17; Luke 20:21-26).</a:t>
            </a:r>
            <a:endParaRPr lang="en-US" sz="1200"/>
          </a:p>
        </p:txBody>
      </p:sp>
    </p:spTree>
    <p:extLst>
      <p:ext uri="{BB962C8B-B14F-4D97-AF65-F5344CB8AC3E}">
        <p14:creationId xmlns:p14="http://schemas.microsoft.com/office/powerpoint/2010/main" val="19420136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23</a:t>
            </a:r>
          </a:p>
        </p:txBody>
      </p:sp>
    </p:spTree>
    <p:extLst>
      <p:ext uri="{BB962C8B-B14F-4D97-AF65-F5344CB8AC3E}">
        <p14:creationId xmlns:p14="http://schemas.microsoft.com/office/powerpoint/2010/main" val="32304142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24</a:t>
            </a:r>
          </a:p>
        </p:txBody>
      </p:sp>
    </p:spTree>
    <p:extLst>
      <p:ext uri="{BB962C8B-B14F-4D97-AF65-F5344CB8AC3E}">
        <p14:creationId xmlns:p14="http://schemas.microsoft.com/office/powerpoint/2010/main" val="19767890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a:solidFill>
                  <a:srgbClr val="FFFFFF"/>
                </a:solidFill>
                <a:latin typeface="Arial" charset="0"/>
                <a:ea typeface="ＭＳ Ｐゴシック" charset="0"/>
              </a:rPr>
              <a:t>Disciples: What a fantastic temple!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Jesus: </a:t>
            </a:r>
            <a:r>
              <a:rPr lang="mr-IN" sz="3200" b="1" dirty="0">
                <a:solidFill>
                  <a:srgbClr val="FFFFFF"/>
                </a:solidFill>
                <a:cs typeface="Arial" charset="0"/>
              </a:rPr>
              <a:t>"</a:t>
            </a:r>
            <a:r>
              <a:rPr lang="en-US" sz="3200" b="1" dirty="0">
                <a:solidFill>
                  <a:srgbClr val="FFFFFF"/>
                </a:solidFill>
                <a:cs typeface="Arial" charset="0"/>
              </a:rPr>
              <a:t>Not one stone here will be left on another</a:t>
            </a:r>
            <a:r>
              <a:rPr lang="mr-IN" sz="3200" b="1" dirty="0">
                <a:solidFill>
                  <a:srgbClr val="FFFFFF"/>
                </a:solidFill>
                <a:cs typeface="Arial" charset="0"/>
              </a:rPr>
              <a:t>"</a:t>
            </a:r>
            <a:r>
              <a:rPr lang="en-US" sz="3200" b="1" dirty="0">
                <a:solidFill>
                  <a:srgbClr val="FFFFFF"/>
                </a:solidFill>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Disciples: When?  What sign? (24:3)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69972" y="31615"/>
            <a:ext cx="52770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77</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Beginning of Birth Pangs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Great Tribulation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Abomination of Desolation</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False Christs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&amp; Prophets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Correlation with Revelation</a:t>
            </a:r>
          </a:p>
        </p:txBody>
      </p:sp>
      <p:sp>
        <p:nvSpPr>
          <p:cNvPr id="30" name="Text Box 4"/>
          <p:cNvSpPr txBox="1">
            <a:spLocks noChangeArrowheads="1"/>
          </p:cNvSpPr>
          <p:nvPr/>
        </p:nvSpPr>
        <p:spPr bwMode="auto">
          <a:xfrm>
            <a:off x="4355976" y="6167045"/>
            <a:ext cx="1512168" cy="646331"/>
          </a:xfrm>
          <a:prstGeom prst="rect">
            <a:avLst/>
          </a:prstGeom>
          <a:noFill/>
          <a:ln>
            <a:noFill/>
          </a:ln>
          <a:effectLst/>
        </p:spPr>
        <p:txBody>
          <a:bodyPr wrap="square">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sp>
        <p:nvSpPr>
          <p:cNvPr id="5" name="Rectangle 4"/>
          <p:cNvSpPr/>
          <p:nvPr/>
        </p:nvSpPr>
        <p:spPr>
          <a:xfrm>
            <a:off x="1547664" y="1052736"/>
            <a:ext cx="7416824" cy="461665"/>
          </a:xfrm>
          <a:prstGeom prst="rect">
            <a:avLst/>
          </a:prstGeom>
          <a:noFill/>
        </p:spPr>
        <p:txBody>
          <a:bodyPr wrap="square">
            <a:spAutoFit/>
          </a:bodyPr>
          <a:lstStyle/>
          <a:p>
            <a:pPr algn="ctr"/>
            <a:r>
              <a:rPr lang="en-US" altLang="zh-CN" b="1" dirty="0">
                <a:solidFill>
                  <a:schemeClr val="bg1"/>
                </a:solidFill>
                <a:latin typeface="Arial"/>
                <a:ea typeface="KaiTi" panose="02010609060101010101" pitchFamily="49" charset="-122"/>
                <a:cs typeface="Arial"/>
              </a:rPr>
              <a:t>PRESENT &amp; FUTURE SIGNS</a:t>
            </a:r>
            <a:r>
              <a:rPr lang="zh-CN" altLang="en-US" b="1" dirty="0">
                <a:solidFill>
                  <a:schemeClr val="bg1"/>
                </a:solidFill>
                <a:latin typeface="Arial"/>
                <a:ea typeface="KaiTi" panose="02010609060101010101" pitchFamily="49" charset="-122"/>
                <a:cs typeface="Arial"/>
              </a:rPr>
              <a:t>（</a:t>
            </a:r>
            <a:r>
              <a:rPr lang="en-US" altLang="zh-CN" b="1" dirty="0">
                <a:solidFill>
                  <a:schemeClr val="bg1"/>
                </a:solidFill>
                <a:latin typeface="Arial"/>
                <a:ea typeface="KaiTi" panose="02010609060101010101" pitchFamily="49" charset="-122"/>
                <a:cs typeface="Arial"/>
              </a:rPr>
              <a:t>Matt 24:4-31</a:t>
            </a:r>
            <a:r>
              <a:rPr lang="zh-CN" altLang="en-US" b="1" dirty="0">
                <a:solidFill>
                  <a:schemeClr val="bg1"/>
                </a:solidFill>
                <a:latin typeface="Arial"/>
                <a:ea typeface="KaiTi" panose="02010609060101010101" pitchFamily="49" charset="-122"/>
                <a:cs typeface="Arial"/>
              </a:rPr>
              <a:t>）</a:t>
            </a:r>
            <a:endParaRPr lang="en-SG" b="1" dirty="0">
              <a:solidFill>
                <a:schemeClr val="bg1"/>
              </a:solidFill>
              <a:latin typeface="Arial"/>
              <a:ea typeface="KaiTi" panose="02010609060101010101" pitchFamily="49" charset="-122"/>
              <a:cs typeface="Arial"/>
            </a:endParaRPr>
          </a:p>
        </p:txBody>
      </p:sp>
      <p:sp>
        <p:nvSpPr>
          <p:cNvPr id="6" name="Rectangle 5"/>
          <p:cNvSpPr/>
          <p:nvPr/>
        </p:nvSpPr>
        <p:spPr>
          <a:xfrm>
            <a:off x="4067944" y="2668850"/>
            <a:ext cx="187220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en-US" altLang="zh-CN" sz="1600" dirty="0">
                <a:solidFill>
                  <a:schemeClr val="bg1"/>
                </a:solidFill>
              </a:rPr>
              <a:t>Present </a:t>
            </a:r>
            <a:br>
              <a:rPr lang="en-US" altLang="zh-CN" sz="1600" dirty="0">
                <a:solidFill>
                  <a:schemeClr val="bg1"/>
                </a:solidFill>
              </a:rPr>
            </a:br>
            <a:r>
              <a:rPr lang="en-US" altLang="zh-CN" sz="1600" dirty="0">
                <a:solidFill>
                  <a:schemeClr val="bg1"/>
                </a:solidFill>
              </a:rPr>
              <a:t>&amp; Future Signs</a:t>
            </a:r>
          </a:p>
        </p:txBody>
      </p:sp>
      <p:pic>
        <p:nvPicPr>
          <p:cNvPr id="12" name="Picture 11"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7839" y="8048"/>
            <a:ext cx="8861665" cy="6858000"/>
          </a:xfrm>
          <a:prstGeom prst="rect">
            <a:avLst/>
          </a:prstGeom>
        </p:spPr>
      </p:pic>
      <p:sp>
        <p:nvSpPr>
          <p:cNvPr id="21" name="Rectangle 20"/>
          <p:cNvSpPr/>
          <p:nvPr/>
        </p:nvSpPr>
        <p:spPr>
          <a:xfrm>
            <a:off x="1187624" y="44624"/>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Tree>
    <p:extLst>
      <p:ext uri="{BB962C8B-B14F-4D97-AF65-F5344CB8AC3E}">
        <p14:creationId xmlns:p14="http://schemas.microsoft.com/office/powerpoint/2010/main" val="4632188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9300"/>
            <a:ext cx="9144000" cy="764704"/>
          </a:xfrm>
        </p:spPr>
        <p:txBody>
          <a:bodyPr/>
          <a:lstStyle/>
          <a:p>
            <a:r>
              <a:rPr lang="en-US" sz="3200" b="1" dirty="0"/>
              <a:t>Dispensational Views on Matthew 24</a:t>
            </a:r>
          </a:p>
        </p:txBody>
      </p:sp>
      <p:pic>
        <p:nvPicPr>
          <p:cNvPr id="12" name="Picture 11"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0"/>
            <a:ext cx="8603673" cy="6858000"/>
          </a:xfrm>
          <a:prstGeom prst="rect">
            <a:avLst/>
          </a:prstGeom>
        </p:spPr>
      </p:pic>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a:xfrm>
            <a:off x="1538040" y="1023119"/>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Chronological View</a:t>
            </a:r>
            <a:endParaRPr lang="en-SG" sz="2000" b="1" i="1" dirty="0">
              <a:solidFill>
                <a:schemeClr val="bg1"/>
              </a:solidFill>
              <a:latin typeface="Arial"/>
              <a:ea typeface="KaiTi" panose="02010609060101010101" pitchFamily="49" charset="-122"/>
              <a:cs typeface="Arial"/>
            </a:endParaRPr>
          </a:p>
        </p:txBody>
      </p:sp>
      <p:sp>
        <p:nvSpPr>
          <p:cNvPr id="23" name="Rectangle 22"/>
          <p:cNvSpPr/>
          <p:nvPr/>
        </p:nvSpPr>
        <p:spPr>
          <a:xfrm>
            <a:off x="3851920" y="2380818"/>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29" name="Rectangle 28"/>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0" name="Rectangle 29"/>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(Chronological)</a:t>
            </a:r>
          </a:p>
        </p:txBody>
      </p:sp>
    </p:spTree>
    <p:extLst>
      <p:ext uri="{BB962C8B-B14F-4D97-AF65-F5344CB8AC3E}">
        <p14:creationId xmlns:p14="http://schemas.microsoft.com/office/powerpoint/2010/main" val="4473477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pic>
        <p:nvPicPr>
          <p:cNvPr id="12" name="Picture 11"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2520" y="-18909"/>
            <a:ext cx="8717797" cy="6858000"/>
          </a:xfrm>
          <a:prstGeom prst="rect">
            <a:avLst/>
          </a:prstGeom>
        </p:spPr>
      </p:pic>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0" name="Rectangle 29"/>
          <p:cNvSpPr/>
          <p:nvPr/>
        </p:nvSpPr>
        <p:spPr>
          <a:xfrm>
            <a:off x="1538040" y="1167135"/>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Retrospective View</a:t>
            </a:r>
            <a:endParaRPr lang="en-SG" sz="2000" b="1" i="1" dirty="0">
              <a:solidFill>
                <a:schemeClr val="bg1"/>
              </a:solidFill>
              <a:latin typeface="Arial"/>
              <a:ea typeface="KaiTi" panose="02010609060101010101" pitchFamily="49" charset="-122"/>
              <a:cs typeface="Arial"/>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4" name="Rectangle 33"/>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(Retrospective)</a:t>
            </a:r>
          </a:p>
        </p:txBody>
      </p:sp>
    </p:spTree>
    <p:extLst>
      <p:ext uri="{BB962C8B-B14F-4D97-AF65-F5344CB8AC3E}">
        <p14:creationId xmlns:p14="http://schemas.microsoft.com/office/powerpoint/2010/main" val="180967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(18-19) Churches that prayerfully restore or continue to seek to restore sinful believers act in the place of the </a:t>
            </a:r>
            <a:r>
              <a:rPr lang="en-US" b="1" dirty="0">
                <a:solidFill>
                  <a:srgbClr val="FFFF00"/>
                </a:solidFill>
                <a:effectLst>
                  <a:glow rad="177800">
                    <a:srgbClr val="000000">
                      <a:alpha val="75000"/>
                    </a:srgbClr>
                  </a:glow>
                </a:effectLst>
                <a:ea typeface="ＭＳ Ｐゴシック" charset="-128"/>
                <a:cs typeface="ＭＳ Ｐゴシック" charset="-128"/>
              </a:rPr>
              <a:t>Father</a:t>
            </a:r>
            <a:r>
              <a:rPr lang="en-US" b="1" dirty="0">
                <a:solidFill>
                  <a:srgbClr val="BBE0E3"/>
                </a:solidFill>
                <a:effectLst>
                  <a:glow rad="177800">
                    <a:srgbClr val="000000">
                      <a:alpha val="75000"/>
                    </a:srgbClr>
                  </a:glow>
                </a:effectLst>
                <a:ea typeface="ＭＳ Ｐゴシック" charset="-128"/>
                <a:cs typeface="ＭＳ Ｐゴシック" charset="-128"/>
              </a:rPr>
              <a:t>.</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(18) The church must announce guilt or innocence based upon what God has already determined.</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(19) Church leaders who prayerfully make a judgment can have confidence that they have acted according to God's will.</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(20) Churches that restore or continue to seek to restore sinful believers act in the presence of </a:t>
            </a:r>
            <a:r>
              <a:rPr lang="en-US" b="1" dirty="0">
                <a:solidFill>
                  <a:srgbClr val="FFFF00"/>
                </a:solidFill>
                <a:effectLst>
                  <a:glow rad="177800">
                    <a:srgbClr val="000000">
                      <a:alpha val="75000"/>
                    </a:srgbClr>
                  </a:glow>
                </a:effectLst>
                <a:ea typeface="ＭＳ Ｐゴシック" charset="-128"/>
                <a:cs typeface="ＭＳ Ｐゴシック" charset="-128"/>
              </a:rPr>
              <a:t>Jesus</a:t>
            </a:r>
            <a:r>
              <a:rPr lang="en-US" b="1" dirty="0">
                <a:solidFill>
                  <a:srgbClr val="BBE0E3"/>
                </a:solidFill>
                <a:effectLst>
                  <a:glow rad="177800">
                    <a:srgbClr val="000000">
                      <a:alpha val="75000"/>
                    </a:srgbClr>
                  </a:glow>
                </a:effectLst>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675456"/>
            <a:ext cx="9144000" cy="764704"/>
          </a:xfrm>
        </p:spPr>
        <p:txBody>
          <a:bodyPr/>
          <a:lstStyle/>
          <a:p>
            <a:r>
              <a:rPr lang="en-US" sz="3200" b="1" dirty="0"/>
              <a:t>Dispensational Views on Matthew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pic>
        <p:nvPicPr>
          <p:cNvPr id="12" name="Picture 11"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5001"/>
            <a:ext cx="9144000" cy="6734243"/>
          </a:xfrm>
          <a:prstGeom prst="rect">
            <a:avLst/>
          </a:prstGeom>
        </p:spPr>
      </p:pic>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3" name="Rectangle 32"/>
          <p:cNvSpPr/>
          <p:nvPr/>
        </p:nvSpPr>
        <p:spPr>
          <a:xfrm>
            <a:off x="1322016" y="1268760"/>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Present Significance</a:t>
            </a:r>
            <a:endParaRPr lang="en-SG" sz="2000" b="1" i="1" dirty="0">
              <a:solidFill>
                <a:schemeClr val="bg1"/>
              </a:solidFill>
              <a:latin typeface="Arial"/>
              <a:ea typeface="KaiTi" panose="02010609060101010101" pitchFamily="49" charset="-122"/>
              <a:cs typeface="Arial"/>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7" name="Rectangle 36"/>
          <p:cNvSpPr/>
          <p:nvPr/>
        </p:nvSpPr>
        <p:spPr>
          <a:xfrm>
            <a:off x="889968" y="116632"/>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en-US" altLang="zh-CN" sz="1200" i="1" dirty="0">
                <a:solidFill>
                  <a:schemeClr val="bg1"/>
                </a:solidFill>
              </a:rPr>
              <a:t>(Present Significance)</a:t>
            </a:r>
          </a:p>
        </p:txBody>
      </p:sp>
    </p:spTree>
    <p:extLst>
      <p:ext uri="{BB962C8B-B14F-4D97-AF65-F5344CB8AC3E}">
        <p14:creationId xmlns:p14="http://schemas.microsoft.com/office/powerpoint/2010/main" val="36146547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a:solidFill>
                  <a:schemeClr val="bg1"/>
                </a:solidFill>
              </a:rPr>
              <a:t>MATTHEW</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THIS GOSPEL OF THE KINGDOM WILL BE PREACHED IN THE WHOLE WORLD AS A TESTIMONY TO ALL NATIONS, </a:t>
            </a:r>
            <a:b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b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THEN THE END WILL COME </a:t>
            </a:r>
          </a:p>
        </p:txBody>
      </p:sp>
    </p:spTree>
    <p:extLst>
      <p:ext uri="{BB962C8B-B14F-4D97-AF65-F5344CB8AC3E}">
        <p14:creationId xmlns:p14="http://schemas.microsoft.com/office/powerpoint/2010/main" val="10103528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25</a:t>
            </a:r>
          </a:p>
        </p:txBody>
      </p:sp>
    </p:spTree>
    <p:extLst>
      <p:ext uri="{BB962C8B-B14F-4D97-AF65-F5344CB8AC3E}">
        <p14:creationId xmlns:p14="http://schemas.microsoft.com/office/powerpoint/2010/main" val="6961958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sz="2800" b="1" dirty="0">
                <a:solidFill>
                  <a:srgbClr val="FFFFFF"/>
                </a:solidFill>
                <a:effectLst>
                  <a:outerShdw blurRad="38100" dist="38100" dir="2700000" algn="tl">
                    <a:srgbClr val="000000"/>
                  </a:outerShdw>
                </a:effectLst>
                <a:ea typeface="Osaka" charset="0"/>
                <a:cs typeface="Osaka" charset="0"/>
              </a:rPr>
              <a:t>NLT Matthew 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But when the Son of Man comes in his glory, and all the angels with him, then he will sit upon his glorious throne. </a:t>
            </a:r>
            <a:r>
              <a:rPr lang="en-US" sz="2800" b="1" baseline="30000" dirty="0">
                <a:solidFill>
                  <a:srgbClr val="FFFFFF"/>
                </a:solidFill>
                <a:effectLst>
                  <a:outerShdw blurRad="38100" dist="38100" dir="2700000" algn="tl">
                    <a:srgbClr val="000000"/>
                  </a:outerShdw>
                </a:effectLst>
                <a:ea typeface="Osaka" charset="0"/>
                <a:cs typeface="Osaka" charset="0"/>
              </a:rPr>
              <a:t>32</a:t>
            </a:r>
            <a:r>
              <a:rPr lang="en-US" sz="2800" b="1" dirty="0">
                <a:solidFill>
                  <a:srgbClr val="FFFFFF"/>
                </a:solidFill>
                <a:effectLst>
                  <a:outerShdw blurRad="38100" dist="38100" dir="2700000" algn="tl">
                    <a:srgbClr val="000000"/>
                  </a:outerShdw>
                </a:effectLst>
                <a:ea typeface="Osaka" charset="0"/>
                <a:cs typeface="Osaka" charset="0"/>
              </a:rPr>
              <a:t>All </a:t>
            </a:r>
            <a:r>
              <a:rPr lang="en-US" sz="2800" b="1" dirty="0">
                <a:solidFill>
                  <a:srgbClr val="FFFF00"/>
                </a:solidFill>
                <a:effectLst>
                  <a:outerShdw blurRad="38100" dist="38100" dir="2700000" algn="tl">
                    <a:srgbClr val="000000"/>
                  </a:outerShdw>
                </a:effectLst>
                <a:ea typeface="Osaka" charset="0"/>
                <a:cs typeface="Osaka" charset="0"/>
              </a:rPr>
              <a:t>the nations </a:t>
            </a:r>
            <a:r>
              <a:rPr lang="en-US" sz="2800" b="1" dirty="0">
                <a:solidFill>
                  <a:srgbClr val="FFFFFF"/>
                </a:solidFill>
                <a:effectLst>
                  <a:outerShdw blurRad="38100" dist="38100" dir="2700000" algn="tl">
                    <a:srgbClr val="000000"/>
                  </a:outerShdw>
                </a:effectLst>
                <a:ea typeface="Osaka" charset="0"/>
                <a:cs typeface="Osaka" charset="0"/>
              </a:rPr>
              <a:t>will be gathered in his presence, and he will separate them as a shepherd </a:t>
            </a:r>
            <a:r>
              <a:rPr lang="en-US" sz="2800" b="1" dirty="0">
                <a:solidFill>
                  <a:srgbClr val="FFFF00"/>
                </a:solidFill>
                <a:effectLst>
                  <a:outerShdw blurRad="38100" dist="38100" dir="2700000" algn="tl">
                    <a:srgbClr val="000000"/>
                  </a:outerShdw>
                </a:effectLst>
                <a:ea typeface="Osaka" charset="0"/>
                <a:cs typeface="Osaka" charset="0"/>
              </a:rPr>
              <a:t>separates the sheep from the goats</a:t>
            </a:r>
            <a:r>
              <a:rPr lang="en-US" sz="2800" b="1" dirty="0">
                <a:solidFill>
                  <a:srgbClr val="FFFFFF"/>
                </a:solidFill>
                <a:effectLst>
                  <a:outerShdw blurRad="38100" dist="38100" dir="2700000" algn="tl">
                    <a:srgbClr val="000000"/>
                  </a:outerShdw>
                </a:effectLst>
                <a:ea typeface="Osaka" charset="0"/>
                <a:cs typeface="Osaka" charset="0"/>
              </a:rPr>
              <a:t>. </a:t>
            </a:r>
            <a:r>
              <a:rPr lang="en-US" sz="2800" b="1" baseline="30000" dirty="0">
                <a:solidFill>
                  <a:srgbClr val="FFFFFF"/>
                </a:solidFill>
                <a:effectLst>
                  <a:outerShdw blurRad="38100" dist="38100" dir="2700000" algn="tl">
                    <a:srgbClr val="000000"/>
                  </a:outerShdw>
                </a:effectLst>
                <a:ea typeface="Osaka" charset="0"/>
                <a:cs typeface="Osaka" charset="0"/>
              </a:rPr>
              <a:t>33</a:t>
            </a:r>
            <a:r>
              <a:rPr lang="en-US" sz="2800" b="1" dirty="0">
                <a:solidFill>
                  <a:srgbClr val="FFFFFF"/>
                </a:solidFill>
                <a:effectLst>
                  <a:outerShdw blurRad="38100" dist="38100" dir="2700000" algn="tl">
                    <a:srgbClr val="000000"/>
                  </a:outerShdw>
                </a:effectLst>
                <a:ea typeface="Osaka" charset="0"/>
                <a:cs typeface="Osaka" charset="0"/>
              </a:rPr>
              <a:t>He will place the sheep at his right hand and the goats at his left. </a:t>
            </a:r>
            <a:r>
              <a:rPr lang="en-US" sz="2800" b="1" baseline="30000" dirty="0">
                <a:solidFill>
                  <a:srgbClr val="FFFFFF"/>
                </a:solidFill>
                <a:effectLst>
                  <a:outerShdw blurRad="38100" dist="38100" dir="2700000" algn="tl">
                    <a:srgbClr val="000000"/>
                  </a:outerShdw>
                </a:effectLst>
                <a:ea typeface="Osaka" charset="0"/>
                <a:cs typeface="Osaka" charset="0"/>
              </a:rPr>
              <a:t>34</a:t>
            </a:r>
            <a:r>
              <a:rPr lang="en-US" sz="2800" b="1" dirty="0">
                <a:solidFill>
                  <a:srgbClr val="FFFFFF"/>
                </a:solidFill>
                <a:effectLst>
                  <a:outerShdw blurRad="38100" dist="38100" dir="2700000" algn="tl">
                    <a:srgbClr val="000000"/>
                  </a:outerShdw>
                </a:effectLst>
                <a:ea typeface="Osaka" charset="0"/>
                <a:cs typeface="Osaka" charset="0"/>
              </a:rPr>
              <a:t>Then the King will say to those on the right, </a:t>
            </a:r>
            <a:r>
              <a:rPr lang="mr-IN"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Come, you who are blessed by my Father, inherit the Kingdom prepared for you from the foundation of the world.</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mr-IN" sz="2800" b="1" dirty="0">
                <a:solidFill>
                  <a:schemeClr val="bg1"/>
                </a:solidFill>
                <a:cs typeface="Arial" charset="0"/>
              </a:rPr>
              <a:t>"</a:t>
            </a:r>
            <a:r>
              <a:rPr lang="en-US" sz="2800" b="1" dirty="0">
                <a:solidFill>
                  <a:schemeClr val="bg1"/>
                </a:solidFill>
                <a:cs typeface="Arial" charset="0"/>
              </a:rPr>
              <a:t>All the nations will be gathered in his presence, and he will separate the people as a shepherd separates the sheep from the goats. </a:t>
            </a:r>
            <a:r>
              <a:rPr lang="en-US" sz="2800" b="1" baseline="30000" dirty="0">
                <a:solidFill>
                  <a:schemeClr val="bg1"/>
                </a:solidFill>
                <a:cs typeface="Arial" charset="0"/>
              </a:rPr>
              <a:t>33</a:t>
            </a:r>
            <a:r>
              <a:rPr lang="en-US" sz="2800" b="1" dirty="0">
                <a:solidFill>
                  <a:schemeClr val="bg1"/>
                </a:solidFill>
                <a:cs typeface="Arial" charset="0"/>
              </a:rPr>
              <a:t>He will place the sheep at his right hand and the goats at his left</a:t>
            </a:r>
            <a:r>
              <a:rPr lang="mr-IN" sz="2800" b="1" dirty="0">
                <a:solidFill>
                  <a:schemeClr val="bg1"/>
                </a:solidFill>
                <a:cs typeface="Arial" charset="0"/>
              </a:rPr>
              <a:t>"</a:t>
            </a:r>
            <a:r>
              <a:rPr lang="en-US" sz="2800" b="1" dirty="0">
                <a:solidFill>
                  <a:schemeClr val="bg1"/>
                </a:solidFill>
                <a:cs typeface="Arial" charset="0"/>
              </a:rPr>
              <a:t> </a:t>
            </a:r>
            <a:br>
              <a:rPr lang="en-US" sz="2800" b="1" dirty="0">
                <a:solidFill>
                  <a:schemeClr val="bg1"/>
                </a:solidFill>
                <a:cs typeface="Arial" charset="0"/>
              </a:rPr>
            </a:br>
            <a:r>
              <a:rPr lang="en-US" sz="2800" b="1" dirty="0">
                <a:solidFill>
                  <a:schemeClr val="bg1"/>
                </a:solidFill>
                <a:cs typeface="Arial" charset="0"/>
              </a:rPr>
              <a:t>(Matt. 25:31-32).</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32 </a:t>
            </a:r>
            <a:r>
              <a:rPr lang="en-US" b="1" dirty="0">
                <a:solidFill>
                  <a:srgbClr val="FF0000"/>
                </a:solidFill>
              </a:rPr>
              <a:t>All the nations will be gathered in his presence, and he will separate the people </a:t>
            </a:r>
            <a:r>
              <a:rPr lang="en-US" b="1" dirty="0">
                <a:solidFill>
                  <a:srgbClr val="000000"/>
                </a:solidFill>
              </a:rPr>
              <a:t>as a shepherd separates the sheep from the goats. </a:t>
            </a:r>
            <a:r>
              <a:rPr lang="en-US" b="1" baseline="30000" dirty="0">
                <a:solidFill>
                  <a:srgbClr val="000000"/>
                </a:solidFill>
              </a:rPr>
              <a:t>33 </a:t>
            </a:r>
            <a:r>
              <a:rPr lang="en-US" b="1" dirty="0">
                <a:solidFill>
                  <a:srgbClr val="000000"/>
                </a:solidFill>
              </a:rPr>
              <a:t>He will place the sheep at his right hand and the goats at his left.</a:t>
            </a:r>
            <a:endParaRPr lang="en-US" b="1" i="1" dirty="0">
              <a:solidFill>
                <a:srgbClr val="000000"/>
              </a:solidFill>
            </a:endParaRPr>
          </a:p>
          <a:p>
            <a:r>
              <a:rPr lang="en-US" b="1" baseline="30000" dirty="0">
                <a:solidFill>
                  <a:srgbClr val="000000"/>
                </a:solidFill>
              </a:rPr>
              <a:t>34 </a:t>
            </a:r>
            <a:r>
              <a:rPr lang="mr-IN" altLang="ja-JP" b="1" dirty="0">
                <a:solidFill>
                  <a:srgbClr val="000000"/>
                </a:solidFill>
              </a:rPr>
              <a:t>"</a:t>
            </a:r>
            <a:r>
              <a:rPr lang="en-US" altLang="ja-JP" b="1" dirty="0">
                <a:solidFill>
                  <a:srgbClr val="000000"/>
                </a:solidFill>
              </a:rPr>
              <a:t>Then the King will say to those on his right, </a:t>
            </a:r>
            <a:r>
              <a:rPr lang="mr-IN" altLang="ja-JP" b="1" dirty="0">
                <a:solidFill>
                  <a:srgbClr val="000000"/>
                </a:solidFill>
              </a:rPr>
              <a:t>'</a:t>
            </a:r>
            <a:r>
              <a:rPr lang="en-US" altLang="ja-JP" b="1" dirty="0">
                <a:solidFill>
                  <a:srgbClr val="000000"/>
                </a:solidFill>
              </a:rPr>
              <a:t>Come, you who are blessed by my Father, inherit the Kingdom prepared for you from the creation of the world</a:t>
            </a:r>
            <a:r>
              <a:rPr lang="mr-IN" altLang="ja-JP" b="1" dirty="0">
                <a:solidFill>
                  <a:srgbClr val="000000"/>
                </a:solidFill>
              </a:rPr>
              <a:t>"</a:t>
            </a:r>
            <a:r>
              <a:rPr lang="en-US" altLang="ja-JP" b="1" dirty="0">
                <a:solidFill>
                  <a:srgbClr val="000000"/>
                </a:solidFill>
              </a:rPr>
              <a:t> (Matt. 25:31-34 NLT).</a:t>
            </a:r>
            <a:endParaRPr lang="en-US" b="1" dirty="0">
              <a:solidFill>
                <a:srgbClr val="000000"/>
              </a:solidFill>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31 </a:t>
            </a:r>
            <a:r>
              <a:rPr lang="mr-IN" altLang="ja-JP" b="1" dirty="0">
                <a:solidFill>
                  <a:srgbClr val="000000"/>
                </a:solidFill>
              </a:rPr>
              <a:t>"</a:t>
            </a:r>
            <a:r>
              <a:rPr lang="en-US" altLang="ja-JP" b="1" dirty="0">
                <a:solidFill>
                  <a:srgbClr val="000000"/>
                </a:solidFill>
              </a:rPr>
              <a:t>But when the Son of Man comes in his glory, and all the angels with him, then he will sit upon his glorious throne. </a:t>
            </a:r>
            <a:endParaRPr lang="en-US" b="1" dirty="0">
              <a:solidFill>
                <a:srgbClr val="000000"/>
              </a:solidFill>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43 </a:t>
            </a:r>
            <a:r>
              <a:rPr lang="en-US" sz="2000" b="1" dirty="0">
                <a:solidFill>
                  <a:srgbClr val="000000"/>
                </a:solidFill>
              </a:rPr>
              <a:t>I was a stranger, and you </a:t>
            </a:r>
            <a:r>
              <a:rPr lang="en-US" sz="2000" b="1" dirty="0" err="1">
                <a:solidFill>
                  <a:srgbClr val="000000"/>
                </a:solidFill>
              </a:rPr>
              <a:t>didn</a:t>
            </a:r>
            <a:r>
              <a:rPr lang="mr-IN" altLang="ja-JP" sz="2000" b="1" dirty="0">
                <a:solidFill>
                  <a:srgbClr val="000000"/>
                </a:solidFill>
              </a:rPr>
              <a:t>'</a:t>
            </a:r>
            <a:r>
              <a:rPr lang="en-US" altLang="ja-JP" sz="2000" b="1" dirty="0">
                <a:solidFill>
                  <a:srgbClr val="000000"/>
                </a:solidFill>
              </a:rPr>
              <a:t>t invite me into your home. I was naked,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clothing. I was sick and in prison,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visit me.</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44 </a:t>
            </a:r>
            <a:r>
              <a:rPr lang="mr-IN" altLang="ja-JP" sz="2000" b="1" dirty="0">
                <a:solidFill>
                  <a:srgbClr val="000000"/>
                </a:solidFill>
              </a:rPr>
              <a:t>"</a:t>
            </a:r>
            <a:r>
              <a:rPr lang="en-US" altLang="ja-JP" sz="2000" b="1" dirty="0">
                <a:solidFill>
                  <a:srgbClr val="000000"/>
                </a:solidFill>
              </a:rPr>
              <a:t>Then they will reply, </a:t>
            </a:r>
            <a:r>
              <a:rPr lang="mr-IN" altLang="ja-JP" sz="2000" b="1" dirty="0">
                <a:solidFill>
                  <a:srgbClr val="000000"/>
                </a:solidFill>
              </a:rPr>
              <a:t>'</a:t>
            </a:r>
            <a:r>
              <a:rPr lang="en-US" altLang="ja-JP" sz="2000" b="1" dirty="0">
                <a:solidFill>
                  <a:srgbClr val="000000"/>
                </a:solidFill>
              </a:rPr>
              <a:t>Lord, when did we ever see you hungry or thirsty or a stranger or naked or sick or in prison, and not help you?</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45 </a:t>
            </a:r>
            <a:r>
              <a:rPr lang="mr-IN" altLang="ja-JP" sz="2000" b="1" dirty="0">
                <a:solidFill>
                  <a:srgbClr val="000000"/>
                </a:solidFill>
              </a:rPr>
              <a:t>"</a:t>
            </a:r>
            <a:r>
              <a:rPr lang="en-US" altLang="ja-JP" sz="2000" b="1" dirty="0">
                <a:solidFill>
                  <a:srgbClr val="000000"/>
                </a:solidFill>
              </a:rPr>
              <a:t>And he will answer, </a:t>
            </a:r>
            <a:r>
              <a:rPr lang="mr-IN" altLang="ja-JP" sz="2000" b="1" dirty="0">
                <a:solidFill>
                  <a:srgbClr val="000000"/>
                </a:solidFill>
              </a:rPr>
              <a:t>'</a:t>
            </a:r>
            <a:r>
              <a:rPr lang="en-US" altLang="ja-JP" sz="2000" b="1" dirty="0">
                <a:solidFill>
                  <a:srgbClr val="000000"/>
                </a:solidFill>
              </a:rPr>
              <a:t>I tell you the truth, when you refused to help the least of these my brothers and sisters, you were refusing to help me.</a:t>
            </a:r>
            <a:r>
              <a:rPr lang="mr-IN" altLang="ja-JP" sz="2000" b="1" dirty="0">
                <a:solidFill>
                  <a:srgbClr val="000000"/>
                </a:solidFill>
              </a:rPr>
              <a:t>'</a:t>
            </a:r>
            <a:r>
              <a:rPr lang="en-US" altLang="ja-JP" sz="2000" b="1" dirty="0">
                <a:solidFill>
                  <a:srgbClr val="000000"/>
                </a:solidFill>
              </a:rPr>
              <a:t> </a:t>
            </a:r>
            <a:r>
              <a:rPr lang="en-US" altLang="ja-JP" sz="2000" b="1" baseline="30000" dirty="0">
                <a:solidFill>
                  <a:srgbClr val="000000"/>
                </a:solidFill>
              </a:rPr>
              <a:t>46 </a:t>
            </a:r>
            <a:r>
              <a:rPr lang="mr-IN" altLang="ja-JP" sz="2000" b="1" dirty="0">
                <a:solidFill>
                  <a:srgbClr val="000000"/>
                </a:solidFill>
              </a:rPr>
              <a:t>"</a:t>
            </a:r>
            <a:r>
              <a:rPr lang="en-US" altLang="ja-JP" sz="2000" b="1" dirty="0">
                <a:solidFill>
                  <a:srgbClr val="000000"/>
                </a:solidFill>
              </a:rPr>
              <a:t>And </a:t>
            </a:r>
            <a:r>
              <a:rPr lang="en-US" altLang="ja-JP" sz="2000" b="1" dirty="0">
                <a:solidFill>
                  <a:srgbClr val="FF0000"/>
                </a:solidFill>
              </a:rPr>
              <a:t>they will go away into eternal punishment</a:t>
            </a:r>
            <a:r>
              <a:rPr lang="en-US" altLang="ja-JP" sz="2000" b="1" dirty="0">
                <a:solidFill>
                  <a:srgbClr val="000000"/>
                </a:solidFill>
              </a:rPr>
              <a:t>, but the righteous will go into eternal life</a:t>
            </a:r>
            <a:r>
              <a:rPr lang="mr-IN" altLang="ja-JP" sz="2000" b="1" dirty="0">
                <a:solidFill>
                  <a:srgbClr val="000000"/>
                </a:solidFill>
              </a:rPr>
              <a:t>"</a:t>
            </a:r>
            <a:r>
              <a:rPr lang="en-US" altLang="ja-JP" sz="2000" b="1" dirty="0">
                <a:solidFill>
                  <a:srgbClr val="000000"/>
                </a:solidFill>
              </a:rPr>
              <a:t> (Matt. 25:41-46 NLT).</a:t>
            </a:r>
            <a:endParaRPr lang="en-US" sz="2000" b="1" dirty="0">
              <a:solidFill>
                <a:srgbClr val="000000"/>
              </a:solidFill>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41 </a:t>
            </a:r>
            <a:r>
              <a:rPr lang="mr-IN" altLang="ja-JP" sz="2000" b="1" dirty="0">
                <a:solidFill>
                  <a:srgbClr val="000000"/>
                </a:solidFill>
              </a:rPr>
              <a:t>"</a:t>
            </a:r>
            <a:r>
              <a:rPr lang="en-US" altLang="ja-JP" sz="2000" b="1" dirty="0">
                <a:solidFill>
                  <a:srgbClr val="000000"/>
                </a:solidFill>
              </a:rPr>
              <a:t>Then the King will turn to those on the left and say, </a:t>
            </a:r>
            <a:r>
              <a:rPr lang="mr-IN" altLang="ja-JP" sz="2000" b="1" dirty="0">
                <a:solidFill>
                  <a:srgbClr val="000000"/>
                </a:solidFill>
              </a:rPr>
              <a:t>'</a:t>
            </a:r>
            <a:r>
              <a:rPr lang="en-US" altLang="ja-JP" sz="2000" b="1" dirty="0">
                <a:solidFill>
                  <a:srgbClr val="FF0000"/>
                </a:solidFill>
              </a:rPr>
              <a:t>Away with you, you cursed ones, into the eternal fire prepared for the devil and his demons</a:t>
            </a:r>
            <a:r>
              <a:rPr lang="en-US" altLang="ja-JP" sz="2000" b="1" dirty="0">
                <a:solidFill>
                  <a:srgbClr val="000000"/>
                </a:solidFill>
              </a:rPr>
              <a:t>. </a:t>
            </a:r>
            <a:r>
              <a:rPr lang="en-US" altLang="ja-JP" sz="2000" b="1" baseline="30000" dirty="0">
                <a:solidFill>
                  <a:srgbClr val="000000"/>
                </a:solidFill>
              </a:rPr>
              <a:t>42 </a:t>
            </a:r>
            <a:r>
              <a:rPr lang="en-US" altLang="ja-JP" sz="2000" b="1" dirty="0">
                <a:solidFill>
                  <a:srgbClr val="000000"/>
                </a:solidFill>
              </a:rPr>
              <a:t>For I was hungry,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feed me. I was thirsty,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a drink. </a:t>
            </a:r>
            <a:endParaRPr lang="en-US" sz="2000" b="1" dirty="0">
              <a:solidFill>
                <a:srgbClr val="000000"/>
              </a:solidFill>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a:solidFill>
                  <a:srgbClr val="FFFFCC"/>
                </a:solidFill>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dirty="0">
                <a:solidFill>
                  <a:srgbClr val="220011"/>
                </a:solidFill>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220011"/>
                </a:solidFill>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400" b="1" dirty="0">
                <a:solidFill>
                  <a:srgbClr val="220011"/>
                </a:solidFill>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solidFill>
                  <a:srgbClr val="FFFFFF"/>
                </a:solidFill>
              </a:rPr>
              <a:t>Adapted from Salem </a:t>
            </a:r>
            <a:r>
              <a:rPr lang="en-US" sz="1100" b="1" dirty="0" err="1">
                <a:solidFill>
                  <a:srgbClr val="FFFFFF"/>
                </a:solidFill>
              </a:rPr>
              <a:t>Kirban</a:t>
            </a:r>
            <a:br>
              <a:rPr lang="en-US" sz="1100" b="1" dirty="0">
                <a:solidFill>
                  <a:srgbClr val="FFFFFF"/>
                </a:solidFill>
              </a:rPr>
            </a:br>
            <a:r>
              <a:rPr lang="en-US" sz="1100" b="1" i="1" dirty="0">
                <a:solidFill>
                  <a:srgbClr val="FFFFFF"/>
                </a:solidFill>
              </a:rPr>
              <a:t>Charts on Revelation</a:t>
            </a:r>
            <a:r>
              <a:rPr lang="en-US" sz="1100" b="1" dirty="0">
                <a:solidFill>
                  <a:srgbClr val="FFFFFF"/>
                </a:solidFill>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The Great Tribulation</a:t>
            </a:r>
          </a:p>
          <a:p>
            <a:pPr algn="ctr"/>
            <a:r>
              <a:rPr lang="en-US" sz="1600" b="1" dirty="0">
                <a:solidFill>
                  <a:srgbClr val="FFFFFF"/>
                </a:solidFill>
              </a:rPr>
              <a:t>Dan. 9:27 </a:t>
            </a:r>
          </a:p>
          <a:p>
            <a:pPr algn="ctr"/>
            <a:r>
              <a:rPr lang="en-US" sz="1600" b="1" dirty="0">
                <a:solidFill>
                  <a:srgbClr val="FFFFFF"/>
                </a:solidFill>
              </a:rPr>
              <a:t>Matt. 24:15</a:t>
            </a:r>
          </a:p>
        </p:txBody>
      </p:sp>
      <p:sp>
        <p:nvSpPr>
          <p:cNvPr id="409613" name="TextBox 12"/>
          <p:cNvSpPr txBox="1">
            <a:spLocks noChangeArrowheads="1"/>
          </p:cNvSpPr>
          <p:nvPr/>
        </p:nvSpPr>
        <p:spPr bwMode="auto">
          <a:xfrm>
            <a:off x="7597179" y="3761849"/>
            <a:ext cx="16533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Judgment </a:t>
            </a:r>
            <a:br>
              <a:rPr lang="en-US" sz="1600" b="1" dirty="0">
                <a:solidFill>
                  <a:srgbClr val="FFFFFF"/>
                </a:solidFill>
              </a:rPr>
            </a:br>
            <a:r>
              <a:rPr lang="en-US" sz="1600" b="1" dirty="0">
                <a:solidFill>
                  <a:srgbClr val="FFFFFF"/>
                </a:solidFill>
              </a:rPr>
              <a:t>of the Gentile Nations</a:t>
            </a:r>
          </a:p>
          <a:p>
            <a:pPr algn="ctr"/>
            <a:r>
              <a:rPr lang="en-US" sz="1600" b="1" dirty="0">
                <a:solidFill>
                  <a:srgbClr val="FFFFFF"/>
                </a:solidFill>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AD 70</a:t>
            </a:r>
          </a:p>
        </p:txBody>
      </p:sp>
      <p:sp>
        <p:nvSpPr>
          <p:cNvPr id="409615" name="TextBox 14"/>
          <p:cNvSpPr txBox="1">
            <a:spLocks noChangeArrowheads="1"/>
          </p:cNvSpPr>
          <p:nvPr/>
        </p:nvSpPr>
        <p:spPr bwMode="auto">
          <a:xfrm>
            <a:off x="4489450" y="1772816"/>
            <a:ext cx="173528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Rapture</a:t>
            </a:r>
          </a:p>
          <a:p>
            <a:pPr algn="ctr"/>
            <a:r>
              <a:rPr lang="en-US" sz="1600" b="1" dirty="0">
                <a:solidFill>
                  <a:srgbClr val="FFFFFF"/>
                </a:solidFill>
              </a:rPr>
              <a:t>1 Thess.</a:t>
            </a:r>
          </a:p>
          <a:p>
            <a:pPr algn="ctr"/>
            <a:r>
              <a:rPr lang="en-US" sz="1600" b="1" dirty="0">
                <a:solidFill>
                  <a:srgbClr val="FFFFFF"/>
                </a:solidFill>
              </a:rPr>
              <a:t>4:14-17</a:t>
            </a:r>
          </a:p>
        </p:txBody>
      </p:sp>
      <p:sp>
        <p:nvSpPr>
          <p:cNvPr id="409616" name="TextBox 15"/>
          <p:cNvSpPr txBox="1">
            <a:spLocks noChangeArrowheads="1"/>
          </p:cNvSpPr>
          <p:nvPr/>
        </p:nvSpPr>
        <p:spPr bwMode="auto">
          <a:xfrm>
            <a:off x="5652120" y="1772816"/>
            <a:ext cx="148765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Third </a:t>
            </a:r>
            <a:br>
              <a:rPr lang="en-US" sz="1600" b="1" dirty="0">
                <a:solidFill>
                  <a:srgbClr val="FFFFFF"/>
                </a:solidFill>
              </a:rPr>
            </a:br>
            <a:r>
              <a:rPr lang="en-US" sz="1600" b="1" dirty="0">
                <a:solidFill>
                  <a:srgbClr val="FFFFFF"/>
                </a:solidFill>
              </a:rPr>
              <a:t>Fall of Jerusalem</a:t>
            </a:r>
          </a:p>
        </p:txBody>
      </p:sp>
      <p:sp>
        <p:nvSpPr>
          <p:cNvPr id="409617" name="TextBox 16"/>
          <p:cNvSpPr txBox="1">
            <a:spLocks noChangeArrowheads="1"/>
          </p:cNvSpPr>
          <p:nvPr/>
        </p:nvSpPr>
        <p:spPr bwMode="auto">
          <a:xfrm>
            <a:off x="6931970" y="1772816"/>
            <a:ext cx="189006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Coming with the Saints</a:t>
            </a:r>
          </a:p>
          <a:p>
            <a:pPr algn="ctr"/>
            <a:r>
              <a:rPr lang="en-US" sz="1600" b="1" dirty="0">
                <a:solidFill>
                  <a:srgbClr val="FFFFFF"/>
                </a:solidFill>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FFFFFF"/>
                </a:solidFill>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First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FFFFFF"/>
                </a:solidFill>
              </a:rPr>
              <a:t>Times of the Gentiles </a:t>
            </a:r>
            <a:br>
              <a:rPr lang="en-US" sz="1800" b="1" dirty="0">
                <a:solidFill>
                  <a:srgbClr val="FFFFFF"/>
                </a:solidFill>
              </a:rPr>
            </a:br>
            <a:r>
              <a:rPr lang="en-US" sz="1800" b="1" dirty="0">
                <a:solidFill>
                  <a:srgbClr val="FFFFFF"/>
                </a:solidFill>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grpSp>
    </p:spTree>
    <p:extLst>
      <p:ext uri="{BB962C8B-B14F-4D97-AF65-F5344CB8AC3E}">
        <p14:creationId xmlns:p14="http://schemas.microsoft.com/office/powerpoint/2010/main" val="119140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(15-17) The </a:t>
            </a:r>
            <a:r>
              <a:rPr lang="en-US" b="1" dirty="0">
                <a:solidFill>
                  <a:srgbClr val="FFFF00"/>
                </a:solidFill>
                <a:effectLst>
                  <a:glow rad="177800">
                    <a:srgbClr val="000000">
                      <a:alpha val="75000"/>
                    </a:srgbClr>
                  </a:glow>
                </a:effectLst>
                <a:ea typeface="ＭＳ Ｐゴシック" charset="-128"/>
                <a:cs typeface="ＭＳ Ｐゴシック" charset="-128"/>
              </a:rPr>
              <a:t>manner </a:t>
            </a:r>
            <a:r>
              <a:rPr lang="en-US" b="1" dirty="0">
                <a:solidFill>
                  <a:srgbClr val="BBE0E3"/>
                </a:solidFill>
                <a:effectLst>
                  <a:glow rad="177800">
                    <a:srgbClr val="000000">
                      <a:alpha val="75000"/>
                    </a:srgbClr>
                  </a:glow>
                </a:effectLst>
                <a:ea typeface="ＭＳ Ｐゴシック" charset="-128"/>
                <a:cs typeface="ＭＳ Ｐゴシック" charset="-128"/>
              </a:rPr>
              <a:t>in which the church should correctly restore a sinning Christian is by keeping the matter as private as possible. </a:t>
            </a:r>
          </a:p>
          <a:p>
            <a:pPr marL="971550" lvl="1" indent="-514350">
              <a:buFontTx/>
              <a:buAutoNum type="romanUcPeriod"/>
              <a:defRPr/>
            </a:pPr>
            <a:endParaRPr lang="en-US" b="1" dirty="0">
              <a:solidFill>
                <a:srgbClr val="BBE0E3"/>
              </a:solidFill>
              <a:effectLst>
                <a:glow rad="177800">
                  <a:srgbClr val="000000">
                    <a:alpha val="75000"/>
                  </a:srgbClr>
                </a:glow>
              </a:effectLst>
              <a:ea typeface="ＭＳ Ｐゴシック" charset="-128"/>
              <a:cs typeface="ＭＳ Ｐゴシック" charset="-128"/>
            </a:endParaRPr>
          </a:p>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(18-20) The </a:t>
            </a:r>
            <a:r>
              <a:rPr lang="en-US" b="1" dirty="0">
                <a:solidFill>
                  <a:srgbClr val="FFFF00"/>
                </a:solidFill>
                <a:effectLst>
                  <a:glow rad="177800">
                    <a:srgbClr val="000000">
                      <a:alpha val="75000"/>
                    </a:srgbClr>
                  </a:glow>
                </a:effectLst>
                <a:ea typeface="ＭＳ Ｐゴシック" charset="-128"/>
                <a:cs typeface="ＭＳ Ｐゴシック" charset="-128"/>
              </a:rPr>
              <a:t>reason </a:t>
            </a:r>
            <a:r>
              <a:rPr lang="en-US" b="1" dirty="0">
                <a:solidFill>
                  <a:srgbClr val="BBE0E3"/>
                </a:solidFill>
                <a:effectLst>
                  <a:glow rad="177800">
                    <a:srgbClr val="000000">
                      <a:alpha val="75000"/>
                    </a:srgbClr>
                  </a:glow>
                </a:effectLst>
                <a:ea typeface="ＭＳ Ｐゴシック" charset="-128"/>
                <a:cs typeface="ＭＳ Ｐゴシック" charset="-128"/>
              </a:rPr>
              <a:t>the church can restore or continue to seek </a:t>
            </a:r>
            <a:r>
              <a:rPr lang="en-US" b="1">
                <a:solidFill>
                  <a:srgbClr val="BBE0E3"/>
                </a:solidFill>
                <a:effectLst>
                  <a:glow rad="177800">
                    <a:srgbClr val="000000">
                      <a:alpha val="75000"/>
                    </a:srgbClr>
                  </a:glow>
                </a:effectLst>
                <a:ea typeface="ＭＳ Ｐゴシック" charset="-128"/>
                <a:cs typeface="ＭＳ Ｐゴシック" charset="-128"/>
              </a:rPr>
              <a:t>to restore errant </a:t>
            </a:r>
            <a:r>
              <a:rPr lang="en-US" b="1" dirty="0">
                <a:solidFill>
                  <a:srgbClr val="BBE0E3"/>
                </a:solidFill>
                <a:effectLst>
                  <a:glow rad="177800">
                    <a:srgbClr val="000000">
                      <a:alpha val="75000"/>
                    </a:srgbClr>
                  </a:glow>
                </a:effectLst>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400" b="1">
                <a:solidFill>
                  <a:srgbClr val="BBE0E3"/>
                </a:solidFill>
                <a:effectLst>
                  <a:outerShdw blurRad="222250" dist="127000" dir="2700000" algn="tl" rotWithShape="0">
                    <a:srgbClr val="000000">
                      <a:alpha val="89000"/>
                    </a:srgbClr>
                  </a:outerShdw>
                </a:effectLst>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9910"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26</a:t>
            </a:r>
          </a:p>
        </p:txBody>
      </p:sp>
    </p:spTree>
    <p:extLst>
      <p:ext uri="{BB962C8B-B14F-4D97-AF65-F5344CB8AC3E}">
        <p14:creationId xmlns:p14="http://schemas.microsoft.com/office/powerpoint/2010/main" val="2484099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a:defRPr/>
            </a:pPr>
            <a:r>
              <a:rPr lang="en-US" sz="5400" b="1" dirty="0">
                <a:solidFill>
                  <a:srgbClr val="6BCBF4"/>
                </a:solidFill>
                <a:effectLst>
                  <a:outerShdw blurRad="50800" dist="38100" dir="2700000" algn="tl" rotWithShape="0">
                    <a:srgbClr val="000000"/>
                  </a:outerShdw>
                </a:effectLst>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a:defRPr/>
            </a:pPr>
            <a:r>
              <a:rPr lang="en-US" sz="4000" b="1" dirty="0">
                <a:solidFill>
                  <a:srgbClr val="FFFFFF"/>
                </a:solidFill>
                <a:effectLst>
                  <a:outerShdw blurRad="50800" dist="88900" dir="2700000" algn="tl" rotWithShape="0">
                    <a:srgbClr val="000000"/>
                  </a:outerShdw>
                </a:effectLst>
              </a:rPr>
              <a:t>Matthew 26:6-13</a:t>
            </a:r>
          </a:p>
          <a:p>
            <a:pPr>
              <a:defRPr/>
            </a:pPr>
            <a:r>
              <a:rPr lang="en-US" sz="4000" b="1" dirty="0">
                <a:solidFill>
                  <a:srgbClr val="FFFFFF"/>
                </a:solidFill>
                <a:effectLst>
                  <a:outerShdw blurRad="50800" dist="88900" dir="2700000" algn="tl" rotWithShape="0">
                    <a:srgbClr val="000000"/>
                  </a:outerShdw>
                </a:effectLst>
              </a:rPr>
              <a:t>Mark 14:1-11</a:t>
            </a:r>
          </a:p>
          <a:p>
            <a:pPr>
              <a:defRPr/>
            </a:pPr>
            <a:r>
              <a:rPr lang="en-US" sz="4000" b="1" dirty="0">
                <a:solidFill>
                  <a:srgbClr val="FFFFFF"/>
                </a:solidFill>
                <a:effectLst>
                  <a:outerShdw blurRad="50800" dist="88900" dir="2700000" algn="tl" rotWithShape="0">
                    <a:srgbClr val="000000"/>
                  </a:outerShdw>
                </a:effectLst>
              </a:rPr>
              <a:t>John 12:1-11</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a:solidFill>
                  <a:prstClr val="white"/>
                </a:solidFill>
                <a:effectLst>
                  <a:glow rad="127000">
                    <a:prstClr val="black"/>
                  </a:glow>
                </a:effectLst>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902929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721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9173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en-US" dirty="0"/>
              <a:t>One day a plain village woman,</a:t>
            </a:r>
            <a:br>
              <a:rPr lang="en-US" dirty="0"/>
            </a:br>
            <a:r>
              <a:rPr lang="en-US" dirty="0"/>
              <a:t>driven by love for her Lord</a:t>
            </a:r>
          </a:p>
        </p:txBody>
      </p:sp>
    </p:spTree>
    <p:extLst>
      <p:ext uri="{BB962C8B-B14F-4D97-AF65-F5344CB8AC3E}">
        <p14:creationId xmlns:p14="http://schemas.microsoft.com/office/powerpoint/2010/main" val="795798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en-US" dirty="0">
                <a:ea typeface="ＭＳ Ｐゴシック"/>
              </a:rPr>
              <a:t>Recklessly poured out a valuable essence, disregarding the scorn</a:t>
            </a:r>
            <a:r>
              <a:rPr lang="en-US" dirty="0"/>
              <a:t> </a:t>
            </a:r>
          </a:p>
        </p:txBody>
      </p:sp>
    </p:spTree>
    <p:extLst>
      <p:ext uri="{BB962C8B-B14F-4D97-AF65-F5344CB8AC3E}">
        <p14:creationId xmlns:p14="http://schemas.microsoft.com/office/powerpoint/2010/main" val="35109025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en-US" dirty="0"/>
              <a:t>And once it was broken and spilled out</a:t>
            </a:r>
            <a:br>
              <a:rPr lang="en-US" dirty="0"/>
            </a:br>
            <a:r>
              <a:rPr lang="en-US" dirty="0"/>
              <a:t>A fragrance filled all the room.</a:t>
            </a:r>
            <a:br>
              <a:rPr lang="en-US" dirty="0"/>
            </a:br>
            <a:r>
              <a:rPr lang="en-US" i="1" dirty="0"/>
              <a:t>Like a prisoner released from his shackles</a:t>
            </a:r>
            <a:br>
              <a:rPr lang="en-US" i="1" dirty="0"/>
            </a:br>
            <a:r>
              <a:rPr lang="en-US" i="1" dirty="0"/>
              <a:t>Like a spirit set free from the tomb</a:t>
            </a:r>
          </a:p>
        </p:txBody>
      </p:sp>
    </p:spTree>
    <p:extLst>
      <p:ext uri="{BB962C8B-B14F-4D97-AF65-F5344CB8AC3E}">
        <p14:creationId xmlns:p14="http://schemas.microsoft.com/office/powerpoint/2010/main" val="4428402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en-US" i="1" dirty="0"/>
              <a:t>Broken and spilled out, just for love of you, Jesus</a:t>
            </a: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i="1" dirty="0">
                <a:effectLst>
                  <a:glow rad="127000">
                    <a:prstClr val="black"/>
                  </a:glow>
                </a:effectLst>
              </a:rPr>
              <a:t>Life</a:t>
            </a:r>
            <a:r>
              <a:rPr lang="mr-IN" i="1" dirty="0">
                <a:effectLst>
                  <a:glow rad="127000">
                    <a:prstClr val="black"/>
                  </a:glow>
                </a:effectLst>
              </a:rPr>
              <a:t>'</a:t>
            </a:r>
            <a:r>
              <a:rPr lang="en-US" i="1" dirty="0">
                <a:effectLst>
                  <a:glow rad="127000">
                    <a:prstClr val="black"/>
                  </a:glow>
                </a:effectLst>
              </a:rPr>
              <a:t>s most precious treasure, lavished on Thee</a:t>
            </a:r>
          </a:p>
        </p:txBody>
      </p:sp>
    </p:spTree>
    <p:extLst>
      <p:ext uri="{BB962C8B-B14F-4D97-AF65-F5344CB8AC3E}">
        <p14:creationId xmlns:p14="http://schemas.microsoft.com/office/powerpoint/2010/main" val="31551070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Broken and spilled out,</a:t>
            </a:r>
            <a:br>
              <a:rPr lang="en-US" i="1" dirty="0"/>
            </a:br>
            <a:r>
              <a:rPr lang="en-US" i="1" dirty="0"/>
              <a:t>and poured at Your feet</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i="1" dirty="0">
                <a:effectLst>
                  <a:glow rad="127000">
                    <a:prstClr val="black"/>
                  </a:glow>
                </a:effectLst>
              </a:rPr>
              <a:t>In sweet abandon</a:t>
            </a:r>
            <a:br>
              <a:rPr lang="en-US" i="1" dirty="0">
                <a:effectLst>
                  <a:glow rad="127000">
                    <a:prstClr val="black"/>
                  </a:glow>
                </a:effectLst>
              </a:rPr>
            </a:br>
            <a:r>
              <a:rPr lang="en-US" i="1" dirty="0">
                <a:effectLst>
                  <a:glow rad="127000">
                    <a:prstClr val="black"/>
                  </a:glow>
                </a:effectLst>
              </a:rPr>
              <a:t>let me be spilled out</a:t>
            </a:r>
            <a:br>
              <a:rPr lang="en-US" i="1" dirty="0">
                <a:effectLst>
                  <a:glow rad="127000">
                    <a:prstClr val="black"/>
                  </a:glow>
                </a:effectLst>
              </a:rPr>
            </a:br>
            <a:r>
              <a:rPr lang="en-US" i="1" dirty="0">
                <a:effectLst>
                  <a:glow rad="127000">
                    <a:prstClr val="black"/>
                  </a:glow>
                </a:effectLst>
              </a:rPr>
              <a:t>and used up for Thee</a:t>
            </a:r>
          </a:p>
        </p:txBody>
      </p:sp>
    </p:spTree>
    <p:extLst>
      <p:ext uri="{BB962C8B-B14F-4D97-AF65-F5344CB8AC3E}">
        <p14:creationId xmlns:p14="http://schemas.microsoft.com/office/powerpoint/2010/main" val="418414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rPr>
              <a:t>The Crossroads (1981-83)</a:t>
            </a: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en-US" i="1" dirty="0"/>
              <a:t>Lord, You were God</a:t>
            </a:r>
            <a:r>
              <a:rPr lang="mr-IN" i="1" dirty="0"/>
              <a:t>'</a:t>
            </a:r>
            <a:r>
              <a:rPr lang="en-US" i="1" dirty="0"/>
              <a:t>s precious treasure,</a:t>
            </a:r>
            <a:br>
              <a:rPr lang="en-US" i="1" dirty="0"/>
            </a:br>
            <a:r>
              <a:rPr lang="en-US" i="1" dirty="0"/>
              <a:t>His loved and His own perfect Son</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i="1" dirty="0">
                <a:effectLst>
                  <a:glow rad="127000">
                    <a:prstClr val="black"/>
                  </a:glow>
                </a:effectLst>
              </a:rPr>
              <a:t>Sent here to show me</a:t>
            </a:r>
            <a:br>
              <a:rPr lang="en-US" i="1" dirty="0">
                <a:effectLst>
                  <a:glow rad="127000">
                    <a:prstClr val="black"/>
                  </a:glow>
                </a:effectLst>
              </a:rPr>
            </a:br>
            <a:r>
              <a:rPr lang="en-US" i="1" dirty="0">
                <a:effectLst>
                  <a:glow rad="127000">
                    <a:prstClr val="black"/>
                  </a:glow>
                </a:effectLst>
              </a:rPr>
              <a:t>the love of the Father,</a:t>
            </a:r>
            <a:br>
              <a:rPr lang="en-US" i="1" dirty="0">
                <a:effectLst>
                  <a:glow rad="127000">
                    <a:prstClr val="black"/>
                  </a:glow>
                </a:effectLst>
              </a:rPr>
            </a:br>
            <a:r>
              <a:rPr lang="en-US" i="1" dirty="0">
                <a:effectLst>
                  <a:glow rad="127000">
                    <a:prstClr val="black"/>
                  </a:glow>
                </a:effectLst>
              </a:rPr>
              <a:t>just for love it was done</a:t>
            </a:r>
          </a:p>
        </p:txBody>
      </p:sp>
    </p:spTree>
    <p:extLst>
      <p:ext uri="{BB962C8B-B14F-4D97-AF65-F5344CB8AC3E}">
        <p14:creationId xmlns:p14="http://schemas.microsoft.com/office/powerpoint/2010/main" val="41655463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en-US" i="1" dirty="0"/>
              <a:t>And though You were perfect and holy</a:t>
            </a:r>
            <a:br>
              <a:rPr lang="en-US" i="1" dirty="0"/>
            </a:br>
            <a:r>
              <a:rPr lang="en-US" i="1" dirty="0"/>
              <a:t>You gave up Yourself willingly</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a:effectLst>
                  <a:glow rad="127000">
                    <a:prstClr val="black"/>
                  </a:glow>
                </a:effectLst>
              </a:rPr>
              <a:t>You spared no expense for my pardon</a:t>
            </a:r>
            <a:br>
              <a:rPr lang="en-US" dirty="0">
                <a:effectLst>
                  <a:glow rad="127000">
                    <a:prstClr val="black"/>
                  </a:glow>
                </a:effectLst>
              </a:rPr>
            </a:br>
            <a:r>
              <a:rPr lang="en-US" dirty="0">
                <a:effectLst>
                  <a:glow rad="127000">
                    <a:prstClr val="black"/>
                  </a:glow>
                </a:effectLst>
              </a:rPr>
              <a:t>You were used up and wasted for me</a:t>
            </a:r>
          </a:p>
        </p:txBody>
      </p:sp>
    </p:spTree>
    <p:extLst>
      <p:ext uri="{BB962C8B-B14F-4D97-AF65-F5344CB8AC3E}">
        <p14:creationId xmlns:p14="http://schemas.microsoft.com/office/powerpoint/2010/main" val="41036855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en-US" dirty="0"/>
              <a:t>Broken and spilled out</a:t>
            </a:r>
            <a:br>
              <a:rPr lang="en-US" dirty="0"/>
            </a:br>
            <a:r>
              <a:rPr lang="en-US" dirty="0"/>
              <a:t>Just for love of me, Jesus––</a:t>
            </a:r>
            <a:br>
              <a:rPr lang="en-US" dirty="0"/>
            </a:br>
            <a:r>
              <a:rPr lang="en-US" i="1" dirty="0"/>
              <a:t>God</a:t>
            </a:r>
            <a:r>
              <a:rPr lang="mr-IN" i="1" dirty="0"/>
              <a:t>'</a:t>
            </a:r>
            <a:r>
              <a:rPr lang="en-US" i="1" dirty="0"/>
              <a:t>s most precious treasure</a:t>
            </a:r>
            <a:br>
              <a:rPr lang="en-US" i="1" dirty="0"/>
            </a:br>
            <a:r>
              <a:rPr lang="en-US" i="1" dirty="0"/>
              <a:t>lavished on me</a:t>
            </a:r>
          </a:p>
        </p:txBody>
      </p:sp>
    </p:spTree>
    <p:extLst>
      <p:ext uri="{BB962C8B-B14F-4D97-AF65-F5344CB8AC3E}">
        <p14:creationId xmlns:p14="http://schemas.microsoft.com/office/powerpoint/2010/main" val="16235510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en-US" dirty="0"/>
              <a:t>Broken and spilled out</a:t>
            </a:r>
            <a:br>
              <a:rPr lang="en-US" dirty="0"/>
            </a:br>
            <a:r>
              <a:rPr lang="en-US" dirty="0"/>
              <a:t>and poured at my feet.</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dirty="0">
                <a:effectLst>
                  <a:glow rad="127000">
                    <a:prstClr val="black"/>
                  </a:glow>
                </a:effectLst>
              </a:rPr>
              <a:t>In sweet abandon,</a:t>
            </a:r>
            <a:br>
              <a:rPr lang="en-US" dirty="0">
                <a:effectLst>
                  <a:glow rad="127000">
                    <a:prstClr val="black"/>
                  </a:glow>
                </a:effectLst>
              </a:rPr>
            </a:br>
            <a:r>
              <a:rPr lang="en-US" dirty="0">
                <a:effectLst>
                  <a:glow rad="127000">
                    <a:prstClr val="black"/>
                  </a:glow>
                </a:effectLst>
              </a:rPr>
              <a:t>Lord, You were spilled out </a:t>
            </a:r>
            <a:br>
              <a:rPr lang="en-US" dirty="0">
                <a:effectLst>
                  <a:glow rad="127000">
                    <a:prstClr val="black"/>
                  </a:glow>
                </a:effectLst>
              </a:rPr>
            </a:br>
            <a:r>
              <a:rPr lang="en-US" dirty="0">
                <a:effectLst>
                  <a:glow rad="127000">
                    <a:prstClr val="black"/>
                  </a:glow>
                </a:effectLst>
              </a:rPr>
              <a:t>and used up for me</a:t>
            </a:r>
          </a:p>
        </p:txBody>
      </p:sp>
    </p:spTree>
    <p:extLst>
      <p:ext uri="{BB962C8B-B14F-4D97-AF65-F5344CB8AC3E}">
        <p14:creationId xmlns:p14="http://schemas.microsoft.com/office/powerpoint/2010/main" val="17791585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en-US" dirty="0"/>
              <a:t>In sweet abandon, let me be spilled out</a:t>
            </a:r>
            <a:br>
              <a:rPr lang="en-US" dirty="0"/>
            </a:br>
            <a:r>
              <a:rPr lang="en-US" dirty="0"/>
              <a:t>and used up for Thee</a:t>
            </a:r>
          </a:p>
        </p:txBody>
      </p:sp>
    </p:spTree>
    <p:extLst>
      <p:ext uri="{BB962C8B-B14F-4D97-AF65-F5344CB8AC3E}">
        <p14:creationId xmlns:p14="http://schemas.microsoft.com/office/powerpoint/2010/main" val="17110333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38325167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573519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5"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0"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3"/>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0" y="4753134"/>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3465512" cy="946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Anointing at Bethany</a:t>
            </a:r>
          </a:p>
          <a:p>
            <a:pPr algn="ct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2693987" cy="946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Triumphal Entry</a:t>
            </a:r>
          </a:p>
          <a:p>
            <a:pPr algn="ct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2516187" cy="946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Predicts Death</a:t>
            </a:r>
          </a:p>
          <a:p>
            <a:pPr algn="ct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3108325" cy="946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a:solidFill>
                  <a:srgbClr val="FFFFCC"/>
                </a:solidFill>
                <a:latin typeface="Arial" charset="0"/>
              </a:rPr>
              <a:t>Unbelief Summary</a:t>
            </a:r>
          </a:p>
          <a:p>
            <a:pPr algn="ct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endParaRPr>
          </a:p>
        </p:txBody>
      </p:sp>
      <p:sp>
        <p:nvSpPr>
          <p:cNvPr id="531467"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594347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25"/>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5" y="2214563"/>
            <a:ext cx="8855075"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mr-IN"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4868863"/>
            <a:ext cx="9144000" cy="2052637"/>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2" name="Rectangle 4"/>
          <p:cNvSpPr>
            <a:spLocks noChangeArrowheads="1"/>
          </p:cNvSpPr>
          <p:nvPr/>
        </p:nvSpPr>
        <p:spPr bwMode="auto">
          <a:xfrm>
            <a:off x="0" y="2419350"/>
            <a:ext cx="9144000" cy="1187450"/>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3" name="Text Box 5"/>
          <p:cNvSpPr txBox="1">
            <a:spLocks noChangeArrowheads="1"/>
          </p:cNvSpPr>
          <p:nvPr/>
        </p:nvSpPr>
        <p:spPr bwMode="auto">
          <a:xfrm>
            <a:off x="0" y="980728"/>
            <a:ext cx="9144000" cy="661719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mr-IN"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0" y="1006475"/>
            <a:ext cx="4935537" cy="624786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mr-IN"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mr-IN"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81255" name="Rectangle 7"/>
          <p:cNvSpPr>
            <a:spLocks noGrp="1" noChangeArrowheads="1"/>
          </p:cNvSpPr>
          <p:nvPr>
            <p:ph type="title"/>
          </p:nvPr>
        </p:nvSpPr>
        <p:spPr>
          <a:xfrm>
            <a:off x="0" y="238125"/>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00192"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Indonesia</a:t>
            </a: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Philippines</a:t>
            </a: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China</a:t>
            </a: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Malaysia</a:t>
            </a: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Singapore</a:t>
            </a: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Thailand</a:t>
            </a: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Hong Kong</a:t>
            </a: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Macau</a:t>
            </a: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Korea</a:t>
            </a: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Japan</a:t>
            </a: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6091061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4436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en-US" sz="7200">
                <a:solidFill>
                  <a:schemeClr val="tx1"/>
                </a:solidFill>
                <a:latin typeface="Times New Roman" charset="0"/>
                <a:ea typeface="ＭＳ Ｐゴシック" charset="0"/>
              </a:rPr>
              <a:t>This is war.</a:t>
            </a: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5400" b="1">
                <a:solidFill>
                  <a:srgbClr val="FFFFFF"/>
                </a:solidFill>
                <a:cs typeface="Arial" charset="0"/>
              </a:rPr>
              <a:t>for believers</a:t>
            </a: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8800" b="1">
                <a:solidFill>
                  <a:srgbClr val="FFFFFF"/>
                </a:solidFill>
                <a:cs typeface="Arial" charset="0"/>
              </a:rPr>
              <a:t>Relational Pillars</a:t>
            </a:r>
            <a:endParaRPr lang="en-US" sz="5400" b="1">
              <a:solidFill>
                <a:srgbClr val="FFFFFF"/>
              </a:solidFill>
              <a:cs typeface="Arial"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rPr>
              <a:t>Romance,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55296120"/>
      </p:ext>
    </p:extLst>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84459501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545060128"/>
      </p:ext>
    </p:extLst>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59503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41429533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5625143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27</a:t>
            </a:r>
          </a:p>
        </p:txBody>
      </p:sp>
    </p:spTree>
    <p:extLst>
      <p:ext uri="{BB962C8B-B14F-4D97-AF65-F5344CB8AC3E}">
        <p14:creationId xmlns:p14="http://schemas.microsoft.com/office/powerpoint/2010/main" val="47555393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eaLnBrk="1" hangingPunct="1">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eaLnBrk="1" hangingPunct="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mr-IN" sz="3200" b="1" dirty="0">
                <a:solidFill>
                  <a:srgbClr val="000000"/>
                </a:solidFill>
                <a:latin typeface="Trebuchet MS" charset="0"/>
              </a:rPr>
              <a:t>"</a:t>
            </a:r>
            <a:r>
              <a:rPr lang="en-US" sz="3200" b="1" dirty="0">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mr-IN" altLang="ja-JP" sz="3200" b="1" dirty="0">
                <a:solidFill>
                  <a:srgbClr val="000000"/>
                </a:solidFill>
                <a:latin typeface="Trebuchet MS" charset="0"/>
              </a:rPr>
              <a:t>"</a:t>
            </a:r>
            <a:endParaRPr lang="en-US" sz="3200" b="1" dirty="0">
              <a:solidFill>
                <a:srgbClr val="000000"/>
              </a:solidFill>
              <a:latin typeface="Trebuchet MS"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094136150"/>
      </p:ext>
    </p:extLst>
  </p:cSld>
  <p:clrMapOvr>
    <a:masterClrMapping/>
  </p:clrMapOvr>
  <p:transition spd="med"/>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en-US" sz="3100" b="1" dirty="0">
                <a:solidFill>
                  <a:srgbClr val="000000"/>
                </a:solidFill>
                <a:effectLst/>
                <a:latin typeface="Arial" pitchFamily="34" charset="0"/>
                <a:ea typeface="MS PGothic" pitchFamily="34" charset="-128"/>
              </a:rPr>
              <a:t>Matthew 27:38-66</a:t>
            </a:r>
          </a:p>
          <a:p>
            <a:pPr defTabSz="913365">
              <a:defRPr/>
            </a:pPr>
            <a:r>
              <a:rPr lang="en-US" sz="3100" b="1" dirty="0">
                <a:solidFill>
                  <a:srgbClr val="000000"/>
                </a:solidFill>
                <a:effectLst/>
                <a:latin typeface="Arial" pitchFamily="34" charset="0"/>
                <a:ea typeface="MS PGothic" pitchFamily="34" charset="-128"/>
              </a:rPr>
              <a:t>Mark 15:25-47</a:t>
            </a:r>
          </a:p>
          <a:p>
            <a:pPr defTabSz="913365">
              <a:defRPr/>
            </a:pPr>
            <a:r>
              <a:rPr lang="en-US" sz="3100" b="1" dirty="0">
                <a:solidFill>
                  <a:srgbClr val="000000"/>
                </a:solidFill>
                <a:effectLst/>
                <a:latin typeface="Arial" pitchFamily="34" charset="0"/>
                <a:ea typeface="MS PGothic" pitchFamily="34" charset="-128"/>
              </a:rPr>
              <a:t>Luke 23:35-56</a:t>
            </a:r>
          </a:p>
          <a:p>
            <a:pPr defTabSz="913365">
              <a:defRPr/>
            </a:pPr>
            <a:r>
              <a:rPr lang="en-US" sz="3100" b="1" dirty="0">
                <a:solidFill>
                  <a:srgbClr val="000000"/>
                </a:solidFill>
                <a:effectLst/>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en-US" sz="4800" b="1" dirty="0">
                <a:cs typeface="+mj-cs"/>
              </a:rPr>
              <a:t>The Lord</a:t>
            </a:r>
            <a:r>
              <a:rPr lang="mr-IN" altLang="ja-JP" sz="4800" b="1" dirty="0">
                <a:cs typeface="+mj-cs"/>
              </a:rPr>
              <a:t>'</a:t>
            </a:r>
            <a:r>
              <a:rPr lang="en-US" sz="4800" b="1" dirty="0">
                <a:cs typeface="+mj-cs"/>
              </a:rPr>
              <a:t>s Supper</a:t>
            </a: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976266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5140909"/>
      </p:ext>
    </p:extLst>
  </p:cSld>
  <p:clrMapOvr>
    <a:masterClrMapping/>
  </p:clrMapOvr>
  <p:transition spd="med"/>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 Torn (27:51)</a:t>
            </a: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41064392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How</a:t>
            </a:r>
            <a:r>
              <a:rPr lang="en-US" sz="4000" b="1">
                <a:solidFill>
                  <a:schemeClr val="bg1"/>
                </a:solidFill>
                <a:latin typeface="Arial" charset="0"/>
                <a:ea typeface="ＭＳ Ｐゴシック" charset="0"/>
              </a:rPr>
              <a:t> do we </a:t>
            </a:r>
            <a:r>
              <a:rPr lang="en-US" sz="4000" b="1">
                <a:solidFill>
                  <a:srgbClr val="FFFF43"/>
                </a:solidFill>
                <a:latin typeface="Arial" charset="0"/>
                <a:ea typeface="ＭＳ Ｐゴシック" charset="0"/>
              </a:rPr>
              <a:t>restore</a:t>
            </a:r>
            <a:r>
              <a:rPr lang="en-US" sz="4000" b="1">
                <a:solidFill>
                  <a:schemeClr val="bg1"/>
                </a:solidFill>
                <a:latin typeface="Arial" charset="0"/>
                <a:ea typeface="ＭＳ Ｐゴシック" charset="0"/>
              </a:rPr>
              <a:t> sinning Christians properly?</a:t>
            </a:r>
            <a:endParaRPr lang="en-US" sz="360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i="1">
                <a:solidFill>
                  <a:srgbClr val="FFFFFF"/>
                </a:solidFill>
                <a:cs typeface="Arial" charset="0"/>
              </a:rPr>
              <a:t>Our First Question Today (for vv. 15-17)</a:t>
            </a:r>
            <a:endParaRPr lang="en-US" sz="3200">
              <a:solidFill>
                <a:srgbClr val="000000"/>
              </a:solidFill>
              <a:latin typeface="Times New Roman" charset="0"/>
              <a:cs typeface="Arial"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091609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3027500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2109220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135002889"/>
      </p:ext>
    </p:extLst>
  </p:cSld>
  <p:clrMapOvr>
    <a:overrideClrMapping bg1="lt1" tx1="dk1" bg2="lt2" tx2="dk2" accent1="accent1" accent2="accent2" accent3="accent3" accent4="accent4" accent5="accent5" accent6="accent6" hlink="hlink" folHlink="folHlink"/>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28</a:t>
            </a:r>
          </a:p>
        </p:txBody>
      </p:sp>
    </p:spTree>
    <p:extLst>
      <p:ext uri="{BB962C8B-B14F-4D97-AF65-F5344CB8AC3E}">
        <p14:creationId xmlns:p14="http://schemas.microsoft.com/office/powerpoint/2010/main" val="200316633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84004"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84005"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84006"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84007"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140295" name="Text Box 7"/>
          <p:cNvSpPr txBox="1">
            <a:spLocks noChangeArrowheads="1"/>
          </p:cNvSpPr>
          <p:nvPr/>
        </p:nvSpPr>
        <p:spPr bwMode="auto">
          <a:xfrm>
            <a:off x="-63500" y="5638800"/>
            <a:ext cx="92075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VII. (Ch. 28) Christ</a:t>
            </a:r>
            <a:r>
              <a:rPr lang="mr-IN" b="1" dirty="0">
                <a:solidFill>
                  <a:schemeClr val="bg1"/>
                </a:solidFill>
                <a:cs typeface="Times New Roman" charset="0"/>
              </a:rPr>
              <a:t>'</a:t>
            </a:r>
            <a:r>
              <a:rPr lang="en-US" b="1" dirty="0">
                <a:solidFill>
                  <a:schemeClr val="bg1"/>
                </a:solidFill>
                <a:cs typeface="Times New Roman" charset="0"/>
              </a:rPr>
              <a:t>s victory over death confirms Him as the Messiah who should be believed by all throughout the entire world.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anim calcmode="lin" valueType="num">
                                      <p:cBhvr>
                                        <p:cTn id="7" dur="500" fill="hold"/>
                                        <p:tgtEl>
                                          <p:spTgt spid="140295"/>
                                        </p:tgtEl>
                                        <p:attrNameLst>
                                          <p:attrName>ppt_w</p:attrName>
                                        </p:attrNameLst>
                                      </p:cBhvr>
                                      <p:tavLst>
                                        <p:tav tm="0">
                                          <p:val>
                                            <p:fltVal val="0"/>
                                          </p:val>
                                        </p:tav>
                                        <p:tav tm="100000">
                                          <p:val>
                                            <p:strVal val="#ppt_w"/>
                                          </p:val>
                                        </p:tav>
                                      </p:tavLst>
                                    </p:anim>
                                    <p:anim calcmode="lin" valueType="num">
                                      <p:cBhvr>
                                        <p:cTn id="8" dur="500" fill="hold"/>
                                        <p:tgtEl>
                                          <p:spTgt spid="140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animBg="1"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29160633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8137489"/>
      </p:ext>
    </p:extLst>
  </p:cSld>
  <p:clrMapOvr>
    <a:masterClrMapping/>
  </p:clrMapOvr>
  <p:transition spd="med"/>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10723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386050" name="Picture 3" descr="Jewish_leaders_paid_the_gu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a:solidFill>
                  <a:srgbClr val="000000"/>
                </a:solidFill>
                <a:effectLst/>
                <a:latin typeface="Arial" charset="0"/>
                <a:ea typeface="ＭＳ Ｐゴシック" charset="0"/>
                <a:cs typeface="ＭＳ Ｐゴシック" charset="0"/>
              </a:rPr>
              <a:t>Guards Bribed (28:12)</a:t>
            </a:r>
          </a:p>
        </p:txBody>
      </p:sp>
      <p:pic>
        <p:nvPicPr>
          <p:cNvPr id="291845" name="Picture 5" descr="Despite_the_guard_the_tomb_was_emp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mr-IN"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Jesus came and told his disciples, </a:t>
            </a:r>
            <a:r>
              <a:rPr lang="mr-IN" sz="2800" b="1" dirty="0">
                <a:solidFill>
                  <a:srgbClr val="FFFFFF"/>
                </a:solidFill>
                <a:effectLst>
                  <a:outerShdw blurRad="38100" dist="38100" dir="2700000" algn="tl">
                    <a:srgbClr val="000000">
                      <a:alpha val="43137"/>
                    </a:srgbClr>
                  </a:outerShdw>
                </a:effectLst>
              </a:rPr>
              <a:t>'</a:t>
            </a:r>
            <a:r>
              <a:rPr lang="en-US" altLang="ja-JP" sz="2800" b="1" dirty="0">
                <a:solidFill>
                  <a:srgbClr val="FFFFFF"/>
                </a:solidFill>
                <a:effectLst>
                  <a:outerShdw blurRad="38100" dist="38100" dir="2700000" algn="tl">
                    <a:srgbClr val="000000">
                      <a:alpha val="43137"/>
                    </a:srgbClr>
                  </a:outerShdw>
                </a:effectLst>
              </a:rPr>
              <a:t>I have been given all authority in heaven and on earth. </a:t>
            </a:r>
            <a:r>
              <a:rPr lang="en-US" altLang="ja-JP" sz="2800" b="1" baseline="30000" dirty="0">
                <a:solidFill>
                  <a:srgbClr val="FFFFFF"/>
                </a:solidFill>
                <a:effectLst>
                  <a:outerShdw blurRad="38100" dist="38100" dir="2700000" algn="tl">
                    <a:srgbClr val="000000">
                      <a:alpha val="43137"/>
                    </a:srgbClr>
                  </a:outerShdw>
                </a:effectLst>
              </a:rPr>
              <a:t>19</a:t>
            </a:r>
            <a:r>
              <a:rPr lang="en-US" altLang="ja-JP" sz="2800" b="1" dirty="0">
                <a:solidFill>
                  <a:srgbClr val="FFFFFF"/>
                </a:solidFill>
                <a:effectLst>
                  <a:outerShdw blurRad="38100" dist="38100" dir="2700000" algn="tl">
                    <a:srgbClr val="000000">
                      <a:alpha val="43137"/>
                    </a:srgbClr>
                  </a:outerShdw>
                </a:effectLst>
              </a:rPr>
              <a:t>Therefore, go and </a:t>
            </a:r>
            <a:r>
              <a:rPr lang="en-US" altLang="ja-JP" sz="2800" b="1" dirty="0">
                <a:solidFill>
                  <a:srgbClr val="FFFF00"/>
                </a:solidFill>
                <a:effectLst>
                  <a:outerShdw blurRad="38100" dist="38100" dir="2700000" algn="tl">
                    <a:srgbClr val="000000">
                      <a:alpha val="43137"/>
                    </a:srgbClr>
                  </a:outerShdw>
                </a:effectLst>
              </a:rPr>
              <a:t>make disciples </a:t>
            </a:r>
            <a:r>
              <a:rPr lang="en-US" altLang="ja-JP" sz="2800" b="1" dirty="0">
                <a:solidFill>
                  <a:srgbClr val="FFFFFF"/>
                </a:solidFill>
                <a:effectLst>
                  <a:outerShdw blurRad="38100" dist="38100" dir="2700000" algn="tl">
                    <a:srgbClr val="000000">
                      <a:alpha val="43137"/>
                    </a:srgbClr>
                  </a:outerShdw>
                </a:effectLst>
              </a:rPr>
              <a:t>of all the nations, baptizing them in the name of the Father and the Son and the Holy Spirit. </a:t>
            </a:r>
            <a:r>
              <a:rPr lang="en-US" altLang="ja-JP" sz="2800" b="1" baseline="30000" dirty="0">
                <a:solidFill>
                  <a:srgbClr val="FFFFFF"/>
                </a:solidFill>
                <a:effectLst>
                  <a:outerShdw blurRad="38100" dist="38100" dir="2700000" algn="tl">
                    <a:srgbClr val="000000">
                      <a:alpha val="43137"/>
                    </a:srgbClr>
                  </a:outerShdw>
                </a:effectLst>
              </a:rPr>
              <a:t>20</a:t>
            </a:r>
            <a:r>
              <a:rPr lang="en-US" altLang="ja-JP" sz="2800" b="1" dirty="0">
                <a:solidFill>
                  <a:srgbClr val="FFFFFF"/>
                </a:solidFill>
                <a:effectLst>
                  <a:outerShdw blurRad="38100" dist="38100" dir="2700000" algn="tl">
                    <a:srgbClr val="000000">
                      <a:alpha val="43137"/>
                    </a:srgbClr>
                  </a:outerShdw>
                </a:effectLst>
              </a:rPr>
              <a:t>Teach these new disciples to obey all the commands I have given you. And be sure of this: I am with you always, even to the end of the age.</a:t>
            </a:r>
            <a:r>
              <a:rPr lang="mr-IN" altLang="ja-JP"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The Value of</a:t>
            </a: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One</a:t>
            </a:r>
          </a:p>
        </p:txBody>
      </p:sp>
      <p:sp>
        <p:nvSpPr>
          <p:cNvPr id="2" name="TextBox 1"/>
          <p:cNvSpPr txBox="1"/>
          <p:nvPr/>
        </p:nvSpPr>
        <p:spPr>
          <a:xfrm>
            <a:off x="10795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Child (1-9)</a:t>
            </a:r>
          </a:p>
        </p:txBody>
      </p:sp>
      <p:sp>
        <p:nvSpPr>
          <p:cNvPr id="6" name="TextBox 5"/>
          <p:cNvSpPr txBox="1"/>
          <p:nvPr/>
        </p:nvSpPr>
        <p:spPr>
          <a:xfrm>
            <a:off x="233997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Sheep</a:t>
            </a:r>
            <a:br>
              <a:rPr lang="en-US" sz="4000" b="1" dirty="0">
                <a:solidFill>
                  <a:srgbClr val="FFFFFF"/>
                </a:solidFill>
              </a:rPr>
            </a:br>
            <a:r>
              <a:rPr lang="en-US" sz="4000" b="1" dirty="0">
                <a:solidFill>
                  <a:srgbClr val="FFFFFF"/>
                </a:solidFill>
              </a:rPr>
              <a:t>(10-14)</a:t>
            </a:r>
          </a:p>
        </p:txBody>
      </p:sp>
      <p:sp>
        <p:nvSpPr>
          <p:cNvPr id="7" name="TextBox 6"/>
          <p:cNvSpPr txBox="1"/>
          <p:nvPr/>
        </p:nvSpPr>
        <p:spPr>
          <a:xfrm>
            <a:off x="457200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Sinner</a:t>
            </a:r>
            <a:br>
              <a:rPr lang="en-US" sz="4000" b="1" dirty="0">
                <a:solidFill>
                  <a:srgbClr val="FFFFFF"/>
                </a:solidFill>
              </a:rPr>
            </a:br>
            <a:r>
              <a:rPr lang="en-US" sz="4000" b="1" dirty="0">
                <a:solidFill>
                  <a:srgbClr val="FFFFFF"/>
                </a:solidFill>
              </a:rPr>
              <a:t>(15-20)</a:t>
            </a:r>
          </a:p>
        </p:txBody>
      </p:sp>
      <p:sp>
        <p:nvSpPr>
          <p:cNvPr id="8" name="TextBox 7"/>
          <p:cNvSpPr txBox="1"/>
          <p:nvPr/>
        </p:nvSpPr>
        <p:spPr>
          <a:xfrm>
            <a:off x="680402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Debtor</a:t>
            </a:r>
            <a:br>
              <a:rPr lang="en-US" sz="4000" b="1" dirty="0">
                <a:solidFill>
                  <a:srgbClr val="FFFFFF"/>
                </a:solidFill>
              </a:rPr>
            </a:br>
            <a:r>
              <a:rPr lang="en-US" sz="4000" b="1" dirty="0">
                <a:solidFill>
                  <a:srgbClr val="FFFFFF"/>
                </a:solidFill>
              </a:rPr>
              <a:t>(21-35)</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Matthew 28:18-20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b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br>
            <a:endParaRPr kumimoji="0" lang="en-US" sz="1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Then Jesus came to them and said, </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All authority in heaven and on earth has been given to me.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Therefore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go</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make disciples</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of all nations,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baptizing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in the name of…,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teaching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to obey everything I have commanded you. And surely I am with you always, to the very end of the age.</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Tree>
    <p:extLst>
      <p:ext uri="{BB962C8B-B14F-4D97-AF65-F5344CB8AC3E}">
        <p14:creationId xmlns:p14="http://schemas.microsoft.com/office/powerpoint/2010/main" val="2297440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Make Disciples</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Going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Baptizing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Salvation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Identification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Sanctification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Evangelism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Assimilation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Education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Believing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Bonding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Maturing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Find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Keep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Build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1403593630"/>
      </p:ext>
    </p:extLst>
  </p:cSld>
  <p:clrMapOvr>
    <a:overrideClrMapping bg1="lt1" tx1="dk1" bg2="lt2" tx2="dk2" accent1="accent1" accent2="accent2" accent3="accent3" accent4="accent4" accent5="accent5" accent6="accent6" hlink="hlink" folHlink="folHlink"/>
  </p:clrMapOvr>
</p:sld>
</file>

<file path=ppt/slides/slide3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3737997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4200215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669010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678646746"/>
      </p:ext>
    </p:extLst>
  </p:cSld>
  <p:clrMapOvr>
    <a:overrideClrMapping bg1="lt1" tx1="dk1" bg2="lt2" tx2="dk2" accent1="accent1" accent2="accent2" accent3="accent3" accent4="accent4" accent5="accent5" accent6="accent6" hlink="hlink" folHlink="folHlink"/>
  </p:clrMapOvr>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Tree>
    <p:extLst>
      <p:ext uri="{BB962C8B-B14F-4D97-AF65-F5344CB8AC3E}">
        <p14:creationId xmlns:p14="http://schemas.microsoft.com/office/powerpoint/2010/main" val="3177912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2215943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505718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en-US">
              <a:solidFill>
                <a:srgbClr val="BBE0E3"/>
              </a:solidFil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a:latin typeface="Helvetica" charset="0"/>
                <a:ea typeface="ＭＳ Ｐゴシック" charset="0"/>
                <a:cs typeface="ＭＳ Ｐゴシック" charset="0"/>
              </a:rPr>
              <a:t>Matthew 18:15-20</a:t>
            </a:r>
            <a:endParaRPr kumimoji="0" lang="en-US">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endParaRPr lang="en-US">
              <a:solidFill>
                <a:srgbClr val="BBE0E3"/>
              </a:solidFill>
            </a:endParaRPr>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defRPr/>
            </a:pPr>
            <a:r>
              <a:rPr kumimoji="1" lang="en-US" sz="2600" b="1" dirty="0">
                <a:solidFill>
                  <a:srgbClr val="FFFFFF"/>
                </a:solidFill>
                <a:latin typeface="Arial"/>
                <a:cs typeface="Arial"/>
              </a:rPr>
              <a:t>If your brother sins against you, go and show him his fault, </a:t>
            </a:r>
            <a:r>
              <a:rPr kumimoji="1" lang="en-US" sz="2600" b="1" dirty="0">
                <a:solidFill>
                  <a:srgbClr val="FFFF43"/>
                </a:solidFill>
                <a:latin typeface="Arial"/>
                <a:cs typeface="Arial"/>
              </a:rPr>
              <a:t>just between the two</a:t>
            </a:r>
            <a:r>
              <a:rPr kumimoji="1" lang="en-US" sz="2600" b="1" dirty="0">
                <a:solidFill>
                  <a:srgbClr val="FFFFFF"/>
                </a:solidFill>
                <a:latin typeface="Arial"/>
                <a:cs typeface="Arial"/>
              </a:rPr>
              <a:t> of you.  If he listens to you, you have won your brother over.  </a:t>
            </a:r>
            <a:r>
              <a:rPr kumimoji="1" lang="en-US" sz="2600" b="1" baseline="30000" dirty="0">
                <a:solidFill>
                  <a:srgbClr val="FFFFFF"/>
                </a:solidFill>
                <a:latin typeface="Arial"/>
                <a:cs typeface="Arial"/>
              </a:rPr>
              <a:t>16</a:t>
            </a:r>
            <a:r>
              <a:rPr kumimoji="1" lang="en-US" sz="2600" b="1" dirty="0">
                <a:solidFill>
                  <a:srgbClr val="FFFFFF"/>
                </a:solidFill>
                <a:latin typeface="Arial"/>
                <a:cs typeface="Arial"/>
              </a:rPr>
              <a:t>But if he will not listen, </a:t>
            </a:r>
            <a:r>
              <a:rPr kumimoji="1" lang="en-US" sz="2600" b="1" dirty="0">
                <a:solidFill>
                  <a:srgbClr val="FFFF43"/>
                </a:solidFill>
                <a:latin typeface="Arial"/>
                <a:cs typeface="Arial"/>
              </a:rPr>
              <a:t>take one or two others</a:t>
            </a:r>
            <a:r>
              <a:rPr kumimoji="1" lang="en-US" sz="2600" b="1" dirty="0">
                <a:solidFill>
                  <a:srgbClr val="FFFFFF"/>
                </a:solidFill>
                <a:latin typeface="Arial"/>
                <a:cs typeface="Arial"/>
              </a:rPr>
              <a:t> along, so that </a:t>
            </a:r>
            <a:r>
              <a:rPr kumimoji="1" lang="mr-IN" sz="2600" b="1" dirty="0">
                <a:solidFill>
                  <a:srgbClr val="FFFFFF"/>
                </a:solidFill>
                <a:latin typeface="Arial"/>
                <a:cs typeface="Arial"/>
              </a:rPr>
              <a:t>'</a:t>
            </a:r>
            <a:r>
              <a:rPr kumimoji="1" lang="en-US" sz="2600" b="1" dirty="0">
                <a:solidFill>
                  <a:srgbClr val="FFFFFF"/>
                </a:solidFill>
                <a:latin typeface="Arial"/>
                <a:cs typeface="Arial"/>
              </a:rPr>
              <a:t>every matter may be established by the testimony of two or three witnesses.</a:t>
            </a:r>
            <a:r>
              <a:rPr kumimoji="1" lang="mr-IN" sz="2600" b="1" dirty="0">
                <a:solidFill>
                  <a:srgbClr val="FFFFFF"/>
                </a:solidFill>
                <a:latin typeface="Arial"/>
                <a:cs typeface="Arial"/>
              </a:rPr>
              <a:t>'</a:t>
            </a:r>
            <a:r>
              <a:rPr kumimoji="1" lang="en-US" sz="2600" b="1" dirty="0">
                <a:solidFill>
                  <a:srgbClr val="FFFFFF"/>
                </a:solidFill>
                <a:latin typeface="Arial"/>
                <a:cs typeface="Arial"/>
              </a:rPr>
              <a:t>  </a:t>
            </a:r>
            <a:r>
              <a:rPr kumimoji="1" lang="en-US" sz="2600" b="1" baseline="30000" dirty="0">
                <a:solidFill>
                  <a:srgbClr val="FFFFFF"/>
                </a:solidFill>
                <a:latin typeface="Arial"/>
                <a:cs typeface="Arial"/>
              </a:rPr>
              <a:t>17</a:t>
            </a:r>
            <a:r>
              <a:rPr kumimoji="1" lang="en-US" sz="2600" b="1" dirty="0">
                <a:solidFill>
                  <a:srgbClr val="FFFFFF"/>
                </a:solidFill>
                <a:latin typeface="Arial"/>
                <a:cs typeface="Arial"/>
              </a:rPr>
              <a:t>If he refuses to listen to them, </a:t>
            </a:r>
            <a:r>
              <a:rPr kumimoji="1" lang="en-US" sz="2600" b="1" dirty="0">
                <a:solidFill>
                  <a:srgbClr val="FFFF43"/>
                </a:solidFill>
                <a:latin typeface="Arial"/>
                <a:cs typeface="Arial"/>
              </a:rPr>
              <a:t>tell it to the church</a:t>
            </a:r>
            <a:r>
              <a:rPr kumimoji="1" lang="en-US" sz="2600" b="1" dirty="0">
                <a:solidFill>
                  <a:srgbClr val="FFFFFF"/>
                </a:solidFill>
                <a:latin typeface="Arial"/>
                <a:cs typeface="Arial"/>
              </a:rPr>
              <a:t>; and if he refuses to listen even to the church, treat him as you would a </a:t>
            </a:r>
            <a:r>
              <a:rPr kumimoji="1" lang="en-US" sz="2600" b="1" dirty="0">
                <a:solidFill>
                  <a:srgbClr val="FFFF43"/>
                </a:solidFill>
                <a:latin typeface="Arial"/>
                <a:cs typeface="Arial"/>
              </a:rPr>
              <a:t>pagan or a tax collector</a:t>
            </a:r>
            <a:r>
              <a:rPr kumimoji="1" lang="en-US" sz="2600" b="1" dirty="0">
                <a:solidFill>
                  <a:srgbClr val="FFFFFF"/>
                </a:solidFill>
                <a:latin typeface="Arial"/>
                <a:cs typeface="Arial"/>
              </a:rPr>
              <a:t>.  </a:t>
            </a:r>
            <a:br>
              <a:rPr kumimoji="1" lang="en-US" sz="2600" b="1" dirty="0">
                <a:solidFill>
                  <a:srgbClr val="FFFFFF"/>
                </a:solidFill>
                <a:latin typeface="Arial"/>
                <a:cs typeface="Arial"/>
              </a:rPr>
            </a:br>
            <a:r>
              <a:rPr kumimoji="1" lang="en-US" sz="2600" b="1" baseline="30000" dirty="0">
                <a:solidFill>
                  <a:srgbClr val="FFFFFF"/>
                </a:solidFill>
                <a:latin typeface="Arial"/>
                <a:cs typeface="Arial"/>
              </a:rPr>
              <a:t>18</a:t>
            </a:r>
            <a:r>
              <a:rPr kumimoji="1" lang="en-US" sz="2600" b="1" dirty="0">
                <a:solidFill>
                  <a:srgbClr val="FFFFFF"/>
                </a:solidFill>
                <a:latin typeface="Arial"/>
                <a:cs typeface="Arial"/>
              </a:rPr>
              <a:t>I tell you the truth, whatever you bind on earth will be bound in heaven, and whatever you loose on earth will be loosed in heaven.  </a:t>
            </a:r>
            <a:r>
              <a:rPr kumimoji="1" lang="en-US" sz="2600" b="1" baseline="30000" dirty="0">
                <a:solidFill>
                  <a:srgbClr val="FFFFFF"/>
                </a:solidFill>
                <a:latin typeface="Arial"/>
                <a:cs typeface="Arial"/>
              </a:rPr>
              <a:t>19</a:t>
            </a:r>
            <a:r>
              <a:rPr kumimoji="1" lang="en-US" sz="2600" b="1" dirty="0">
                <a:solidFill>
                  <a:srgbClr val="FFFFFF"/>
                </a:solidFill>
                <a:latin typeface="Arial"/>
                <a:cs typeface="Arial"/>
              </a:rPr>
              <a:t>Again, I tell you that if two of you on earth agree about anything you ask for, it will be done for you by my Father in heaven.  </a:t>
            </a:r>
            <a:r>
              <a:rPr kumimoji="1" lang="en-US" sz="2600" b="1" baseline="30000" dirty="0">
                <a:solidFill>
                  <a:srgbClr val="FFFFFF"/>
                </a:solidFill>
                <a:latin typeface="Arial"/>
                <a:cs typeface="Arial"/>
              </a:rPr>
              <a:t>20</a:t>
            </a:r>
            <a:r>
              <a:rPr kumimoji="1" lang="en-US" sz="2600" b="1" dirty="0">
                <a:solidFill>
                  <a:srgbClr val="FFFFFF"/>
                </a:solidFill>
                <a:latin typeface="Arial"/>
                <a:cs typeface="Arial"/>
              </a:rPr>
              <a:t>For where two or three come together in my name, there am I with them.</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en-US">
              <a:solidFill>
                <a:srgbClr val="BBE0E3"/>
              </a:solidFill>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algn="ctr" eaLnBrk="1" hangingPunct="1">
              <a:defRPr/>
            </a:pPr>
            <a:r>
              <a:rPr lang="en-US" sz="3600" b="1" dirty="0">
                <a:solidFill>
                  <a:srgbClr val="FFFF00"/>
                </a:solidFill>
                <a:effectLst>
                  <a:glow rad="152400">
                    <a:srgbClr val="000000">
                      <a:alpha val="75000"/>
                    </a:srgbClr>
                  </a:glow>
                </a:effectLst>
                <a:latin typeface="Helvetica" charset="0"/>
                <a:ea typeface="ＭＳ Ｐゴシック" charset="-128"/>
                <a:cs typeface="ＭＳ Ｐゴシック" charset="-128"/>
              </a:rPr>
              <a:t>How</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charset="-128"/>
              </a:rPr>
              <a:t> to Restore</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charset="-128"/>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charset="-128"/>
              </a:rPr>
              <a:t>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charset="-128"/>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en-US">
              <a:solidFill>
                <a:srgbClr val="BBE0E3"/>
              </a:solidFill>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algn="ctr" eaLnBrk="1" hangingPunct="1">
              <a:defRPr/>
            </a:pPr>
            <a:r>
              <a:rPr lang="en-US" sz="3600" b="1">
                <a:solidFill>
                  <a:srgbClr val="FFFF00"/>
                </a:solidFill>
                <a:effectLst>
                  <a:glow rad="152400">
                    <a:srgbClr val="000000">
                      <a:alpha val="75000"/>
                    </a:srgbClr>
                  </a:glow>
                </a:effectLst>
                <a:latin typeface="Helvetica" charset="0"/>
                <a:ea typeface="ＭＳ Ｐゴシック" charset="-128"/>
                <a:cs typeface="ＭＳ Ｐゴシック" charset="-128"/>
              </a:rPr>
              <a:t>Why</a:t>
            </a:r>
            <a:r>
              <a:rPr lang="en-US" sz="3600" b="1">
                <a:solidFill>
                  <a:srgbClr val="FFFFFF"/>
                </a:solidFill>
                <a:effectLst>
                  <a:glow rad="152400">
                    <a:srgbClr val="000000">
                      <a:alpha val="75000"/>
                    </a:srgbClr>
                  </a:glow>
                </a:effectLst>
                <a:latin typeface="Helvetica" charset="0"/>
                <a:ea typeface="ＭＳ Ｐゴシック" charset="-128"/>
                <a:cs typeface="ＭＳ Ｐゴシック" charset="-128"/>
              </a:rPr>
              <a:t> to Restore</a:t>
            </a:r>
            <a:br>
              <a:rPr lang="en-US" sz="3600" b="1">
                <a:solidFill>
                  <a:srgbClr val="FFFFFF"/>
                </a:solidFill>
                <a:effectLst>
                  <a:glow rad="152400">
                    <a:srgbClr val="000000">
                      <a:alpha val="75000"/>
                    </a:srgbClr>
                  </a:glow>
                </a:effectLst>
                <a:latin typeface="Helvetica" charset="0"/>
                <a:ea typeface="ＭＳ Ｐゴシック" charset="-128"/>
                <a:cs typeface="ＭＳ Ｐゴシック" charset="-128"/>
              </a:rPr>
            </a:br>
            <a:r>
              <a:rPr lang="en-US" sz="3600" b="1">
                <a:solidFill>
                  <a:srgbClr val="FFFFFF"/>
                </a:solidFill>
                <a:effectLst>
                  <a:glow rad="152400">
                    <a:srgbClr val="000000">
                      <a:alpha val="75000"/>
                    </a:srgbClr>
                  </a:glow>
                </a:effectLst>
                <a:latin typeface="Helvetica" charset="0"/>
                <a:ea typeface="ＭＳ Ｐゴシック" charset="-128"/>
                <a:cs typeface="ＭＳ Ｐゴシック" charset="-128"/>
              </a:rPr>
              <a:t>18-20</a:t>
            </a:r>
            <a:endParaRPr lang="en-US" sz="4400" b="1">
              <a:solidFill>
                <a:srgbClr val="FFFFFF"/>
              </a:solidFill>
              <a:effectLst>
                <a:glow rad="152400">
                  <a:srgbClr val="000000">
                    <a:alpha val="75000"/>
                  </a:srgbClr>
                </a:glow>
              </a:effectLst>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136873415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2"/>
          <a:stretch>
            <a:fillRect/>
          </a:stretch>
        </p:blipFill>
        <p:spPr>
          <a:xfrm>
            <a:off x="0" y="1270000"/>
            <a:ext cx="9144000" cy="4303059"/>
          </a:xfrm>
          <a:prstGeom prst="rect">
            <a:avLst/>
          </a:prstGeom>
        </p:spPr>
      </p:pic>
      <p:pic>
        <p:nvPicPr>
          <p:cNvPr id="4" name="Picture 3"/>
          <p:cNvPicPr>
            <a:picLocks noChangeAspect="1"/>
          </p:cNvPicPr>
          <p:nvPr/>
        </p:nvPicPr>
        <p:blipFill>
          <a:blip r:embed="rId3"/>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65100">
                    <a:srgbClr val="000000"/>
                  </a:glow>
                </a:effectLst>
              </a:rPr>
              <a:t>Before we can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Lord, Thy kingdom come,</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 we must be willing to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My kingdom go.</a:t>
            </a:r>
            <a:r>
              <a:rPr lang="mr-IN" sz="4000" b="1" dirty="0">
                <a:solidFill>
                  <a:srgbClr val="FFFFFF"/>
                </a:solidFill>
                <a:effectLst>
                  <a:glow rad="165100">
                    <a:srgbClr val="000000"/>
                  </a:glow>
                </a:effectLst>
              </a:rPr>
              <a:t>"</a:t>
            </a:r>
            <a:endParaRPr lang="en-US" sz="4000" b="1" dirty="0">
              <a:solidFill>
                <a:srgbClr val="FFFFFF"/>
              </a:solidFill>
              <a:effectLst>
                <a:glow rad="165100">
                  <a:srgbClr val="000000"/>
                </a:glow>
              </a:effectLst>
            </a:endParaRPr>
          </a:p>
        </p:txBody>
      </p:sp>
    </p:spTree>
    <p:extLst>
      <p:ext uri="{BB962C8B-B14F-4D97-AF65-F5344CB8AC3E}">
        <p14:creationId xmlns:p14="http://schemas.microsoft.com/office/powerpoint/2010/main" val="102900525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924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mr-IN"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And you have caused them to become a Kingdom of priests for our God. And they will reign on the earth.</a:t>
            </a:r>
            <a:r>
              <a:rPr lang="mr-IN"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02909383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dirty="0">
                <a:solidFill>
                  <a:srgbClr val="FFFFFF"/>
                </a:solidFill>
                <a:effectLst>
                  <a:glow rad="228600">
                    <a:srgbClr val="000000"/>
                  </a:glow>
                </a:effectLst>
                <a:latin typeface="Arial" charset="0"/>
                <a:ea typeface="ＭＳ Ｐゴシック" charset="0"/>
                <a:cs typeface="ＭＳ Ｐゴシック" charset="0"/>
              </a:rPr>
              <a:t>Main Idea</a:t>
            </a:r>
            <a:endParaRPr lang="en-US" sz="3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2"/>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1676174738"/>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rPr>
              <a:t>Restoration!</a:t>
            </a: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eaLnBrk="1" hangingPunct="1">
              <a:defRPr/>
            </a:pPr>
            <a:r>
              <a:rPr lang="en-US" sz="6600" b="1">
                <a:solidFill>
                  <a:srgbClr val="1F0769"/>
                </a:solidFill>
                <a:latin typeface="Verdana" charset="0"/>
                <a:ea typeface="Osaka" charset="0"/>
                <a:cs typeface="Osaka" charset="0"/>
              </a:rPr>
              <a:t>Our Goal:</a:t>
            </a:r>
            <a:endParaRPr lang="en-US" sz="4400">
              <a:solidFill>
                <a:srgbClr val="1F0769"/>
              </a:solidFill>
              <a:latin typeface="Verdana" charset="0"/>
              <a:ea typeface="Osaka" charset="0"/>
              <a:cs typeface="Osaka"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278533"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mr-IN" altLang="ja-JP" sz="3600" b="1" dirty="0">
                <a:solidFill>
                  <a:srgbClr val="FFFFFF"/>
                </a:solidFill>
                <a:cs typeface="Arial" charset="0"/>
              </a:rPr>
              <a:t>"</a:t>
            </a:r>
            <a:r>
              <a:rPr lang="en-US" altLang="ja-JP" sz="3600" b="1" dirty="0">
                <a:solidFill>
                  <a:srgbClr val="FFFFFF"/>
                </a:solidFill>
                <a:cs typeface="Arial" charset="0"/>
              </a:rPr>
              <a:t>Brothers, if someone is caught in a sin, you who are spiritual should restore him gently.</a:t>
            </a:r>
            <a:r>
              <a:rPr lang="mr-IN" altLang="ja-JP" sz="3600" b="1" dirty="0">
                <a:solidFill>
                  <a:srgbClr val="FFFFFF"/>
                </a:solidFill>
                <a:cs typeface="Arial" charset="0"/>
              </a:rPr>
              <a:t>"</a:t>
            </a:r>
            <a:endParaRPr lang="en-US" altLang="ja-JP" sz="3600" b="1" dirty="0">
              <a:solidFill>
                <a:srgbClr val="FFFFFF"/>
              </a:solidFill>
              <a:cs typeface="Arial" charset="0"/>
            </a:endParaRPr>
          </a:p>
          <a:p>
            <a:pPr algn="r" eaLnBrk="1" hangingPunct="1">
              <a:lnSpc>
                <a:spcPct val="90000"/>
              </a:lnSpc>
              <a:spcBef>
                <a:spcPct val="20000"/>
              </a:spcBef>
            </a:pPr>
            <a:r>
              <a:rPr lang="en-US" sz="3600" b="1" dirty="0">
                <a:solidFill>
                  <a:srgbClr val="FFFFFF"/>
                </a:solidFill>
                <a:cs typeface="Arial" charset="0"/>
              </a:rPr>
              <a:t>Galatians 6:1</a:t>
            </a: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4400" b="1">
                <a:solidFill>
                  <a:srgbClr val="FFFFFF"/>
                </a:solidFill>
                <a:cs typeface="Arial" charset="0"/>
              </a:rPr>
              <a:t>Restore People in Sin</a:t>
            </a:r>
            <a:endParaRPr lang="en-US" sz="3600">
              <a:solidFill>
                <a:srgbClr val="FFFFFF"/>
              </a:solidFill>
              <a:cs typeface="Arial"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latin typeface="Arial Black" charset="0"/>
              </a:rPr>
              <a:t>M</a:t>
            </a:r>
            <a:endParaRPr lang="en-US" dirty="0">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You!</a:t>
            </a:r>
            <a:endParaRPr lang="en-US" sz="4400" dirty="0">
              <a:solidFill>
                <a:srgbClr val="000000"/>
              </a:solidFill>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ouplefightingm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en-US">
                <a:latin typeface="Arial" charset="0"/>
                <a:ea typeface="ＭＳ Ｐゴシック" charset="0"/>
                <a:cs typeface="ＭＳ Ｐゴシック" charset="0"/>
              </a:rPr>
              <a:t>Go in Person</a:t>
            </a:r>
          </a:p>
        </p:txBody>
      </p:sp>
      <p:sp>
        <p:nvSpPr>
          <p:cNvPr id="4" name="Title 1"/>
          <p:cNvSpPr txBox="1">
            <a:spLocks/>
          </p:cNvSpPr>
          <p:nvPr/>
        </p:nvSpPr>
        <p:spPr bwMode="auto">
          <a:xfrm>
            <a:off x="0" y="764704"/>
            <a:ext cx="298767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600" b="1" dirty="0">
                <a:solidFill>
                  <a:srgbClr val="000000"/>
                </a:solidFill>
                <a:latin typeface="Arial" charset="0"/>
              </a:rPr>
              <a:t>Not:</a:t>
            </a:r>
            <a:br>
              <a:rPr lang="en-US" altLang="zh-CN" sz="3600" b="1" dirty="0">
                <a:solidFill>
                  <a:srgbClr val="000000"/>
                </a:solidFill>
                <a:latin typeface="Arial" charset="0"/>
              </a:rPr>
            </a:br>
            <a:r>
              <a:rPr lang="en-US" altLang="zh-CN" sz="3600" b="1" dirty="0">
                <a:solidFill>
                  <a:srgbClr val="000000"/>
                </a:solidFill>
                <a:latin typeface="Arial" charset="0"/>
              </a:rPr>
              <a:t>• email</a:t>
            </a:r>
            <a:br>
              <a:rPr lang="en-US" altLang="zh-CN" sz="3600" b="1" dirty="0">
                <a:solidFill>
                  <a:srgbClr val="000000"/>
                </a:solidFill>
                <a:latin typeface="Arial" charset="0"/>
              </a:rPr>
            </a:br>
            <a:r>
              <a:rPr lang="en-US" altLang="zh-CN" sz="3600" b="1" dirty="0">
                <a:solidFill>
                  <a:srgbClr val="000000"/>
                </a:solidFill>
                <a:latin typeface="Arial" charset="0"/>
              </a:rPr>
              <a:t>• SMS</a:t>
            </a:r>
            <a:br>
              <a:rPr lang="en-US" altLang="zh-CN" sz="3600" b="1" dirty="0">
                <a:solidFill>
                  <a:srgbClr val="000000"/>
                </a:solidFill>
                <a:latin typeface="Arial" charset="0"/>
              </a:rPr>
            </a:br>
            <a:r>
              <a:rPr lang="en-US" altLang="zh-CN" sz="3600" b="1" dirty="0">
                <a:solidFill>
                  <a:srgbClr val="000000"/>
                </a:solidFill>
                <a:latin typeface="Arial" charset="0"/>
              </a:rPr>
              <a:t>• letter</a:t>
            </a:r>
            <a:br>
              <a:rPr lang="en-US" altLang="zh-CN" sz="3600" b="1" dirty="0">
                <a:solidFill>
                  <a:srgbClr val="000000"/>
                </a:solidFill>
                <a:latin typeface="Arial" charset="0"/>
              </a:rPr>
            </a:br>
            <a:r>
              <a:rPr lang="en-US" altLang="zh-CN" sz="3600" b="1" dirty="0">
                <a:solidFill>
                  <a:srgbClr val="000000"/>
                </a:solidFill>
                <a:latin typeface="Arial" charset="0"/>
              </a:rPr>
              <a:t>• phone</a:t>
            </a:r>
            <a:endParaRPr lang="zh-CN" altLang="en-US" sz="3600" b="1" dirty="0">
              <a:solidFill>
                <a:srgbClr val="000000"/>
              </a:solidFill>
              <a:latin typeface="Arial"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5548511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en-US">
                <a:latin typeface="Arial" charset="0"/>
                <a:ea typeface="ＭＳ Ｐゴシック" charset="0"/>
                <a:cs typeface="ＭＳ Ｐゴシック" charset="0"/>
              </a:rPr>
              <a:t>Brothers…</a:t>
            </a:r>
          </a:p>
        </p:txBody>
      </p:sp>
    </p:spTree>
    <p:extLst>
      <p:ext uri="{BB962C8B-B14F-4D97-AF65-F5344CB8AC3E}">
        <p14:creationId xmlns:p14="http://schemas.microsoft.com/office/powerpoint/2010/main" val="26734641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en-US" b="1">
                <a:latin typeface="Arial" charset="0"/>
                <a:ea typeface="ＭＳ Ｐゴシック" charset="0"/>
              </a:rPr>
              <a:t>Why don</a:t>
            </a:r>
            <a:r>
              <a:rPr lang="mr-IN"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3"/>
            <a:ext cx="6477000" cy="4402137"/>
          </a:xfrm>
          <a:prstGeom prst="rect">
            <a:avLst/>
          </a:prstGeom>
          <a:noFill/>
          <a:ln>
            <a:noFill/>
          </a:ln>
          <a:effectLst>
            <a:outerShdw blurRad="63500" dist="35921" dir="2700000" algn="ctr" rotWithShape="0">
              <a:srgbClr val="000000">
                <a:alpha val="74998"/>
              </a:srgbClr>
            </a:outerShdw>
          </a:effec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buFont typeface="Arial"/>
              <a:buChar char="•"/>
              <a:defRPr/>
            </a:pPr>
            <a:r>
              <a:rPr lang="en-US" sz="4000" b="1" dirty="0">
                <a:solidFill>
                  <a:srgbClr val="FFFFFF"/>
                </a:solidFill>
              </a:rPr>
              <a:t>Ignorance</a:t>
            </a:r>
          </a:p>
          <a:p>
            <a:pPr marL="571500" indent="-571500">
              <a:buFont typeface="Arial"/>
              <a:buChar char="•"/>
              <a:defRPr/>
            </a:pPr>
            <a:r>
              <a:rPr lang="en-US" sz="4000" b="1" dirty="0">
                <a:solidFill>
                  <a:srgbClr val="FFFFFF"/>
                </a:solidFill>
              </a:rPr>
              <a:t>Doubt</a:t>
            </a:r>
          </a:p>
          <a:p>
            <a:pPr marL="571500" indent="-571500">
              <a:buFont typeface="Arial"/>
              <a:buChar char="•"/>
              <a:defRPr/>
            </a:pPr>
            <a:r>
              <a:rPr lang="en-US" sz="4000" b="1" dirty="0">
                <a:solidFill>
                  <a:srgbClr val="FFFFFF"/>
                </a:solidFill>
              </a:rPr>
              <a:t>Failure</a:t>
            </a:r>
          </a:p>
          <a:p>
            <a:pPr marL="571500" indent="-571500">
              <a:buFont typeface="Arial"/>
              <a:buChar char="•"/>
              <a:defRPr/>
            </a:pPr>
            <a:r>
              <a:rPr lang="en-US" sz="4000" b="1" dirty="0">
                <a:solidFill>
                  <a:srgbClr val="FFFFFF"/>
                </a:solidFill>
              </a:rPr>
              <a:t>Fear</a:t>
            </a:r>
          </a:p>
          <a:p>
            <a:pPr marL="571500" indent="-571500">
              <a:buFont typeface="Arial"/>
              <a:buChar char="•"/>
              <a:defRPr/>
            </a:pPr>
            <a:r>
              <a:rPr lang="en-US" sz="4000" b="1" dirty="0">
                <a:solidFill>
                  <a:srgbClr val="FFFFFF"/>
                </a:solidFill>
              </a:rPr>
              <a:t>Excuses</a:t>
            </a:r>
          </a:p>
          <a:p>
            <a:pPr marL="571500" indent="-571500">
              <a:buFont typeface="Arial"/>
              <a:buChar char="•"/>
              <a:defRPr/>
            </a:pPr>
            <a:r>
              <a:rPr lang="en-US" sz="4000" b="1" dirty="0">
                <a:solidFill>
                  <a:srgbClr val="FFFFFF"/>
                </a:solidFill>
              </a:rPr>
              <a:t>Impurity</a:t>
            </a:r>
          </a:p>
          <a:p>
            <a:pPr marL="571500" indent="-571500">
              <a:buFont typeface="Arial"/>
              <a:buChar char="•"/>
              <a:defRPr/>
            </a:pPr>
            <a:r>
              <a:rPr lang="en-US" sz="4000" b="1" dirty="0">
                <a:solidFill>
                  <a:srgbClr val="FFFFFF"/>
                </a:solidFill>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949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364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965667"/>
                                        </p:tgtEl>
                                        <p:attrNameLst>
                                          <p:attrName>style.visibility</p:attrName>
                                        </p:attrNameLst>
                                      </p:cBhvr>
                                      <p:to>
                                        <p:strVal val="visible"/>
                                      </p:to>
                                    </p:set>
                                    <p:animEffect transition="in" filter="wipe(right)">
                                      <p:cBhvr>
                                        <p:cTn id="11" dur="500"/>
                                        <p:tgtEl>
                                          <p:spTgt spid="96566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65668"/>
                                        </p:tgtEl>
                                        <p:attrNameLst>
                                          <p:attrName>style.visibility</p:attrName>
                                        </p:attrNameLst>
                                      </p:cBhvr>
                                      <p:to>
                                        <p:strVal val="visible"/>
                                      </p:to>
                                    </p:set>
                                    <p:animEffect transition="in" filter="wipe(down)">
                                      <p:cBhvr>
                                        <p:cTn id="15" dur="500"/>
                                        <p:tgtEl>
                                          <p:spTgt spid="96566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5669"/>
                                        </p:tgtEl>
                                        <p:attrNameLst>
                                          <p:attrName>style.visibility</p:attrName>
                                        </p:attrNameLst>
                                      </p:cBhvr>
                                      <p:to>
                                        <p:strVal val="visible"/>
                                      </p:to>
                                    </p:set>
                                    <p:animEffect transition="in" filter="wipe(up)">
                                      <p:cBhvr>
                                        <p:cTn id="19" dur="500"/>
                                        <p:tgtEl>
                                          <p:spTgt spid="965669"/>
                                        </p:tgtEl>
                                      </p:cBhvr>
                                    </p:animEffect>
                                  </p:childTnLst>
                                </p:cTn>
                              </p:par>
                            </p:childTnLst>
                          </p:cTn>
                        </p:par>
                        <p:par>
                          <p:cTn id="20" fill="hold" nodeType="withGroup">
                            <p:stCondLst>
                              <p:cond delay="2000"/>
                            </p:stCondLst>
                            <p:childTnLst>
                              <p:par>
                                <p:cTn id="21" presetID="3" presetClass="exit" presetSubtype="10" fill="hold" nodeType="afterEffect">
                                  <p:stCondLst>
                                    <p:cond delay="0"/>
                                  </p:stCondLst>
                                  <p:childTnLst>
                                    <p:animEffect transition="out" filter="blinds(horizontal)">
                                      <p:cBhvr>
                                        <p:cTn id="22" dur="500"/>
                                        <p:tgtEl>
                                          <p:spTgt spid="965669"/>
                                        </p:tgtEl>
                                      </p:cBhvr>
                                    </p:animEffect>
                                    <p:set>
                                      <p:cBhvr>
                                        <p:cTn id="23" dur="1" fill="hold">
                                          <p:stCondLst>
                                            <p:cond delay="499"/>
                                          </p:stCondLst>
                                        </p:cTn>
                                        <p:tgtEl>
                                          <p:spTgt spid="965669"/>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965668"/>
                                        </p:tgtEl>
                                      </p:cBhvr>
                                    </p:animEffect>
                                    <p:set>
                                      <p:cBhvr>
                                        <p:cTn id="26" dur="1" fill="hold">
                                          <p:stCondLst>
                                            <p:cond delay="499"/>
                                          </p:stCondLst>
                                        </p:cTn>
                                        <p:tgtEl>
                                          <p:spTgt spid="965668"/>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965667"/>
                                        </p:tgtEl>
                                      </p:cBhvr>
                                    </p:animEffect>
                                    <p:set>
                                      <p:cBhvr>
                                        <p:cTn id="29" dur="1" fill="hold">
                                          <p:stCondLst>
                                            <p:cond delay="499"/>
                                          </p:stCondLst>
                                        </p:cTn>
                                        <p:tgtEl>
                                          <p:spTgt spid="965667"/>
                                        </p:tgtEl>
                                        <p:attrNameLst>
                                          <p:attrName>style.visibility</p:attrName>
                                        </p:attrNameLst>
                                      </p:cBhvr>
                                      <p:to>
                                        <p:strVal val="hidden"/>
                                      </p:to>
                                    </p:set>
                                  </p:childTnLst>
                                </p:cTn>
                              </p:par>
                            </p:childTnLst>
                          </p:cTn>
                        </p:par>
                        <p:par>
                          <p:cTn id="30" fill="hold" nodeType="with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965666"/>
                                        </p:tgtEl>
                                        <p:attrNameLst>
                                          <p:attrName>style.visibility</p:attrName>
                                        </p:attrNameLst>
                                      </p:cBhvr>
                                      <p:to>
                                        <p:strVal val="visible"/>
                                      </p:to>
                                    </p:set>
                                    <p:animEffect transition="in" filter="wipe(left)">
                                      <p:cBhvr>
                                        <p:cTn id="33" dur="500"/>
                                        <p:tgtEl>
                                          <p:spTgt spid="965666"/>
                                        </p:tgtEl>
                                      </p:cBhvr>
                                    </p:animEffect>
                                  </p:childTnLst>
                                </p:cTn>
                              </p:par>
                            </p:childTnLst>
                          </p:cTn>
                        </p:par>
                        <p:par>
                          <p:cTn id="34" fill="hold" nodeType="withGroup">
                            <p:stCondLst>
                              <p:cond delay="3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965670"/>
                                        </p:tgtEl>
                                        <p:attrNameLst>
                                          <p:attrName>style.visibility</p:attrName>
                                        </p:attrNameLst>
                                      </p:cBhvr>
                                      <p:to>
                                        <p:strVal val="visible"/>
                                      </p:to>
                                    </p:set>
                                    <p:anim calcmode="lin" valueType="num">
                                      <p:cBhvr>
                                        <p:cTn id="37" dur="1000" fill="hold"/>
                                        <p:tgtEl>
                                          <p:spTgt spid="965670"/>
                                        </p:tgtEl>
                                        <p:attrNameLst>
                                          <p:attrName>ppt_w</p:attrName>
                                        </p:attrNameLst>
                                      </p:cBhvr>
                                      <p:tavLst>
                                        <p:tav tm="0">
                                          <p:val>
                                            <p:fltVal val="0"/>
                                          </p:val>
                                        </p:tav>
                                        <p:tav tm="100000">
                                          <p:val>
                                            <p:strVal val="#ppt_w"/>
                                          </p:val>
                                        </p:tav>
                                      </p:tavLst>
                                    </p:anim>
                                    <p:anim calcmode="lin" valueType="num">
                                      <p:cBhvr>
                                        <p:cTn id="38" dur="1000" fill="hold"/>
                                        <p:tgtEl>
                                          <p:spTgt spid="965670"/>
                                        </p:tgtEl>
                                        <p:attrNameLst>
                                          <p:attrName>ppt_h</p:attrName>
                                        </p:attrNameLst>
                                      </p:cBhvr>
                                      <p:tavLst>
                                        <p:tav tm="0">
                                          <p:val>
                                            <p:fltVal val="0"/>
                                          </p:val>
                                        </p:tav>
                                        <p:tav tm="100000">
                                          <p:val>
                                            <p:strVal val="#ppt_h"/>
                                          </p:val>
                                        </p:tav>
                                      </p:tavLst>
                                    </p:anim>
                                    <p:anim calcmode="lin" valueType="num">
                                      <p:cBhvr>
                                        <p:cTn id="39" dur="1000" fill="hold"/>
                                        <p:tgtEl>
                                          <p:spTgt spid="965670"/>
                                        </p:tgtEl>
                                        <p:attrNameLst>
                                          <p:attrName>style.rotation</p:attrName>
                                        </p:attrNameLst>
                                      </p:cBhvr>
                                      <p:tavLst>
                                        <p:tav tm="0">
                                          <p:val>
                                            <p:fltVal val="90"/>
                                          </p:val>
                                        </p:tav>
                                        <p:tav tm="100000">
                                          <p:val>
                                            <p:fltVal val="0"/>
                                          </p:val>
                                        </p:tav>
                                      </p:tavLst>
                                    </p:anim>
                                    <p:animEffect transition="in" filter="fade">
                                      <p:cBhvr>
                                        <p:cTn id="40"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sz="5400" b="1">
                <a:solidFill>
                  <a:srgbClr val="FFFFFF"/>
                </a:solidFill>
                <a:latin typeface="Arial" charset="0"/>
                <a:ea typeface="ＭＳ Ｐゴシック" charset="0"/>
                <a:cs typeface="Arial" charset="0"/>
              </a:rPr>
              <a:t>Questions on Step 2</a:t>
            </a:r>
            <a:endParaRPr lang="en-US">
              <a:solidFill>
                <a:srgbClr val="FFFFFF"/>
              </a:solidFill>
              <a:latin typeface="Arial" charset="0"/>
              <a:ea typeface="ＭＳ Ｐゴシック" charset="0"/>
              <a:cs typeface="Arial" charset="0"/>
            </a:endParaRPr>
          </a:p>
        </p:txBody>
      </p:sp>
      <p:sp>
        <p:nvSpPr>
          <p:cNvPr id="1094659" name="Text Box 3"/>
          <p:cNvSpPr txBox="1">
            <a:spLocks noChangeArrowheads="1"/>
          </p:cNvSpPr>
          <p:nvPr/>
        </p:nvSpPr>
        <p:spPr bwMode="auto">
          <a:xfrm>
            <a:off x="-11113" y="3500438"/>
            <a:ext cx="7315201" cy="3019425"/>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4800" b="1" dirty="0">
                <a:solidFill>
                  <a:srgbClr val="FFFFFF"/>
                </a:solidFill>
                <a:effectLst>
                  <a:outerShdw blurRad="50800" dist="50800" dir="2700000" algn="tl" rotWithShape="0">
                    <a:srgbClr val="000000"/>
                  </a:outerShdw>
                </a:effectLst>
              </a:rPr>
              <a:t>Who should these people be?</a:t>
            </a:r>
          </a:p>
          <a:p>
            <a:pPr>
              <a:buFont typeface="Arial" charset="0"/>
              <a:buChar char="•"/>
              <a:defRPr/>
            </a:pPr>
            <a:endParaRPr lang="en-US" sz="4800" b="1" dirty="0">
              <a:solidFill>
                <a:srgbClr val="FFFFFF"/>
              </a:solidFill>
              <a:effectLst>
                <a:outerShdw blurRad="50800" dist="50800" dir="2700000" algn="tl" rotWithShape="0">
                  <a:srgbClr val="000000"/>
                </a:outerShdw>
              </a:effectLst>
            </a:endParaRPr>
          </a:p>
          <a:p>
            <a:pPr>
              <a:buFont typeface="Arial" charset="0"/>
              <a:buChar char="•"/>
              <a:defRPr/>
            </a:pPr>
            <a:r>
              <a:rPr lang="en-US" sz="4800" b="1" dirty="0">
                <a:solidFill>
                  <a:srgbClr val="FFFFFF"/>
                </a:solidFill>
                <a:effectLst>
                  <a:outerShdw blurRad="50800" dist="50800" dir="2700000" algn="tl" rotWithShape="0">
                    <a:srgbClr val="000000"/>
                  </a:outerShdw>
                </a:effectLst>
              </a:rPr>
              <a:t>Why take 1-2 others?</a:t>
            </a: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p:spPr>
        <p:txBody>
          <a:bodyPr/>
          <a:lstStyle/>
          <a:p>
            <a:pPr>
              <a:buFont typeface="Wingdings" charset="0"/>
              <a:buNone/>
              <a:defRPr/>
            </a:pPr>
            <a:r>
              <a:rPr lang="mr-IN" sz="3600" b="1" i="1" dirty="0">
                <a:solidFill>
                  <a:srgbClr val="FFFFFF"/>
                </a:solidFill>
                <a:ea typeface="ヒラギノ角ゴ Pro W3" charset="0"/>
                <a:cs typeface="ヒラギノ角ゴ Pro W3" charset="0"/>
              </a:rPr>
              <a:t>"</a:t>
            </a:r>
            <a:r>
              <a:rPr lang="en-US" sz="3600" b="1" i="1" dirty="0">
                <a:solidFill>
                  <a:srgbClr val="FFFFFF"/>
                </a:solidFill>
                <a:ea typeface="ヒラギノ角ゴ Pro W3" charset="0"/>
                <a:cs typeface="ヒラギノ角ゴ Pro W3" charset="0"/>
              </a:rPr>
              <a:t>One witness is not enough to convict a man accused of any crime or offense he may have committed. A matter must be established by the testimony of two or three witnesses.</a:t>
            </a:r>
            <a:r>
              <a:rPr lang="mr-IN" sz="3600" b="1" i="1" dirty="0">
                <a:solidFill>
                  <a:srgbClr val="FFFFFF"/>
                </a:solidFill>
                <a:ea typeface="ヒラギノ角ゴ Pro W3" charset="0"/>
                <a:cs typeface="ヒラギノ角ゴ Pro W3" charset="0"/>
              </a:rPr>
              <a:t>"</a:t>
            </a:r>
            <a:endParaRPr lang="en-US" sz="3600" b="1" i="1" dirty="0">
              <a:solidFill>
                <a:srgbClr val="FFFFFF"/>
              </a:solidFill>
              <a:ea typeface="ヒラギノ角ゴ Pro W3" charset="0"/>
              <a:cs typeface="ヒラギノ角ゴ Pro W3"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en-US" sz="6600" dirty="0">
                <a:effectLst>
                  <a:glow rad="228600">
                    <a:schemeClr val="tx1"/>
                  </a:glow>
                </a:effectLst>
                <a:latin typeface="Arial" charset="0"/>
                <a:ea typeface="ＭＳ Ｐゴシック" charset="0"/>
                <a:cs typeface="ＭＳ Ｐゴシック" charset="0"/>
              </a:rPr>
              <a:t>Why tell the whole church?</a:t>
            </a: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cs typeface="Arial" charset="0"/>
              </a:rPr>
              <a:t>How NOT to Discipline</a:t>
            </a:r>
            <a:endParaRPr lang="en-US" sz="4400">
              <a:solidFill>
                <a:srgbClr val="FFFFFF"/>
              </a:solidFill>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effectLst>
                  <a:outerShdw blurRad="38100" dist="38100" dir="2700000" algn="tl">
                    <a:srgbClr val="000000"/>
                  </a:outerShdw>
                </a:effectLst>
                <a:cs typeface="Arial" charset="0"/>
              </a:rPr>
              <a:t>EXCOMMUNICATE !</a:t>
            </a:r>
            <a:endParaRPr lang="en-US" sz="440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cs typeface="Arial" charset="0"/>
              </a:rPr>
              <a:t>How to Discipline Him/Her</a:t>
            </a:r>
            <a:endParaRPr lang="en-US" sz="4400">
              <a:solidFill>
                <a:srgbClr val="FFFFFF"/>
              </a:solidFill>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refer to him/her as a Christian.</a:t>
            </a:r>
          </a:p>
          <a:p>
            <a:pPr>
              <a:buFontTx/>
              <a:buChar char="•"/>
            </a:pPr>
            <a:r>
              <a:rPr lang="en-US" sz="2800" b="1">
                <a:solidFill>
                  <a:srgbClr val="000000"/>
                </a:solidFill>
              </a:rPr>
              <a:t>Evangelize this person.</a:t>
            </a:r>
          </a:p>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let him/her take the Lord</a:t>
            </a:r>
            <a:r>
              <a:rPr lang="mr-IN" altLang="ja-JP" sz="2800" b="1">
                <a:solidFill>
                  <a:srgbClr val="000000"/>
                </a:solidFill>
              </a:rPr>
              <a:t>'</a:t>
            </a:r>
            <a:r>
              <a:rPr lang="en-US" altLang="ja-JP" sz="2800" b="1">
                <a:solidFill>
                  <a:srgbClr val="000000"/>
                </a:solidFill>
              </a:rPr>
              <a:t>s Supper.</a:t>
            </a:r>
          </a:p>
          <a:p>
            <a:pPr>
              <a:buFontTx/>
              <a:buChar char="•"/>
            </a:pPr>
            <a:r>
              <a:rPr lang="en-US" sz="2800" b="1">
                <a:solidFill>
                  <a:srgbClr val="000000"/>
                </a:solidFill>
              </a:rPr>
              <a:t>Remove the person from membership.</a:t>
            </a:r>
          </a:p>
          <a:p>
            <a:pPr>
              <a:buFontTx/>
              <a:buChar char="•"/>
            </a:pPr>
            <a:r>
              <a:rPr lang="en-US" sz="2800" b="1">
                <a:solidFill>
                  <a:srgbClr val="000000"/>
                </a:solidFill>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mr-IN" altLang="ja-JP" sz="2800" b="1" dirty="0">
                <a:solidFill>
                  <a:srgbClr val="000000"/>
                </a:solidFill>
              </a:rPr>
              <a:t>"</a:t>
            </a:r>
            <a:r>
              <a:rPr lang="en-US" altLang="ja-JP" sz="2800" b="1" dirty="0">
                <a:solidFill>
                  <a:srgbClr val="000000"/>
                </a:solidFill>
              </a:rPr>
              <a:t>Deliver over to Satan</a:t>
            </a:r>
            <a:r>
              <a:rPr lang="mr-IN" altLang="ja-JP" sz="2800" b="1" dirty="0">
                <a:solidFill>
                  <a:srgbClr val="000000"/>
                </a:solidFill>
              </a:rPr>
              <a:t>"</a:t>
            </a:r>
            <a:r>
              <a:rPr lang="en-US" altLang="ja-JP" sz="2800" b="1" dirty="0">
                <a:solidFill>
                  <a:srgbClr val="000000"/>
                </a:solidFill>
              </a:rPr>
              <a:t> one in sex sin </a:t>
            </a:r>
            <a:br>
              <a:rPr lang="en-US" altLang="ja-JP" sz="2800" b="1" dirty="0">
                <a:solidFill>
                  <a:srgbClr val="000000"/>
                </a:solidFill>
              </a:rPr>
            </a:br>
            <a:r>
              <a:rPr lang="en-US" altLang="ja-JP" sz="2800" b="1" dirty="0">
                <a:solidFill>
                  <a:srgbClr val="000000"/>
                </a:solidFill>
              </a:rPr>
              <a:t>(1 Cor. 5:5).</a:t>
            </a:r>
          </a:p>
          <a:p>
            <a:pPr>
              <a:buFontTx/>
              <a:buChar char="•"/>
            </a:pPr>
            <a:r>
              <a:rPr lang="en-US" sz="2800" b="1" dirty="0">
                <a:solidFill>
                  <a:srgbClr val="000000"/>
                </a:solidFill>
              </a:rPr>
              <a:t>Don</a:t>
            </a:r>
            <a:r>
              <a:rPr lang="mr-IN" altLang="ja-JP" sz="2800" b="1" dirty="0">
                <a:solidFill>
                  <a:srgbClr val="000000"/>
                </a:solidFill>
              </a:rPr>
              <a:t>'</a:t>
            </a:r>
            <a:r>
              <a:rPr lang="en-US" sz="2800" b="1" dirty="0">
                <a:solidFill>
                  <a:srgbClr val="000000"/>
                </a:solidFill>
              </a:rPr>
              <a:t>t eat with him/her (1 Cor. 5:11).</a:t>
            </a:r>
          </a:p>
          <a:p>
            <a:pPr>
              <a:buFontTx/>
              <a:buChar char="•"/>
            </a:pPr>
            <a:r>
              <a:rPr lang="en-US" sz="2800" b="1" dirty="0">
                <a:solidFill>
                  <a:srgbClr val="000000"/>
                </a:solidFill>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312322"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312323"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4" name="Text Box 3"/>
          <p:cNvSpPr txBox="1">
            <a:spLocks noChangeArrowheads="1"/>
          </p:cNvSpPr>
          <p:nvPr/>
        </p:nvSpPr>
        <p:spPr bwMode="auto">
          <a:xfrm>
            <a:off x="4427538" y="163513"/>
            <a:ext cx="4500562" cy="378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a:solidFill>
                  <a:srgbClr val="000000"/>
                </a:solidFill>
              </a:rPr>
              <a:t>I. K</a:t>
            </a:r>
            <a:r>
              <a:rPr lang="en-US" altLang="ja-JP" sz="4800" b="1">
                <a:solidFill>
                  <a:srgbClr val="000000"/>
                </a:solidFill>
              </a:rPr>
              <a:t>eep the matter as </a:t>
            </a:r>
            <a:r>
              <a:rPr lang="en-US" altLang="ja-JP" sz="4800" b="1" u="sng">
                <a:solidFill>
                  <a:srgbClr val="146225"/>
                </a:solidFill>
              </a:rPr>
              <a:t>private</a:t>
            </a:r>
            <a:r>
              <a:rPr lang="en-US" altLang="ja-JP" sz="4800" b="1">
                <a:solidFill>
                  <a:srgbClr val="000000"/>
                </a:solidFill>
              </a:rPr>
              <a:t> as possible (15-17).</a:t>
            </a:r>
            <a:r>
              <a:rPr lang="en-US" altLang="ja-JP" sz="4000" b="1">
                <a:solidFill>
                  <a:srgbClr val="000000"/>
                </a:solidFill>
                <a:latin typeface="Times New Roman" charset="0"/>
              </a:rPr>
              <a:t> </a:t>
            </a:r>
            <a:endParaRPr lang="en-US" sz="4000" b="1">
              <a:solidFill>
                <a:srgbClr val="000000"/>
              </a:solidFill>
              <a:latin typeface="Times New Roman" charset="0"/>
            </a:endParaRPr>
          </a:p>
        </p:txBody>
      </p:sp>
    </p:spTree>
    <p:extLst>
      <p:ext uri="{BB962C8B-B14F-4D97-AF65-F5344CB8AC3E}">
        <p14:creationId xmlns:p14="http://schemas.microsoft.com/office/powerpoint/2010/main" val="2743778008"/>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31437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314375"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2185397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800" b="1">
                <a:solidFill>
                  <a:srgbClr val="000000"/>
                </a:solidFill>
              </a:rPr>
              <a:t>II. Our church extends the </a:t>
            </a:r>
            <a:r>
              <a:rPr lang="en-US" sz="4800" b="1" u="sng">
                <a:solidFill>
                  <a:srgbClr val="000090"/>
                </a:solidFill>
              </a:rPr>
              <a:t>authority</a:t>
            </a:r>
            <a:r>
              <a:rPr lang="en-US" sz="4800" b="1">
                <a:solidFill>
                  <a:srgbClr val="000090"/>
                </a:solidFill>
              </a:rPr>
              <a:t> </a:t>
            </a:r>
            <a:r>
              <a:rPr lang="en-US" sz="4800" b="1">
                <a:solidFill>
                  <a:srgbClr val="000000"/>
                </a:solidFill>
              </a:rPr>
              <a:t>of God Himself!</a:t>
            </a:r>
            <a:r>
              <a:rPr lang="en-US" b="1">
                <a:solidFill>
                  <a:srgbClr val="000000"/>
                </a:solidFill>
                <a:latin typeface="Times New Roman"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chemeClr val="bg1"/>
                </a:solidFill>
                <a:latin typeface="Arial" charset="0"/>
                <a:ea typeface="ＭＳ Ｐゴシック" charset="0"/>
              </a:rPr>
              <a:t>Why discipline? </a:t>
            </a:r>
            <a:r>
              <a:rPr lang="en-US" sz="6000" b="1">
                <a:solidFill>
                  <a:schemeClr val="bg1"/>
                </a:solidFill>
                <a:latin typeface="Arial" charset="0"/>
                <a:ea typeface="ＭＳ Ｐゴシック" charset="0"/>
              </a:rPr>
              <a:t> </a:t>
            </a:r>
            <a:br>
              <a:rPr lang="en-US" sz="6000" b="1">
                <a:solidFill>
                  <a:schemeClr val="bg1"/>
                </a:solidFill>
                <a:latin typeface="Arial" charset="0"/>
                <a:ea typeface="ＭＳ Ｐゴシック" charset="0"/>
              </a:rPr>
            </a:br>
            <a:r>
              <a:rPr lang="en-US" sz="4000" b="1">
                <a:solidFill>
                  <a:schemeClr val="bg1"/>
                </a:solidFill>
                <a:latin typeface="Arial" charset="0"/>
                <a:ea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50800" dir="2700000" algn="tl" rotWithShape="0">
                    <a:srgbClr val="000000"/>
                  </a:outerShdw>
                </a:effectLst>
              </a:rPr>
              <a:t>We act in the place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 of the </a:t>
            </a:r>
            <a:r>
              <a:rPr lang="en-US" sz="4000" b="1" dirty="0">
                <a:solidFill>
                  <a:srgbClr val="FFFF43"/>
                </a:solidFill>
                <a:effectLst>
                  <a:outerShdw blurRad="50800" dist="50800" dir="2700000" algn="tl" rotWithShape="0">
                    <a:srgbClr val="000000"/>
                  </a:outerShdw>
                </a:effectLst>
              </a:rPr>
              <a:t>Father</a:t>
            </a:r>
            <a:r>
              <a:rPr lang="en-US" sz="4000" b="1" dirty="0">
                <a:solidFill>
                  <a:srgbClr val="FFFFFF"/>
                </a:solidFill>
                <a:effectLst>
                  <a:outerShdw blurRad="50800" dist="50800" dir="2700000" algn="tl" rotWithShape="0">
                    <a:srgbClr val="000000"/>
                  </a:outerShdw>
                </a:effectLst>
              </a:rPr>
              <a:t> </a:t>
            </a:r>
            <a:br>
              <a:rPr lang="en-US" sz="4000" b="1" dirty="0">
                <a:solidFill>
                  <a:srgbClr val="FFFFFF"/>
                </a:solidFill>
                <a:effectLst>
                  <a:outerShdw blurRad="50800" dist="50800" dir="2700000" algn="tl" rotWithShape="0">
                    <a:srgbClr val="000000"/>
                  </a:outerShdw>
                </a:effectLst>
              </a:rPr>
            </a:b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(18-19)</a:t>
            </a:r>
          </a:p>
        </p:txBody>
      </p:sp>
    </p:spTree>
    <p:extLst>
      <p:ext uri="{BB962C8B-B14F-4D97-AF65-F5344CB8AC3E}">
        <p14:creationId xmlns:p14="http://schemas.microsoft.com/office/powerpoint/2010/main" val="12226621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NIV </a:t>
            </a:r>
            <a:r>
              <a:rPr lang="mr-IN" altLang="ja-JP" sz="3600" b="1" dirty="0">
                <a:solidFill>
                  <a:srgbClr val="FFFFFF"/>
                </a:solidFill>
                <a:cs typeface="Arial" charset="0"/>
              </a:rPr>
              <a:t>"</a:t>
            </a:r>
            <a:r>
              <a:rPr lang="en-US" altLang="ja-JP" sz="3600" b="1" dirty="0">
                <a:solidFill>
                  <a:srgbClr val="FFFFFF"/>
                </a:solidFill>
                <a:cs typeface="Arial" charset="0"/>
              </a:rPr>
              <a:t>I tell you the truth, whatever you bind on earth </a:t>
            </a:r>
            <a:br>
              <a:rPr lang="en-US" altLang="ja-JP" sz="3600" b="1" dirty="0">
                <a:solidFill>
                  <a:srgbClr val="FFFFFF"/>
                </a:solidFill>
                <a:cs typeface="Arial" charset="0"/>
              </a:rPr>
            </a:b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rgbClr val="FFFFFF"/>
                </a:solidFill>
                <a:effectLst>
                  <a:outerShdw blurRad="38100" dist="38100" dir="2700000" algn="tl">
                    <a:srgbClr val="000000"/>
                  </a:outerShdw>
                </a:effectLst>
                <a:cs typeface="Arial" charset="0"/>
              </a:rPr>
              <a:t>NAU is a Better Translation…</a:t>
            </a:r>
            <a:endParaRPr lang="en-US" sz="4400">
              <a:solidFill>
                <a:srgbClr val="000000"/>
              </a:solidFill>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NAU </a:t>
            </a:r>
            <a:r>
              <a:rPr lang="mr-IN" altLang="ja-JP" sz="3600" b="1" dirty="0">
                <a:solidFill>
                  <a:srgbClr val="FFFFFF"/>
                </a:solidFill>
                <a:cs typeface="Arial" charset="0"/>
              </a:rPr>
              <a:t>"</a:t>
            </a:r>
            <a:r>
              <a:rPr lang="en-US" altLang="ja-JP" sz="3600" b="1" dirty="0">
                <a:solidFill>
                  <a:srgbClr val="FFFFFF"/>
                </a:solidFill>
                <a:cs typeface="Arial" charset="0"/>
              </a:rPr>
              <a:t>Truly I say to you, whatever you bind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08171169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15</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rPr>
              <a:t>Matthew 18:19</a:t>
            </a:r>
            <a:endParaRPr lang="en-US">
              <a:solidFill>
                <a:schemeClr val="bg1"/>
              </a:solidFill>
              <a:latin typeface="Arial" charset="0"/>
              <a:ea typeface="ＭＳ Ｐゴシック" charset="0"/>
            </a:endParaRP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3200" b="1" dirty="0">
                <a:solidFill>
                  <a:srgbClr val="FFFFFF"/>
                </a:solidFill>
                <a:cs typeface="Arial" charset="0"/>
              </a:rPr>
              <a:t>"</a:t>
            </a:r>
            <a:r>
              <a:rPr lang="en-US" sz="3200" b="1" dirty="0">
                <a:solidFill>
                  <a:srgbClr val="FFFFFF"/>
                </a:solidFill>
                <a:cs typeface="Arial" charset="0"/>
              </a:rPr>
              <a:t>Again, I tell you that if </a:t>
            </a:r>
            <a:r>
              <a:rPr lang="en-US" sz="3200" b="1" dirty="0">
                <a:solidFill>
                  <a:srgbClr val="FFFF00"/>
                </a:solidFill>
                <a:cs typeface="Arial" charset="0"/>
              </a:rPr>
              <a:t>two of you </a:t>
            </a:r>
            <a:r>
              <a:rPr lang="en-US" sz="3200" b="1" dirty="0">
                <a:solidFill>
                  <a:srgbClr val="FFFFFF"/>
                </a:solidFill>
                <a:cs typeface="Arial" charset="0"/>
              </a:rPr>
              <a:t>on earth agree about anything you ask for, it will be done for you by my Father in heaven</a:t>
            </a:r>
            <a:r>
              <a:rPr lang="mr-IN" sz="3200" b="1" dirty="0">
                <a:solidFill>
                  <a:srgbClr val="FFFFFF"/>
                </a:solidFill>
                <a:cs typeface="Arial" charset="0"/>
              </a:rPr>
              <a:t>"</a:t>
            </a:r>
            <a:r>
              <a:rPr lang="en-US" sz="3200" b="1" dirty="0">
                <a:solidFill>
                  <a:srgbClr val="FFFFFF"/>
                </a:solidFill>
                <a:cs typeface="Arial" charset="0"/>
              </a:rPr>
              <a:t> </a:t>
            </a:r>
            <a:br>
              <a:rPr lang="en-US" sz="3200" b="1" dirty="0">
                <a:solidFill>
                  <a:srgbClr val="FFFFFF"/>
                </a:solidFill>
                <a:cs typeface="Arial" charset="0"/>
              </a:rPr>
            </a:br>
            <a:r>
              <a:rPr lang="en-US" sz="3200" b="1" dirty="0">
                <a:solidFill>
                  <a:srgbClr val="FFFFFF"/>
                </a:solidFill>
                <a:cs typeface="Arial" charset="0"/>
              </a:rPr>
              <a:t>(NIV).</a:t>
            </a:r>
            <a:endParaRPr lang="en-US" sz="4400" dirty="0">
              <a:solidFill>
                <a:srgbClr val="FFFFFF"/>
              </a:solidFill>
              <a:cs typeface="Arial" charset="0"/>
            </a:endParaRP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mr-IN"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331641" y="3644900"/>
            <a:ext cx="5761310" cy="2971800"/>
          </a:xfrm>
          <a:noFill/>
          <a:ln>
            <a:noFill/>
          </a:ln>
        </p:spPr>
        <p:txBody>
          <a:bodyPr vert="horz" wrap="square" lIns="91440" tIns="45720" rIns="91440" bIns="45720" numCol="1" anchor="t" anchorCtr="0" compatLnSpc="1">
            <a:prstTxWarp prst="textNoShape">
              <a:avLst/>
            </a:prstTxWarp>
          </a:bodyPr>
          <a:lstStyle/>
          <a:p>
            <a:pPr algn="r" eaLnBrk="1" hangingPunct="1">
              <a:buClr>
                <a:schemeClr val="tx2"/>
              </a:buClr>
              <a:buSzPct val="70000"/>
            </a:pP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I said,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You are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gods</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 you are all sons of the Most High… </a:t>
            </a:r>
            <a:br>
              <a:rPr lang="en-US" sz="3600" b="1" dirty="0">
                <a:solidFill>
                  <a:srgbClr val="FFFFFF"/>
                </a:solidFill>
                <a:effectLst>
                  <a:glow rad="292100">
                    <a:srgbClr val="000000">
                      <a:alpha val="90000"/>
                    </a:srgbClr>
                  </a:glow>
                </a:effectLst>
              </a:rPr>
            </a:br>
            <a:r>
              <a:rPr lang="en-US" sz="3600" b="1" dirty="0">
                <a:solidFill>
                  <a:srgbClr val="FFFFFF"/>
                </a:solidFill>
                <a:effectLst>
                  <a:glow rad="292100">
                    <a:srgbClr val="000000">
                      <a:alpha val="90000"/>
                    </a:srgbClr>
                  </a:glow>
                </a:effectLst>
              </a:rPr>
              <a:t>but you will die like men…</a:t>
            </a:r>
            <a:r>
              <a:rPr lang="mr-IN" sz="3600" b="1" dirty="0">
                <a:solidFill>
                  <a:srgbClr val="FFFFFF"/>
                </a:solidFill>
                <a:effectLst>
                  <a:glow rad="292100">
                    <a:srgbClr val="000000">
                      <a:alpha val="90000"/>
                    </a:srgbClr>
                  </a:glow>
                </a:effectLst>
              </a:rPr>
              <a:t>"</a:t>
            </a:r>
            <a:endParaRPr lang="en-US" sz="3600" b="1" dirty="0">
              <a:solidFill>
                <a:srgbClr val="FFFFFF"/>
              </a:solidFill>
              <a:effectLst>
                <a:glow rad="292100">
                  <a:srgbClr val="000000">
                    <a:alpha val="90000"/>
                  </a:srgbClr>
                </a:glow>
              </a:effectLst>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rPr>
              <a:t>Why discipline? </a:t>
            </a:r>
            <a:r>
              <a:rPr lang="en-US" sz="6000" b="1">
                <a:solidFill>
                  <a:srgbClr val="FFFFFF"/>
                </a:solidFill>
                <a:latin typeface="Arial" charset="0"/>
                <a:ea typeface="ＭＳ Ｐゴシック" charset="0"/>
              </a:rPr>
              <a:t> </a:t>
            </a:r>
            <a:br>
              <a:rPr lang="en-US" sz="6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place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of the </a:t>
            </a:r>
            <a:r>
              <a:rPr lang="en-US" sz="4000" b="1" dirty="0">
                <a:solidFill>
                  <a:srgbClr val="FFFF43"/>
                </a:solidFill>
                <a:effectLst>
                  <a:outerShdw blurRad="50800" dist="63500" dir="2700000" algn="tl" rotWithShape="0">
                    <a:srgbClr val="000000"/>
                  </a:outerShdw>
                </a:effectLst>
              </a:rPr>
              <a:t>Father</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presence &amp; authority of </a:t>
            </a:r>
            <a:r>
              <a:rPr lang="en-US" sz="4000" b="1" dirty="0">
                <a:solidFill>
                  <a:srgbClr val="FFFF43"/>
                </a:solidFill>
                <a:effectLst>
                  <a:outerShdw blurRad="50800" dist="63500" dir="2700000" algn="tl" rotWithShape="0">
                    <a:srgbClr val="000000"/>
                  </a:outerShdw>
                </a:effectLst>
              </a:rPr>
              <a:t>Christ</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en-US" sz="5400" b="1" i="1" dirty="0">
                <a:solidFill>
                  <a:schemeClr val="bg1"/>
                </a:solidFill>
                <a:latin typeface="Arial" charset="0"/>
                <a:ea typeface="ＭＳ Ｐゴシック" charset="0"/>
              </a:rPr>
              <a:t>Matthew 18:20</a:t>
            </a:r>
            <a:endParaRPr lang="en-US" sz="5400" i="1" dirty="0">
              <a:solidFill>
                <a:schemeClr val="bg1"/>
              </a:solidFill>
              <a:latin typeface="Arial" charset="0"/>
              <a:ea typeface="ＭＳ Ｐゴシック" charset="0"/>
            </a:endParaRP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4000" b="1" dirty="0">
                <a:solidFill>
                  <a:srgbClr val="FFFFFF"/>
                </a:solidFill>
                <a:cs typeface="Arial" charset="0"/>
              </a:rPr>
              <a:t>"</a:t>
            </a:r>
            <a:r>
              <a:rPr lang="en-US" sz="4000" b="1" dirty="0">
                <a:solidFill>
                  <a:srgbClr val="FFFFFF"/>
                </a:solidFill>
                <a:cs typeface="Arial" charset="0"/>
              </a:rPr>
              <a:t>For where </a:t>
            </a:r>
            <a:br>
              <a:rPr lang="en-US" sz="4000" b="1" dirty="0">
                <a:solidFill>
                  <a:srgbClr val="FFFFFF"/>
                </a:solidFill>
                <a:cs typeface="Arial" charset="0"/>
              </a:rPr>
            </a:br>
            <a:r>
              <a:rPr lang="en-US" sz="4000" b="1" dirty="0">
                <a:solidFill>
                  <a:srgbClr val="FFFF00"/>
                </a:solidFill>
                <a:cs typeface="Arial" charset="0"/>
              </a:rPr>
              <a:t>two or three </a:t>
            </a:r>
            <a:r>
              <a:rPr lang="en-US" sz="4000" b="1" dirty="0">
                <a:solidFill>
                  <a:srgbClr val="FFFFFF"/>
                </a:solidFill>
                <a:cs typeface="Arial" charset="0"/>
              </a:rPr>
              <a:t>come together in my name, there I am with them</a:t>
            </a:r>
            <a:r>
              <a:rPr lang="mr-IN" sz="4000" b="1" dirty="0">
                <a:solidFill>
                  <a:srgbClr val="FFFFFF"/>
                </a:solidFill>
                <a:cs typeface="Arial" charset="0"/>
              </a:rPr>
              <a:t>"</a:t>
            </a:r>
            <a:r>
              <a:rPr lang="en-US" sz="4000" b="1" dirty="0">
                <a:solidFill>
                  <a:srgbClr val="FFFFFF"/>
                </a:solidFill>
                <a:cs typeface="Arial" charset="0"/>
              </a:rPr>
              <a:t> </a:t>
            </a:r>
            <a:r>
              <a:rPr lang="en-US" sz="3200" b="1" dirty="0">
                <a:solidFill>
                  <a:srgbClr val="FFFFFF"/>
                </a:solidFill>
                <a:cs typeface="Arial" charset="0"/>
              </a:rPr>
              <a:t>(NIV).</a:t>
            </a:r>
            <a:endParaRPr lang="en-US" sz="5400" dirty="0">
              <a:solidFill>
                <a:srgbClr val="FFFFFF"/>
              </a:solidFill>
              <a:cs typeface="Arial" charset="0"/>
            </a:endParaRP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dirty="0">
                <a:solidFill>
                  <a:srgbClr val="FFFF00"/>
                </a:solidFill>
                <a:latin typeface="Arial" charset="0"/>
                <a:ea typeface="ＭＳ Ｐゴシック" charset="0"/>
              </a:rPr>
              <a:t>Why </a:t>
            </a:r>
            <a:r>
              <a:rPr lang="en-US" sz="4000" b="1" dirty="0">
                <a:solidFill>
                  <a:schemeClr val="bg1"/>
                </a:solidFill>
                <a:latin typeface="Arial" charset="0"/>
                <a:ea typeface="ＭＳ Ｐゴシック" charset="0"/>
              </a:rPr>
              <a:t>do we restore sinning Christians properly?</a:t>
            </a:r>
            <a:endParaRPr lang="en-US" sz="3600" dirty="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165002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sz="6000">
                <a:solidFill>
                  <a:srgbClr val="FFFFFF"/>
                </a:solidFill>
                <a:effectLst>
                  <a:glow rad="292100">
                    <a:srgbClr val="000000">
                      <a:alpha val="90000"/>
                    </a:srgbClr>
                  </a:glow>
                </a:effectLst>
                <a:latin typeface="Arial" charset="0"/>
                <a:ea typeface="ＭＳ Ｐゴシック" charset="0"/>
              </a:rPr>
              <a:t>Main Idea:</a:t>
            </a:r>
            <a:endParaRPr lang="en-US">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en-US" sz="4800" b="1" dirty="0">
                <a:solidFill>
                  <a:srgbClr val="FFFFFF"/>
                </a:solidFill>
                <a:effectLst>
                  <a:glow rad="292100">
                    <a:srgbClr val="000000">
                      <a:alpha val="90000"/>
                    </a:srgbClr>
                  </a:glow>
                </a:effectLst>
                <a:cs typeface="+mn-cs"/>
              </a:rPr>
              <a:t>We must </a:t>
            </a:r>
            <a:r>
              <a:rPr lang="en-US" sz="4800" b="1" dirty="0">
                <a:solidFill>
                  <a:srgbClr val="FFFF00"/>
                </a:solidFill>
                <a:effectLst>
                  <a:glow rad="292100">
                    <a:srgbClr val="000000">
                      <a:alpha val="90000"/>
                    </a:srgbClr>
                  </a:glow>
                </a:effectLst>
                <a:cs typeface="+mn-cs"/>
              </a:rPr>
              <a:t>restore </a:t>
            </a:r>
            <a:r>
              <a:rPr lang="en-US" sz="4800" b="1" dirty="0">
                <a:solidFill>
                  <a:srgbClr val="FFFFFF"/>
                </a:solidFill>
                <a:effectLst>
                  <a:glow rad="292100">
                    <a:srgbClr val="000000">
                      <a:alpha val="90000"/>
                    </a:srgbClr>
                  </a:glow>
                </a:effectLst>
                <a:cs typeface="+mn-cs"/>
              </a:rPr>
              <a:t>sinning members properly since we act on God</a:t>
            </a:r>
            <a:r>
              <a:rPr lang="mr-IN" altLang="ja-JP" sz="4800" b="1" dirty="0">
                <a:solidFill>
                  <a:srgbClr val="FFFFFF"/>
                </a:solidFill>
                <a:effectLst>
                  <a:glow rad="292100">
                    <a:srgbClr val="000000">
                      <a:alpha val="90000"/>
                    </a:srgbClr>
                  </a:glow>
                </a:effectLst>
                <a:cs typeface="+mn-cs"/>
              </a:rPr>
              <a:t>'</a:t>
            </a:r>
            <a:r>
              <a:rPr lang="en-US" sz="4800" b="1" dirty="0">
                <a:solidFill>
                  <a:srgbClr val="FFFFFF"/>
                </a:solidFill>
                <a:effectLst>
                  <a:glow rad="292100">
                    <a:srgbClr val="000000">
                      <a:alpha val="90000"/>
                    </a:srgbClr>
                  </a:glow>
                </a:effectLst>
                <a:cs typeface="+mn-cs"/>
              </a:rPr>
              <a:t>s </a:t>
            </a:r>
            <a:r>
              <a:rPr lang="en-US" sz="4800" b="1" dirty="0">
                <a:solidFill>
                  <a:srgbClr val="FFFF00"/>
                </a:solidFill>
                <a:effectLst>
                  <a:glow rad="292100">
                    <a:srgbClr val="000000">
                      <a:alpha val="90000"/>
                    </a:srgbClr>
                  </a:glow>
                </a:effectLst>
                <a:cs typeface="+mn-cs"/>
              </a:rPr>
              <a:t>behalf</a:t>
            </a: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280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Tree>
    <p:extLst>
      <p:ext uri="{BB962C8B-B14F-4D97-AF65-F5344CB8AC3E}">
        <p14:creationId xmlns:p14="http://schemas.microsoft.com/office/powerpoint/2010/main" val="1715134780"/>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mr-IN" altLang="ja-JP" sz="4400" b="1" dirty="0">
                <a:solidFill>
                  <a:srgbClr val="FFFFFF"/>
                </a:solidFill>
                <a:cs typeface="Arial" charset="0"/>
              </a:rPr>
              <a:t>"</a:t>
            </a:r>
            <a:r>
              <a:rPr lang="en-US" altLang="ja-JP" sz="4400" b="1" dirty="0">
                <a:solidFill>
                  <a:srgbClr val="FFFFFF"/>
                </a:solidFill>
                <a:cs typeface="Arial" charset="0"/>
              </a:rPr>
              <a:t>If possible, as far as it depends on you, be at peace with all men</a:t>
            </a:r>
            <a:r>
              <a:rPr lang="mr-IN" altLang="ja-JP" sz="4400" b="1" dirty="0">
                <a:solidFill>
                  <a:srgbClr val="FFFFFF"/>
                </a:solidFill>
                <a:cs typeface="Arial" charset="0"/>
              </a:rPr>
              <a:t>"</a:t>
            </a:r>
            <a:br>
              <a:rPr lang="en-US" altLang="ja-JP" sz="4400" b="1" dirty="0">
                <a:solidFill>
                  <a:srgbClr val="FFFFFF"/>
                </a:solidFill>
                <a:cs typeface="Arial" charset="0"/>
              </a:rPr>
            </a:br>
            <a:r>
              <a:rPr lang="en-US" altLang="ja-JP" sz="4000" b="1" i="1" dirty="0">
                <a:solidFill>
                  <a:srgbClr val="FFFFFF"/>
                </a:solidFill>
                <a:cs typeface="Arial" charset="0"/>
              </a:rPr>
              <a:t>Romans 12:18</a:t>
            </a:r>
            <a:endParaRPr lang="en-US" sz="4400" dirty="0">
              <a:solidFill>
                <a:srgbClr val="000000"/>
              </a:solidFill>
              <a:cs typeface="Arial" charset="0"/>
            </a:endParaRP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89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690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6902"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6903"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690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6905"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690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690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690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691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911"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33691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33691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en-US" sz="4000" b="1">
                <a:solidFill>
                  <a:srgbClr val="FFFFFF"/>
                </a:solidFill>
                <a:cs typeface="Arial" charset="0"/>
              </a:rPr>
              <a:t>The Overall Principle: Romans 12:18</a:t>
            </a:r>
            <a:endParaRPr lang="en-US" sz="4000">
              <a:solidFill>
                <a:srgbClr val="000000"/>
              </a:solidFill>
              <a:cs typeface="Arial" charset="0"/>
            </a:endParaRPr>
          </a:p>
        </p:txBody>
      </p:sp>
    </p:spTree>
    <p:extLst>
      <p:ext uri="{BB962C8B-B14F-4D97-AF65-F5344CB8AC3E}">
        <p14:creationId xmlns:p14="http://schemas.microsoft.com/office/powerpoint/2010/main" val="1329819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4524315"/>
          </a:xfrm>
          <a:prstGeom prst="rect">
            <a:avLst/>
          </a:prstGeom>
          <a:noFill/>
          <a:ln>
            <a:noFill/>
          </a:ln>
          <a:effectLst/>
        </p:spPr>
        <p:txBody>
          <a:bodyPr wrap="square">
            <a:spAutoFit/>
          </a:bodyPr>
          <a:lstStyle/>
          <a:p>
            <a:pPr algn="ctr">
              <a:defRPr/>
            </a:pPr>
            <a:r>
              <a:rPr lang="en-US" sz="4800" b="1" dirty="0">
                <a:solidFill>
                  <a:srgbClr val="FFFFFF"/>
                </a:solidFill>
                <a:effectLst>
                  <a:glow rad="228600">
                    <a:srgbClr val="000000"/>
                  </a:glow>
                </a:effectLst>
              </a:rPr>
              <a:t>Make us one, Lord,</a:t>
            </a:r>
          </a:p>
          <a:p>
            <a:pPr algn="ctr">
              <a:defRPr/>
            </a:pPr>
            <a:r>
              <a:rPr lang="en-US" sz="4800" b="1" dirty="0">
                <a:solidFill>
                  <a:srgbClr val="FFFFFF"/>
                </a:solidFill>
                <a:effectLst>
                  <a:glow rad="228600">
                    <a:srgbClr val="000000"/>
                  </a:glow>
                </a:effectLst>
              </a:rPr>
              <a:t>make us one,</a:t>
            </a:r>
          </a:p>
          <a:p>
            <a:pPr algn="ctr">
              <a:defRPr/>
            </a:pPr>
            <a:r>
              <a:rPr lang="en-US" sz="4800" b="1" dirty="0">
                <a:solidFill>
                  <a:srgbClr val="FFFFFF"/>
                </a:solidFill>
                <a:effectLst>
                  <a:glow rad="228600">
                    <a:srgbClr val="000000"/>
                  </a:glow>
                </a:effectLst>
              </a:rPr>
              <a:t>Holy Spirit, make us one.</a:t>
            </a:r>
          </a:p>
          <a:p>
            <a:pPr algn="ctr">
              <a:defRPr/>
            </a:pPr>
            <a:r>
              <a:rPr lang="en-US" sz="4800" b="1" dirty="0">
                <a:solidFill>
                  <a:srgbClr val="FFFFFF"/>
                </a:solidFill>
                <a:effectLst>
                  <a:glow rad="228600">
                    <a:srgbClr val="000000"/>
                  </a:glow>
                </a:effectLst>
              </a:rPr>
              <a:t>Let Your love flow</a:t>
            </a:r>
          </a:p>
          <a:p>
            <a:pPr algn="ctr">
              <a:defRPr/>
            </a:pPr>
            <a:r>
              <a:rPr lang="en-US" sz="4800" b="1" dirty="0">
                <a:solidFill>
                  <a:srgbClr val="FFFFFF"/>
                </a:solidFill>
                <a:effectLst>
                  <a:glow rad="228600">
                    <a:srgbClr val="000000"/>
                  </a:glow>
                </a:effectLst>
              </a:rPr>
              <a:t>so the world will know</a:t>
            </a:r>
          </a:p>
          <a:p>
            <a:pPr algn="ctr">
              <a:defRPr/>
            </a:pPr>
            <a:r>
              <a:rPr lang="en-US" sz="4800" b="1" dirty="0">
                <a:solidFill>
                  <a:srgbClr val="FFFFFF"/>
                </a:solidFill>
                <a:effectLst>
                  <a:glow rad="228600">
                    <a:srgbClr val="000000"/>
                  </a:glow>
                </a:effectLst>
              </a:rPr>
              <a:t>we are one in You.</a:t>
            </a: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16</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What</a:t>
            </a:r>
            <a:r>
              <a:rPr kumimoji="0" lang="mr-IN" altLang="ja-JP">
                <a:latin typeface="Helvetica" charset="0"/>
                <a:ea typeface="ＭＳ Ｐゴシック" charset="0"/>
                <a:cs typeface="ＭＳ Ｐゴシック" charset="0"/>
              </a:rPr>
              <a:t>'</a:t>
            </a:r>
            <a:r>
              <a:rPr kumimoji="0" lang="en-US">
                <a:latin typeface="Helvetica" charset="0"/>
                <a:ea typeface="ＭＳ Ｐゴシック" charset="0"/>
                <a:cs typeface="ＭＳ Ｐゴシック" charset="0"/>
              </a:rPr>
              <a:t>s God Saying to You?</a:t>
            </a:r>
            <a:endParaRPr kumimoji="0" lang="en-US" sz="360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b.  Your Own Life</a:t>
            </a:r>
            <a:endParaRPr lang="en-US">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a.  The Church Body</a:t>
            </a:r>
          </a:p>
        </p:txBody>
      </p:sp>
    </p:spTree>
    <p:extLst>
      <p:ext uri="{BB962C8B-B14F-4D97-AF65-F5344CB8AC3E}">
        <p14:creationId xmlns:p14="http://schemas.microsoft.com/office/powerpoint/2010/main" val="385534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19</a:t>
            </a:r>
          </a:p>
        </p:txBody>
      </p:sp>
    </p:spTree>
    <p:extLst>
      <p:ext uri="{BB962C8B-B14F-4D97-AF65-F5344CB8AC3E}">
        <p14:creationId xmlns:p14="http://schemas.microsoft.com/office/powerpoint/2010/main" val="2776213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119572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440120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When Jesus came to the region of Caesarea Philippi, he asked his disciples, “Who do people say the Son of Man is?”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They replied, “Some say John the Baptist; others say Elijah; and still others, Jeremiah or one of the prophets.”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“But what about you?” he asked. “Who do you say I am?”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62489607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20</a:t>
            </a:r>
          </a:p>
        </p:txBody>
      </p:sp>
    </p:spTree>
    <p:extLst>
      <p:ext uri="{BB962C8B-B14F-4D97-AF65-F5344CB8AC3E}">
        <p14:creationId xmlns:p14="http://schemas.microsoft.com/office/powerpoint/2010/main" val="1947864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21</a:t>
            </a:r>
          </a:p>
        </p:txBody>
      </p:sp>
    </p:spTree>
    <p:extLst>
      <p:ext uri="{BB962C8B-B14F-4D97-AF65-F5344CB8AC3E}">
        <p14:creationId xmlns:p14="http://schemas.microsoft.com/office/powerpoint/2010/main" val="2030236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 name="Title 1"/>
          <p:cNvSpPr>
            <a:spLocks noGrp="1"/>
          </p:cNvSpPr>
          <p:nvPr>
            <p:ph type="title" idx="4294967295"/>
          </p:nvPr>
        </p:nvSpPr>
        <p:spPr>
          <a:xfrm>
            <a:off x="457200" y="620713"/>
            <a:ext cx="8229600" cy="725487"/>
          </a:xfrm>
        </p:spPr>
        <p:txBody>
          <a:bodyPr/>
          <a:lstStyle/>
          <a:p>
            <a:pPr>
              <a:defRPr/>
            </a:pPr>
            <a:r>
              <a:rPr lang="en-US" sz="2400" b="1" dirty="0" err="1">
                <a:solidFill>
                  <a:schemeClr val="bg1"/>
                </a:solidFill>
                <a:cs typeface="Times New Roman" charset="0"/>
              </a:rPr>
              <a:t>Chs</a:t>
            </a:r>
            <a:r>
              <a:rPr lang="en-US" sz="2400" b="1" dirty="0">
                <a:solidFill>
                  <a:schemeClr val="bg1"/>
                </a:solidFill>
                <a:cs typeface="Times New Roman" charset="0"/>
              </a:rPr>
              <a:t>. 21–27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Jerusalem</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During the Ministry</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of Jesus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Jesus replied, “Blessed are you, Simon son of Jonah, for this was not revealed to you by flesh and blood, but by my Father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And I tell you that you are Peter, and on this rock I will build my church, and the gates of Hades will not overcome it.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4.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16177</TotalTime>
  <Words>11644</Words>
  <Application>Microsoft Macintosh PowerPoint</Application>
  <PresentationFormat>On-screen Show (4:3)</PresentationFormat>
  <Paragraphs>1441</Paragraphs>
  <Slides>343</Slides>
  <Notes>255</Notes>
  <HiddenSlides>0</HiddenSlides>
  <MMClips>0</MMClips>
  <ScaleCrop>false</ScaleCrop>
  <HeadingPairs>
    <vt:vector size="6" baseType="variant">
      <vt:variant>
        <vt:lpstr>Fonts Used</vt:lpstr>
      </vt:variant>
      <vt:variant>
        <vt:i4>24</vt:i4>
      </vt:variant>
      <vt:variant>
        <vt:lpstr>Theme</vt:lpstr>
      </vt:variant>
      <vt:variant>
        <vt:i4>52</vt:i4>
      </vt:variant>
      <vt:variant>
        <vt:lpstr>Slide Titles</vt:lpstr>
      </vt:variant>
      <vt:variant>
        <vt:i4>343</vt:i4>
      </vt:variant>
    </vt:vector>
  </HeadingPairs>
  <TitlesOfParts>
    <vt:vector size="419" baseType="lpstr">
      <vt:lpstr>BONES</vt:lpstr>
      <vt:lpstr>KaiTi</vt:lpstr>
      <vt:lpstr>PerryGothic Regular</vt:lpstr>
      <vt:lpstr>Arial</vt:lpstr>
      <vt:lpstr>Arial Black</vt:lpstr>
      <vt:lpstr>Arial Narrow</vt:lpstr>
      <vt:lpstr>Avenir Black</vt:lpstr>
      <vt:lpstr>Calibri</vt:lpstr>
      <vt:lpstr>Capitals</vt:lpstr>
      <vt:lpstr>Chalkboard</vt:lpstr>
      <vt:lpstr>Comic Sans MS</vt:lpstr>
      <vt:lpstr>Copperplate Gothic Light</vt:lpstr>
      <vt:lpstr>Garamond</vt:lpstr>
      <vt:lpstr>Helvetica</vt:lpstr>
      <vt:lpstr>Impact</vt:lpstr>
      <vt:lpstr>Lucida Sans Unicode</vt:lpstr>
      <vt:lpstr>Monotype Sorts</vt:lpstr>
      <vt:lpstr>Papyrus</vt:lpstr>
      <vt:lpstr>Tahoma</vt:lpstr>
      <vt:lpstr>Times</vt:lpstr>
      <vt:lpstr>Times New Roman</vt:lpstr>
      <vt:lpstr>Trebuchet MS</vt:lpstr>
      <vt:lpstr>Verdana</vt:lpstr>
      <vt:lpstr>Wingdings</vt:lpstr>
      <vt:lpstr>Default Design</vt:lpstr>
      <vt:lpstr>Blank Presentation</vt:lpstr>
      <vt:lpstr>3_Blank Presentation</vt:lpstr>
      <vt:lpstr>4_Blank Presentation</vt:lpstr>
      <vt:lpstr>2_Soaring</vt:lpstr>
      <vt:lpstr>3_Orbit</vt:lpstr>
      <vt:lpstr>Ribbons</vt:lpstr>
      <vt:lpstr>46_Blank Presentation</vt:lpstr>
      <vt:lpstr>8_Office Theme</vt:lpstr>
      <vt:lpstr>49_Blank Presentation</vt:lpstr>
      <vt:lpstr>1_Office Theme</vt:lpstr>
      <vt:lpstr>2_Office Theme</vt:lpstr>
      <vt:lpstr>Northern Lights</vt:lpstr>
      <vt:lpstr>7_Blank Presentation</vt:lpstr>
      <vt:lpstr>1_Glare</vt:lpstr>
      <vt:lpstr>9_Default Design</vt:lpstr>
      <vt:lpstr>2_Mountain</vt:lpstr>
      <vt:lpstr>1_Mountain</vt:lpstr>
      <vt:lpstr>16_Default Design</vt:lpstr>
      <vt:lpstr>8_Blank Presentation</vt:lpstr>
      <vt:lpstr>10_Blank Presentation</vt:lpstr>
      <vt:lpstr>5_Orbit</vt:lpstr>
      <vt:lpstr>Beam</vt:lpstr>
      <vt:lpstr>4_Pulse</vt:lpstr>
      <vt:lpstr>11_Default Design</vt:lpstr>
      <vt:lpstr>Skyline</vt:lpstr>
      <vt:lpstr>Kimono</vt:lpstr>
      <vt:lpstr>12_Default Design</vt:lpstr>
      <vt:lpstr>5_Pulse</vt:lpstr>
      <vt:lpstr>Schmooze</vt:lpstr>
      <vt:lpstr>Expedition</vt:lpstr>
      <vt:lpstr>Alchemy</vt:lpstr>
      <vt:lpstr>Blends</vt:lpstr>
      <vt:lpstr>1_Schmooze</vt:lpstr>
      <vt:lpstr>Justice</vt:lpstr>
      <vt:lpstr>1_Expedition</vt:lpstr>
      <vt:lpstr>1_Blends</vt:lpstr>
      <vt:lpstr>Network</vt:lpstr>
      <vt:lpstr>11_Office Theme</vt:lpstr>
      <vt:lpstr>5_Office Theme</vt:lpstr>
      <vt:lpstr>3_Office Theme</vt:lpstr>
      <vt:lpstr>4_Office Theme</vt:lpstr>
      <vt:lpstr>6_Office Theme</vt:lpstr>
      <vt:lpstr>2_Schmooze</vt:lpstr>
      <vt:lpstr>Slit</vt:lpstr>
      <vt:lpstr>51_Blank Presentation</vt:lpstr>
      <vt:lpstr>1_Default Design</vt:lpstr>
      <vt:lpstr>7_Office Theme</vt:lpstr>
      <vt:lpstr>8_Default Design</vt:lpstr>
      <vt:lpstr>13_Default Design</vt:lpstr>
      <vt:lpstr>2_Default Design</vt:lpstr>
      <vt:lpstr>3_Mountain</vt:lpstr>
      <vt:lpstr>Matthew 15–28</vt:lpstr>
      <vt:lpstr>Why serve Jesus?</vt:lpstr>
      <vt:lpstr>Amazing Names</vt:lpstr>
      <vt:lpstr>Amazing Names</vt:lpstr>
      <vt:lpstr>Amazing Names</vt:lpstr>
      <vt:lpstr>Slides on  Matthew 15</vt:lpstr>
      <vt:lpstr>Slides on  Matthew 16</vt:lpstr>
      <vt:lpstr>PowerPoint Presentation</vt:lpstr>
      <vt:lpstr>PowerPoint Presentation</vt:lpstr>
      <vt:lpstr>16:13–20:34 </vt:lpstr>
      <vt:lpstr>Slides on  Matthew 17</vt:lpstr>
      <vt:lpstr>Slides on  Matthew 18</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Crossroads (1981-83)</vt:lpstr>
      <vt:lpstr>China, 1981</vt:lpstr>
      <vt:lpstr>Crossroads Ministry</vt:lpstr>
      <vt:lpstr>This is war.</vt:lpstr>
      <vt:lpstr>Relational Pillars</vt:lpstr>
      <vt:lpstr>Romance, 1982</vt:lpstr>
      <vt:lpstr>Susan Kay Griffith</vt:lpstr>
      <vt:lpstr>Matthew's Relational Pillars</vt:lpstr>
      <vt:lpstr>Matthew 5:23-24</vt:lpstr>
      <vt:lpstr>Matthew 5:23-24</vt:lpstr>
      <vt:lpstr>The Lord's Supper</vt:lpstr>
      <vt:lpstr>Matthew's Relational Pillars</vt:lpstr>
      <vt:lpstr>How do we restore sinning Christians properly?</vt:lpstr>
      <vt:lpstr>Other Relationships</vt:lpstr>
      <vt:lpstr>Black</vt:lpstr>
      <vt:lpstr>Matthew 18</vt:lpstr>
      <vt:lpstr>Matthew 18:15-20</vt:lpstr>
      <vt:lpstr>The Point of Verses 15-17</vt:lpstr>
      <vt:lpstr>Our Goal:</vt:lpstr>
      <vt:lpstr>Restore People in Sin</vt:lpstr>
      <vt:lpstr>God's 4-step restoring process…</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Questions on Step 2</vt:lpstr>
      <vt:lpstr>Deut. 19:15</vt:lpstr>
      <vt:lpstr>Step 3 to Restoration   Expose the sin to the entire church</vt:lpstr>
      <vt:lpstr>Why tell the whole church?</vt:lpstr>
      <vt:lpstr>Step 4 to Restoration  Treat the person as an unbeliever</vt:lpstr>
      <vt:lpstr>Sins Worthy of Discipline</vt:lpstr>
      <vt:lpstr>Sins Worthy of Discipline</vt:lpstr>
      <vt:lpstr>The Point of Verses 15-17</vt:lpstr>
      <vt:lpstr>God's 4-step restoring process…</vt:lpstr>
      <vt:lpstr>Our 2nd question is answered in verses 18-20: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Why do we restore sinning Christians properly?</vt:lpstr>
      <vt:lpstr>Main Idea:</vt:lpstr>
      <vt:lpstr>Matthew's Relational Pillars</vt:lpstr>
      <vt:lpstr>The Overall Principle</vt:lpstr>
      <vt:lpstr>Matthew's Relational Pillars</vt:lpstr>
      <vt:lpstr>Make us one 3/3</vt:lpstr>
      <vt:lpstr>What's God Saying to You?</vt:lpstr>
      <vt:lpstr>Slides on  Matthew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Used with Permission</vt:lpstr>
      <vt:lpstr>A Literal, Political Kingdom</vt:lpstr>
      <vt:lpstr>Slides on  Matthew 20</vt:lpstr>
      <vt:lpstr>Slides on  Matthew 21</vt:lpstr>
      <vt:lpstr>Chs. 21–27</vt:lpstr>
      <vt:lpstr>Jerusalem During the Ministry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Spirit Leaves &amp; Returns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Slides on  Matthew 22</vt:lpstr>
      <vt:lpstr>Passion Week</vt:lpstr>
      <vt:lpstr>A Silver Denarius</vt:lpstr>
      <vt:lpstr>Slides on  Matthew 23</vt:lpstr>
      <vt:lpstr>Slides on  Matthew 24</vt:lpstr>
      <vt:lpstr>Disciples: What a fantastic temple! (24:1)</vt:lpstr>
      <vt:lpstr>The Olivet Discourse (Matthew 24–25)</vt:lpstr>
      <vt:lpstr>Dispensational Views on Matthew 24</vt:lpstr>
      <vt:lpstr>Dispensational Views on Matthew 24</vt:lpstr>
      <vt:lpstr>Dispensational Views on Matthew 24</vt:lpstr>
      <vt:lpstr>Dispensational Views on Matthew 24</vt:lpstr>
      <vt:lpstr>MATTHEW 24:14</vt:lpstr>
      <vt:lpstr>Matthew 24:15 (NLT)</vt:lpstr>
      <vt:lpstr>Slides on  Matthew 25</vt:lpstr>
      <vt:lpstr>Judgment of the the Nations  (Sheep &amp; Goats)</vt:lpstr>
      <vt:lpstr>Aren't Sheep &amp; Goats the Same?</vt:lpstr>
      <vt:lpstr>Judgment of the Nations</vt:lpstr>
      <vt:lpstr>Judgment of Living Gentiles</vt:lpstr>
      <vt:lpstr>Judgment of Living Gentiles</vt:lpstr>
      <vt:lpstr>Olivet Discourse Overview (Matt. 24–25)</vt:lpstr>
      <vt:lpstr>Outline Finished</vt:lpstr>
      <vt:lpstr>Slides on  Matthew 26</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 Like a prisoner released from his shackles Like a spirit set free from the tomb</vt:lpstr>
      <vt:lpstr>Broken and spilled out, just for love of you, Jesus</vt:lpstr>
      <vt:lpstr>Broken and spilled out, and poured at Your feet</vt:lpstr>
      <vt:lpstr>Lord, You were God's precious treasure, His loved and His own perfect Son</vt:lpstr>
      <vt:lpstr>And though You were perfect and holy You gave up Yourself willingly </vt:lpstr>
      <vt:lpstr>Broken and spilled out Just for love of me, Jesus–– God's most precious treasure lavished on me</vt:lpstr>
      <vt:lpstr>Broken and spilled out and poured at my feet. </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Slides on  Matthew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Temple Veil</vt:lpstr>
      <vt:lpstr>The Temple Veil Torn (27:51)</vt:lpstr>
      <vt:lpstr>Why serve Jesus?</vt:lpstr>
      <vt:lpstr>Amazing Names</vt:lpstr>
      <vt:lpstr>Amazing Names</vt:lpstr>
      <vt:lpstr>Amazing Names</vt:lpstr>
      <vt:lpstr>Amazing Names</vt:lpstr>
      <vt:lpstr>Slides on  Matthew 28</vt:lpstr>
      <vt:lpstr>Outline Finished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Guards Bribed (28:12)</vt:lpstr>
      <vt:lpstr>Matthew 28:18-20 NLT</vt:lpstr>
      <vt:lpstr>The Great Commission</vt:lpstr>
      <vt:lpstr>The Great Commission</vt:lpstr>
      <vt:lpstr>Why serve Jesus?</vt:lpstr>
      <vt:lpstr>Amazing Names</vt:lpstr>
      <vt:lpstr>Amazing Names</vt:lpstr>
      <vt:lpstr>Amazing Names</vt:lpstr>
      <vt:lpstr>Amazing Names</vt:lpstr>
      <vt:lpstr>MAIN IDEA OF MATTHEW</vt:lpstr>
      <vt:lpstr>Amazing Names</vt:lpstr>
      <vt:lpstr>MAIN IDEA OF MATTHEW</vt:lpstr>
      <vt:lpstr>Do you trust the King right now?</vt:lpstr>
      <vt:lpstr>Black</vt:lpstr>
      <vt:lpstr>NT Preaching  •  BibleStudyDownloads.org</vt:lpstr>
      <vt:lpstr>Since Jesus is king, then believers will rule with him!</vt:lpstr>
      <vt:lpstr>Believers will rule the earth  (Rev. 5:10 NLT). </vt:lpstr>
      <vt:lpstr>Revelation 20:4-6 Diagrammed</vt:lpstr>
      <vt:lpstr>Since Jesus fulfilled all the requirements to be Israel's king, we will rule with him!</vt:lpstr>
      <vt:lpstr>Will you stand?</vt:lpstr>
      <vt:lpstr>Jesus is both Lamb and Lion</vt:lpstr>
      <vt:lpstr>"I trust in your death for me."</vt:lpstr>
      <vt:lpstr>Are you ready to rule?</vt:lpstr>
      <vt:lpstr>Be faithful NOW</vt:lpstr>
      <vt:lpstr>NT Survey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376</cp:revision>
  <dcterms:created xsi:type="dcterms:W3CDTF">2006-01-16T02:46:51Z</dcterms:created>
  <dcterms:modified xsi:type="dcterms:W3CDTF">2022-07-30T17:11:52Z</dcterms:modified>
</cp:coreProperties>
</file>