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8.xml" ContentType="application/vnd.openxmlformats-officedocument.theme+xml"/>
  <Override PartName="/ppt/slideLayouts/slideLayout63.xml" ContentType="application/vnd.openxmlformats-officedocument.presentationml.slideLayout+xml"/>
  <Override PartName="/ppt/theme/theme9.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0.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1.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2.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3.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4.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5.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6.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7.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8.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9.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20.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21.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2.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3.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4.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5.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6.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7.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8.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9.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30.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31.xml" ContentType="application/vnd.openxmlformats-officedocument.theme+xml"/>
  <Override PartName="/ppt/slideLayouts/slideLayout314.xml" ContentType="application/vnd.openxmlformats-officedocument.presentationml.slideLayout+xml"/>
  <Override PartName="/ppt/theme/theme32.xml" ContentType="application/vnd.openxmlformats-officedocument.theme+xml"/>
  <Override PartName="/ppt/slideLayouts/slideLayout315.xml" ContentType="application/vnd.openxmlformats-officedocument.presentationml.slideLayout+xml"/>
  <Override PartName="/ppt/theme/theme33.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4.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5.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6.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37.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8.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39.xml" ContentType="application/vnd.openxmlformats-officedocument.theme+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theme/theme40.xml" ContentType="application/vnd.openxmlformats-officedocument.theme+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theme/theme41.xml" ContentType="application/vnd.openxmlformats-officedocument.theme+xml"/>
  <Override PartName="/ppt/slideLayouts/slideLayout406.xml" ContentType="application/vnd.openxmlformats-officedocument.presentationml.slideLayout+xml"/>
  <Override PartName="/ppt/theme/theme42.xml" ContentType="application/vnd.openxmlformats-officedocument.theme+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theme/theme43.xml" ContentType="application/vnd.openxmlformats-officedocument.theme+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44.xml" ContentType="application/vnd.openxmlformats-officedocument.theme+xml"/>
  <Override PartName="/ppt/slideLayouts/slideLayout431.xml" ContentType="application/vnd.openxmlformats-officedocument.presentationml.slideLayout+xml"/>
  <Override PartName="/ppt/theme/theme45.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46.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theme/theme47.xml" ContentType="application/vnd.openxmlformats-officedocument.theme+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theme/theme48.xml" ContentType="application/vnd.openxmlformats-officedocument.theme+xml"/>
  <Override PartName="/ppt/slideLayouts/slideLayout465.xml" ContentType="application/vnd.openxmlformats-officedocument.presentationml.slideLayout+xml"/>
  <Override PartName="/ppt/theme/theme49.xml" ContentType="application/vnd.openxmlformats-officedocument.theme+xml"/>
  <Override PartName="/ppt/slideLayouts/slideLayout466.xml" ContentType="application/vnd.openxmlformats-officedocument.presentationml.slideLayout+xml"/>
  <Override PartName="/ppt/theme/theme50.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51.xml" ContentType="application/vnd.openxmlformats-officedocument.theme+xml"/>
  <Override PartName="/ppt/slideLayouts/slideLayout480.xml" ContentType="application/vnd.openxmlformats-officedocument.presentationml.slideLayout+xml"/>
  <Override PartName="/ppt/theme/theme52.xml" ContentType="application/vnd.openxmlformats-officedocument.theme+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theme/theme53.xml" ContentType="application/vnd.openxmlformats-officedocument.theme+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54.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55.xml" ContentType="application/vnd.openxmlformats-officedocument.theme+xml"/>
  <Override PartName="/ppt/theme/theme5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1.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2.xml" ContentType="application/vnd.openxmlformats-officedocument.themeOverride+xml"/>
  <Override PartName="/ppt/notesSlides/notesSlide34.xml" ContentType="application/vnd.openxmlformats-officedocument.presentationml.notesSlide+xml"/>
  <Override PartName="/ppt/theme/themeOverride3.xml" ContentType="application/vnd.openxmlformats-officedocument.themeOverride+xml"/>
  <Override PartName="/ppt/notesSlides/notesSlide35.xml" ContentType="application/vnd.openxmlformats-officedocument.presentationml.notesSlide+xml"/>
  <Override PartName="/ppt/theme/themeOverride4.xml" ContentType="application/vnd.openxmlformats-officedocument.themeOverride+xml"/>
  <Override PartName="/ppt/notesSlides/notesSlide36.xml" ContentType="application/vnd.openxmlformats-officedocument.presentationml.notesSlide+xml"/>
  <Override PartName="/ppt/theme/themeOverride5.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notesSlides/notesSlide1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688" r:id="rId4"/>
    <p:sldMasterId id="2147483691" r:id="rId5"/>
    <p:sldMasterId id="2147483705" r:id="rId6"/>
    <p:sldMasterId id="2147483718" r:id="rId7"/>
    <p:sldMasterId id="2147483723" r:id="rId8"/>
    <p:sldMasterId id="2147483739" r:id="rId9"/>
    <p:sldMasterId id="2147483741" r:id="rId10"/>
    <p:sldMasterId id="2147483755" r:id="rId11"/>
    <p:sldMasterId id="2147483767" r:id="rId12"/>
    <p:sldMasterId id="2147483780" r:id="rId13"/>
    <p:sldMasterId id="2147483791" r:id="rId14"/>
    <p:sldMasterId id="2147483804" r:id="rId15"/>
    <p:sldMasterId id="2147483828" r:id="rId16"/>
    <p:sldMasterId id="2147483840" r:id="rId17"/>
    <p:sldMasterId id="2147483852" r:id="rId18"/>
    <p:sldMasterId id="2147483866" r:id="rId19"/>
    <p:sldMasterId id="2147483878" r:id="rId20"/>
    <p:sldMasterId id="2147483892" r:id="rId21"/>
    <p:sldMasterId id="2147483904" r:id="rId22"/>
    <p:sldMasterId id="2147483919" r:id="rId23"/>
    <p:sldMasterId id="2147483934" r:id="rId24"/>
    <p:sldMasterId id="2147483946" r:id="rId25"/>
    <p:sldMasterId id="2147483958" r:id="rId26"/>
    <p:sldMasterId id="2147483971" r:id="rId27"/>
    <p:sldMasterId id="2147483998" r:id="rId28"/>
    <p:sldMasterId id="2147484010" r:id="rId29"/>
    <p:sldMasterId id="2147484014" r:id="rId30"/>
    <p:sldMasterId id="2147484028" r:id="rId31"/>
    <p:sldMasterId id="2147484040" r:id="rId32"/>
    <p:sldMasterId id="2147484054" r:id="rId33"/>
    <p:sldMasterId id="2147484056" r:id="rId34"/>
    <p:sldMasterId id="2147484069" r:id="rId35"/>
    <p:sldMasterId id="2147484105" r:id="rId36"/>
    <p:sldMasterId id="2147484117" r:id="rId37"/>
    <p:sldMasterId id="2147484131" r:id="rId38"/>
    <p:sldMasterId id="2147484143" r:id="rId39"/>
    <p:sldMasterId id="2147484167" r:id="rId40"/>
    <p:sldMasterId id="2147484179" r:id="rId41"/>
    <p:sldMasterId id="2147484191" r:id="rId42"/>
    <p:sldMasterId id="2147484193" r:id="rId43"/>
    <p:sldMasterId id="2147484205" r:id="rId44"/>
    <p:sldMasterId id="2147484219" r:id="rId45"/>
    <p:sldMasterId id="2147484221" r:id="rId46"/>
    <p:sldMasterId id="2147484233" r:id="rId47"/>
    <p:sldMasterId id="2147484245" r:id="rId48"/>
    <p:sldMasterId id="2147484257" r:id="rId49"/>
    <p:sldMasterId id="2147484259" r:id="rId50"/>
    <p:sldMasterId id="2147484261" r:id="rId51"/>
    <p:sldMasterId id="2147484275" r:id="rId52"/>
    <p:sldMasterId id="2147484277" r:id="rId53"/>
    <p:sldMasterId id="2147484289" r:id="rId54"/>
    <p:sldMasterId id="2147484301" r:id="rId55"/>
  </p:sldMasterIdLst>
  <p:notesMasterIdLst>
    <p:notesMasterId r:id="rId191"/>
  </p:notesMasterIdLst>
  <p:sldIdLst>
    <p:sldId id="273" r:id="rId56"/>
    <p:sldId id="257" r:id="rId57"/>
    <p:sldId id="5204" r:id="rId58"/>
    <p:sldId id="581" r:id="rId59"/>
    <p:sldId id="582" r:id="rId60"/>
    <p:sldId id="5437" r:id="rId61"/>
    <p:sldId id="5436" r:id="rId62"/>
    <p:sldId id="5435" r:id="rId63"/>
    <p:sldId id="583" r:id="rId64"/>
    <p:sldId id="852" r:id="rId65"/>
    <p:sldId id="584" r:id="rId66"/>
    <p:sldId id="853" r:id="rId67"/>
    <p:sldId id="585" r:id="rId68"/>
    <p:sldId id="5467" r:id="rId69"/>
    <p:sldId id="5468" r:id="rId70"/>
    <p:sldId id="5565" r:id="rId71"/>
    <p:sldId id="586" r:id="rId72"/>
    <p:sldId id="5469" r:id="rId73"/>
    <p:sldId id="5470" r:id="rId74"/>
    <p:sldId id="5471" r:id="rId75"/>
    <p:sldId id="5472" r:id="rId76"/>
    <p:sldId id="5473" r:id="rId77"/>
    <p:sldId id="5474" r:id="rId78"/>
    <p:sldId id="5566" r:id="rId79"/>
    <p:sldId id="5567" r:id="rId80"/>
    <p:sldId id="5568" r:id="rId81"/>
    <p:sldId id="5596" r:id="rId82"/>
    <p:sldId id="5597" r:id="rId83"/>
    <p:sldId id="5569" r:id="rId84"/>
    <p:sldId id="4719" r:id="rId85"/>
    <p:sldId id="412" r:id="rId86"/>
    <p:sldId id="436" r:id="rId87"/>
    <p:sldId id="4032" r:id="rId88"/>
    <p:sldId id="437" r:id="rId89"/>
    <p:sldId id="5570" r:id="rId90"/>
    <p:sldId id="5571" r:id="rId91"/>
    <p:sldId id="5572" r:id="rId92"/>
    <p:sldId id="5573" r:id="rId93"/>
    <p:sldId id="5448" r:id="rId94"/>
    <p:sldId id="5449" r:id="rId95"/>
    <p:sldId id="5450" r:id="rId96"/>
    <p:sldId id="5451" r:id="rId97"/>
    <p:sldId id="5452" r:id="rId98"/>
    <p:sldId id="5574" r:id="rId99"/>
    <p:sldId id="5575" r:id="rId100"/>
    <p:sldId id="289" r:id="rId101"/>
    <p:sldId id="4055" r:id="rId102"/>
    <p:sldId id="5576" r:id="rId103"/>
    <p:sldId id="666" r:id="rId104"/>
    <p:sldId id="667" r:id="rId105"/>
    <p:sldId id="668" r:id="rId106"/>
    <p:sldId id="590" r:id="rId107"/>
    <p:sldId id="5578" r:id="rId108"/>
    <p:sldId id="5579" r:id="rId109"/>
    <p:sldId id="5580" r:id="rId110"/>
    <p:sldId id="5581" r:id="rId111"/>
    <p:sldId id="5582" r:id="rId112"/>
    <p:sldId id="5415" r:id="rId113"/>
    <p:sldId id="5202" r:id="rId114"/>
    <p:sldId id="5583" r:id="rId115"/>
    <p:sldId id="5584" r:id="rId116"/>
    <p:sldId id="5585" r:id="rId117"/>
    <p:sldId id="5586" r:id="rId118"/>
    <p:sldId id="562" r:id="rId119"/>
    <p:sldId id="5587" r:id="rId120"/>
    <p:sldId id="5588" r:id="rId121"/>
    <p:sldId id="5589" r:id="rId122"/>
    <p:sldId id="5590" r:id="rId123"/>
    <p:sldId id="5591" r:id="rId124"/>
    <p:sldId id="5592" r:id="rId125"/>
    <p:sldId id="5593" r:id="rId126"/>
    <p:sldId id="5594" r:id="rId127"/>
    <p:sldId id="5595" r:id="rId128"/>
    <p:sldId id="5386" r:id="rId129"/>
    <p:sldId id="591" r:id="rId130"/>
    <p:sldId id="5495" r:id="rId131"/>
    <p:sldId id="438" r:id="rId132"/>
    <p:sldId id="592" r:id="rId133"/>
    <p:sldId id="5598" r:id="rId134"/>
    <p:sldId id="4563" r:id="rId135"/>
    <p:sldId id="593" r:id="rId136"/>
    <p:sldId id="5662" r:id="rId137"/>
    <p:sldId id="5663" r:id="rId138"/>
    <p:sldId id="3644" r:id="rId139"/>
    <p:sldId id="5664" r:id="rId140"/>
    <p:sldId id="594" r:id="rId141"/>
    <p:sldId id="439" r:id="rId142"/>
    <p:sldId id="5665" r:id="rId143"/>
    <p:sldId id="443" r:id="rId144"/>
    <p:sldId id="396" r:id="rId145"/>
    <p:sldId id="5666" r:id="rId146"/>
    <p:sldId id="5209" r:id="rId147"/>
    <p:sldId id="5210" r:id="rId148"/>
    <p:sldId id="5211" r:id="rId149"/>
    <p:sldId id="5212" r:id="rId150"/>
    <p:sldId id="5213" r:id="rId151"/>
    <p:sldId id="5667" r:id="rId152"/>
    <p:sldId id="617" r:id="rId153"/>
    <p:sldId id="595" r:id="rId154"/>
    <p:sldId id="441" r:id="rId155"/>
    <p:sldId id="3384" r:id="rId156"/>
    <p:sldId id="596" r:id="rId157"/>
    <p:sldId id="5668" r:id="rId158"/>
    <p:sldId id="5669" r:id="rId159"/>
    <p:sldId id="5670" r:id="rId160"/>
    <p:sldId id="597" r:id="rId161"/>
    <p:sldId id="598" r:id="rId162"/>
    <p:sldId id="5671" r:id="rId163"/>
    <p:sldId id="599" r:id="rId164"/>
    <p:sldId id="3667" r:id="rId165"/>
    <p:sldId id="587" r:id="rId166"/>
    <p:sldId id="433" r:id="rId167"/>
    <p:sldId id="385" r:id="rId168"/>
    <p:sldId id="474" r:id="rId169"/>
    <p:sldId id="5672" r:id="rId170"/>
    <p:sldId id="5673" r:id="rId171"/>
    <p:sldId id="4714" r:id="rId172"/>
    <p:sldId id="5180" r:id="rId173"/>
    <p:sldId id="326" r:id="rId174"/>
    <p:sldId id="5674" r:id="rId175"/>
    <p:sldId id="5675" r:id="rId176"/>
    <p:sldId id="5676" r:id="rId177"/>
    <p:sldId id="318" r:id="rId178"/>
    <p:sldId id="315" r:id="rId179"/>
    <p:sldId id="323" r:id="rId180"/>
    <p:sldId id="316" r:id="rId181"/>
    <p:sldId id="5677" r:id="rId182"/>
    <p:sldId id="580" r:id="rId183"/>
    <p:sldId id="331" r:id="rId184"/>
    <p:sldId id="317" r:id="rId185"/>
    <p:sldId id="334" r:id="rId186"/>
    <p:sldId id="332" r:id="rId187"/>
    <p:sldId id="335" r:id="rId188"/>
    <p:sldId id="268" r:id="rId189"/>
    <p:sldId id="4086" r:id="rId19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55" autoAdjust="0"/>
    <p:restoredTop sz="76893" autoAdjust="0"/>
  </p:normalViewPr>
  <p:slideViewPr>
    <p:cSldViewPr snapToGrid="0" snapToObjects="1">
      <p:cViewPr varScale="1">
        <p:scale>
          <a:sx n="83" d="100"/>
          <a:sy n="83" d="100"/>
        </p:scale>
        <p:origin x="192" y="8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744"/>
    </p:cViewPr>
  </p:notesTextViewPr>
  <p:sorterViewPr>
    <p:cViewPr>
      <p:scale>
        <a:sx n="50" d="100"/>
        <a:sy n="50" d="100"/>
      </p:scale>
      <p:origin x="0" y="73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2.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8.xml"/><Relationship Id="rId84" Type="http://schemas.openxmlformats.org/officeDocument/2006/relationships/slide" Target="slides/slide29.xml"/><Relationship Id="rId138" Type="http://schemas.openxmlformats.org/officeDocument/2006/relationships/slide" Target="slides/slide83.xml"/><Relationship Id="rId159" Type="http://schemas.openxmlformats.org/officeDocument/2006/relationships/slide" Target="slides/slide104.xml"/><Relationship Id="rId170" Type="http://schemas.openxmlformats.org/officeDocument/2006/relationships/slide" Target="slides/slide115.xml"/><Relationship Id="rId191" Type="http://schemas.openxmlformats.org/officeDocument/2006/relationships/notesMaster" Target="notesMasters/notesMaster1.xml"/><Relationship Id="rId107" Type="http://schemas.openxmlformats.org/officeDocument/2006/relationships/slide" Target="slides/slide5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9.xml"/><Relationship Id="rId128" Type="http://schemas.openxmlformats.org/officeDocument/2006/relationships/slide" Target="slides/slide73.xml"/><Relationship Id="rId149" Type="http://schemas.openxmlformats.org/officeDocument/2006/relationships/slide" Target="slides/slide94.xml"/><Relationship Id="rId5" Type="http://schemas.openxmlformats.org/officeDocument/2006/relationships/slideMaster" Target="slideMasters/slideMaster5.xml"/><Relationship Id="rId95" Type="http://schemas.openxmlformats.org/officeDocument/2006/relationships/slide" Target="slides/slide40.xml"/><Relationship Id="rId160" Type="http://schemas.openxmlformats.org/officeDocument/2006/relationships/slide" Target="slides/slide105.xml"/><Relationship Id="rId181" Type="http://schemas.openxmlformats.org/officeDocument/2006/relationships/slide" Target="slides/slide126.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9.xml"/><Relationship Id="rId118" Type="http://schemas.openxmlformats.org/officeDocument/2006/relationships/slide" Target="slides/slide63.xml"/><Relationship Id="rId139" Type="http://schemas.openxmlformats.org/officeDocument/2006/relationships/slide" Target="slides/slide84.xml"/><Relationship Id="rId85" Type="http://schemas.openxmlformats.org/officeDocument/2006/relationships/slide" Target="slides/slide30.xml"/><Relationship Id="rId150" Type="http://schemas.openxmlformats.org/officeDocument/2006/relationships/slide" Target="slides/slide95.xml"/><Relationship Id="rId171" Type="http://schemas.openxmlformats.org/officeDocument/2006/relationships/slide" Target="slides/slide116.xml"/><Relationship Id="rId192" Type="http://schemas.openxmlformats.org/officeDocument/2006/relationships/presProps" Target="presProp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3.xml"/><Relationship Id="rId129" Type="http://schemas.openxmlformats.org/officeDocument/2006/relationships/slide" Target="slides/slide74.xml"/><Relationship Id="rId54" Type="http://schemas.openxmlformats.org/officeDocument/2006/relationships/slideMaster" Target="slideMasters/slideMaster54.xml"/><Relationship Id="rId75" Type="http://schemas.openxmlformats.org/officeDocument/2006/relationships/slide" Target="slides/slide20.xml"/><Relationship Id="rId96" Type="http://schemas.openxmlformats.org/officeDocument/2006/relationships/slide" Target="slides/slide41.xml"/><Relationship Id="rId140" Type="http://schemas.openxmlformats.org/officeDocument/2006/relationships/slide" Target="slides/slide85.xml"/><Relationship Id="rId161" Type="http://schemas.openxmlformats.org/officeDocument/2006/relationships/slide" Target="slides/slide106.xml"/><Relationship Id="rId182" Type="http://schemas.openxmlformats.org/officeDocument/2006/relationships/slide" Target="slides/slide127.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64.xml"/><Relationship Id="rId44" Type="http://schemas.openxmlformats.org/officeDocument/2006/relationships/slideMaster" Target="slideMasters/slideMaster44.xml"/><Relationship Id="rId65" Type="http://schemas.openxmlformats.org/officeDocument/2006/relationships/slide" Target="slides/slide10.xml"/><Relationship Id="rId86" Type="http://schemas.openxmlformats.org/officeDocument/2006/relationships/slide" Target="slides/slide31.xml"/><Relationship Id="rId130" Type="http://schemas.openxmlformats.org/officeDocument/2006/relationships/slide" Target="slides/slide75.xml"/><Relationship Id="rId151" Type="http://schemas.openxmlformats.org/officeDocument/2006/relationships/slide" Target="slides/slide96.xml"/><Relationship Id="rId172" Type="http://schemas.openxmlformats.org/officeDocument/2006/relationships/slide" Target="slides/slide117.xml"/><Relationship Id="rId193" Type="http://schemas.openxmlformats.org/officeDocument/2006/relationships/viewProps" Target="viewProps.xml"/><Relationship Id="rId13" Type="http://schemas.openxmlformats.org/officeDocument/2006/relationships/slideMaster" Target="slideMasters/slideMaster13.xml"/><Relationship Id="rId109" Type="http://schemas.openxmlformats.org/officeDocument/2006/relationships/slide" Target="slides/slide54.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21.xml"/><Relationship Id="rId97" Type="http://schemas.openxmlformats.org/officeDocument/2006/relationships/slide" Target="slides/slide42.xml"/><Relationship Id="rId104" Type="http://schemas.openxmlformats.org/officeDocument/2006/relationships/slide" Target="slides/slide49.xml"/><Relationship Id="rId120" Type="http://schemas.openxmlformats.org/officeDocument/2006/relationships/slide" Target="slides/slide65.xml"/><Relationship Id="rId125" Type="http://schemas.openxmlformats.org/officeDocument/2006/relationships/slide" Target="slides/slide70.xml"/><Relationship Id="rId141" Type="http://schemas.openxmlformats.org/officeDocument/2006/relationships/slide" Target="slides/slide86.xml"/><Relationship Id="rId146" Type="http://schemas.openxmlformats.org/officeDocument/2006/relationships/slide" Target="slides/slide91.xml"/><Relationship Id="rId167" Type="http://schemas.openxmlformats.org/officeDocument/2006/relationships/slide" Target="slides/slide112.xml"/><Relationship Id="rId188" Type="http://schemas.openxmlformats.org/officeDocument/2006/relationships/slide" Target="slides/slide133.xml"/><Relationship Id="rId7" Type="http://schemas.openxmlformats.org/officeDocument/2006/relationships/slideMaster" Target="slideMasters/slideMaster7.xml"/><Relationship Id="rId71" Type="http://schemas.openxmlformats.org/officeDocument/2006/relationships/slide" Target="slides/slide16.xml"/><Relationship Id="rId92" Type="http://schemas.openxmlformats.org/officeDocument/2006/relationships/slide" Target="slides/slide37.xml"/><Relationship Id="rId162" Type="http://schemas.openxmlformats.org/officeDocument/2006/relationships/slide" Target="slides/slide107.xml"/><Relationship Id="rId183" Type="http://schemas.openxmlformats.org/officeDocument/2006/relationships/slide" Target="slides/slide12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1.xml"/><Relationship Id="rId87" Type="http://schemas.openxmlformats.org/officeDocument/2006/relationships/slide" Target="slides/slide32.xml"/><Relationship Id="rId110" Type="http://schemas.openxmlformats.org/officeDocument/2006/relationships/slide" Target="slides/slide55.xml"/><Relationship Id="rId115" Type="http://schemas.openxmlformats.org/officeDocument/2006/relationships/slide" Target="slides/slide60.xml"/><Relationship Id="rId131" Type="http://schemas.openxmlformats.org/officeDocument/2006/relationships/slide" Target="slides/slide76.xml"/><Relationship Id="rId136" Type="http://schemas.openxmlformats.org/officeDocument/2006/relationships/slide" Target="slides/slide81.xml"/><Relationship Id="rId157" Type="http://schemas.openxmlformats.org/officeDocument/2006/relationships/slide" Target="slides/slide102.xml"/><Relationship Id="rId178" Type="http://schemas.openxmlformats.org/officeDocument/2006/relationships/slide" Target="slides/slide123.xml"/><Relationship Id="rId61" Type="http://schemas.openxmlformats.org/officeDocument/2006/relationships/slide" Target="slides/slide6.xml"/><Relationship Id="rId82" Type="http://schemas.openxmlformats.org/officeDocument/2006/relationships/slide" Target="slides/slide27.xml"/><Relationship Id="rId152" Type="http://schemas.openxmlformats.org/officeDocument/2006/relationships/slide" Target="slides/slide97.xml"/><Relationship Id="rId173" Type="http://schemas.openxmlformats.org/officeDocument/2006/relationships/slide" Target="slides/slide118.xml"/><Relationship Id="rId194"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xml"/><Relationship Id="rId77" Type="http://schemas.openxmlformats.org/officeDocument/2006/relationships/slide" Target="slides/slide22.xml"/><Relationship Id="rId100" Type="http://schemas.openxmlformats.org/officeDocument/2006/relationships/slide" Target="slides/slide45.xml"/><Relationship Id="rId105" Type="http://schemas.openxmlformats.org/officeDocument/2006/relationships/slide" Target="slides/slide50.xml"/><Relationship Id="rId126" Type="http://schemas.openxmlformats.org/officeDocument/2006/relationships/slide" Target="slides/slide71.xml"/><Relationship Id="rId147" Type="http://schemas.openxmlformats.org/officeDocument/2006/relationships/slide" Target="slides/slide92.xml"/><Relationship Id="rId168" Type="http://schemas.openxmlformats.org/officeDocument/2006/relationships/slide" Target="slides/slide113.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7.xml"/><Relationship Id="rId93" Type="http://schemas.openxmlformats.org/officeDocument/2006/relationships/slide" Target="slides/slide38.xml"/><Relationship Id="rId98" Type="http://schemas.openxmlformats.org/officeDocument/2006/relationships/slide" Target="slides/slide43.xml"/><Relationship Id="rId121" Type="http://schemas.openxmlformats.org/officeDocument/2006/relationships/slide" Target="slides/slide66.xml"/><Relationship Id="rId142" Type="http://schemas.openxmlformats.org/officeDocument/2006/relationships/slide" Target="slides/slide87.xml"/><Relationship Id="rId163" Type="http://schemas.openxmlformats.org/officeDocument/2006/relationships/slide" Target="slides/slide108.xml"/><Relationship Id="rId184" Type="http://schemas.openxmlformats.org/officeDocument/2006/relationships/slide" Target="slides/slide129.xml"/><Relationship Id="rId189" Type="http://schemas.openxmlformats.org/officeDocument/2006/relationships/slide" Target="slides/slide134.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2.xml"/><Relationship Id="rId116" Type="http://schemas.openxmlformats.org/officeDocument/2006/relationships/slide" Target="slides/slide61.xml"/><Relationship Id="rId137" Type="http://schemas.openxmlformats.org/officeDocument/2006/relationships/slide" Target="slides/slide82.xml"/><Relationship Id="rId158" Type="http://schemas.openxmlformats.org/officeDocument/2006/relationships/slide" Target="slides/slide10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7.xml"/><Relationship Id="rId83" Type="http://schemas.openxmlformats.org/officeDocument/2006/relationships/slide" Target="slides/slide28.xml"/><Relationship Id="rId88" Type="http://schemas.openxmlformats.org/officeDocument/2006/relationships/slide" Target="slides/slide33.xml"/><Relationship Id="rId111" Type="http://schemas.openxmlformats.org/officeDocument/2006/relationships/slide" Target="slides/slide56.xml"/><Relationship Id="rId132" Type="http://schemas.openxmlformats.org/officeDocument/2006/relationships/slide" Target="slides/slide77.xml"/><Relationship Id="rId153" Type="http://schemas.openxmlformats.org/officeDocument/2006/relationships/slide" Target="slides/slide98.xml"/><Relationship Id="rId174" Type="http://schemas.openxmlformats.org/officeDocument/2006/relationships/slide" Target="slides/slide119.xml"/><Relationship Id="rId179" Type="http://schemas.openxmlformats.org/officeDocument/2006/relationships/slide" Target="slides/slide124.xml"/><Relationship Id="rId195" Type="http://schemas.openxmlformats.org/officeDocument/2006/relationships/tableStyles" Target="tableStyles.xml"/><Relationship Id="rId190" Type="http://schemas.openxmlformats.org/officeDocument/2006/relationships/slide" Target="slides/slide13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xml"/><Relationship Id="rId106" Type="http://schemas.openxmlformats.org/officeDocument/2006/relationships/slide" Target="slides/slide51.xml"/><Relationship Id="rId127" Type="http://schemas.openxmlformats.org/officeDocument/2006/relationships/slide" Target="slides/slide7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8.xml"/><Relationship Id="rId78" Type="http://schemas.openxmlformats.org/officeDocument/2006/relationships/slide" Target="slides/slide23.xml"/><Relationship Id="rId94" Type="http://schemas.openxmlformats.org/officeDocument/2006/relationships/slide" Target="slides/slide39.xml"/><Relationship Id="rId99" Type="http://schemas.openxmlformats.org/officeDocument/2006/relationships/slide" Target="slides/slide44.xml"/><Relationship Id="rId101" Type="http://schemas.openxmlformats.org/officeDocument/2006/relationships/slide" Target="slides/slide46.xml"/><Relationship Id="rId122" Type="http://schemas.openxmlformats.org/officeDocument/2006/relationships/slide" Target="slides/slide67.xml"/><Relationship Id="rId143" Type="http://schemas.openxmlformats.org/officeDocument/2006/relationships/slide" Target="slides/slide88.xml"/><Relationship Id="rId148" Type="http://schemas.openxmlformats.org/officeDocument/2006/relationships/slide" Target="slides/slide93.xml"/><Relationship Id="rId164" Type="http://schemas.openxmlformats.org/officeDocument/2006/relationships/slide" Target="slides/slide109.xml"/><Relationship Id="rId169" Type="http://schemas.openxmlformats.org/officeDocument/2006/relationships/slide" Target="slides/slide114.xml"/><Relationship Id="rId185" Type="http://schemas.openxmlformats.org/officeDocument/2006/relationships/slide" Target="slides/slide130.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5.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3.xml"/><Relationship Id="rId89" Type="http://schemas.openxmlformats.org/officeDocument/2006/relationships/slide" Target="slides/slide34.xml"/><Relationship Id="rId112" Type="http://schemas.openxmlformats.org/officeDocument/2006/relationships/slide" Target="slides/slide57.xml"/><Relationship Id="rId133" Type="http://schemas.openxmlformats.org/officeDocument/2006/relationships/slide" Target="slides/slide78.xml"/><Relationship Id="rId154" Type="http://schemas.openxmlformats.org/officeDocument/2006/relationships/slide" Target="slides/slide99.xml"/><Relationship Id="rId175" Type="http://schemas.openxmlformats.org/officeDocument/2006/relationships/slide" Target="slides/slide120.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3.xml"/><Relationship Id="rId79" Type="http://schemas.openxmlformats.org/officeDocument/2006/relationships/slide" Target="slides/slide24.xml"/><Relationship Id="rId102" Type="http://schemas.openxmlformats.org/officeDocument/2006/relationships/slide" Target="slides/slide47.xml"/><Relationship Id="rId123" Type="http://schemas.openxmlformats.org/officeDocument/2006/relationships/slide" Target="slides/slide68.xml"/><Relationship Id="rId144" Type="http://schemas.openxmlformats.org/officeDocument/2006/relationships/slide" Target="slides/slide89.xml"/><Relationship Id="rId90" Type="http://schemas.openxmlformats.org/officeDocument/2006/relationships/slide" Target="slides/slide35.xml"/><Relationship Id="rId165" Type="http://schemas.openxmlformats.org/officeDocument/2006/relationships/slide" Target="slides/slide110.xml"/><Relationship Id="rId186" Type="http://schemas.openxmlformats.org/officeDocument/2006/relationships/slide" Target="slides/slide13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4.xml"/><Relationship Id="rId113" Type="http://schemas.openxmlformats.org/officeDocument/2006/relationships/slide" Target="slides/slide58.xml"/><Relationship Id="rId134" Type="http://schemas.openxmlformats.org/officeDocument/2006/relationships/slide" Target="slides/slide79.xml"/><Relationship Id="rId80" Type="http://schemas.openxmlformats.org/officeDocument/2006/relationships/slide" Target="slides/slide25.xml"/><Relationship Id="rId155" Type="http://schemas.openxmlformats.org/officeDocument/2006/relationships/slide" Target="slides/slide100.xml"/><Relationship Id="rId176" Type="http://schemas.openxmlformats.org/officeDocument/2006/relationships/slide" Target="slides/slide12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4.xml"/><Relationship Id="rId103" Type="http://schemas.openxmlformats.org/officeDocument/2006/relationships/slide" Target="slides/slide48.xml"/><Relationship Id="rId124" Type="http://schemas.openxmlformats.org/officeDocument/2006/relationships/slide" Target="slides/slide69.xml"/><Relationship Id="rId70" Type="http://schemas.openxmlformats.org/officeDocument/2006/relationships/slide" Target="slides/slide15.xml"/><Relationship Id="rId91" Type="http://schemas.openxmlformats.org/officeDocument/2006/relationships/slide" Target="slides/slide36.xml"/><Relationship Id="rId145" Type="http://schemas.openxmlformats.org/officeDocument/2006/relationships/slide" Target="slides/slide90.xml"/><Relationship Id="rId166" Type="http://schemas.openxmlformats.org/officeDocument/2006/relationships/slide" Target="slides/slide111.xml"/><Relationship Id="rId187" Type="http://schemas.openxmlformats.org/officeDocument/2006/relationships/slide" Target="slides/slide132.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9.xml"/><Relationship Id="rId60" Type="http://schemas.openxmlformats.org/officeDocument/2006/relationships/slide" Target="slides/slide5.xml"/><Relationship Id="rId81" Type="http://schemas.openxmlformats.org/officeDocument/2006/relationships/slide" Target="slides/slide26.xml"/><Relationship Id="rId135" Type="http://schemas.openxmlformats.org/officeDocument/2006/relationships/slide" Target="slides/slide80.xml"/><Relationship Id="rId156" Type="http://schemas.openxmlformats.org/officeDocument/2006/relationships/slide" Target="slides/slide101.xml"/><Relationship Id="rId177" Type="http://schemas.openxmlformats.org/officeDocument/2006/relationships/slide" Target="slides/slide122.xml"/><Relationship Id="rId18" Type="http://schemas.openxmlformats.org/officeDocument/2006/relationships/slideMaster" Target="slideMasters/slideMaster18.xml"/><Relationship Id="rId39" Type="http://schemas.openxmlformats.org/officeDocument/2006/relationships/slideMaster" Target="slideMasters/slideMaster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1/19/24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ervantofmessiah.org/reformation-and-jubilees/" TargetMode="External"/><Relationship Id="rId2" Type="http://schemas.openxmlformats.org/officeDocument/2006/relationships/slide" Target="../slides/slide64.xml"/><Relationship Id="rId1" Type="http://schemas.openxmlformats.org/officeDocument/2006/relationships/notesMaster" Target="../notesMasters/notesMaster1.xml"/><Relationship Id="rId4" Type="http://schemas.openxmlformats.org/officeDocument/2006/relationships/hyperlink" Target="http://servantofmessiah.org/author/ps85v6/"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Links to the Resource page at BSD</a:t>
            </a:r>
            <a:endParaRPr lang="en-US" dirty="0"/>
          </a:p>
          <a:p>
            <a:r>
              <a:rPr lang="en-US" dirty="0"/>
              <a:t>______________</a:t>
            </a:r>
          </a:p>
          <a:p>
            <a:r>
              <a:rPr lang="en-US" dirty="0"/>
              <a:t>Common-09</a:t>
            </a:r>
          </a:p>
        </p:txBody>
      </p:sp>
    </p:spTree>
    <p:extLst>
      <p:ext uri="{BB962C8B-B14F-4D97-AF65-F5344CB8AC3E}">
        <p14:creationId xmlns:p14="http://schemas.microsoft.com/office/powerpoint/2010/main" val="503302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Arial"/>
                <a:ea typeface="ＭＳ Ｐゴシック" charset="0"/>
                <a:cs typeface="Arial"/>
              </a:rPr>
              <a:t>God’s promised land stretched northward</a:t>
            </a:r>
            <a:r>
              <a:rPr lang="en-US" altLang="zh-CN" baseline="0" dirty="0">
                <a:latin typeface="Arial"/>
                <a:ea typeface="ＭＳ Ｐゴシック" charset="0"/>
                <a:cs typeface="Arial"/>
              </a:rPr>
              <a:t> </a:t>
            </a:r>
            <a:r>
              <a:rPr lang="en-US" altLang="zh-CN" dirty="0">
                <a:latin typeface="Arial"/>
                <a:ea typeface="ＭＳ Ｐゴシック" charset="0"/>
                <a:cs typeface="Arial"/>
              </a:rPr>
              <a:t>from the small wadi of Egypt south in the Sinai to the large Euphrates</a:t>
            </a:r>
            <a:r>
              <a:rPr lang="en-US" altLang="zh-CN" baseline="0" dirty="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endParaRPr lang="zh-CN" altLang="en-US" dirty="0">
              <a:latin typeface="Arial"/>
              <a:ea typeface="ＭＳ Ｐゴシック" charset="0"/>
              <a:cs typeface="Arial"/>
            </a:endParaRPr>
          </a:p>
        </p:txBody>
      </p:sp>
    </p:spTree>
    <p:extLst>
      <p:ext uri="{BB962C8B-B14F-4D97-AF65-F5344CB8AC3E}">
        <p14:creationId xmlns:p14="http://schemas.microsoft.com/office/powerpoint/2010/main" val="103754033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tLang="zh-CN">
              <a:latin typeface="Arial"/>
              <a:ea typeface="ＭＳ Ｐゴシック" charset="0"/>
              <a:cs typeface="Arial"/>
            </a:endParaRPr>
          </a:p>
          <a:p>
            <a:pPr eaLnBrk="1" hangingPunct="1"/>
            <a:r>
              <a:rPr lang="en-US" altLang="zh-CN">
                <a:latin typeface="Arial"/>
                <a:ea typeface="ＭＳ Ｐゴシック" charset="0"/>
                <a:cs typeface="Arial"/>
              </a:rPr>
              <a:t>God’s promised land stretched northeard</a:t>
            </a:r>
            <a:r>
              <a:rPr lang="en-US" altLang="zh-CN" baseline="0">
                <a:latin typeface="Arial"/>
                <a:ea typeface="ＭＳ Ｐゴシック" charset="0"/>
                <a:cs typeface="Arial"/>
              </a:rPr>
              <a:t> </a:t>
            </a:r>
            <a:r>
              <a:rPr lang="en-US" altLang="zh-CN">
                <a:latin typeface="Arial"/>
                <a:ea typeface="ＭＳ Ｐゴシック" charset="0"/>
                <a:cs typeface="Arial"/>
              </a:rPr>
              <a:t>from the small wadi of Egypt south in the Sinai to the large Euphrates</a:t>
            </a:r>
            <a:r>
              <a:rPr lang="en-US" altLang="zh-CN" baseline="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endParaRPr lang="zh-CN" altLang="en-US">
              <a:latin typeface="Arial"/>
              <a:ea typeface="ＭＳ Ｐゴシック" charset="0"/>
              <a:cs typeface="Arial"/>
            </a:endParaRPr>
          </a:p>
        </p:txBody>
      </p:sp>
    </p:spTree>
    <p:extLst>
      <p:ext uri="{BB962C8B-B14F-4D97-AF65-F5344CB8AC3E}">
        <p14:creationId xmlns:p14="http://schemas.microsoft.com/office/powerpoint/2010/main" val="199801668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43738743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95852899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99469897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This is not the return from the 70-year exile for at least two reasons:</a:t>
            </a:r>
          </a:p>
          <a:p>
            <a:r>
              <a:rPr lang="en-US" dirty="0">
                <a:latin typeface="Arial" panose="020B0604020202020204" pitchFamily="34" charset="0"/>
                <a:cs typeface="Arial" panose="020B0604020202020204" pitchFamily="34" charset="0"/>
              </a:rPr>
              <a:t>1—The dispersed Jews will not return from Babylon but from the "four corners of the earth" (Isa 11:12b)</a:t>
            </a:r>
          </a:p>
          <a:p>
            <a:r>
              <a:rPr lang="en-US" dirty="0">
                <a:latin typeface="Arial" panose="020B0604020202020204" pitchFamily="34" charset="0"/>
                <a:cs typeface="Arial" panose="020B0604020202020204" pitchFamily="34" charset="0"/>
              </a:rPr>
              <a:t>2—Zechariah claims that they will come from the "east and the west," but Babylon was considered the "land of the north" (Zech 2:6; 6:8).</a:t>
            </a:r>
          </a:p>
          <a:p>
            <a:r>
              <a:rPr lang="en-US" dirty="0">
                <a:latin typeface="Arial" panose="020B0604020202020204" pitchFamily="34" charset="0"/>
                <a:cs typeface="Arial" panose="020B0604020202020204" pitchFamily="34" charset="0"/>
              </a:rPr>
              <a:t>______________________________</a:t>
            </a:r>
          </a:p>
          <a:p>
            <a:r>
              <a:rPr lang="en-US" dirty="0">
                <a:latin typeface="Arial" panose="020B0604020202020204" pitchFamily="34" charset="0"/>
                <a:cs typeface="Arial" panose="020B0604020202020204" pitchFamily="34" charset="0"/>
              </a:rPr>
              <a:t>ES-26-Restoration of Israel-303</a:t>
            </a:r>
          </a:p>
          <a:p>
            <a:r>
              <a:rPr lang="en-US" dirty="0">
                <a:latin typeface="Arial" panose="020B0604020202020204" pitchFamily="34" charset="0"/>
                <a:cs typeface="Arial" panose="020B0604020202020204" pitchFamily="34" charset="0"/>
              </a:rPr>
              <a:t>OS-23-Isaiah1-12-slide 345</a:t>
            </a:r>
          </a:p>
          <a:p>
            <a:r>
              <a:rPr lang="en-US" dirty="0">
                <a:latin typeface="Arial" panose="020B0604020202020204" pitchFamily="34" charset="0"/>
                <a:cs typeface="Arial" panose="020B0604020202020204" pitchFamily="34" charset="0"/>
              </a:rPr>
              <a:t>OS-23-Isaiah49-59-slide 35</a:t>
            </a:r>
          </a:p>
          <a:p>
            <a:r>
              <a:rPr lang="en-US" dirty="0">
                <a:latin typeface="Arial" panose="020B0604020202020204" pitchFamily="34" charset="0"/>
                <a:cs typeface="Arial" panose="020B0604020202020204" pitchFamily="34" charset="0"/>
              </a:rPr>
              <a:t>OS-38-Zechariah-129</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115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44045284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5523671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this mean that all Jews throughout history will be saved? That would contradict John 3:16 and many other verses that show salvation only in Christ (John 14:6l Acts 4:12). It also cannot mean Gentiles as they are never called the church. But Zechariah 3:9 says that Israel will believe in Jesus as Messiah in a single day at the end of the Tribulation. At that time, "All Israel will be saved" (Rom 11:25-26) for only then will the redeemer come from Jerusalem to save the nation since Paul quotes Isaiah 59:20 whose context is Israel under the new covenant (cf. Jer 31:31-34).</a:t>
            </a:r>
          </a:p>
          <a:p>
            <a:r>
              <a:rPr lang="en-US" dirty="0"/>
              <a:t>___________________</a:t>
            </a:r>
          </a:p>
          <a:p>
            <a:r>
              <a:rPr lang="en-US" dirty="0"/>
              <a:t>Common-449</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t>OS-23-Isaiah60-66-slide 154</a:t>
            </a:r>
          </a:p>
          <a:p>
            <a:r>
              <a:rPr lang="en-US" dirty="0"/>
              <a:t>OS-38-Zechariah-86, 134</a:t>
            </a:r>
          </a:p>
          <a:p>
            <a:r>
              <a:rPr lang="en-US" dirty="0"/>
              <a:t>NS-06-Rom9-16-slide 53</a:t>
            </a:r>
          </a:p>
          <a:p>
            <a:r>
              <a:rPr lang="en-US"/>
              <a:t>NS-22-Rev13-19-slide 53</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80E400-09E7-E346-BADC-7D664C8590BF}"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249312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97946010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AC5104-C140-634A-8C0A-C9A2F26B087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9266" name="Rectangle 1026"/>
          <p:cNvSpPr>
            <a:spLocks noGrp="1" noRot="1" noChangeAspect="1" noChangeArrowheads="1" noTextEdit="1"/>
          </p:cNvSpPr>
          <p:nvPr>
            <p:ph type="sldImg"/>
          </p:nvPr>
        </p:nvSpPr>
        <p:spPr>
          <a:solidFill>
            <a:srgbClr val="FFFFFF"/>
          </a:solidFill>
          <a:ln/>
        </p:spPr>
      </p:sp>
      <p:sp>
        <p:nvSpPr>
          <p:cNvPr id="139267"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3E9AAF-8EA1-3F45-ADBF-9860754A74F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1314" name="Rectangle 2"/>
          <p:cNvSpPr>
            <a:spLocks noGrp="1" noRot="1" noChangeAspect="1" noChangeArrowheads="1"/>
          </p:cNvSpPr>
          <p:nvPr>
            <p:ph type="sldImg"/>
          </p:nvPr>
        </p:nvSpPr>
        <p:spPr>
          <a:solidFill>
            <a:srgbClr val="FFFFFF"/>
          </a:solidFill>
          <a:ln/>
        </p:spPr>
      </p:sp>
      <p:sp>
        <p:nvSpPr>
          <p:cNvPr id="14131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A694B82-0785-C74D-8E73-C89980E293F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3362" name="Rectangle 2"/>
          <p:cNvSpPr>
            <a:spLocks noGrp="1" noRot="1" noChangeAspect="1" noChangeArrowheads="1"/>
          </p:cNvSpPr>
          <p:nvPr>
            <p:ph type="sldImg"/>
          </p:nvPr>
        </p:nvSpPr>
        <p:spPr>
          <a:solidFill>
            <a:srgbClr val="FFFFFF"/>
          </a:solidFill>
          <a:ln/>
        </p:spPr>
      </p:sp>
      <p:sp>
        <p:nvSpPr>
          <p:cNvPr id="14336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E6C411-3219-C048-83EC-A4ACB33B825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5410" name="Rectangle 2"/>
          <p:cNvSpPr>
            <a:spLocks noGrp="1" noRot="1" noChangeAspect="1" noChangeArrowheads="1" noTextEdit="1"/>
          </p:cNvSpPr>
          <p:nvPr>
            <p:ph type="sldImg"/>
          </p:nvPr>
        </p:nvSpPr>
        <p:spPr>
          <a:solidFill>
            <a:srgbClr val="FFFFFF"/>
          </a:solidFill>
          <a:ln/>
        </p:spPr>
      </p:sp>
      <p:sp>
        <p:nvSpPr>
          <p:cNvPr id="14541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i="1" dirty="0">
                <a:solidFill>
                  <a:srgbClr val="000000"/>
                </a:solidFill>
                <a:effectLst/>
                <a:latin typeface="Times New Roman" panose="02020603050405020304" pitchFamily="18" charset="0"/>
              </a:rPr>
              <a:t>I will pour out on the house of David and on the inhabitants of Jerusalem, the Spirit of</a:t>
            </a:r>
            <a:endParaRPr lang="en-US" dirty="0">
              <a:solidFill>
                <a:srgbClr val="000000"/>
              </a:solidFill>
              <a:effectLst/>
              <a:latin typeface="Times New Roman" panose="02020603050405020304" pitchFamily="18" charset="0"/>
            </a:endParaRPr>
          </a:p>
          <a:p>
            <a:r>
              <a:rPr lang="en-US" i="1" dirty="0">
                <a:solidFill>
                  <a:srgbClr val="000000"/>
                </a:solidFill>
                <a:effectLst/>
                <a:latin typeface="Times New Roman" panose="02020603050405020304" pitchFamily="18" charset="0"/>
              </a:rPr>
              <a:t>grace and of supplication, so that they will look on Me whom they have pierced, and they will</a:t>
            </a:r>
            <a:endParaRPr lang="en-US" dirty="0">
              <a:solidFill>
                <a:srgbClr val="000000"/>
              </a:solidFill>
              <a:effectLst/>
              <a:latin typeface="Times New Roman" panose="02020603050405020304" pitchFamily="18" charset="0"/>
            </a:endParaRPr>
          </a:p>
          <a:p>
            <a:r>
              <a:rPr lang="en-US" i="1" dirty="0">
                <a:solidFill>
                  <a:srgbClr val="000000"/>
                </a:solidFill>
                <a:effectLst/>
                <a:latin typeface="Times New Roman" panose="02020603050405020304" pitchFamily="18" charset="0"/>
              </a:rPr>
              <a:t>mourn for Him, as one mourns for an only son, and they will weep bitterly over Him like the</a:t>
            </a:r>
            <a:endParaRPr lang="en-US" dirty="0">
              <a:solidFill>
                <a:srgbClr val="000000"/>
              </a:solidFill>
              <a:effectLst/>
              <a:latin typeface="Times New Roman" panose="02020603050405020304" pitchFamily="18" charset="0"/>
            </a:endParaRPr>
          </a:p>
          <a:p>
            <a:r>
              <a:rPr lang="en-US" i="1" dirty="0">
                <a:solidFill>
                  <a:srgbClr val="000000"/>
                </a:solidFill>
                <a:effectLst/>
                <a:latin typeface="Times New Roman" panose="02020603050405020304" pitchFamily="18" charset="0"/>
              </a:rPr>
              <a:t>bitter weeping over a firstborn. </a:t>
            </a:r>
            <a:r>
              <a:rPr lang="en-US" dirty="0">
                <a:solidFill>
                  <a:srgbClr val="000000"/>
                </a:solidFill>
                <a:effectLst/>
                <a:latin typeface="Times New Roman" panose="02020603050405020304" pitchFamily="18" charset="0"/>
              </a:rPr>
              <a:t>Zech. 12:10 Some Jewish interpreters see this verse as a</a:t>
            </a:r>
          </a:p>
          <a:p>
            <a:r>
              <a:rPr lang="en-US" dirty="0">
                <a:solidFill>
                  <a:srgbClr val="000000"/>
                </a:solidFill>
                <a:effectLst/>
                <a:latin typeface="Times New Roman" panose="02020603050405020304" pitchFamily="18" charset="0"/>
              </a:rPr>
              <a:t>reference to Gentile nations who will look to God for forgiveness for having “pierced” Him by</a:t>
            </a:r>
          </a:p>
          <a:p>
            <a:r>
              <a:rPr lang="en-US" dirty="0">
                <a:solidFill>
                  <a:srgbClr val="000000"/>
                </a:solidFill>
                <a:effectLst/>
                <a:latin typeface="Times New Roman" panose="02020603050405020304" pitchFamily="18" charset="0"/>
              </a:rPr>
              <a:t>their inflicting suffering on the Jewish people. But the subject of each of the verbs in this</a:t>
            </a:r>
          </a:p>
          <a:p>
            <a:r>
              <a:rPr lang="en-US" dirty="0">
                <a:solidFill>
                  <a:srgbClr val="000000"/>
                </a:solidFill>
                <a:effectLst/>
                <a:latin typeface="Times New Roman" panose="02020603050405020304" pitchFamily="18" charset="0"/>
              </a:rPr>
              <a:t>sentence is clearly the people of Israel. So the most natural way to understand this verse is to see</a:t>
            </a:r>
          </a:p>
          <a:p>
            <a:r>
              <a:rPr lang="en-US" dirty="0">
                <a:solidFill>
                  <a:srgbClr val="000000"/>
                </a:solidFill>
                <a:effectLst/>
                <a:latin typeface="Times New Roman" panose="02020603050405020304" pitchFamily="18" charset="0"/>
              </a:rPr>
              <a:t>it as a reference to the Holy Spirit’s moving on the nation Israel to see the One they had pierced</a:t>
            </a:r>
          </a:p>
          <a:p>
            <a:r>
              <a:rPr lang="en-US" dirty="0">
                <a:solidFill>
                  <a:srgbClr val="000000"/>
                </a:solidFill>
                <a:effectLst/>
                <a:latin typeface="Times New Roman" panose="02020603050405020304" pitchFamily="18" charset="0"/>
              </a:rPr>
              <a:t>as though He was their own firstborn son, and to seek God’s gracious forgiveness and cleansing.</a:t>
            </a:r>
          </a:p>
          <a:p>
            <a:r>
              <a:rPr lang="en-US" dirty="0">
                <a:solidFill>
                  <a:srgbClr val="000000"/>
                </a:solidFill>
                <a:effectLst/>
                <a:latin typeface="Times New Roman" panose="02020603050405020304" pitchFamily="18" charset="0"/>
              </a:rPr>
              <a:t>What is striking about this verse is that the One whom they had pierced, and for whom they will</a:t>
            </a:r>
          </a:p>
          <a:p>
            <a:r>
              <a:rPr lang="en-US" dirty="0">
                <a:solidFill>
                  <a:srgbClr val="000000"/>
                </a:solidFill>
                <a:effectLst/>
                <a:latin typeface="Times New Roman" panose="02020603050405020304" pitchFamily="18" charset="0"/>
              </a:rPr>
              <a:t>mourn is the Lord Himself—a not too subtle reference to the deity of Christ."</a:t>
            </a:r>
          </a:p>
          <a:p>
            <a:r>
              <a:rPr lang="en-US" dirty="0">
                <a:solidFill>
                  <a:srgbClr val="000000"/>
                </a:solidFill>
                <a:effectLst/>
                <a:latin typeface="Times New Roman" panose="02020603050405020304" pitchFamily="18" charset="0"/>
              </a:rPr>
              <a:t>—Rick Rood email 5 December 2023</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880E400-09E7-E346-BADC-7D664C8590BF}"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7043961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3181175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99894399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228063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58470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220253F4-00D7-744B-B6D6-3B19A72E4AE0}"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16</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A872F07-622B-024D-81AA-96FB5CD0EA54}"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pPr eaLnBrk="1" hangingPunct="1"/>
            <a:r>
              <a:rPr lang="en-US" altLang="zh-CN" b="0" dirty="0">
                <a:latin typeface="Times New Roman" charset="0"/>
                <a:ea typeface="ＭＳ Ｐゴシック" charset="0"/>
                <a:cs typeface="ＭＳ Ｐゴシック" charset="0"/>
              </a:rPr>
              <a:t>The next event on God's prophetic calendar is for the church age to end with the Rapture. Shortly after this, the Day of the Lord will begin with the Antichrist signing a covenant with Israel (Dan 9:27; 2 Thess 2:1-12). Jeremiah 30:7 called this "Day" or period the "time of Jacob's trouble" or era of great persecution of Jews. Yet the second coming will bring in phase 2 of the "Day of the Lord" where all Israel at that time will be saved (Rom 11:26-27). This 1000 years of blessing on earth will be preceded and followed by two major battles and ending in the Great White Throne Judgment.</a:t>
            </a:r>
          </a:p>
          <a:p>
            <a:pPr eaLnBrk="1" hangingPunct="1"/>
            <a:endParaRPr lang="en-US" altLang="zh-CN" b="0" dirty="0">
              <a:latin typeface="Times New Roman" charset="0"/>
              <a:ea typeface="ＭＳ Ｐゴシック" charset="0"/>
              <a:cs typeface="ＭＳ Ｐゴシック" charset="0"/>
            </a:endParaRPr>
          </a:p>
          <a:p>
            <a:r>
              <a:rPr lang="en-US" b="0" dirty="0">
                <a:latin typeface="Times New Roman" charset="0"/>
                <a:ea typeface="ＭＳ Ｐゴシック" charset="0"/>
                <a:cs typeface="ＭＳ Ｐゴシック" charset="0"/>
              </a:rPr>
              <a:t>So how does this give you hope?</a:t>
            </a:r>
          </a:p>
          <a:p>
            <a:r>
              <a:rPr lang="en-US" b="0" dirty="0">
                <a:latin typeface="Times New Roman" charset="0"/>
                <a:ea typeface="ＭＳ Ｐゴシック" charset="0"/>
                <a:cs typeface="ＭＳ Ｐゴシック" charset="0"/>
              </a:rPr>
              <a:t>Does it affect how you use your money? Do you “lay up for yourself treasures in heaven” as a result?</a:t>
            </a:r>
          </a:p>
          <a:p>
            <a:r>
              <a:rPr lang="en-US" b="0" dirty="0">
                <a:latin typeface="Times New Roman" charset="0"/>
                <a:ea typeface="ＭＳ Ｐゴシック" charset="0"/>
                <a:cs typeface="ＭＳ Ｐゴシック" charset="0"/>
              </a:rPr>
              <a:t>How does it impact your use of time? Do you say, “That movie isn’t necessarily wrong, but I could use my time much better by investing God’s Word into others!”?</a:t>
            </a:r>
            <a:endParaRPr lang="en-US" altLang="zh-CN" b="0" dirty="0">
              <a:latin typeface="Times New Roman" charset="0"/>
              <a:ea typeface="ＭＳ Ｐゴシック" charset="0"/>
              <a:cs typeface="ＭＳ Ｐゴシック" charset="0"/>
            </a:endParaRPr>
          </a:p>
          <a:p>
            <a:pPr eaLnBrk="1" hangingPunct="1"/>
            <a:r>
              <a:rPr lang="en-US" altLang="zh-CN" b="0" dirty="0">
                <a:latin typeface="Times New Roman" charset="0"/>
                <a:ea typeface="ＭＳ Ｐゴシック" charset="0"/>
                <a:cs typeface="ＭＳ Ｐゴシック" charset="0"/>
              </a:rPr>
              <a:t>______</a:t>
            </a:r>
          </a:p>
          <a:p>
            <a:pPr eaLnBrk="1" hangingPunct="1"/>
            <a:r>
              <a:rPr lang="en-US" altLang="zh-CN" b="0" dirty="0">
                <a:latin typeface="Times New Roman" charset="0"/>
                <a:ea typeface="ＭＳ Ｐゴシック" charset="0"/>
                <a:cs typeface="ＭＳ Ｐゴシック" charset="0"/>
              </a:rPr>
              <a:t>Common-342</a:t>
            </a:r>
          </a:p>
          <a:p>
            <a:r>
              <a:rPr lang="en-US" b="0" dirty="0">
                <a:latin typeface="Arial" panose="020B0604020202020204" pitchFamily="34" charset="0"/>
                <a:ea typeface="ＭＳ Ｐゴシック" charset="0"/>
                <a:cs typeface="Arial" panose="020B0604020202020204" pitchFamily="34" charset="0"/>
              </a:rPr>
              <a:t>ES-25-Shared Land Theology-18</a:t>
            </a:r>
          </a:p>
          <a:p>
            <a:r>
              <a:rPr lang="en-US" b="0" dirty="0">
                <a:latin typeface="Arial" panose="020B0604020202020204" pitchFamily="34" charset="0"/>
                <a:ea typeface="ＭＳ Ｐゴシック" charset="0"/>
                <a:cs typeface="Arial" panose="020B0604020202020204" pitchFamily="34" charset="0"/>
              </a:rPr>
              <a:t>ES-26-Restoration of Israel-126, 334, 346, 362</a:t>
            </a:r>
            <a:endParaRPr lang="ar-SA"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JE-09-Return of Christ-36</a:t>
            </a:r>
          </a:p>
          <a:p>
            <a:r>
              <a:rPr lang="en-US" b="0" dirty="0">
                <a:latin typeface="Arial" panose="020B0604020202020204" pitchFamily="34" charset="0"/>
                <a:ea typeface="ＭＳ Ｐゴシック" charset="0"/>
                <a:cs typeface="Arial" panose="020B0604020202020204" pitchFamily="34" charset="0"/>
              </a:rPr>
              <a:t>JE-10-Christ's Rule-40</a:t>
            </a:r>
          </a:p>
          <a:p>
            <a:r>
              <a:rPr lang="en-US" b="0" dirty="0">
                <a:latin typeface="Arial" panose="020B0604020202020204" pitchFamily="34" charset="0"/>
                <a:ea typeface="ＭＳ Ｐゴシック" charset="0"/>
                <a:cs typeface="Arial" panose="020B0604020202020204" pitchFamily="34" charset="0"/>
              </a:rPr>
              <a:t>OS-23-Isaiah 1-12-Slide 87</a:t>
            </a:r>
          </a:p>
          <a:p>
            <a:r>
              <a:rPr lang="en-US" b="0" dirty="0">
                <a:latin typeface="Arial" panose="020B0604020202020204" pitchFamily="34" charset="0"/>
                <a:ea typeface="ＭＳ Ｐゴシック" charset="0"/>
                <a:cs typeface="Arial" panose="020B0604020202020204" pitchFamily="34" charset="0"/>
              </a:rPr>
              <a:t>OS-24-Jeremiah-161</a:t>
            </a:r>
          </a:p>
          <a:p>
            <a:r>
              <a:rPr lang="en-US" b="0" dirty="0">
                <a:latin typeface="Arial" panose="020B0604020202020204" pitchFamily="34" charset="0"/>
                <a:ea typeface="ＭＳ Ｐゴシック" charset="0"/>
                <a:cs typeface="Arial" panose="020B0604020202020204" pitchFamily="34" charset="0"/>
              </a:rPr>
              <a:t>OS-26-Ezekiel 1-39-Slide 247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OS-26-Ezekiel_33-39—slide 102</a:t>
            </a:r>
          </a:p>
          <a:p>
            <a:r>
              <a:rPr lang="en-US" b="0" dirty="0">
                <a:latin typeface="Arial" panose="020B0604020202020204" pitchFamily="34" charset="0"/>
                <a:ea typeface="ＭＳ Ｐゴシック" charset="0"/>
                <a:cs typeface="Arial" panose="020B0604020202020204" pitchFamily="34" charset="0"/>
              </a:rPr>
              <a:t>OS-26-Ezekiel 40-43-Slide 24</a:t>
            </a:r>
          </a:p>
          <a:p>
            <a:r>
              <a:rPr lang="en-US" b="0" dirty="0">
                <a:latin typeface="Arial" panose="020B0604020202020204" pitchFamily="34" charset="0"/>
                <a:ea typeface="ＭＳ Ｐゴシック" charset="0"/>
                <a:cs typeface="Arial" panose="020B0604020202020204" pitchFamily="34" charset="0"/>
              </a:rPr>
              <a:t>OS-29-Joel-87</a:t>
            </a:r>
          </a:p>
          <a:p>
            <a:r>
              <a:rPr lang="en-US" b="0" dirty="0">
                <a:latin typeface="Arial" panose="020B0604020202020204" pitchFamily="34" charset="0"/>
                <a:ea typeface="ＭＳ Ｐゴシック" charset="0"/>
                <a:cs typeface="Arial" panose="020B0604020202020204" pitchFamily="34" charset="0"/>
              </a:rPr>
              <a:t>OS-31-Obadiah-154</a:t>
            </a:r>
            <a:r>
              <a:rPr lang="ar-SA" b="0" dirty="0">
                <a:latin typeface="Arial" panose="020B0604020202020204" pitchFamily="34" charset="0"/>
                <a:ea typeface="ＭＳ Ｐゴシック" charset="0"/>
                <a:cs typeface="Arial" panose="020B0604020202020204" pitchFamily="34" charset="0"/>
              </a:rPr>
              <a:t> </a:t>
            </a:r>
            <a:endParaRPr lang="en-US" b="0" dirty="0">
              <a:latin typeface="Arial" panose="020B0604020202020204" pitchFamily="34" charset="0"/>
              <a:ea typeface="ＭＳ Ｐゴシック" charset="0"/>
              <a:cs typeface="Arial" panose="020B0604020202020204" pitchFamily="34"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altLang="zh-CN" b="0" dirty="0">
                <a:latin typeface="Times New Roman" charset="0"/>
                <a:ea typeface="ＭＳ Ｐゴシック" charset="0"/>
                <a:cs typeface="ＭＳ Ｐゴシック" charset="0"/>
              </a:rPr>
              <a:t>OS-36-Zephaniah-86</a:t>
            </a:r>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OS-39-Zechariah-158, 167, 184</a:t>
            </a:r>
          </a:p>
          <a:p>
            <a:r>
              <a:rPr lang="en-US" b="0" dirty="0">
                <a:latin typeface="Arial" panose="020B0604020202020204" pitchFamily="34" charset="0"/>
                <a:ea typeface="ＭＳ Ｐゴシック" charset="0"/>
                <a:cs typeface="Arial" panose="020B0604020202020204" pitchFamily="34" charset="0"/>
              </a:rPr>
              <a:t>NS-22-Rev4-6-slide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NS-22-Rev20-22-slide 137</a:t>
            </a:r>
          </a:p>
        </p:txBody>
      </p:sp>
    </p:spTree>
    <p:extLst>
      <p:ext uri="{BB962C8B-B14F-4D97-AF65-F5344CB8AC3E}">
        <p14:creationId xmlns:p14="http://schemas.microsoft.com/office/powerpoint/2010/main" val="3279025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099800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865026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6834" name="Rectangle 8"/>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D3FD8F-6790-F147-91C4-0D588D05C156}" type="slidenum">
              <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6673"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6674" name="Text Box 2"/>
          <p:cNvSpPr txBox="1">
            <a:spLocks noGrp="1" noChangeArrowheads="1"/>
          </p:cNvSpPr>
          <p:nvPr>
            <p:ph type="body" idx="1"/>
          </p:nvPr>
        </p:nvSpPr>
        <p:spPr>
          <a:xfrm>
            <a:off x="685800" y="4343400"/>
            <a:ext cx="5484813"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8"/>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00185C-70D9-9B44-BB54-B680891FD75A}" type="slidenum">
              <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7697"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7698" name="Text Box 2"/>
          <p:cNvSpPr txBox="1">
            <a:spLocks noGrp="1" noChangeArrowheads="1"/>
          </p:cNvSpPr>
          <p:nvPr>
            <p:ph type="body" idx="1"/>
          </p:nvPr>
        </p:nvSpPr>
        <p:spPr>
          <a:xfrm>
            <a:off x="685800" y="4343400"/>
            <a:ext cx="5484813"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extLst>
      <p:ext uri="{BB962C8B-B14F-4D97-AF65-F5344CB8AC3E}">
        <p14:creationId xmlns:p14="http://schemas.microsoft.com/office/powerpoint/2010/main" val="3037327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8"/>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00185C-70D9-9B44-BB54-B680891FD75A}" type="slidenum">
              <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7697"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7698" name="Text Box 2"/>
          <p:cNvSpPr txBox="1">
            <a:spLocks noGrp="1" noChangeArrowheads="1"/>
          </p:cNvSpPr>
          <p:nvPr>
            <p:ph type="body" idx="1"/>
          </p:nvPr>
        </p:nvSpPr>
        <p:spPr>
          <a:xfrm>
            <a:off x="685800" y="4343400"/>
            <a:ext cx="5484813"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______________</a:t>
            </a:r>
          </a:p>
          <a:p>
            <a:r>
              <a:rPr lang="en-US" dirty="0"/>
              <a:t>ES-25-Shared Land Theology-24</a:t>
            </a:r>
          </a:p>
          <a:p>
            <a:r>
              <a:rPr lang="en-US" b="0" dirty="0">
                <a:latin typeface="Arial" panose="020B0604020202020204" pitchFamily="34" charset="0"/>
                <a:ea typeface="ＭＳ Ｐゴシック" charset="0"/>
                <a:cs typeface="Arial" panose="020B0604020202020204" pitchFamily="34" charset="0"/>
              </a:rPr>
              <a:t>ES-26-Restoration of Israel-449</a:t>
            </a:r>
          </a:p>
          <a:p>
            <a:r>
              <a:rPr lang="en-US" b="0" dirty="0">
                <a:latin typeface="Arial" panose="020B0604020202020204" pitchFamily="34" charset="0"/>
                <a:ea typeface="ＭＳ Ｐゴシック" charset="0"/>
                <a:cs typeface="Arial" panose="020B0604020202020204" pitchFamily="34" charset="0"/>
              </a:rPr>
              <a:t>NS-09-Galatians-200</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463497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B695D6-6598-8F4C-AD4C-848C2E8460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1058" name="Rectangle 2"/>
          <p:cNvSpPr>
            <a:spLocks noGrp="1" noRot="1" noChangeAspect="1" noChangeArrowheads="1" noTextEdit="1"/>
          </p:cNvSpPr>
          <p:nvPr>
            <p:ph type="sldImg"/>
          </p:nvPr>
        </p:nvSpPr>
        <p:spPr>
          <a:xfrm>
            <a:off x="1143000" y="685800"/>
            <a:ext cx="4572000" cy="3429000"/>
          </a:xfrm>
          <a:ln/>
        </p:spPr>
      </p:sp>
      <p:sp>
        <p:nvSpPr>
          <p:cNvPr id="3010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algn="l" eaLnBrk="1" hangingPunct="1"/>
            <a:r>
              <a:rPr lang="en-US" dirty="0">
                <a:latin typeface="Times New Roman" charset="0"/>
                <a:ea typeface="ＭＳ Ｐゴシック" charset="0"/>
                <a:cs typeface="ＭＳ Ｐゴシック" charset="0"/>
              </a:rPr>
              <a:t>Jews numbered 40,000 in Rome during the reign of Augustus (30 BC to AD 14), so this was a sizable minority.  We do not know for sure who actually started the church at Rome, but it likely was some of these Jews who returned to Rome after receiving the Spirit at Pentecost in Jerusalem.  They, in turn, led Gentiles in Rome to faith as well.  </a:t>
            </a:r>
          </a:p>
          <a:p>
            <a:pPr algn="l" rtl="1" eaLnBrk="1" hangingPunct="1"/>
            <a:endParaRPr lang="en-US" dirty="0">
              <a:latin typeface="Times New Roman" charset="0"/>
              <a:ea typeface="ＭＳ Ｐゴシック" charset="0"/>
              <a:cs typeface="ＭＳ Ｐゴシック" charset="0"/>
            </a:endParaRPr>
          </a:p>
          <a:p>
            <a:pPr algn="l" rtl="1" eaLnBrk="1" hangingPunct="1"/>
            <a:r>
              <a:rPr lang="en-US" dirty="0">
                <a:latin typeface="Times New Roman" charset="0"/>
                <a:ea typeface="ＭＳ Ｐゴシック" charset="0"/>
                <a:cs typeface="ＭＳ Ｐゴシック" charset="0"/>
              </a:rPr>
              <a:t>_______________</a:t>
            </a:r>
          </a:p>
          <a:p>
            <a:pPr algn="l" rtl="1" eaLnBrk="1" hangingPunct="1"/>
            <a:r>
              <a:rPr lang="en-US" dirty="0">
                <a:latin typeface="Times New Roman" charset="0"/>
                <a:ea typeface="ＭＳ Ｐゴシック" charset="0"/>
                <a:cs typeface="ＭＳ Ｐゴシック" charset="0"/>
              </a:rPr>
              <a:t>ES-25-Shared Land Theology—27</a:t>
            </a:r>
          </a:p>
          <a:p>
            <a:pPr algn="l" rtl="1" eaLnBrk="1" hangingPunct="1"/>
            <a:r>
              <a:rPr lang="en-US" dirty="0">
                <a:latin typeface="Times New Roman" charset="0"/>
                <a:ea typeface="ＭＳ Ｐゴシック" charset="0"/>
                <a:cs typeface="ＭＳ Ｐゴシック" charset="0"/>
              </a:rPr>
              <a:t>NS-05-Acts1-2—257</a:t>
            </a:r>
          </a:p>
          <a:p>
            <a:pPr algn="l" rtl="1" eaLnBrk="1" hangingPunct="1"/>
            <a:endParaRPr lang="en-US" dirty="0">
              <a:latin typeface="Times New Roman" charset="0"/>
              <a:ea typeface="ＭＳ Ｐゴシック" charset="0"/>
              <a:cs typeface="ＭＳ Ｐゴシック" charset="0"/>
            </a:endParaRPr>
          </a:p>
          <a:p>
            <a:pPr algn="l" rtl="1" eaLnBrk="1" hangingPunct="1"/>
            <a:endParaRPr lang="en-US" dirty="0">
              <a:latin typeface="Times New Roman" charset="0"/>
              <a:ea typeface="ＭＳ Ｐゴシック" charset="0"/>
              <a:cs typeface="ＭＳ Ｐゴシック" charset="0"/>
            </a:endParaRPr>
          </a:p>
          <a:p>
            <a:pPr algn="l" rtl="1" eaLnBrk="1" hangingPunct="1"/>
            <a:endParaRPr lang="en-US" dirty="0">
              <a:latin typeface="Times New Roman" charset="0"/>
              <a:ea typeface="ＭＳ Ｐゴシック" charset="0"/>
              <a:cs typeface="ＭＳ Ｐゴシック" charset="0"/>
            </a:endParaRPr>
          </a:p>
          <a:p>
            <a:pPr algn="l"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118028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1E426B-BF85-094B-AC72-1E666C4E53B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
        <p:nvSpPr>
          <p:cNvPr id="891907" name="Rectangle 2"/>
          <p:cNvSpPr>
            <a:spLocks noGrp="1" noRot="1" noChangeAspect="1" noChangeArrowheads="1"/>
          </p:cNvSpPr>
          <p:nvPr>
            <p:ph type="sldImg"/>
          </p:nvPr>
        </p:nvSpPr>
        <p:spPr>
          <a:solidFill>
            <a:srgbClr val="FFFFFF"/>
          </a:solidFill>
          <a:ln/>
        </p:spPr>
      </p:sp>
      <p:sp>
        <p:nvSpPr>
          <p:cNvPr id="8919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About 27% of the Bible related to the future when it was written, and half of these prophecies have already been fulfilled. But should we expect more fulfillments to come for the descendants of Jacob?</a:t>
            </a:r>
          </a:p>
          <a:p>
            <a:pPr eaLnBrk="1" hangingPunct="1"/>
            <a:r>
              <a:rPr lang="en-US" dirty="0">
                <a:latin typeface="Times New Roman" charset="0"/>
                <a:ea typeface="ＭＳ Ｐゴシック" charset="-128"/>
                <a:cs typeface="ＭＳ Ｐゴシック" charset="-128"/>
              </a:rPr>
              <a:t>_________</a:t>
            </a:r>
          </a:p>
          <a:p>
            <a:pPr eaLnBrk="1" hangingPunct="1"/>
            <a:r>
              <a:rPr lang="en-US" dirty="0">
                <a:latin typeface="Times New Roman" charset="0"/>
                <a:ea typeface="ＭＳ Ｐゴシック" charset="-128"/>
                <a:cs typeface="ＭＳ Ｐゴシック" charset="-128"/>
              </a:rPr>
              <a:t>Common-347</a:t>
            </a:r>
          </a:p>
          <a:p>
            <a:pPr eaLnBrk="1" hangingPunct="1"/>
            <a:r>
              <a:rPr lang="en-US" dirty="0">
                <a:latin typeface="Times New Roman" charset="0"/>
                <a:ea typeface="ＭＳ Ｐゴシック" charset="-128"/>
                <a:cs typeface="ＭＳ Ｐゴシック" charset="-128"/>
              </a:rPr>
              <a:t>BE-45-Rom-slide 70</a:t>
            </a:r>
          </a:p>
          <a:p>
            <a:pPr eaLnBrk="1" hangingPunct="1"/>
            <a:r>
              <a:rPr lang="en-US" dirty="0">
                <a:latin typeface="Times New Roman" charset="0"/>
                <a:ea typeface="ＭＳ Ｐゴシック" charset="-128"/>
                <a:cs typeface="ＭＳ Ｐゴシック" charset="-128"/>
              </a:rPr>
              <a:t>ES-Shared Land Theology-28</a:t>
            </a:r>
          </a:p>
          <a:p>
            <a:pPr eaLnBrk="1" hangingPunct="1"/>
            <a:r>
              <a:rPr lang="en-US" dirty="0">
                <a:latin typeface="Times New Roman" charset="0"/>
                <a:ea typeface="ＭＳ Ｐゴシック" charset="-128"/>
                <a:cs typeface="ＭＳ Ｐゴシック" charset="-128"/>
              </a:rPr>
              <a:t>OS-02-Exodus-444</a:t>
            </a:r>
          </a:p>
          <a:p>
            <a:pPr eaLnBrk="1" hangingPunct="1"/>
            <a:r>
              <a:rPr lang="en-US" dirty="0">
                <a:latin typeface="Times New Roman" charset="0"/>
                <a:ea typeface="ＭＳ Ｐゴシック" charset="-128"/>
                <a:cs typeface="ＭＳ Ｐゴシック" charset="-128"/>
              </a:rPr>
              <a:t>OS-31-Obadiah-145</a:t>
            </a:r>
          </a:p>
          <a:p>
            <a:pPr eaLnBrk="1" hangingPunct="1"/>
            <a:r>
              <a:rPr lang="en-US" dirty="0">
                <a:latin typeface="Times New Roman" charset="0"/>
                <a:ea typeface="ＭＳ Ｐゴシック" charset="-128"/>
                <a:cs typeface="ＭＳ Ｐゴシック" charset="-128"/>
              </a:rPr>
              <a:t>NS-06-Rom9-16-slide 26</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728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ＭＳ Ｐゴシック" charset="0"/>
                <a:cs typeface="ＭＳ Ｐゴシック" charset="0"/>
              </a:rPr>
              <a:t>A pastor once announced to his congregation, •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Next week I will speak on the topic of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How to Get Rid of the Jews.</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  The news spread throughout the small town to the extent that on the next Sunday, after the doors had closed and just before a packed service began, the doors opened again and into the church walked the city</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chief rabbi, followed by two of his lawyers!  They walked down the center aisle all the way to the front, then took seats in the very front row.</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The service continued with songs, prayers, offering and finally the pastor stood at the pulpit.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I am thrilled to see so many at church today, including our distinguished rabbi and his friends.  My topic today is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How to Get Rid of the Jews.</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  The text is from Jeremiah, chapter 31.  Please turn in your Bibles to Jeremiah 31, verse 35.</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  [Animate slide and read vv. 35-37]</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At this point, the rabbi smiled, the pastor winked, the congregation sighed in relief, and the lawyers realized that their job was over.</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God was clear to Jeremiah that his covenant with the Jews is an eternal covenant, not dependent on them.  He promised a New Covenant that assures that at some future point the nation will again trust in him by believing in Messiah, after which God will forgive their sins.</a:t>
            </a:r>
          </a:p>
          <a:p>
            <a:r>
              <a:rPr lang="en-US" dirty="0">
                <a:latin typeface="Arial" panose="020B0604020202020204" pitchFamily="34" charset="0"/>
                <a:ea typeface="ＭＳ Ｐゴシック" charset="0"/>
                <a:cs typeface="Arial" panose="020B0604020202020204" pitchFamily="34" charset="0"/>
              </a:rPr>
              <a:t>A pastor once announced to his congregation, •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Next week I will speak on the topic of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How to Get Rid of the Jews.</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The news spread throughout the small town to the extent that on the next Sunday, after the doors had closed and just before a packed service began, the doors opened again and into the church walked the city</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chief rabbi, followed by two of his lawyers!  They walked down the center aisle all the way to the front, then took seats in the very front row.</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The service continued with songs, prayers, offering and finally the pastor stood at the pulpit.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I am thrilled to see so many at church today, including our distinguished rabbi and his friends.  My topic today is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How to Get Rid of the Jews.</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The text is from Jeremiah, chapter 31.  Please turn in your Bibles to Jeremiah 31, verse 35.</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[Animate slide and read vv. 35-37]</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At this point, the rabbi smiled, the pastor winked, the congregation sighed in relief, and the lawyers realized that their job was over.</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God was clear to Jeremiah that his covenant with the Jews is an eternal covenant, not dependent on them.  He promised a New Covenant that assures that at some future point the nation will again trust in him by believing in Messiah, after which God will forgive their sins.</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That God will never abandon Israel is also taught elsewhere:</a:t>
            </a:r>
          </a:p>
          <a:p>
            <a:endParaRPr lang="en-US" dirty="0">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Jer. 33:23</a:t>
            </a:r>
            <a:r>
              <a:rPr lang="en-US" sz="1200" kern="1200" dirty="0">
                <a:solidFill>
                  <a:schemeClr val="tx1"/>
                </a:solidFill>
                <a:effectLst/>
                <a:latin typeface="+mn-lt"/>
                <a:ea typeface="+mn-ea"/>
                <a:cs typeface="+mn-cs"/>
              </a:rPr>
              <a:t>    The LORD gave another message to Jeremiah. He said, </a:t>
            </a:r>
            <a:r>
              <a:rPr lang="en-US" sz="1200" b="1" kern="1200" baseline="30000" dirty="0">
                <a:solidFill>
                  <a:schemeClr val="tx1"/>
                </a:solidFill>
                <a:effectLst/>
                <a:latin typeface="+mn-lt"/>
                <a:ea typeface="+mn-ea"/>
                <a:cs typeface="+mn-cs"/>
              </a:rPr>
              <a:t>24</a:t>
            </a:r>
            <a:r>
              <a:rPr lang="en-US" sz="1200" kern="1200" dirty="0">
                <a:solidFill>
                  <a:schemeClr val="tx1"/>
                </a:solidFill>
                <a:effectLst/>
                <a:latin typeface="+mn-lt"/>
                <a:ea typeface="+mn-ea"/>
                <a:cs typeface="+mn-cs"/>
              </a:rPr>
              <a:t> “Have you noticed what people are saying?—‘The LORD chose Judah and Israel and then abandoned them!’ They are sneering and saying that Israel is not worthy to be counted as a nation. </a:t>
            </a:r>
            <a:r>
              <a:rPr lang="en-US" sz="1200" b="1" kern="1200" baseline="30000" dirty="0">
                <a:solidFill>
                  <a:schemeClr val="tx1"/>
                </a:solidFill>
                <a:effectLst/>
                <a:latin typeface="+mn-lt"/>
                <a:ea typeface="+mn-ea"/>
                <a:cs typeface="+mn-cs"/>
              </a:rPr>
              <a:t>25</a:t>
            </a:r>
            <a:r>
              <a:rPr lang="en-US" sz="1200" kern="1200" dirty="0">
                <a:solidFill>
                  <a:schemeClr val="tx1"/>
                </a:solidFill>
                <a:effectLst/>
                <a:latin typeface="+mn-lt"/>
                <a:ea typeface="+mn-ea"/>
                <a:cs typeface="+mn-cs"/>
              </a:rPr>
              <a:t> But this is what the LORD says: I would no more reject my people than I would change my laws that govern night and day, earth and sky. </a:t>
            </a:r>
            <a:r>
              <a:rPr lang="en-US" sz="1200" b="1" kern="1200" baseline="30000" dirty="0">
                <a:solidFill>
                  <a:schemeClr val="tx1"/>
                </a:solidFill>
                <a:effectLst/>
                <a:latin typeface="+mn-lt"/>
                <a:ea typeface="+mn-ea"/>
                <a:cs typeface="+mn-cs"/>
              </a:rPr>
              <a:t>26</a:t>
            </a:r>
            <a:r>
              <a:rPr lang="en-US" sz="1200" kern="1200" dirty="0">
                <a:solidFill>
                  <a:schemeClr val="tx1"/>
                </a:solidFill>
                <a:effectLst/>
                <a:latin typeface="+mn-lt"/>
                <a:ea typeface="+mn-ea"/>
                <a:cs typeface="+mn-cs"/>
              </a:rPr>
              <a:t> I will never abandon the descendants of Jacob or David, my servant, or change the plan that David’s descendants will rule the descendants of Abraham, Isaac, and Jacob. Instead, I will restore them to their land and have mercy on them.”</a:t>
            </a:r>
            <a:endParaRPr lang="en-US" dirty="0">
              <a:latin typeface="Arial" panose="020B0604020202020204" pitchFamily="34" charset="0"/>
              <a:ea typeface="ＭＳ Ｐゴシック" charset="0"/>
              <a:cs typeface="Arial" panose="020B0604020202020204" pitchFamily="34" charset="0"/>
            </a:endParaRPr>
          </a:p>
          <a:p>
            <a:endParaRPr lang="en-US" dirty="0">
              <a:latin typeface="Arial" panose="020B0604020202020204" pitchFamily="34" charset="0"/>
              <a:ea typeface="ＭＳ Ｐゴシック" charset="0"/>
              <a:cs typeface="Arial" panose="020B0604020202020204" pitchFamily="34" charset="0"/>
            </a:endParaRPr>
          </a:p>
          <a:p>
            <a:r>
              <a:rPr lang="en-US" sz="1200" b="1" kern="1200" dirty="0">
                <a:solidFill>
                  <a:schemeClr val="tx1"/>
                </a:solidFill>
                <a:effectLst/>
                <a:latin typeface="+mn-lt"/>
                <a:ea typeface="+mn-ea"/>
                <a:cs typeface="+mn-cs"/>
              </a:rPr>
              <a:t>Lev. 26:40</a:t>
            </a:r>
            <a:r>
              <a:rPr lang="en-US" sz="1200" kern="1200" dirty="0">
                <a:solidFill>
                  <a:schemeClr val="tx1"/>
                </a:solidFill>
                <a:effectLst/>
                <a:latin typeface="+mn-lt"/>
                <a:ea typeface="+mn-ea"/>
                <a:cs typeface="+mn-cs"/>
              </a:rPr>
              <a:t>    “But at last my people will confess their sins and the sins of their ancestors for betraying me and being hostile toward me. </a:t>
            </a:r>
            <a:r>
              <a:rPr lang="en-US" sz="1200" b="1" kern="1200" baseline="30000" dirty="0">
                <a:solidFill>
                  <a:schemeClr val="tx1"/>
                </a:solidFill>
                <a:effectLst/>
                <a:latin typeface="+mn-lt"/>
                <a:ea typeface="+mn-ea"/>
                <a:cs typeface="+mn-cs"/>
              </a:rPr>
              <a:t>41</a:t>
            </a:r>
            <a:r>
              <a:rPr lang="en-US" sz="1200" kern="1200" dirty="0">
                <a:solidFill>
                  <a:schemeClr val="tx1"/>
                </a:solidFill>
                <a:effectLst/>
                <a:latin typeface="+mn-lt"/>
                <a:ea typeface="+mn-ea"/>
                <a:cs typeface="+mn-cs"/>
              </a:rPr>
              <a:t> When I have turned their hostility back on them and brought them to the land of their enemies, then at last their stubborn hearts will be humbled, and they will pay for their sins. </a:t>
            </a:r>
            <a:r>
              <a:rPr lang="en-US" sz="1200" b="1" kern="1200" baseline="30000" dirty="0">
                <a:solidFill>
                  <a:schemeClr val="tx1"/>
                </a:solidFill>
                <a:effectLst/>
                <a:latin typeface="+mn-lt"/>
                <a:ea typeface="+mn-ea"/>
                <a:cs typeface="+mn-cs"/>
              </a:rPr>
              <a:t>42</a:t>
            </a:r>
            <a:r>
              <a:rPr lang="en-US" sz="1200" kern="1200" dirty="0">
                <a:solidFill>
                  <a:schemeClr val="tx1"/>
                </a:solidFill>
                <a:effectLst/>
                <a:latin typeface="+mn-lt"/>
                <a:ea typeface="+mn-ea"/>
                <a:cs typeface="+mn-cs"/>
              </a:rPr>
              <a:t> Then I will remember my covenant with Jacob and my covenant with Isaac and my covenant with Abraham, and I will remember the land. </a:t>
            </a:r>
            <a:r>
              <a:rPr lang="en-US" sz="1200" b="1" kern="1200" baseline="30000" dirty="0">
                <a:solidFill>
                  <a:schemeClr val="tx1"/>
                </a:solidFill>
                <a:effectLst/>
                <a:latin typeface="+mn-lt"/>
                <a:ea typeface="+mn-ea"/>
                <a:cs typeface="+mn-cs"/>
              </a:rPr>
              <a:t>43</a:t>
            </a:r>
            <a:r>
              <a:rPr lang="en-US" sz="1200" kern="1200" dirty="0">
                <a:solidFill>
                  <a:schemeClr val="tx1"/>
                </a:solidFill>
                <a:effectLst/>
                <a:latin typeface="+mn-lt"/>
                <a:ea typeface="+mn-ea"/>
                <a:cs typeface="+mn-cs"/>
              </a:rPr>
              <a:t> For the land must be abandoned to enjoy its years of Sabbath rest as it lies deserted. At last the people will pay for their sins, for they have continually rejected my regulations and despised my decrees.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Lev. 26:44</a:t>
            </a:r>
            <a:r>
              <a:rPr lang="en-US" sz="1200" kern="1200" dirty="0">
                <a:solidFill>
                  <a:schemeClr val="tx1"/>
                </a:solidFill>
                <a:effectLst/>
                <a:latin typeface="+mn-lt"/>
                <a:ea typeface="+mn-ea"/>
                <a:cs typeface="+mn-cs"/>
              </a:rPr>
              <a:t>    “But despite all this, I will not utterly reject or despise them while they are in exile in the land of their enemies. I will not cancel my covenant with them by wiping them out, for I am the LORD their God. </a:t>
            </a:r>
            <a:r>
              <a:rPr lang="en-US" sz="1200" b="1" kern="1200" baseline="30000" dirty="0">
                <a:solidFill>
                  <a:schemeClr val="tx1"/>
                </a:solidFill>
                <a:effectLst/>
                <a:latin typeface="+mn-lt"/>
                <a:ea typeface="+mn-ea"/>
                <a:cs typeface="+mn-cs"/>
              </a:rPr>
              <a:t>45</a:t>
            </a:r>
            <a:r>
              <a:rPr lang="en-US" sz="1200" kern="1200" dirty="0">
                <a:solidFill>
                  <a:schemeClr val="tx1"/>
                </a:solidFill>
                <a:effectLst/>
                <a:latin typeface="+mn-lt"/>
                <a:ea typeface="+mn-ea"/>
                <a:cs typeface="+mn-cs"/>
              </a:rPr>
              <a:t> For their sakes I will remember my ancient covenant with their ancestors, whom I brought out of the land of Egypt in the sight of all the nations, that I might be their God. I am the LORD.”</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Calibri" charset="0"/>
                <a:ea typeface="ＭＳ Ｐゴシック" charset="0"/>
                <a:cs typeface="ＭＳ Ｐゴシック" charset="0"/>
              </a:rPr>
              <a:t>See also The Restoration of Israel PPT file at https://biblestudydownloads.org/resource/future/</a:t>
            </a:r>
          </a:p>
          <a:p>
            <a:r>
              <a:rPr lang="en-US" dirty="0">
                <a:latin typeface="Calibri" charset="0"/>
                <a:ea typeface="ＭＳ Ｐゴシック" charset="0"/>
                <a:cs typeface="ＭＳ Ｐゴシック" charset="0"/>
              </a:rPr>
              <a:t>____________</a:t>
            </a:r>
          </a:p>
          <a:p>
            <a:r>
              <a:rPr lang="en-US" dirty="0">
                <a:latin typeface="Calibri" charset="0"/>
                <a:ea typeface="ＭＳ Ｐゴシック" charset="0"/>
                <a:cs typeface="ＭＳ Ｐゴシック" charset="0"/>
              </a:rPr>
              <a:t>Common-383</a:t>
            </a:r>
          </a:p>
          <a:p>
            <a:r>
              <a:rPr lang="en-US" dirty="0">
                <a:latin typeface="Calibri" charset="0"/>
                <a:ea typeface="ＭＳ Ｐゴシック" charset="0"/>
                <a:cs typeface="ＭＳ Ｐゴシック" charset="0"/>
              </a:rPr>
              <a:t>ES-25-Shared Land Theology-31</a:t>
            </a:r>
          </a:p>
          <a:p>
            <a:r>
              <a:rPr lang="en-US" dirty="0">
                <a:latin typeface="Calibri" charset="0"/>
                <a:ea typeface="ＭＳ Ｐゴシック" charset="0"/>
                <a:cs typeface="ＭＳ Ｐゴシック" charset="0"/>
              </a:rPr>
              <a:t>OS-24-Jeremiah-49, 162</a:t>
            </a:r>
          </a:p>
        </p:txBody>
      </p:sp>
      <p:sp>
        <p:nvSpPr>
          <p:cNvPr id="972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4AAB87-998C-5145-BCA5-E789BCC71F81}"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6997234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4756460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DA0DC42-BB66-FE40-8E77-C209F25AC03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58E7D3-447F-5E47-8678-84E1CDFB96F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58E7D3-447F-5E47-8678-84E1CDFB96F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58E7D3-447F-5E47-8678-84E1CDFB96F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9" charset="0"/>
                <a:ea typeface="ＭＳ Ｐゴシック" pitchFamily="-112" charset="-128"/>
                <a:cs typeface="ＭＳ Ｐゴシック" pitchFamily="-112" charset="-128"/>
              </a:rPr>
              <a:t>"B. National purpose (9:12)</a:t>
            </a:r>
          </a:p>
          <a:p>
            <a:r>
              <a:rPr lang="en-US" sz="1200" b="1" kern="1200" dirty="0">
                <a:solidFill>
                  <a:schemeClr val="tx1"/>
                </a:solidFill>
                <a:effectLst/>
                <a:latin typeface="Times New Roman" pitchFamily="19" charset="0"/>
                <a:ea typeface="ＭＳ Ｐゴシック" pitchFamily="-112" charset="-128"/>
                <a:cs typeface="ＭＳ Ｐゴシック" pitchFamily="-112" charset="-128"/>
              </a:rPr>
              <a:t>9:12</a:t>
            </a:r>
            <a:r>
              <a:rPr lang="en-US" sz="1200" kern="1200" dirty="0">
                <a:solidFill>
                  <a:schemeClr val="tx1"/>
                </a:solidFill>
                <a:effectLst/>
                <a:latin typeface="Times New Roman" pitchFamily="19" charset="0"/>
                <a:ea typeface="ＭＳ Ｐゴシック" pitchFamily="-112" charset="-128"/>
                <a:cs typeface="ＭＳ Ｐゴシック" pitchFamily="-112" charset="-128"/>
              </a:rPr>
              <a:t>. The united kingdom under its Davidic King will then become the source of blessing to all Gentiles. </a:t>
            </a:r>
            <a:r>
              <a:rPr lang="en-US" sz="1200" b="1" kern="1200" dirty="0">
                <a:solidFill>
                  <a:schemeClr val="tx1"/>
                </a:solidFill>
                <a:effectLst/>
                <a:latin typeface="Times New Roman" pitchFamily="19" charset="0"/>
                <a:ea typeface="ＭＳ Ｐゴシック" pitchFamily="-112" charset="-128"/>
                <a:cs typeface="ＭＳ Ｐゴシック" pitchFamily="-112" charset="-128"/>
              </a:rPr>
              <a:t>Edom,</a:t>
            </a:r>
            <a:r>
              <a:rPr lang="en-US" sz="1200" kern="1200" dirty="0">
                <a:solidFill>
                  <a:schemeClr val="tx1"/>
                </a:solidFill>
                <a:effectLst/>
                <a:latin typeface="Times New Roman" pitchFamily="19" charset="0"/>
                <a:ea typeface="ＭＳ Ｐゴシック" pitchFamily="-112" charset="-128"/>
                <a:cs typeface="ＭＳ Ｐゴシック" pitchFamily="-112" charset="-128"/>
              </a:rPr>
              <a:t> a nation perpetually hostile toward God’s people (cf. Num. 20:14-21; Ps. 137:7; Obad. 1; see comments on Amos 1:11-12), and therefore representative of all Israel’s enemies, will become a sharer in the promises to David: Israel will </a:t>
            </a:r>
            <a:r>
              <a:rPr lang="en-US" sz="1200" b="1" kern="1200" dirty="0">
                <a:solidFill>
                  <a:schemeClr val="tx1"/>
                </a:solidFill>
                <a:effectLst/>
                <a:latin typeface="Times New Roman" pitchFamily="19" charset="0"/>
                <a:ea typeface="ＭＳ Ｐゴシック" pitchFamily="-112" charset="-128"/>
                <a:cs typeface="ＭＳ Ｐゴシック" pitchFamily="-112" charset="-128"/>
              </a:rPr>
              <a:t>possess the remnant of</a:t>
            </a:r>
            <a:r>
              <a:rPr lang="en-US" sz="1200" kern="1200" dirty="0">
                <a:solidFill>
                  <a:schemeClr val="tx1"/>
                </a:solidFill>
                <a:effectLst/>
                <a:latin typeface="Times New Roman" pitchFamily="19" charset="0"/>
                <a:ea typeface="ＭＳ Ｐゴシック" pitchFamily="-112" charset="-128"/>
                <a:cs typeface="ＭＳ Ｐゴシック" pitchFamily="-112" charset="-128"/>
              </a:rPr>
              <a:t> Edom (cf. Obad. 19). In fact, </a:t>
            </a:r>
            <a:r>
              <a:rPr lang="en-US" sz="1200" b="1" kern="1200" dirty="0">
                <a:solidFill>
                  <a:schemeClr val="tx1"/>
                </a:solidFill>
                <a:effectLst/>
                <a:latin typeface="Times New Roman" pitchFamily="19" charset="0"/>
                <a:ea typeface="ＭＳ Ｐゴシック" pitchFamily="-112" charset="-128"/>
                <a:cs typeface="ＭＳ Ｐゴシック" pitchFamily="-112" charset="-128"/>
              </a:rPr>
              <a:t>all ... nations</a:t>
            </a:r>
            <a:r>
              <a:rPr lang="en-US" sz="1200" kern="1200" dirty="0">
                <a:solidFill>
                  <a:schemeClr val="tx1"/>
                </a:solidFill>
                <a:effectLst/>
                <a:latin typeface="Times New Roman" pitchFamily="19" charset="0"/>
                <a:ea typeface="ＭＳ Ｐゴシック" pitchFamily="-112" charset="-128"/>
                <a:cs typeface="ＭＳ Ｐゴシック" pitchFamily="-112" charset="-128"/>
              </a:rPr>
              <a:t> will be brought under the dominion of the Davidic King, for they too </a:t>
            </a:r>
            <a:r>
              <a:rPr lang="en-US" sz="1200" b="1" kern="1200" dirty="0">
                <a:solidFill>
                  <a:schemeClr val="tx1"/>
                </a:solidFill>
                <a:effectLst/>
                <a:latin typeface="Times New Roman" pitchFamily="19" charset="0"/>
                <a:ea typeface="ＭＳ Ｐゴシック" pitchFamily="-112" charset="-128"/>
                <a:cs typeface="ＭＳ Ｐゴシック" pitchFamily="-112" charset="-128"/>
              </a:rPr>
              <a:t>bear</a:t>
            </a:r>
            <a:r>
              <a:rPr lang="en-US" sz="1200" kern="1200" dirty="0">
                <a:solidFill>
                  <a:schemeClr val="tx1"/>
                </a:solidFill>
                <a:effectLst/>
                <a:latin typeface="Times New Roman" pitchFamily="19" charset="0"/>
                <a:ea typeface="ＭＳ Ｐゴシック" pitchFamily="-112" charset="-128"/>
                <a:cs typeface="ＭＳ Ｐゴシック" pitchFamily="-112" charset="-128"/>
              </a:rPr>
              <a:t> God’s </a:t>
            </a:r>
            <a:r>
              <a:rPr lang="en-US" sz="1200" b="1" kern="1200" dirty="0">
                <a:solidFill>
                  <a:schemeClr val="tx1"/>
                </a:solidFill>
                <a:effectLst/>
                <a:latin typeface="Times New Roman" pitchFamily="19" charset="0"/>
                <a:ea typeface="ＭＳ Ｐゴシック" pitchFamily="-112" charset="-128"/>
                <a:cs typeface="ＭＳ Ｐゴシック" pitchFamily="-112" charset="-128"/>
              </a:rPr>
              <a:t>name.</a:t>
            </a:r>
            <a:r>
              <a:rPr lang="en-US" sz="1200" kern="1200" dirty="0">
                <a:solidFill>
                  <a:schemeClr val="tx1"/>
                </a:solidFill>
                <a:effectLst/>
                <a:latin typeface="Times New Roman" pitchFamily="19" charset="0"/>
                <a:ea typeface="ＭＳ Ｐゴシック" pitchFamily="-112" charset="-128"/>
                <a:cs typeface="ＭＳ Ｐゴシック" pitchFamily="-112" charset="-128"/>
              </a:rPr>
              <a:t> To “bear someone’s name” meant to be under the suzerainty and protection of that individual (cf. Deut. 28:9-10; 2 Sam. 12:26-28; 1 Kings 8:43; Isa. 4:1; 63:19; Jer. 15:16; Dan. 9:18-19). All nations belong to God (cf. Amos 1:3-2:16; 3:9; 9:4, 7) and therefore will be included in the blessings of the future kingdom.</a:t>
            </a:r>
          </a:p>
          <a:p>
            <a:r>
              <a:rPr lang="en-US" sz="1200" kern="1200" dirty="0">
                <a:solidFill>
                  <a:schemeClr val="tx1"/>
                </a:solidFill>
                <a:effectLst/>
                <a:latin typeface="Times New Roman" pitchFamily="19" charset="0"/>
                <a:ea typeface="ＭＳ Ｐゴシック" pitchFamily="-112" charset="-128"/>
                <a:cs typeface="ＭＳ Ｐゴシック" pitchFamily="-112" charset="-128"/>
              </a:rPr>
              <a:t>From the beginning, God’s plan has been to provide salvation for the Gentile nations. His promise to Abraham was that through his descendants “all peoples on earth” will be blessed (Gen. 12:3; cf. Gen. 18:18; 22:17-18; 26:3-4; 28:13-14). Through Isaiah God continually affirmed that a united Israel under its Davidic King, the Messiah, will bring light, justice, and full knowledge of </a:t>
            </a:r>
            <a:r>
              <a:rPr lang="en-US" sz="1200" b="1" kern="1200" dirty="0">
                <a:solidFill>
                  <a:schemeClr val="tx1"/>
                </a:solidFill>
                <a:effectLst/>
                <a:latin typeface="Times New Roman" pitchFamily="19" charset="0"/>
                <a:ea typeface="ＭＳ Ｐゴシック" pitchFamily="-112" charset="-128"/>
                <a:cs typeface="ＭＳ Ｐゴシック" pitchFamily="-112" charset="-128"/>
              </a:rPr>
              <a:t>the LORD</a:t>
            </a:r>
            <a:r>
              <a:rPr lang="en-US" sz="1200" kern="1200" dirty="0">
                <a:solidFill>
                  <a:schemeClr val="tx1"/>
                </a:solidFill>
                <a:effectLst/>
                <a:latin typeface="Times New Roman" pitchFamily="19" charset="0"/>
                <a:ea typeface="ＭＳ Ｐゴシック" pitchFamily="-112" charset="-128"/>
                <a:cs typeface="ＭＳ Ｐゴシック" pitchFamily="-112" charset="-128"/>
              </a:rPr>
              <a:t> to all nations on the earth (Isa. 9:1-7; 11:1-13; 42:1-7; 45:22-25; 49:5-7; 55:1-5). When God restores the kingdom (the Millennium) under David’s Son, both Jews and Gentiles will bear the name of the Lord.</a:t>
            </a:r>
          </a:p>
          <a:p>
            <a:r>
              <a:rPr lang="en-US" sz="1200" kern="1200" dirty="0">
                <a:solidFill>
                  <a:schemeClr val="tx1"/>
                </a:solidFill>
                <a:effectLst/>
                <a:latin typeface="Times New Roman" pitchFamily="19" charset="0"/>
                <a:ea typeface="ＭＳ Ｐゴシック" pitchFamily="-112" charset="-128"/>
                <a:cs typeface="ＭＳ Ｐゴシック" pitchFamily="-112" charset="-128"/>
              </a:rPr>
              <a:t>At the Jerusalem Council, James cited Amos 9:11-12 as proof that the Gentiles of his day need not be circumcised and live as Jews in order to be saved (Acts. 15:1-20). James was aware that Israel’s judgments were not yet over (cf. the Lord’s statements regarding the coming destruction of the temple and renewed persecution and death, Matt. 24:1-22; Luke 21:5-24, and that the restoration had not yet begun; cf. Acts 1:6-7). But James also knew from Amos’ succinct statement and from extended passages in other prophets (cf. “prophets” in Acts 15:15; also note Isa. 42:6; 60:3; Mal. 1:11) that when the promised kingdom would come, the Gentiles will share in it as Gentiles and not as quasi-Jews. Since this was God’s millennial purpose, James concluded that the church should not require Gentiles to relinquish their identity and live as Jews. James was not saying the church fulfills the promises to Israel in Amos 9:11-12. He was saying that since Gentiles will be saved in the yet-to-come Millennium, they need not become Jews in the Church Age (see extended comments on Acts 15:15-18)."</a:t>
            </a:r>
          </a:p>
          <a:p>
            <a:endParaRPr lang="en-US" sz="1200" kern="1200" dirty="0">
              <a:solidFill>
                <a:schemeClr val="tx1"/>
              </a:solidFill>
              <a:effectLst/>
              <a:latin typeface="Times New Roman" pitchFamily="19" charset="0"/>
              <a:ea typeface="ＭＳ Ｐゴシック" pitchFamily="-112" charset="-128"/>
              <a:cs typeface="ＭＳ Ｐゴシック" pitchFamily="-112"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9" charset="0"/>
                <a:ea typeface="ＭＳ Ｐゴシック" pitchFamily="-112" charset="-128"/>
                <a:cs typeface="ＭＳ Ｐゴシック" pitchFamily="-112" charset="-128"/>
              </a:rPr>
              <a:t>Donald R. Sunukjian, </a:t>
            </a:r>
            <a:r>
              <a:rPr lang="en-US" sz="1200" i="1" kern="1200" dirty="0">
                <a:solidFill>
                  <a:schemeClr val="tx1"/>
                </a:solidFill>
                <a:effectLst/>
                <a:latin typeface="Times New Roman" pitchFamily="19" charset="0"/>
                <a:ea typeface="ＭＳ Ｐゴシック" pitchFamily="-112" charset="-128"/>
                <a:cs typeface="ＭＳ Ｐゴシック" pitchFamily="-112" charset="-128"/>
              </a:rPr>
              <a:t>Amos</a:t>
            </a:r>
            <a:r>
              <a:rPr lang="en-US" sz="1200" kern="1200" dirty="0">
                <a:solidFill>
                  <a:schemeClr val="tx1"/>
                </a:solidFill>
                <a:effectLst/>
                <a:latin typeface="Times New Roman" pitchFamily="19" charset="0"/>
                <a:ea typeface="ＭＳ Ｐゴシック" pitchFamily="-112" charset="-128"/>
                <a:cs typeface="ＭＳ Ｐゴシック" pitchFamily="-112" charset="-128"/>
              </a:rPr>
              <a:t> (The Bible Knowledge Commentary; ed. John F. Walvoord and Roy B. Zuck; Accordance electronic ed. 2 vols.; Wheaton: Victor Books, 1985), 1:1451.</a:t>
            </a:r>
          </a:p>
          <a:p>
            <a:endParaRPr lang="en-US" sz="1200" kern="1200" dirty="0">
              <a:solidFill>
                <a:schemeClr val="tx1"/>
              </a:solidFill>
              <a:effectLst/>
              <a:latin typeface="Times New Roman" pitchFamily="19" charset="0"/>
              <a:ea typeface="ＭＳ Ｐゴシック" pitchFamily="-112" charset="-128"/>
              <a:cs typeface="ＭＳ Ｐゴシック" pitchFamily="-112" charset="-128"/>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415949-F90B-2D46-A552-2B7F90A95D7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07202" name="Rectangle 2"/>
          <p:cNvSpPr>
            <a:spLocks noGrp="1" noRot="1" noChangeAspect="1" noChangeArrowheads="1" noTextEdit="1"/>
          </p:cNvSpPr>
          <p:nvPr>
            <p:ph type="sldImg"/>
          </p:nvPr>
        </p:nvSpPr>
        <p:spPr>
          <a:xfrm>
            <a:off x="1142207" y="740331"/>
            <a:ext cx="4568825" cy="3701653"/>
          </a:xfrm>
          <a:ln/>
        </p:spPr>
      </p:sp>
      <p:sp>
        <p:nvSpPr>
          <p:cNvPr id="3072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58E7D3-447F-5E47-8678-84E1CDFB96F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9" charset="0"/>
                <a:ea typeface="ＭＳ Ｐゴシック" pitchFamily="-112" charset="-128"/>
                <a:cs typeface="ＭＳ Ｐゴシック" pitchFamily="-112" charset="-128"/>
              </a:rPr>
              <a:t>The final verses of Amos’ prophecy (9:11-12) provide hope for restoration to Israel after discipline by the LORD.  In fact, reference is made to both a restoration of the Davidic reign and expansion of the nation’s borders to include land as far southeast as Edom.  </a:t>
            </a:r>
          </a:p>
          <a:p>
            <a:r>
              <a:rPr lang="en-US" sz="1200" kern="1200" dirty="0">
                <a:solidFill>
                  <a:schemeClr val="tx1"/>
                </a:solidFill>
                <a:effectLst/>
                <a:latin typeface="Times New Roman" pitchFamily="19" charset="0"/>
                <a:ea typeface="ＭＳ Ｐゴシック" pitchFamily="-112" charset="-128"/>
                <a:cs typeface="ＭＳ Ｐゴシック" pitchFamily="-112" charset="-128"/>
              </a:rPr>
              <a:t> </a:t>
            </a:r>
          </a:p>
          <a:p>
            <a:r>
              <a:rPr lang="en-US" sz="1200" kern="1200" dirty="0">
                <a:solidFill>
                  <a:schemeClr val="tx1"/>
                </a:solidFill>
                <a:effectLst/>
                <a:latin typeface="Times New Roman" pitchFamily="19" charset="0"/>
                <a:ea typeface="ＭＳ Ｐゴシック" pitchFamily="-112" charset="-128"/>
                <a:cs typeface="ＭＳ Ｐゴシック" pitchFamily="-112" charset="-128"/>
              </a:rPr>
              <a:t>James used this text from Amos at the Jerusalem Council of Acts 15:16-17 to argue for the inclusion of Gentiles in the church without the need for circumcision.  Yet notable differences remain between the two, as James does not quote Amos exactly. See the differences above.</a:t>
            </a:r>
          </a:p>
          <a:p>
            <a:pPr eaLnBrk="1" hangingPunct="1"/>
            <a:endParaRPr lang="en-US" dirty="0">
              <a:latin typeface="Times New Roman" charset="0"/>
              <a:ea typeface="ＭＳ Ｐゴシック" charset="0"/>
              <a:cs typeface="ＭＳ Ｐゴシック" charset="0"/>
            </a:endParaRPr>
          </a:p>
          <a:p>
            <a:r>
              <a:rPr lang="en-US" sz="1200" kern="1200" dirty="0">
                <a:solidFill>
                  <a:schemeClr val="tx1"/>
                </a:solidFill>
                <a:effectLst/>
                <a:latin typeface="Times New Roman" pitchFamily="19" charset="0"/>
                <a:ea typeface="ＭＳ Ｐゴシック" pitchFamily="-112" charset="-128"/>
                <a:cs typeface="ＭＳ Ｐゴシック" pitchFamily="-112" charset="-128"/>
              </a:rPr>
              <a:t> “Edom” (consonants EDM) is from the Hebrew (Masoretic) Text with vowel pointing that was not added until the eighth century AD.  Yet in Amos’ time without the vowels, the same word could be read either as “Edom” or “mankind” (also consonants EDM).  In Acts 15 James quoted it as “mankind.”  A similar problem occurs between “possess” (consonants YRS) and “seek” (consonants DRS) which are only different by one consonant.</a:t>
            </a:r>
          </a:p>
          <a:p>
            <a:r>
              <a:rPr lang="en-US" sz="1200" kern="1200" dirty="0">
                <a:solidFill>
                  <a:schemeClr val="tx1"/>
                </a:solidFill>
                <a:effectLst/>
                <a:latin typeface="Times New Roman" pitchFamily="19" charset="0"/>
                <a:ea typeface="ＭＳ Ｐゴシック" pitchFamily="-112" charset="-128"/>
                <a:cs typeface="ＭＳ Ｐゴシック" pitchFamily="-112" charset="-128"/>
              </a:rPr>
              <a:t> </a:t>
            </a:r>
          </a:p>
          <a:p>
            <a:r>
              <a:rPr lang="en-US" sz="1200" kern="1200" dirty="0">
                <a:solidFill>
                  <a:schemeClr val="tx1"/>
                </a:solidFill>
                <a:effectLst/>
                <a:latin typeface="Times New Roman" pitchFamily="19" charset="0"/>
                <a:ea typeface="ＭＳ Ｐゴシック" pitchFamily="-112" charset="-128"/>
                <a:cs typeface="ＭＳ Ｐゴシック" pitchFamily="-112" charset="-128"/>
              </a:rPr>
              <a:t>For interpretive problems such as the claim that the church is being referred to here, see the supplement to the book of Acts in my </a:t>
            </a:r>
            <a:r>
              <a:rPr lang="en-US" sz="1200" i="1" kern="1200" dirty="0">
                <a:solidFill>
                  <a:schemeClr val="tx1"/>
                </a:solidFill>
                <a:effectLst/>
                <a:latin typeface="Times New Roman" pitchFamily="19" charset="0"/>
                <a:ea typeface="ＭＳ Ｐゴシック" pitchFamily="-112" charset="-128"/>
                <a:cs typeface="ＭＳ Ｐゴシック" pitchFamily="-112" charset="-128"/>
              </a:rPr>
              <a:t>New Testament Survey</a:t>
            </a:r>
            <a:r>
              <a:rPr lang="en-US" sz="1200" kern="1200" dirty="0">
                <a:solidFill>
                  <a:schemeClr val="tx1"/>
                </a:solidFill>
                <a:effectLst/>
                <a:latin typeface="Times New Roman" pitchFamily="19" charset="0"/>
                <a:ea typeface="ＭＳ Ｐゴシック" pitchFamily="-112" charset="-128"/>
                <a:cs typeface="ＭＳ Ｐゴシック" pitchFamily="-112" charset="-128"/>
              </a:rPr>
              <a:t>.  Also, note the following from Donald R. Sunukjian, “Amos,” in </a:t>
            </a:r>
            <a:r>
              <a:rPr lang="en-US" sz="1200" i="1" kern="1200" dirty="0">
                <a:solidFill>
                  <a:schemeClr val="tx1"/>
                </a:solidFill>
                <a:effectLst/>
                <a:latin typeface="Times New Roman" pitchFamily="19" charset="0"/>
                <a:ea typeface="ＭＳ Ｐゴシック" pitchFamily="-112" charset="-128"/>
                <a:cs typeface="ＭＳ Ｐゴシック" pitchFamily="-112" charset="-128"/>
              </a:rPr>
              <a:t>The Bible Knowledge Commentary</a:t>
            </a:r>
            <a:r>
              <a:rPr lang="en-US" sz="1200" kern="1200" dirty="0">
                <a:solidFill>
                  <a:schemeClr val="tx1"/>
                </a:solidFill>
                <a:effectLst/>
                <a:latin typeface="Times New Roman" pitchFamily="19" charset="0"/>
                <a:ea typeface="ＭＳ Ｐゴシック" pitchFamily="-112" charset="-128"/>
                <a:cs typeface="ＭＳ Ｐゴシック" pitchFamily="-112" charset="-128"/>
              </a:rPr>
              <a:t>, 1:1451</a:t>
            </a:r>
          </a:p>
          <a:p>
            <a:endParaRPr lang="en-US" sz="1200" kern="1200" dirty="0">
              <a:solidFill>
                <a:schemeClr val="tx1"/>
              </a:solidFill>
              <a:effectLst/>
              <a:latin typeface="Times New Roman" pitchFamily="19" charset="0"/>
              <a:ea typeface="ＭＳ Ｐゴシック" pitchFamily="-112" charset="-128"/>
              <a:cs typeface="ＭＳ Ｐゴシック" pitchFamily="-112" charset="-128"/>
            </a:endParaRPr>
          </a:p>
          <a:p>
            <a:r>
              <a:rPr lang="en-US" sz="1200" kern="1200" dirty="0">
                <a:solidFill>
                  <a:schemeClr val="tx1"/>
                </a:solidFill>
                <a:effectLst/>
                <a:latin typeface="Times New Roman" pitchFamily="19" charset="0"/>
                <a:ea typeface="ＭＳ Ｐゴシック" pitchFamily="-112" charset="-128"/>
                <a:cs typeface="ＭＳ Ｐゴシック" pitchFamily="-112" charset="-128"/>
              </a:rPr>
              <a:t>"</a:t>
            </a:r>
            <a:r>
              <a:rPr lang="en-US" sz="1200" b="1" kern="1200" dirty="0">
                <a:solidFill>
                  <a:schemeClr val="tx1"/>
                </a:solidFill>
                <a:effectLst/>
                <a:latin typeface="Times New Roman" pitchFamily="19" charset="0"/>
                <a:ea typeface="ＭＳ Ｐゴシック" pitchFamily="-112" charset="-128"/>
                <a:cs typeface="ＭＳ Ｐゴシック" pitchFamily="-112" charset="-128"/>
              </a:rPr>
              <a:t>V. The Restoration after Judgment (9:11-15)</a:t>
            </a:r>
            <a:endParaRPr lang="en-US" sz="1200" kern="1200" dirty="0">
              <a:solidFill>
                <a:schemeClr val="tx1"/>
              </a:solidFill>
              <a:effectLst/>
              <a:latin typeface="Times New Roman" pitchFamily="19" charset="0"/>
              <a:ea typeface="ＭＳ Ｐゴシック" pitchFamily="-112" charset="-128"/>
              <a:cs typeface="ＭＳ Ｐゴシック" pitchFamily="-112" charset="-128"/>
            </a:endParaRPr>
          </a:p>
          <a:p>
            <a:r>
              <a:rPr lang="en-US" sz="1200" kern="1200" dirty="0">
                <a:solidFill>
                  <a:schemeClr val="tx1"/>
                </a:solidFill>
                <a:effectLst/>
                <a:latin typeface="Times New Roman" pitchFamily="19" charset="0"/>
                <a:ea typeface="ＭＳ Ｐゴシック" pitchFamily="-112" charset="-128"/>
                <a:cs typeface="ＭＳ Ｐゴシック" pitchFamily="-112" charset="-128"/>
              </a:rPr>
              <a:t>After all God’s judgments are past, when the nation has received full punishment for her sins, the Lord will move in [Vol. 1, p. 1451] mercy to renew and refresh His people. God will restore David’s kingdom over both the North and the South, and through it He will bless all nations of the earth. He will reverse the covenant curses and bring unprecedented prosperity to the land. Dispersed Israel will be returned to her land, there to dwell securely and enjoy its goodness. Then He who has always claimed them as “My people” (7:8, 15; 8:2; 9:10, 14; cf. Hosea 2:23; Zech. 8:8; 13:9) will once again take the title “your God” (Amos 9:15).</a:t>
            </a:r>
          </a:p>
          <a:p>
            <a:br>
              <a:rPr lang="en-US" sz="1200" kern="1200" dirty="0">
                <a:solidFill>
                  <a:schemeClr val="tx1"/>
                </a:solidFill>
                <a:effectLst/>
                <a:latin typeface="Times New Roman" pitchFamily="19" charset="0"/>
                <a:ea typeface="ＭＳ Ｐゴシック" pitchFamily="-112" charset="-128"/>
                <a:cs typeface="ＭＳ Ｐゴシック" pitchFamily="-112" charset="-128"/>
              </a:rPr>
            </a:br>
            <a:endParaRPr lang="en-US" sz="1200" kern="1200" dirty="0">
              <a:solidFill>
                <a:schemeClr val="tx1"/>
              </a:solidFill>
              <a:effectLst/>
              <a:latin typeface="Times New Roman" pitchFamily="19" charset="0"/>
              <a:ea typeface="ＭＳ Ｐゴシック" pitchFamily="-112" charset="-128"/>
              <a:cs typeface="ＭＳ Ｐゴシック" pitchFamily="-112" charset="-128"/>
            </a:endParaRPr>
          </a:p>
          <a:p>
            <a:r>
              <a:rPr lang="en-US" sz="1200" kern="1200" dirty="0">
                <a:solidFill>
                  <a:schemeClr val="tx1"/>
                </a:solidFill>
                <a:effectLst/>
                <a:latin typeface="Times New Roman" pitchFamily="19" charset="0"/>
                <a:ea typeface="ＭＳ Ｐゴシック" pitchFamily="-112" charset="-128"/>
                <a:cs typeface="ＭＳ Ｐゴシック" pitchFamily="-112" charset="-128"/>
              </a:rPr>
              <a:t>A. Political renewal (9:11)</a:t>
            </a:r>
          </a:p>
          <a:p>
            <a:r>
              <a:rPr lang="en-US" sz="1200" b="1" kern="1200" dirty="0">
                <a:solidFill>
                  <a:schemeClr val="tx1"/>
                </a:solidFill>
                <a:effectLst/>
                <a:latin typeface="Times New Roman" pitchFamily="19" charset="0"/>
                <a:ea typeface="ＭＳ Ｐゴシック" pitchFamily="-112" charset="-128"/>
                <a:cs typeface="ＭＳ Ｐゴシック" pitchFamily="-112" charset="-128"/>
              </a:rPr>
              <a:t>9:11</a:t>
            </a:r>
            <a:r>
              <a:rPr lang="en-US" sz="1200" kern="1200" dirty="0">
                <a:solidFill>
                  <a:schemeClr val="tx1"/>
                </a:solidFill>
                <a:effectLst/>
                <a:latin typeface="Times New Roman" pitchFamily="19" charset="0"/>
                <a:ea typeface="ＭＳ Ｐゴシック" pitchFamily="-112" charset="-128"/>
                <a:cs typeface="ＭＳ Ｐゴシック" pitchFamily="-112" charset="-128"/>
              </a:rPr>
              <a:t>. </a:t>
            </a:r>
            <a:r>
              <a:rPr lang="en-US" sz="1200" b="1" kern="1200" dirty="0">
                <a:solidFill>
                  <a:schemeClr val="tx1"/>
                </a:solidFill>
                <a:effectLst/>
                <a:latin typeface="Times New Roman" pitchFamily="19" charset="0"/>
                <a:ea typeface="ＭＳ Ｐゴシック" pitchFamily="-112" charset="-128"/>
                <a:cs typeface="ＭＳ Ｐゴシック" pitchFamily="-112" charset="-128"/>
              </a:rPr>
              <a:t>In that day</a:t>
            </a:r>
            <a:r>
              <a:rPr lang="en-US" sz="1200" kern="1200" dirty="0">
                <a:solidFill>
                  <a:schemeClr val="tx1"/>
                </a:solidFill>
                <a:effectLst/>
                <a:latin typeface="Times New Roman" pitchFamily="19" charset="0"/>
                <a:ea typeface="ＭＳ Ｐゴシック" pitchFamily="-112" charset="-128"/>
                <a:cs typeface="ＭＳ Ｐゴシック" pitchFamily="-112" charset="-128"/>
              </a:rPr>
              <a:t> (cf. Isa. 4:2; Micah 4:6; 5:10) God will </a:t>
            </a:r>
            <a:r>
              <a:rPr lang="en-US" sz="1200" b="1" kern="1200" dirty="0">
                <a:solidFill>
                  <a:schemeClr val="tx1"/>
                </a:solidFill>
                <a:effectLst/>
                <a:latin typeface="Times New Roman" pitchFamily="19" charset="0"/>
                <a:ea typeface="ＭＳ Ｐゴシック" pitchFamily="-112" charset="-128"/>
                <a:cs typeface="ＭＳ Ｐゴシック" pitchFamily="-112" charset="-128"/>
              </a:rPr>
              <a:t>restore David’s fallen tent.</a:t>
            </a:r>
            <a:r>
              <a:rPr lang="en-US" sz="1200" kern="1200" dirty="0">
                <a:solidFill>
                  <a:schemeClr val="tx1"/>
                </a:solidFill>
                <a:effectLst/>
                <a:latin typeface="Times New Roman" pitchFamily="19" charset="0"/>
                <a:ea typeface="ＭＳ Ｐゴシック" pitchFamily="-112" charset="-128"/>
                <a:cs typeface="ＭＳ Ｐゴシック" pitchFamily="-112" charset="-128"/>
              </a:rPr>
              <a:t> Previous references in Amos to “that day” had spoken of it as a day of darkness and destruction (Amos 2:16; 3:14; 5:18-20; 8:3, 9, 11, 13). But when Israel’s ordeal is finally over, “that day” will also become the day of her renewal.</a:t>
            </a:r>
          </a:p>
          <a:p>
            <a:r>
              <a:rPr lang="en-US" sz="1200" kern="1200" dirty="0">
                <a:solidFill>
                  <a:schemeClr val="tx1"/>
                </a:solidFill>
                <a:effectLst/>
                <a:latin typeface="Times New Roman" pitchFamily="19" charset="0"/>
                <a:ea typeface="ＭＳ Ｐゴシック" pitchFamily="-112" charset="-128"/>
                <a:cs typeface="ＭＳ Ｐゴシック" pitchFamily="-112" charset="-128"/>
              </a:rPr>
              <a:t>God will reestablish David’s “tent” over both the Northern and Southern Kingdoms. A “tent” (lit., “booth”) or awning was made by setting up a simple frame and spreading branches over it. Its primary purpose was to shelter those under it, whether troops in the field (2 Sam. 11:11; 1 Kings 20:12-16), a watchman at post (Jonah 4:5), or pilgrims at the Feast of Booths (also called the Feast of Tabernacles, Lev. 23:33-42). David’s dynasty, which had been a protective canopy over all the people of Israel, had “fallen” with the great schism of the 10 Northern tribes from the 2 Southern tribes (1 Kings 12). This booth had been broken in two. But God promised to unite the two kingdoms once again under Davidic rule (cf. Jer. 30:3-10; Ezek. 37:15-28; Hosea 3:4-5). He will restore the sheltering tent, </a:t>
            </a:r>
            <a:r>
              <a:rPr lang="en-US" sz="1200" b="1" kern="1200" dirty="0">
                <a:solidFill>
                  <a:schemeClr val="tx1"/>
                </a:solidFill>
                <a:effectLst/>
                <a:latin typeface="Times New Roman" pitchFamily="19" charset="0"/>
                <a:ea typeface="ＭＳ Ｐゴシック" pitchFamily="-112" charset="-128"/>
                <a:cs typeface="ＭＳ Ｐゴシック" pitchFamily="-112" charset="-128"/>
              </a:rPr>
              <a:t>repair its broken places,</a:t>
            </a:r>
            <a:r>
              <a:rPr lang="en-US" sz="1200" kern="1200" dirty="0">
                <a:solidFill>
                  <a:schemeClr val="tx1"/>
                </a:solidFill>
                <a:effectLst/>
                <a:latin typeface="Times New Roman" pitchFamily="19" charset="0"/>
                <a:ea typeface="ＭＳ Ｐゴシック" pitchFamily="-112" charset="-128"/>
                <a:cs typeface="ＭＳ Ｐゴシック" pitchFamily="-112" charset="-128"/>
              </a:rPr>
              <a:t> building </a:t>
            </a:r>
            <a:r>
              <a:rPr lang="en-US" sz="1200" b="1" kern="1200" dirty="0">
                <a:solidFill>
                  <a:schemeClr val="tx1"/>
                </a:solidFill>
                <a:effectLst/>
                <a:latin typeface="Times New Roman" pitchFamily="19" charset="0"/>
                <a:ea typeface="ＭＳ Ｐゴシック" pitchFamily="-112" charset="-128"/>
                <a:cs typeface="ＭＳ Ｐゴシック" pitchFamily="-112" charset="-128"/>
              </a:rPr>
              <a:t>it as it used to be.</a:t>
            </a:r>
            <a:r>
              <a:rPr lang="en-US" sz="1200" kern="1200" dirty="0">
                <a:solidFill>
                  <a:schemeClr val="tx1"/>
                </a:solidFill>
                <a:effectLst/>
                <a:latin typeface="Times New Roman" pitchFamily="19" charset="0"/>
                <a:ea typeface="ＭＳ Ｐゴシック" pitchFamily="-112" charset="-128"/>
                <a:cs typeface="ＭＳ Ｐゴシック" pitchFamily="-112" charset="-128"/>
              </a:rPr>
              <a:t> God will carry out His good promise to David that He would raise up a Descendant after him and establish His rule forever (2 Sam. 7:11-16, 25-29)."</a:t>
            </a:r>
          </a:p>
          <a:p>
            <a:pPr eaLnBrk="1" hangingPunct="1"/>
            <a:endParaRPr lang="en-US">
              <a:latin typeface="Times New Roman" charset="0"/>
              <a:ea typeface="ＭＳ Ｐゴシック" charset="0"/>
              <a:cs typeface="ＭＳ Ｐゴシック" charset="0"/>
            </a:endParaRP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709357-5412-5743-9066-50B4778B5F2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613FE8-D5BB-7B44-B6CC-7F5C63CA17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680D51-0D8C-FC47-B5BB-9241866A6B9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62676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a:xfrm>
            <a:off x="1150938" y="692150"/>
            <a:ext cx="4556125" cy="3416300"/>
          </a:xfrm>
          <a:ln/>
        </p:spPr>
      </p:sp>
      <p:sp>
        <p:nvSpPr>
          <p:cNvPr id="75778" name="Rectangle 3"/>
          <p:cNvSpPr>
            <a:spLocks noGrp="1" noChangeArrowheads="1"/>
          </p:cNvSpPr>
          <p:nvPr>
            <p:ph type="body" idx="1"/>
          </p:nvPr>
        </p:nvSpPr>
        <p:spPr>
          <a:noFill/>
        </p:spPr>
        <p:txBody>
          <a:bodyPr/>
          <a:lstStyle/>
          <a:p>
            <a:r>
              <a:rPr lang="en-US" b="1" dirty="0">
                <a:latin typeface="Times" charset="0"/>
              </a:rPr>
              <a:t>Practically speaking…just compare the geography…today</a:t>
            </a:r>
            <a:r>
              <a:rPr lang="fr-FR" altLang="ja-JP" b="1" dirty="0">
                <a:latin typeface="Times" charset="0"/>
              </a:rPr>
              <a:t>'</a:t>
            </a:r>
            <a:r>
              <a:rPr lang="en-US" b="1" dirty="0">
                <a:latin typeface="Times" charset="0"/>
              </a:rPr>
              <a:t>s Israel versus the rest of the Arab world!</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230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12230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B910AC12-7144-194A-AD10-111517F0B2D7}"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23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6514DF8-C68E-6C49-A6F6-196B9D30C79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47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23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2310"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539221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Rectangle 2"/>
          <p:cNvSpPr>
            <a:spLocks noGrp="1" noRot="1" noChangeAspect="1" noChangeArrowheads="1"/>
          </p:cNvSpPr>
          <p:nvPr>
            <p:ph type="sldImg"/>
          </p:nvPr>
        </p:nvSpPr>
        <p:spPr>
          <a:solidFill>
            <a:srgbClr val="FFFFFF"/>
          </a:solidFill>
          <a:ln/>
        </p:spPr>
      </p:sp>
      <p:sp>
        <p:nvSpPr>
          <p:cNvPr id="81817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Rectangle 3"/>
          <p:cNvSpPr>
            <a:spLocks noGrp="1" noChangeArrowheads="1"/>
          </p:cNvSpPr>
          <p:nvPr>
            <p:ph type="dt"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4336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AD72AC2E-38C5-6049-84D6-31E024FFE440}"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49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433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43EA6750-04D6-8448-B1F9-D64A5E30C75F}"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49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433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43366" name="Rectangle 3"/>
          <p:cNvSpPr>
            <a:spLocks noGrp="1" noChangeArrowheads="1"/>
          </p:cNvSpPr>
          <p:nvPr>
            <p:ph type="body"/>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numCol="1" anchor="ctr" anchorCtr="0" compatLnSpc="1">
            <a:prstTxWarp prst="textNoShape">
              <a:avLst/>
            </a:prstTxWarp>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990332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3"/>
          <p:cNvSpPr>
            <a:spLocks noGrp="1" noChangeArrowheads="1"/>
          </p:cNvSpPr>
          <p:nvPr>
            <p:ph type="dt"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4541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E4445B67-7E1F-1943-B040-9EB409DA4B16}"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50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4541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019775E-05F7-0D4E-9874-D2AF02AB877B}"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4541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45414" name="Rectangle 3"/>
          <p:cNvSpPr>
            <a:spLocks noGrp="1" noChangeArrowheads="1"/>
          </p:cNvSpPr>
          <p:nvPr>
            <p:ph type="body"/>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numCol="1" anchor="ctr" anchorCtr="0" compatLnSpc="1">
            <a:prstTxWarp prst="textNoShape">
              <a:avLst/>
            </a:prstTxWarp>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276361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Rectangle 3"/>
          <p:cNvSpPr>
            <a:spLocks noGrp="1" noChangeArrowheads="1"/>
          </p:cNvSpPr>
          <p:nvPr>
            <p:ph type="dt"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4745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56B45A05-7598-AF44-A4B1-FE6E4918E4C3}"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51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474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1561FA4A-3B4E-974A-AC46-C0F420010F79}"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474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47462" name="Rectangle 3"/>
          <p:cNvSpPr>
            <a:spLocks noGrp="1" noChangeArrowheads="1"/>
          </p:cNvSpPr>
          <p:nvPr>
            <p:ph type="body"/>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numCol="1" anchor="ctr" anchorCtr="0" compatLnSpc="1">
            <a:prstTxWarp prst="textNoShape">
              <a:avLst/>
            </a:prstTxWarp>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326045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8588710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FE904EE-5616-744F-830C-29D54A0FA86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96322" name="Rectangle 2"/>
          <p:cNvSpPr>
            <a:spLocks noGrp="1" noRot="1" noChangeAspect="1" noChangeArrowheads="1"/>
          </p:cNvSpPr>
          <p:nvPr>
            <p:ph type="sldImg"/>
          </p:nvPr>
        </p:nvSpPr>
        <p:spPr>
          <a:solidFill>
            <a:srgbClr val="FFFFFF"/>
          </a:solidFill>
          <a:ln/>
        </p:spPr>
      </p:sp>
      <p:sp>
        <p:nvSpPr>
          <p:cNvPr id="696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Jeremiah also notes that Israel will be restored as a nation even after many centuries:</a:t>
            </a:r>
          </a:p>
          <a:p>
            <a:pPr eaLnBrk="1" hangingPunct="1"/>
            <a:endParaRPr lang="en-US" dirty="0">
              <a:latin typeface="Arial" charset="0"/>
              <a:ea typeface="ＭＳ Ｐゴシック" charset="0"/>
              <a:cs typeface="ＭＳ Ｐゴシック" charset="0"/>
            </a:endParaRPr>
          </a:p>
          <a:p>
            <a:r>
              <a:rPr lang="en-US" sz="1200" b="1" kern="1200" dirty="0">
                <a:solidFill>
                  <a:schemeClr val="tx1"/>
                </a:solidFill>
                <a:effectLst/>
                <a:latin typeface="Times New Roman" pitchFamily="-108" charset="0"/>
                <a:ea typeface="ＭＳ Ｐゴシック" pitchFamily="-111" charset="-128"/>
                <a:cs typeface="ＭＳ Ｐゴシック" pitchFamily="-111" charset="-128"/>
              </a:rPr>
              <a:t>Jer. 30:20</a:t>
            </a:r>
            <a:r>
              <a:rPr lang="en-US" sz="1200" kern="1200" dirty="0">
                <a:solidFill>
                  <a:schemeClr val="tx1"/>
                </a:solidFill>
                <a:effectLst/>
                <a:latin typeface="Times New Roman" pitchFamily="-108" charset="0"/>
                <a:ea typeface="ＭＳ Ｐゴシック" pitchFamily="-111" charset="-128"/>
                <a:cs typeface="ＭＳ Ｐゴシック" pitchFamily="-111" charset="-128"/>
              </a:rPr>
              <a:t>  Their children will prosper as they did long ago.</a:t>
            </a:r>
          </a:p>
          <a:p>
            <a:r>
              <a:rPr lang="en-US" sz="1200" kern="1200" dirty="0">
                <a:solidFill>
                  <a:schemeClr val="tx1"/>
                </a:solidFill>
                <a:effectLst/>
                <a:latin typeface="Times New Roman" pitchFamily="-108" charset="0"/>
                <a:ea typeface="ＭＳ Ｐゴシック" pitchFamily="-111" charset="-128"/>
                <a:cs typeface="ＭＳ Ｐゴシック" pitchFamily="-111" charset="-128"/>
              </a:rPr>
              <a:t>I will establish them as a </a:t>
            </a:r>
            <a:r>
              <a:rPr lang="en-US" sz="1200" b="1" kern="1200" dirty="0">
                <a:solidFill>
                  <a:schemeClr val="tx1"/>
                </a:solidFill>
                <a:effectLst/>
                <a:latin typeface="Times New Roman" pitchFamily="-108" charset="0"/>
                <a:ea typeface="ＭＳ Ｐゴシック" pitchFamily="-111" charset="-128"/>
                <a:cs typeface="ＭＳ Ｐゴシック" pitchFamily="-111" charset="-128"/>
              </a:rPr>
              <a:t>nation </a:t>
            </a:r>
            <a:r>
              <a:rPr lang="en-US" sz="1200" kern="1200" dirty="0">
                <a:solidFill>
                  <a:schemeClr val="tx1"/>
                </a:solidFill>
                <a:effectLst/>
                <a:latin typeface="Times New Roman" pitchFamily="-108" charset="0"/>
                <a:ea typeface="ＭＳ Ｐゴシック" pitchFamily="-111" charset="-128"/>
                <a:cs typeface="ＭＳ Ｐゴシック" pitchFamily="-111" charset="-128"/>
              </a:rPr>
              <a:t>before me,</a:t>
            </a:r>
          </a:p>
          <a:p>
            <a:r>
              <a:rPr lang="en-US" sz="1200" kern="1200" dirty="0">
                <a:solidFill>
                  <a:schemeClr val="tx1"/>
                </a:solidFill>
                <a:effectLst/>
                <a:latin typeface="Times New Roman" pitchFamily="-108" charset="0"/>
                <a:ea typeface="ＭＳ Ｐゴシック" pitchFamily="-111" charset="-128"/>
                <a:cs typeface="ＭＳ Ｐゴシック" pitchFamily="-111" charset="-128"/>
              </a:rPr>
              <a:t>and I will punish anyone who hurts them.</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4288359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very opposite happened to what Hitler tried to do. He sought to kill the Jews and pushed them out of his land.</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4374365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Hitler sought to eradicate the Jews, but God sought to eradicate Hitler. He committed suicide in 1945 and three years later the Jews established their homeland in Israel! God told Abraham, "I will bless those who bless you and curse those who curse you" (Gen 12:3). Hitler's attempt to curse the Jews led to him being cursed.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9204038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E902613-50FF-874E-BF8F-0886F4D813F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99394" name="Rectangle 2"/>
          <p:cNvSpPr>
            <a:spLocks noGrp="1" noRot="1" noChangeAspect="1" noChangeArrowheads="1"/>
          </p:cNvSpPr>
          <p:nvPr>
            <p:ph type="sldImg"/>
          </p:nvPr>
        </p:nvSpPr>
        <p:spPr>
          <a:solidFill>
            <a:srgbClr val="FFFFFF"/>
          </a:solidFill>
          <a:ln/>
        </p:spPr>
      </p:sp>
      <p:sp>
        <p:nvSpPr>
          <p:cNvPr id="699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Ezekiel 37 has one of the most amazing depictions in Scripture with bones coming to life.</a:t>
            </a:r>
          </a:p>
        </p:txBody>
      </p:sp>
    </p:spTree>
    <p:extLst>
      <p:ext uri="{BB962C8B-B14F-4D97-AF65-F5344CB8AC3E}">
        <p14:creationId xmlns:p14="http://schemas.microsoft.com/office/powerpoint/2010/main" val="3612193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ChangeArrowheads="1" noTextEdit="1"/>
          </p:cNvSpPr>
          <p:nvPr>
            <p:ph type="sldImg"/>
          </p:nvPr>
        </p:nvSpPr>
        <p:spPr>
          <a:xfrm>
            <a:off x="1150938" y="692150"/>
            <a:ext cx="4556125" cy="3416300"/>
          </a:xfrm>
          <a:ln/>
        </p:spPr>
      </p:sp>
      <p:sp>
        <p:nvSpPr>
          <p:cNvPr id="77826" name="Rectangle 3"/>
          <p:cNvSpPr>
            <a:spLocks noGrp="1" noChangeArrowheads="1"/>
          </p:cNvSpPr>
          <p:nvPr>
            <p:ph type="body" idx="1"/>
          </p:nvPr>
        </p:nvSpPr>
        <p:spPr>
          <a:noFill/>
        </p:spPr>
        <p:txBody>
          <a:bodyPr/>
          <a:lstStyle/>
          <a:p>
            <a:r>
              <a:rPr lang="en-US" dirty="0">
                <a:latin typeface="Times" charset="0"/>
              </a:rPr>
              <a:t>But there is something else at work here.  Compare the Middle Eastern influence of Ishmael</a:t>
            </a:r>
            <a:r>
              <a:rPr lang="fr-FR" altLang="ja-JP" dirty="0">
                <a:latin typeface="Times" charset="0"/>
              </a:rPr>
              <a:t>'</a:t>
            </a:r>
            <a:r>
              <a:rPr lang="en-US" dirty="0">
                <a:latin typeface="Times" charset="0"/>
              </a:rPr>
              <a:t>s descendant, Mohammed, founder of Islam…with that of Isaac, the great Israelite patriarch, and the brother of Ishmael!</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a skeleton standing up on its own, growing flesh, and then coming alive.</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3185400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predicted a two-stage return to the land—first in unbelief…</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0470114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predicted a two-stage return to the land—first in unbelief…</a:t>
            </a:r>
          </a:p>
          <a:p>
            <a:r>
              <a:rPr lang="en-US" dirty="0"/>
              <a:t>• but then later they will believe in a single day (Zech 3:9; 9:16).</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142144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God will breathe life into Israel!</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13682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Amazingly, the same three meanings of the Hebrew </a:t>
            </a:r>
            <a:r>
              <a:rPr lang="en-US" i="1" dirty="0" err="1"/>
              <a:t>ruah</a:t>
            </a:r>
            <a:r>
              <a:rPr lang="en-US" i="0" dirty="0"/>
              <a:t> are replicated in the Greek </a:t>
            </a:r>
            <a:r>
              <a:rPr lang="en-US" i="1" dirty="0"/>
              <a:t>pneuma. </a:t>
            </a:r>
          </a:p>
          <a:p>
            <a:r>
              <a:rPr lang="en-US" i="0" dirty="0"/>
              <a:t>This probably is not true of any other Hebrew and Greek words.</a:t>
            </a:r>
          </a:p>
          <a:p>
            <a:r>
              <a:rPr lang="en-US" i="0" dirty="0"/>
              <a:t>So the angel told Ezekiel twice to prophesy to the </a:t>
            </a:r>
            <a:r>
              <a:rPr lang="en-US" i="1" dirty="0" err="1"/>
              <a:t>ruah</a:t>
            </a:r>
            <a:r>
              <a:rPr lang="en-US" i="0" dirty="0"/>
              <a:t>, but it is correct to translate it as "Spirit" the second time.</a:t>
            </a:r>
          </a:p>
          <a:p>
            <a:r>
              <a:rPr lang="en-US" i="0" dirty="0"/>
              <a:t>The point, of course, is that the Spirit gives life and breath to individuals—and will do so to Israel also in the last days.</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016229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25ADF7C-6D0F-8A42-829C-9161717B8D4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05538" name="Rectangle 2"/>
          <p:cNvSpPr>
            <a:spLocks noGrp="1" noRot="1" noChangeAspect="1" noChangeArrowheads="1"/>
          </p:cNvSpPr>
          <p:nvPr>
            <p:ph type="sldImg"/>
          </p:nvPr>
        </p:nvSpPr>
        <p:spPr>
          <a:solidFill>
            <a:srgbClr val="FFFFFF"/>
          </a:solidFill>
          <a:ln/>
        </p:spPr>
      </p:sp>
      <p:sp>
        <p:nvSpPr>
          <p:cNvPr id="705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i="0" dirty="0">
                <a:latin typeface="Arial" charset="0"/>
                <a:ea typeface="ＭＳ Ｐゴシック" charset="0"/>
                <a:cs typeface="ＭＳ Ｐゴシック" charset="0"/>
              </a:rPr>
              <a:t>Israel returned to the land TWO times since Ezekiel lived. (Isaiah served even a century earlier.)</a:t>
            </a:r>
          </a:p>
          <a:p>
            <a:pPr eaLnBrk="1" hangingPunct="1"/>
            <a:r>
              <a:rPr lang="en-US" b="0" i="0" dirty="0">
                <a:latin typeface="Arial" charset="0"/>
                <a:ea typeface="ＭＳ Ｐゴシック" charset="0"/>
                <a:cs typeface="ＭＳ Ｐゴシック" charset="0"/>
              </a:rPr>
              <a:t>• The people were exiled to Babylon in 586 BC.</a:t>
            </a:r>
          </a:p>
          <a:p>
            <a:pPr eaLnBrk="1" hangingPunct="1"/>
            <a:r>
              <a:rPr lang="en-US" b="0" i="0" dirty="0">
                <a:latin typeface="Arial" charset="0"/>
                <a:ea typeface="ＭＳ Ｐゴシック" charset="0"/>
                <a:cs typeface="ＭＳ Ｐゴシック" charset="0"/>
              </a:rPr>
              <a:t>• And the first return was 516 BC at the end of our OT.</a:t>
            </a:r>
          </a:p>
          <a:p>
            <a:pPr eaLnBrk="1" hangingPunct="1"/>
            <a:r>
              <a:rPr lang="en-US" b="0" i="0" dirty="0">
                <a:latin typeface="Arial" charset="0"/>
                <a:ea typeface="ＭＳ Ｐゴシック" charset="0"/>
                <a:cs typeface="ＭＳ Ｐゴシック" charset="0"/>
              </a:rPr>
              <a:t>• But they were exiled a second time in AD 70 and went to many nations of the world.</a:t>
            </a:r>
          </a:p>
          <a:p>
            <a:pPr eaLnBrk="1" hangingPunct="1"/>
            <a:r>
              <a:rPr lang="en-US" b="0" i="0" dirty="0">
                <a:latin typeface="Arial" charset="0"/>
                <a:ea typeface="ＭＳ Ｐゴシック" charset="0"/>
                <a:cs typeface="ＭＳ Ｐゴシック" charset="0"/>
              </a:rPr>
              <a:t>• And their second return culminated in the State of Israel in 1948.</a:t>
            </a:r>
          </a:p>
          <a:p>
            <a:pPr eaLnBrk="1" hangingPunct="1"/>
            <a:r>
              <a:rPr lang="en-US" b="0" i="0" dirty="0">
                <a:latin typeface="Arial" charset="0"/>
                <a:ea typeface="ＭＳ Ｐゴシック" charset="0"/>
                <a:cs typeface="ＭＳ Ｐゴシック" charset="0"/>
              </a:rPr>
              <a:t>Now, which return was Ezekiel predicting? I say the second one.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But how do we know Ezekiel 37 relates to this second exile and return?</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OS-23-Isaiah1-12—slide 354</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rPr>
              <a:t>OS-23-Ezek 33-38—slide 62</a:t>
            </a:r>
          </a:p>
          <a:p>
            <a:pPr eaLnBrk="1" hangingPunct="1"/>
            <a:endParaRPr lang="en-US" b="0" i="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384829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4773C2D-D45C-5E43-BE23-EF14FC8B58E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07586" name="Rectangle 2"/>
          <p:cNvSpPr>
            <a:spLocks noGrp="1" noRot="1" noChangeAspect="1" noChangeArrowheads="1"/>
          </p:cNvSpPr>
          <p:nvPr>
            <p:ph type="sldImg"/>
          </p:nvPr>
        </p:nvSpPr>
        <p:spPr>
          <a:solidFill>
            <a:srgbClr val="FFFFFF"/>
          </a:solidFill>
          <a:ln/>
        </p:spPr>
      </p:sp>
      <p:sp>
        <p:nvSpPr>
          <p:cNvPr id="707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121474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See https://www.youtube.com/watch?v=_JF9cWmjgEc for PM Benjamin Netanyahu UN speech speech o</a:t>
            </a:r>
            <a:r>
              <a:rPr lang="en-US" baseline="0">
                <a:latin typeface="Arial"/>
                <a:cs typeface="Arial"/>
              </a:rPr>
              <a:t>n these dates at 18:00 minutes:</a:t>
            </a:r>
            <a:endParaRPr lang="en-US">
              <a:latin typeface="Arial"/>
              <a:cs typeface="Arial"/>
            </a:endParaRPr>
          </a:p>
          <a:p>
            <a:r>
              <a:rPr lang="en-US">
                <a:latin typeface="Arial"/>
                <a:cs typeface="Arial"/>
              </a:rPr>
              <a:t>1897 First Zionist</a:t>
            </a:r>
            <a:r>
              <a:rPr lang="en-US" baseline="0">
                <a:latin typeface="Arial"/>
                <a:cs typeface="Arial"/>
              </a:rPr>
              <a:t> Congress under Theodore Hertzel started bringing Jews back to Israel exactly 120 years ago (Gen 6:3 gave 120 years limit to man relating to the Flood)</a:t>
            </a:r>
          </a:p>
          <a:p>
            <a:r>
              <a:rPr lang="en-US" baseline="0">
                <a:latin typeface="Arial"/>
                <a:cs typeface="Arial"/>
              </a:rPr>
              <a:t>1967 Six-Day War captured Jerusalem 50-year generation 50 years ago (Matt 24:34 says "this generation will not pass away until all these things have happened")</a:t>
            </a:r>
          </a:p>
          <a:p>
            <a:r>
              <a:rPr lang="en-US" baseline="0">
                <a:latin typeface="Arial"/>
                <a:cs typeface="Arial"/>
              </a:rPr>
              <a:t>1917 Balfour Declaration of UK divided Middle East into present countries one 100-year generation ago to prepare for Jewish state 100 years ago (Gen 15:13 notes a 400-year slavery, which Gen 15:17 identifies as 4 generations of 100 years each)</a:t>
            </a:r>
          </a:p>
          <a:p>
            <a:r>
              <a:rPr lang="en-US" baseline="0">
                <a:latin typeface="Arial"/>
                <a:cs typeface="Arial"/>
              </a:rPr>
              <a:t>1947 UN Partition Plan granted minimal boundaries for modern Israel 70 years ago, similar to the 70-year exile from the land from 605-536 BC</a:t>
            </a:r>
          </a:p>
          <a:p>
            <a:endParaRPr lang="en-US" baseline="0">
              <a:latin typeface="Arial"/>
              <a:cs typeface="Arial"/>
            </a:endParaRPr>
          </a:p>
          <a:p>
            <a:r>
              <a:rPr lang="en-US" baseline="0">
                <a:latin typeface="Arial"/>
                <a:cs typeface="Arial"/>
              </a:rPr>
              <a:t>These four key modern events lead us to the year 2017 as paramount for Israel.</a:t>
            </a:r>
          </a:p>
          <a:p>
            <a:r>
              <a:rPr lang="en-US" baseline="0">
                <a:latin typeface="Arial"/>
                <a:cs typeface="Arial"/>
              </a:rPr>
              <a:t>________</a:t>
            </a:r>
          </a:p>
          <a:p>
            <a:endParaRPr lang="en-US" baseline="0">
              <a:latin typeface="Arial"/>
              <a:cs typeface="Arial"/>
            </a:endParaRPr>
          </a:p>
          <a:p>
            <a:r>
              <a:rPr lang="en-US" baseline="0">
                <a:latin typeface="Arial"/>
                <a:cs typeface="Arial"/>
              </a:rPr>
              <a:t>The above image and article below is reproduced from:</a:t>
            </a:r>
          </a:p>
          <a:p>
            <a:r>
              <a:rPr lang="en-US" b="1"/>
              <a:t>Reformation and Jubilees?</a:t>
            </a:r>
          </a:p>
          <a:p>
            <a:r>
              <a:rPr lang="en-US"/>
              <a:t>Posted on </a:t>
            </a:r>
            <a:r>
              <a:rPr lang="en-US">
                <a:hlinkClick r:id="rId3" tooltip="8:35 pm"/>
              </a:rPr>
              <a:t>July 10, 2017</a:t>
            </a:r>
            <a:r>
              <a:rPr lang="en-US"/>
              <a:t> by </a:t>
            </a:r>
            <a:r>
              <a:rPr lang="en-US">
                <a:hlinkClick r:id="rId4" tooltip="View all posts by Richard A. Volunteer"/>
              </a:rPr>
              <a:t>Richard A. Volunteer</a:t>
            </a:r>
            <a:r>
              <a:rPr lang="en-US"/>
              <a:t> </a:t>
            </a:r>
          </a:p>
          <a:p>
            <a:r>
              <a:rPr lang="en-US"/>
              <a:t>Accessed 20 Oct</a:t>
            </a:r>
            <a:r>
              <a:rPr lang="en-US" baseline="0"/>
              <a:t> 2017</a:t>
            </a:r>
          </a:p>
          <a:p>
            <a:endParaRPr lang="en-US"/>
          </a:p>
          <a:p>
            <a:r>
              <a:rPr lang="en-US" sz="1200" kern="1200">
                <a:solidFill>
                  <a:schemeClr val="tx1"/>
                </a:solidFill>
                <a:effectLst/>
                <a:latin typeface="Times New Roman" pitchFamily="-108" charset="0"/>
                <a:ea typeface="ＭＳ Ｐゴシック" pitchFamily="-111" charset="-128"/>
                <a:cs typeface="ＭＳ Ｐゴシック" pitchFamily="-111" charset="-128"/>
              </a:rPr>
              <a:t>"Blow the Shofar in Zion, and sound an alarm on My Holy Mountain!  Let all the inhabitants of the land tremble, For the day of the LORD, is coming; Surely it is near… (Joel 2:1)</a:t>
            </a:r>
            <a:endParaRPr lang="en-US"/>
          </a:p>
          <a:p>
            <a:r>
              <a:rPr lang="en-US"/>
              <a:t>The </a:t>
            </a:r>
            <a:r>
              <a:rPr lang="en-US" b="1"/>
              <a:t>Feast of Trumpets falls on Sept 21, 2017</a:t>
            </a:r>
            <a:r>
              <a:rPr lang="en-US"/>
              <a:t>, and Yom Kippur is 10 days later….</a:t>
            </a:r>
          </a:p>
          <a:p>
            <a:r>
              <a:rPr lang="en-US"/>
              <a:t>The U.N. declared International Day of Peace “just happens” to be September 21, 2017. The Theme this year “just happens” to be peace and safety.</a:t>
            </a:r>
          </a:p>
          <a:p>
            <a:r>
              <a:rPr lang="en-US"/>
              <a:t>It is </a:t>
            </a:r>
            <a:r>
              <a:rPr lang="en-US" b="1"/>
              <a:t>70 years from 1947</a:t>
            </a:r>
            <a:r>
              <a:rPr lang="en-US"/>
              <a:t> which was the rebirth of Israel. – On 29 November 1947, the UN General Assembly adopted the Plan as Resolution 181</a:t>
            </a:r>
          </a:p>
          <a:p>
            <a:r>
              <a:rPr lang="en-US"/>
              <a:t>It is the </a:t>
            </a:r>
            <a:r>
              <a:rPr lang="en-US" b="1"/>
              <a:t>50th anniversary or year</a:t>
            </a:r>
            <a:r>
              <a:rPr lang="en-US"/>
              <a:t> of Jubilee for Jerusalem. It was liberated in 1967 when Jerusalem was recaptured by Israel from the Jordanians. </a:t>
            </a:r>
            <a:r>
              <a:rPr lang="en-US" b="1"/>
              <a:t>Fifty years</a:t>
            </a:r>
            <a:r>
              <a:rPr lang="en-US"/>
              <a:t> earlier Jerusalem was liberated by Allenby in 1917 and 400 years earlier in the Turks conquered Jerusalem in 1517.</a:t>
            </a:r>
          </a:p>
          <a:p>
            <a:r>
              <a:rPr lang="en-US"/>
              <a:t>It is the </a:t>
            </a:r>
            <a:r>
              <a:rPr lang="en-US" b="1"/>
              <a:t>70th anniversary</a:t>
            </a:r>
            <a:r>
              <a:rPr lang="en-US"/>
              <a:t> of the Dead Sea Scrolls – early 1947</a:t>
            </a:r>
          </a:p>
          <a:p>
            <a:r>
              <a:rPr lang="en-US"/>
              <a:t>It is the </a:t>
            </a:r>
            <a:r>
              <a:rPr lang="en-US" b="1"/>
              <a:t>100th anniversary of the Balfour declaration</a:t>
            </a:r>
            <a:r>
              <a:rPr lang="en-US"/>
              <a:t> – On November 2, 1917, Foreign Secretary Arthur James Balfour writes a letter expressing the British government’s support for a Jewish homeland in Palestine.</a:t>
            </a:r>
          </a:p>
          <a:p>
            <a:r>
              <a:rPr lang="en-US"/>
              <a:t>It is the </a:t>
            </a:r>
            <a:r>
              <a:rPr lang="en-US" b="1"/>
              <a:t>120th anniversary of the First Zionist Congress</a:t>
            </a:r>
            <a:r>
              <a:rPr lang="en-US"/>
              <a:t> – “In Basel, I founded the Jewish state,” Zionist visionary Theodor Herzl said in 1897 of the First Zionist Congress.</a:t>
            </a:r>
          </a:p>
          <a:p>
            <a:r>
              <a:rPr lang="en-US"/>
              <a:t>It is the </a:t>
            </a:r>
            <a:r>
              <a:rPr lang="en-US" b="1"/>
              <a:t>500th anniversary</a:t>
            </a:r>
            <a:r>
              <a:rPr lang="en-US"/>
              <a:t> of the Reformation – Catholics and Lutherans will celebrate Reformation Day Oct 31st, 2017 in Jerusalem. They will begin to set aside differences that started with Luther actions on Oct 31, 1517, in Wittenberg Germany.</a:t>
            </a:r>
          </a:p>
          <a:p>
            <a:r>
              <a:rPr lang="en-US"/>
              <a:t> </a:t>
            </a:r>
          </a:p>
          <a:p>
            <a:r>
              <a:rPr lang="en-US"/>
              <a:t>It is 120 Jubilees from Adam.</a:t>
            </a:r>
          </a:p>
          <a:p>
            <a:r>
              <a:rPr lang="en-US"/>
              <a:t>It is 40 Jubilees since Christ’s death.</a:t>
            </a:r>
          </a:p>
          <a:p>
            <a:r>
              <a:rPr lang="en-US"/>
              <a:t>It is 70 Jubilees since Exodus (1483 B.C).</a:t>
            </a:r>
          </a:p>
          <a:p>
            <a:r>
              <a:rPr lang="en-US"/>
              <a:t>It marks year 5777 on the Jewish calendar.</a:t>
            </a:r>
          </a:p>
          <a:p>
            <a:r>
              <a:rPr lang="en-US"/>
              <a:t>So we pay attention and we note the time….for God moves in time and with design and order.</a:t>
            </a:r>
          </a:p>
          <a:p>
            <a:r>
              <a:rPr lang="en-US" b="1"/>
              <a:t>No</a:t>
            </a:r>
            <a:r>
              <a:rPr lang="en-US"/>
              <a:t> – I make no attempt to interpret the mind of God and His inscrutable plans. I do know that ‘coincidence” is not a Kosher word….We only pray to be part of whatever He plans to do among His people and we prepare spiritually."</a:t>
            </a:r>
          </a:p>
          <a:p>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0A911BB-0D2B-F444-8BE6-CC363B3686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901488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B3E43AF-71C2-AC47-ADF5-50691FD7138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09634" name="Rectangle 1026"/>
          <p:cNvSpPr>
            <a:spLocks noGrp="1" noRot="1" noChangeAspect="1" noChangeArrowheads="1"/>
          </p:cNvSpPr>
          <p:nvPr>
            <p:ph type="sldImg"/>
          </p:nvPr>
        </p:nvSpPr>
        <p:spPr>
          <a:solidFill>
            <a:srgbClr val="FFFFFF"/>
          </a:solidFill>
          <a:ln/>
        </p:spPr>
      </p:sp>
      <p:sp>
        <p:nvSpPr>
          <p:cNvPr id="7096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That 1948 return actually began with the First Zionist Congress by Theodore Herzl in 1897.</a:t>
            </a:r>
          </a:p>
        </p:txBody>
      </p:sp>
    </p:spTree>
    <p:extLst>
      <p:ext uri="{BB962C8B-B14F-4D97-AF65-F5344CB8AC3E}">
        <p14:creationId xmlns:p14="http://schemas.microsoft.com/office/powerpoint/2010/main" val="1060433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F93987F-DBF8-E549-AD0D-38315B98DCA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06562" name="Rectangle 2"/>
          <p:cNvSpPr>
            <a:spLocks noGrp="1" noRot="1" noChangeAspect="1" noChangeArrowheads="1"/>
          </p:cNvSpPr>
          <p:nvPr>
            <p:ph type="sldImg"/>
          </p:nvPr>
        </p:nvSpPr>
        <p:spPr>
          <a:solidFill>
            <a:srgbClr val="FFFFFF"/>
          </a:solidFill>
          <a:ln/>
        </p:spPr>
      </p:sp>
      <p:sp>
        <p:nvSpPr>
          <p:cNvPr id="7065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www.bibleweb.org/ MEastStudies/Sem3.htm</a:t>
            </a:r>
          </a:p>
        </p:txBody>
      </p:sp>
    </p:spTree>
    <p:extLst>
      <p:ext uri="{BB962C8B-B14F-4D97-AF65-F5344CB8AC3E}">
        <p14:creationId xmlns:p14="http://schemas.microsoft.com/office/powerpoint/2010/main" val="143083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a:xfrm>
            <a:off x="1150938" y="692150"/>
            <a:ext cx="4556125" cy="3416300"/>
          </a:xfrm>
          <a:ln/>
        </p:spPr>
      </p:sp>
      <p:sp>
        <p:nvSpPr>
          <p:cNvPr id="81922" name="Rectangle 3"/>
          <p:cNvSpPr>
            <a:spLocks noGrp="1" noChangeArrowheads="1"/>
          </p:cNvSpPr>
          <p:nvPr>
            <p:ph type="body" idx="1"/>
          </p:nvPr>
        </p:nvSpPr>
        <p:spPr>
          <a:noFill/>
        </p:spPr>
        <p:txBody>
          <a:bodyPr/>
          <a:lstStyle/>
          <a:p>
            <a:pPr lvl="1"/>
            <a:r>
              <a:rPr lang="en-US" b="1" dirty="0">
                <a:latin typeface="Times" charset="0"/>
                <a:ea typeface="ＭＳ Ｐゴシック" charset="0"/>
              </a:rPr>
              <a:t>In today</a:t>
            </a:r>
            <a:r>
              <a:rPr lang="fr-FR" altLang="ja-JP" b="1" dirty="0">
                <a:latin typeface="Times" charset="0"/>
                <a:ea typeface="ＭＳ Ｐゴシック" charset="0"/>
              </a:rPr>
              <a:t>'</a:t>
            </a:r>
            <a:r>
              <a:rPr lang="en-US" b="1" dirty="0">
                <a:latin typeface="Times" charset="0"/>
                <a:ea typeface="ＭＳ Ｐゴシック" charset="0"/>
              </a:rPr>
              <a:t>s geopolitical world…compare the size of tiny Israel with</a:t>
            </a:r>
          </a:p>
          <a:p>
            <a:pPr lvl="1"/>
            <a:r>
              <a:rPr lang="en-US" b="1" dirty="0">
                <a:latin typeface="Times" charset="0"/>
                <a:ea typeface="ＭＳ Ｐゴシック" charset="0"/>
              </a:rPr>
              <a:t>Australia…</a:t>
            </a:r>
          </a:p>
          <a:p>
            <a:pPr lvl="1"/>
            <a:r>
              <a:rPr lang="en-US" b="1" dirty="0">
                <a:latin typeface="Times" charset="0"/>
                <a:ea typeface="ＭＳ Ｐゴシック" charset="0"/>
              </a:rPr>
              <a:t>////	Israel with France…</a:t>
            </a:r>
          </a:p>
          <a:p>
            <a:pPr lvl="1"/>
            <a:r>
              <a:rPr lang="en-US" b="1" dirty="0">
                <a:latin typeface="Times" charset="0"/>
                <a:ea typeface="ＭＳ Ｐゴシック" charset="0"/>
              </a:rPr>
              <a:t>////  	Israel and the United States</a:t>
            </a:r>
            <a:r>
              <a:rPr lang="fr-FR" altLang="ja-JP" b="1" dirty="0">
                <a:latin typeface="Times" charset="0"/>
                <a:ea typeface="ＭＳ Ｐゴシック" charset="0"/>
              </a:rPr>
              <a:t>'</a:t>
            </a:r>
            <a:r>
              <a:rPr lang="en-US" b="1" dirty="0">
                <a:latin typeface="Times" charset="0"/>
                <a:ea typeface="ＭＳ Ｐゴシック" charset="0"/>
              </a:rPr>
              <a:t> state of Maine…or</a:t>
            </a:r>
          </a:p>
          <a:p>
            <a:r>
              <a:rPr lang="en-US" b="1" dirty="0">
                <a:latin typeface="Times" charset="0"/>
              </a:rPr>
              <a:t>////	Israel and California.</a:t>
            </a:r>
          </a:p>
          <a:p>
            <a:r>
              <a:rPr lang="en-US" b="1" dirty="0">
                <a:latin typeface="Times" charset="0"/>
              </a:rPr>
              <a:t>////	The</a:t>
            </a:r>
            <a:r>
              <a:rPr lang="en-US" b="1" baseline="0" dirty="0">
                <a:latin typeface="Times" charset="0"/>
              </a:rPr>
              <a:t> width of Singapore and Israel are about the same.</a:t>
            </a:r>
            <a:endParaRPr lang="en-US" b="1" dirty="0">
              <a:latin typeface="Times"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7235CC5-2637-0241-99D3-B38EE554F6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08610" name="Rectangle 2"/>
          <p:cNvSpPr>
            <a:spLocks noGrp="1" noRot="1" noChangeAspect="1" noChangeArrowheads="1" noTextEdit="1"/>
          </p:cNvSpPr>
          <p:nvPr>
            <p:ph type="sldImg"/>
          </p:nvPr>
        </p:nvSpPr>
        <p:spPr>
          <a:ln/>
        </p:spPr>
      </p:sp>
      <p:sp>
        <p:nvSpPr>
          <p:cNvPr id="708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060068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7235CC5-2637-0241-99D3-B38EE554F6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08610" name="Rectangle 2"/>
          <p:cNvSpPr>
            <a:spLocks noGrp="1" noRot="1" noChangeAspect="1" noChangeArrowheads="1" noTextEdit="1"/>
          </p:cNvSpPr>
          <p:nvPr>
            <p:ph type="sldImg"/>
          </p:nvPr>
        </p:nvSpPr>
        <p:spPr>
          <a:ln/>
        </p:spPr>
      </p:sp>
      <p:sp>
        <p:nvSpPr>
          <p:cNvPr id="708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254527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51273B4-ECD5-C942-B952-9B732FFE031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10658" name="Rectangle 2"/>
          <p:cNvSpPr>
            <a:spLocks noGrp="1" noRot="1" noChangeAspect="1" noChangeArrowheads="1" noTextEdit="1"/>
          </p:cNvSpPr>
          <p:nvPr>
            <p:ph type="sldImg"/>
          </p:nvPr>
        </p:nvSpPr>
        <p:spPr>
          <a:ln/>
        </p:spPr>
      </p:sp>
      <p:sp>
        <p:nvSpPr>
          <p:cNvPr id="710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447502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A0CF1E-1BA5-2B4C-8CA1-710B855AC7E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12706" name="Rectangle 2"/>
          <p:cNvSpPr>
            <a:spLocks noGrp="1" noRot="1" noChangeAspect="1" noChangeArrowheads="1" noTextEdit="1"/>
          </p:cNvSpPr>
          <p:nvPr>
            <p:ph type="sldImg"/>
          </p:nvPr>
        </p:nvSpPr>
        <p:spPr>
          <a:ln/>
        </p:spPr>
      </p:sp>
      <p:sp>
        <p:nvSpPr>
          <p:cNvPr id="712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476516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C4A7CB-E39F-6740-BC5A-2B601A7D12D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14754" name="Rectangle 2"/>
          <p:cNvSpPr>
            <a:spLocks noGrp="1" noRot="1" noChangeAspect="1" noChangeArrowheads="1" noTextEdit="1"/>
          </p:cNvSpPr>
          <p:nvPr>
            <p:ph type="sldImg"/>
          </p:nvPr>
        </p:nvSpPr>
        <p:spPr>
          <a:ln/>
        </p:spPr>
      </p:sp>
      <p:sp>
        <p:nvSpPr>
          <p:cNvPr id="714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4339873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69E807B-BF38-F746-A8F6-6FA8C993E20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Geneva"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Geneva" charset="0"/>
            </a:endParaRPr>
          </a:p>
        </p:txBody>
      </p:sp>
      <p:sp>
        <p:nvSpPr>
          <p:cNvPr id="716802" name="Rectangle 2"/>
          <p:cNvSpPr>
            <a:spLocks noGrp="1" noRot="1" noChangeAspect="1" noChangeArrowheads="1"/>
          </p:cNvSpPr>
          <p:nvPr>
            <p:ph type="sldImg"/>
          </p:nvPr>
        </p:nvSpPr>
        <p:spPr>
          <a:solidFill>
            <a:srgbClr val="FFFFFF"/>
          </a:solidFill>
          <a:ln/>
        </p:spPr>
      </p:sp>
      <p:sp>
        <p:nvSpPr>
          <p:cNvPr id="716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018049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Slide Image Placeholder 1"/>
          <p:cNvSpPr>
            <a:spLocks noGrp="1" noRot="1" noChangeAspect="1"/>
          </p:cNvSpPr>
          <p:nvPr>
            <p:ph type="sldImg"/>
          </p:nvPr>
        </p:nvSpPr>
        <p:spPr>
          <a:ln/>
        </p:spPr>
      </p:sp>
      <p:sp>
        <p:nvSpPr>
          <p:cNvPr id="7188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David Brickner, "Israel</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Salvation" (Jews for Jesus Publication, 8 July 2013) at http://www.jewsforjesus.org/images/population-israel-800w.jpg accessed 17 July 2013</a:t>
            </a:r>
          </a:p>
        </p:txBody>
      </p:sp>
      <p:sp>
        <p:nvSpPr>
          <p:cNvPr id="7188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19E4BD7-71F4-414B-A2B2-7E8A073EB5B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7929218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096A911-4B96-6B4F-8D32-345058B4B26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0578" name="Rectangle 2"/>
          <p:cNvSpPr>
            <a:spLocks noGrp="1" noRot="1" noChangeAspect="1" noChangeArrowheads="1"/>
          </p:cNvSpPr>
          <p:nvPr>
            <p:ph type="sldImg"/>
          </p:nvPr>
        </p:nvSpPr>
        <p:spPr>
          <a:solidFill>
            <a:srgbClr val="FFFFFF"/>
          </a:solidFill>
          <a:ln/>
        </p:spPr>
      </p:sp>
      <p:sp>
        <p:nvSpPr>
          <p:cNvPr id="280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163249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1963124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843E33-5563-924A-860F-33E5E968EA0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85410" name="Rectangle 2"/>
          <p:cNvSpPr>
            <a:spLocks noGrp="1" noRot="1" noChangeAspect="1" noChangeArrowheads="1" noTextEdit="1"/>
          </p:cNvSpPr>
          <p:nvPr>
            <p:ph type="sldImg"/>
          </p:nvPr>
        </p:nvSpPr>
        <p:spPr>
          <a:solidFill>
            <a:srgbClr val="FFFFFF"/>
          </a:solidFill>
          <a:ln/>
        </p:spPr>
      </p:sp>
      <p:sp>
        <p:nvSpPr>
          <p:cNvPr id="78541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The millennial tribes will be the same as in Joshua's time, but all allotments will lie west of the Jordan River and in equal divisions. </a:t>
            </a:r>
            <a:r>
              <a:rPr lang="en-US" b="0" dirty="0">
                <a:latin typeface="Times New Roman" charset="0"/>
                <a:ea typeface="ＭＳ Ｐゴシック" charset="0"/>
                <a:cs typeface="ＭＳ Ｐゴシック" charset="0"/>
              </a:rPr>
              <a:t>Ezekiel 47–48 shows that, in the millennium, the 12 tribal allotments under Joshua will all lie on the west side of the Jordan River. Among them also will live Gentiles with equal privileges. </a:t>
            </a:r>
            <a:r>
              <a:rPr lang="en-US" b="0" dirty="0"/>
              <a:t>As there exist no distinctions between Jews and Gentiles today in the Church (Galatians 3:28), so the same will be true in the land shared between these groups in the Millennium. God's plan has no second-class citizens: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a:t>
            </a:r>
            <a:r>
              <a:rPr kumimoji="0" lang="en-SG" sz="120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You are to distribute this land among yourselves according to the tribes of Israel.  </a:t>
            </a:r>
            <a:r>
              <a:rPr kumimoji="0" lang="en-SG" sz="1200" b="0"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rPr>
              <a:t>22</a:t>
            </a:r>
            <a:r>
              <a:rPr kumimoji="0" lang="en-SG" sz="120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You are to allot it as an inheritance for yourselves and </a:t>
            </a:r>
            <a:r>
              <a:rPr kumimoji="0" lang="en-SG" sz="1200" b="0"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for the aliens</a:t>
            </a:r>
            <a:r>
              <a:rPr kumimoji="0" lang="en-SG" sz="120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who have settled among you and who have children. You are to </a:t>
            </a:r>
            <a:r>
              <a:rPr kumimoji="0" lang="en-SG" sz="1200" b="0"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consider them as native-born Israelites</a:t>
            </a:r>
            <a:r>
              <a:rPr kumimoji="0" lang="en-SG" sz="120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along with you, they are to be allotted an inheritance among the tribes of Israel.  </a:t>
            </a:r>
            <a:r>
              <a:rPr kumimoji="0" lang="en-SG" sz="1200" b="0"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rPr>
              <a:t>23</a:t>
            </a:r>
            <a:r>
              <a:rPr kumimoji="0" lang="en-SG" sz="120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In whatever tribe the alien settles, there you are to </a:t>
            </a:r>
            <a:r>
              <a:rPr kumimoji="0" lang="en-SG" sz="1200" b="0"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give him his inheritance</a:t>
            </a:r>
            <a:r>
              <a:rPr kumimoji="0" lang="en-SG" sz="120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declares the Sovereign L</a:t>
            </a:r>
            <a:r>
              <a:rPr kumimoji="0" lang="en-SG" sz="105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ORD</a:t>
            </a:r>
            <a:r>
              <a:rPr kumimoji="0" lang="en-SG" sz="120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br>
              <a:rPr kumimoji="0" lang="en-SG" sz="120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br>
            <a:r>
              <a:rPr kumimoji="0" lang="en-SG" sz="120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(Ezekiel 47:21-23 </a:t>
            </a:r>
            <a:r>
              <a:rPr kumimoji="0" lang="en-SG" sz="110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NLT</a:t>
            </a:r>
            <a:r>
              <a:rPr kumimoji="0" lang="en-SG" sz="1200" b="0"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______________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ES-26-Restoration of Israel-202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OS-06-Joshua-184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OS-26-Ezek44-48-slide 80</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420711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5734014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230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12230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B910AC12-7144-194A-AD10-111517F0B2D7}"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79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23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6514DF8-C68E-6C49-A6F6-196B9D30C79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79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23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2310"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539221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3026F6C1-5C08-A745-B72C-7264FB70F1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2612B96-56DD-6440-9EB9-E53B34B6B9D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5586" name="Rectangle 2">
            <a:extLst>
              <a:ext uri="{FF2B5EF4-FFF2-40B4-BE49-F238E27FC236}">
                <a16:creationId xmlns:a16="http://schemas.microsoft.com/office/drawing/2014/main" id="{EF412EA2-AE30-744F-B830-A3DBBAEFEEBD}"/>
              </a:ext>
            </a:extLst>
          </p:cNvPr>
          <p:cNvSpPr>
            <a:spLocks noGrp="1" noRot="1" noChangeAspect="1" noChangeArrowheads="1"/>
          </p:cNvSpPr>
          <p:nvPr>
            <p:ph type="sldImg"/>
          </p:nvPr>
        </p:nvSpPr>
        <p:spPr>
          <a:solidFill>
            <a:srgbClr val="FFFFFF"/>
          </a:solidFill>
          <a:ln/>
        </p:spPr>
      </p:sp>
      <p:sp>
        <p:nvSpPr>
          <p:cNvPr id="195587" name="Rectangle 3">
            <a:extLst>
              <a:ext uri="{FF2B5EF4-FFF2-40B4-BE49-F238E27FC236}">
                <a16:creationId xmlns:a16="http://schemas.microsoft.com/office/drawing/2014/main" id="{98F54302-4164-8C46-A172-3675E910C9B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839016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2187993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indent="0" algn="l" defTabSz="457177" rtl="0" eaLnBrk="1" fontAlgn="auto" latinLnBrk="0" hangingPunct="1">
              <a:lnSpc>
                <a:spcPct val="100000"/>
              </a:lnSpc>
              <a:spcBef>
                <a:spcPts val="0"/>
              </a:spcBef>
              <a:spcAft>
                <a:spcPts val="0"/>
              </a:spcAft>
              <a:buClrTx/>
              <a:buSzTx/>
              <a:buFontTx/>
              <a:buNone/>
              <a:tabLst/>
              <a:defRPr/>
            </a:pPr>
            <a:r>
              <a:rPr lang="en-US" dirty="0"/>
              <a:t>We should witness to everyone until Israel is restored (1:6-8). </a:t>
            </a:r>
          </a:p>
        </p:txBody>
      </p:sp>
    </p:spTree>
    <p:extLst>
      <p:ext uri="{BB962C8B-B14F-4D97-AF65-F5344CB8AC3E}">
        <p14:creationId xmlns:p14="http://schemas.microsoft.com/office/powerpoint/2010/main" val="19351246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How does Jesus correct their understanding of Israel’s restoration (7)?</a:t>
            </a:r>
          </a:p>
          <a:p>
            <a:r>
              <a:rPr lang="en-US" dirty="0"/>
              <a:t>Does Jesus say that they had the wrong idea about the kingdom? </a:t>
            </a:r>
          </a:p>
          <a:p>
            <a:r>
              <a:rPr lang="en-US" dirty="0"/>
              <a:t>Does Jesus say, “Oh, you stiff-necked and dull disciples? When are you going to see that my kingdom is not a political one. It’s spiritual only!”</a:t>
            </a:r>
          </a:p>
          <a:p>
            <a:r>
              <a:rPr lang="en-US" dirty="0"/>
              <a:t>But he doesn’t say that it is only spiritual. He affirms their understanding of what the kingdom is. He just corrects the timing of that kingdom. It wasn’t going to happen then but only when the Father determines. They just needed to wait.</a:t>
            </a:r>
          </a:p>
          <a:p>
            <a:r>
              <a:rPr lang="en-US" dirty="0"/>
              <a:t>But in verse 8 he tells them what to do until the kingdom for Israel arrives: WITNESS!</a:t>
            </a:r>
          </a:p>
          <a:p>
            <a:endParaRPr lang="en-US" dirty="0"/>
          </a:p>
        </p:txBody>
      </p:sp>
    </p:spTree>
    <p:extLst>
      <p:ext uri="{BB962C8B-B14F-4D97-AF65-F5344CB8AC3E}">
        <p14:creationId xmlns:p14="http://schemas.microsoft.com/office/powerpoint/2010/main" val="13466654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F69392-75DD-3644-A553-855E3A89F0D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2690" name="Rectangle 2"/>
          <p:cNvSpPr>
            <a:spLocks noGrp="1" noRot="1" noChangeAspect="1" noChangeArrowheads="1"/>
          </p:cNvSpPr>
          <p:nvPr>
            <p:ph type="sldImg"/>
          </p:nvPr>
        </p:nvSpPr>
        <p:spPr>
          <a:xfrm>
            <a:off x="1143000" y="685800"/>
            <a:ext cx="4572000" cy="3429000"/>
          </a:xfrm>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mn-lt"/>
                <a:ea typeface="ＭＳ Ｐゴシック" charset="0"/>
                <a:cs typeface="ＭＳ Ｐゴシック" charset="0"/>
              </a:rPr>
              <a:t>What is the significance of the threefold regions (8)?</a:t>
            </a:r>
          </a:p>
          <a:p>
            <a:pPr eaLnBrk="1" hangingPunct="1"/>
            <a:r>
              <a:rPr lang="en-US" dirty="0">
                <a:latin typeface="+mn-lt"/>
                <a:ea typeface="ＭＳ Ｐゴシック" charset="0"/>
                <a:cs typeface="ＭＳ Ｐゴシック" charset="0"/>
              </a:rPr>
              <a:t>Geographically, they go from the near to the far.</a:t>
            </a:r>
          </a:p>
          <a:p>
            <a:pPr eaLnBrk="1" hangingPunct="1"/>
            <a:r>
              <a:rPr lang="en-US" dirty="0">
                <a:latin typeface="+mn-lt"/>
                <a:ea typeface="ＭＳ Ｐゴシック" charset="0"/>
                <a:cs typeface="ＭＳ Ｐゴシック" charset="0"/>
              </a:rPr>
              <a:t>By size, it begins with a city, goes to regions and then beyond regions.</a:t>
            </a:r>
          </a:p>
          <a:p>
            <a:pPr eaLnBrk="1" hangingPunct="1"/>
            <a:r>
              <a:rPr lang="en-US" dirty="0">
                <a:latin typeface="+mn-lt"/>
                <a:ea typeface="ＭＳ Ｐゴシック" charset="0"/>
                <a:cs typeface="ＭＳ Ｐゴシック" charset="0"/>
              </a:rPr>
              <a:t>Culturally, they begin with the familiar and stretch to the unfamiliar.</a:t>
            </a:r>
          </a:p>
          <a:p>
            <a:pPr eaLnBrk="1" hangingPunct="1"/>
            <a:r>
              <a:rPr lang="en-US" dirty="0">
                <a:latin typeface="+mn-lt"/>
                <a:ea typeface="ＭＳ Ｐゴシック" charset="0"/>
                <a:cs typeface="ＭＳ Ｐゴシック" charset="0"/>
              </a:rPr>
              <a:t>Chronologically, it begins in AD 33 and finishes in AD 62—as well as to today.</a:t>
            </a:r>
          </a:p>
          <a:p>
            <a:pPr eaLnBrk="1" hangingPunct="1"/>
            <a:endParaRPr lang="en-US" dirty="0">
              <a:latin typeface="+mn-lt"/>
              <a:ea typeface="ＭＳ Ｐゴシック" charset="0"/>
              <a:cs typeface="ＭＳ Ｐゴシック" charset="0"/>
            </a:endParaRPr>
          </a:p>
        </p:txBody>
      </p:sp>
    </p:spTree>
    <p:extLst>
      <p:ext uri="{BB962C8B-B14F-4D97-AF65-F5344CB8AC3E}">
        <p14:creationId xmlns:p14="http://schemas.microsoft.com/office/powerpoint/2010/main" val="37718838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9114D7-611A-A14C-BBB2-DA4903B1D3B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6611" name="Rectangle 3"/>
          <p:cNvSpPr>
            <a:spLocks noGrp="1" noChangeArrowheads="1"/>
          </p:cNvSpPr>
          <p:nvPr>
            <p:ph type="body" idx="1"/>
          </p:nvPr>
        </p:nvSpPr>
        <p:spPr>
          <a:noFill/>
        </p:spPr>
        <p:txBody>
          <a:bodyPr/>
          <a:lstStyle/>
          <a:p>
            <a:pPr eaLnBrk="1" hangingPunct="1"/>
            <a:r>
              <a:rPr lang="en-US" sz="1200" kern="1200" dirty="0">
                <a:solidFill>
                  <a:schemeClr val="tx1"/>
                </a:solidFill>
                <a:effectLst/>
                <a:latin typeface="+mn-lt"/>
                <a:ea typeface="+mn-ea"/>
                <a:cs typeface="+mn-cs"/>
              </a:rPr>
              <a:t>It will be ruled by Messiah where Israel will have prominence over the entire world that will follow the Lord.</a:t>
            </a:r>
            <a:endParaRPr lang="en-US" dirty="0"/>
          </a:p>
        </p:txBody>
      </p:sp>
    </p:spTree>
    <p:extLst>
      <p:ext uri="{BB962C8B-B14F-4D97-AF65-F5344CB8AC3E}">
        <p14:creationId xmlns:p14="http://schemas.microsoft.com/office/powerpoint/2010/main" val="204606472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212828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Arial"/>
                <a:ea typeface="ＭＳ Ｐゴシック" charset="0"/>
                <a:cs typeface="Arial"/>
              </a:rPr>
              <a:t>God’s promised land stretched northward</a:t>
            </a:r>
            <a:r>
              <a:rPr lang="en-US" altLang="zh-CN" baseline="0" dirty="0">
                <a:latin typeface="Arial"/>
                <a:ea typeface="ＭＳ Ｐゴシック" charset="0"/>
                <a:cs typeface="Arial"/>
              </a:rPr>
              <a:t> </a:t>
            </a:r>
            <a:r>
              <a:rPr lang="en-US" altLang="zh-CN" dirty="0">
                <a:latin typeface="Arial"/>
                <a:ea typeface="ＭＳ Ｐゴシック" charset="0"/>
                <a:cs typeface="Arial"/>
              </a:rPr>
              <a:t>from the small wadi of Egypt south in the Sinai to the large Euphrates</a:t>
            </a:r>
            <a:r>
              <a:rPr lang="en-US" altLang="zh-CN" baseline="0" dirty="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endParaRPr lang="zh-CN" altLang="en-US" dirty="0">
              <a:latin typeface="Arial"/>
              <a:ea typeface="ＭＳ Ｐゴシック" charset="0"/>
              <a:cs typeface="Arial"/>
            </a:endParaRPr>
          </a:p>
        </p:txBody>
      </p:sp>
    </p:spTree>
    <p:extLst>
      <p:ext uri="{BB962C8B-B14F-4D97-AF65-F5344CB8AC3E}">
        <p14:creationId xmlns:p14="http://schemas.microsoft.com/office/powerpoint/2010/main" val="39470468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context does not relate to the land but to the one who will fulfill the Abrahamic covenant.</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 parallels exist between them, not one place in the Bible does it ever call the Gentiles "Israel." </a:t>
            </a:r>
          </a:p>
          <a:p>
            <a:r>
              <a:rPr lang="en-US" dirty="0"/>
              <a:t>______________</a:t>
            </a:r>
          </a:p>
          <a:p>
            <a:r>
              <a:rPr lang="en-US" dirty="0"/>
              <a:t>OS-Isaiah49-59—slide 153</a:t>
            </a:r>
          </a:p>
          <a:p>
            <a:r>
              <a:rPr lang="en-US" dirty="0"/>
              <a:t>NS-06-Rom9-16—slide 6</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420007000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zh-CN" dirty="0">
                <a:latin typeface="Times New Roman" charset="0"/>
              </a:rPr>
              <a:t>Paul illustrates salvation for both Jews and Gentiles with the metaphors of two trees. Note that the original, cultivated olive tree does NOT represent Israel. It is also NOT cut down and replaced with the Gentiles. In other words, the Church does not replace Israel in Paul's theology. </a:t>
            </a:r>
          </a:p>
          <a:p>
            <a:pPr eaLnBrk="1" hangingPunct="1"/>
            <a:endParaRPr lang="en-US" altLang="zh-CN" dirty="0">
              <a:latin typeface="Times New Roman" charset="0"/>
            </a:endParaRPr>
          </a:p>
          <a:p>
            <a:pPr eaLnBrk="1" hangingPunct="1"/>
            <a:r>
              <a:rPr lang="en-US" altLang="zh-CN" dirty="0">
                <a:latin typeface="Times New Roman" charset="0"/>
              </a:rPr>
              <a:t>Rather, the first tree represents the Abrahamic Covenant, through which Jews and Gentiles are saved. Those NOT saved are branches of that tree, whether Jew or Gentile.</a:t>
            </a:r>
          </a:p>
          <a:p>
            <a:pPr eaLnBrk="1" hangingPunct="1"/>
            <a:r>
              <a:rPr lang="en-US" altLang="zh-CN" dirty="0">
                <a:latin typeface="Times New Roman" charset="0"/>
              </a:rPr>
              <a:t>__________________</a:t>
            </a:r>
          </a:p>
          <a:p>
            <a:pPr eaLnBrk="1" hangingPunct="1"/>
            <a:r>
              <a:rPr lang="en-US" altLang="zh-CN" dirty="0">
                <a:latin typeface="Times New Roman" charset="0"/>
              </a:rPr>
              <a:t>CH-02-Nature-89</a:t>
            </a:r>
          </a:p>
          <a:p>
            <a:pPr eaLnBrk="1" hangingPunct="1"/>
            <a:r>
              <a:rPr lang="en-US" altLang="zh-CN" dirty="0">
                <a:latin typeface="Times New Roman" charset="0"/>
              </a:rPr>
              <a:t>ES-07-Dispenstionalism&amp; Premillennialism-85</a:t>
            </a:r>
          </a:p>
          <a:p>
            <a:pPr eaLnBrk="1" hangingPunct="1"/>
            <a:r>
              <a:rPr lang="en-US" altLang="zh-CN" dirty="0">
                <a:latin typeface="Times New Roman" charset="0"/>
              </a:rPr>
              <a:t>OS-02-Exodus-445</a:t>
            </a:r>
          </a:p>
          <a:p>
            <a:pPr eaLnBrk="1" hangingPunct="1"/>
            <a:r>
              <a:rPr lang="en-US" altLang="zh-CN" dirty="0">
                <a:latin typeface="Times New Roman" charset="0"/>
              </a:rPr>
              <a:t>NS-06-Rom9-16-slide 52</a:t>
            </a:r>
            <a:endParaRPr lang="zh-CN" altLang="en-US" dirty="0">
              <a:latin typeface="Times New Roman"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AFB4617-F3E0-CC40-9FAE-7A0084F95FD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79384392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358F01D-4FDA-EA46-8112-9ACC7F58765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93955" name="Rectangle 2"/>
          <p:cNvSpPr>
            <a:spLocks noGrp="1" noRot="1" noChangeAspect="1" noChangeArrowheads="1"/>
          </p:cNvSpPr>
          <p:nvPr>
            <p:ph type="sldImg"/>
          </p:nvPr>
        </p:nvSpPr>
        <p:spPr>
          <a:solidFill>
            <a:srgbClr val="FFFFFF"/>
          </a:solidFill>
          <a:ln/>
        </p:spPr>
      </p:sp>
      <p:sp>
        <p:nvSpPr>
          <p:cNvPr id="8939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279A930-78DE-9F4C-917D-22C6C61A2D8C}"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53986" name="Rectangle 2"/>
          <p:cNvSpPr>
            <a:spLocks noGrp="1" noRot="1" noChangeAspect="1" noChangeArrowheads="1" noTextEdit="1"/>
          </p:cNvSpPr>
          <p:nvPr>
            <p:ph type="sldImg"/>
          </p:nvPr>
        </p:nvSpPr>
        <p:spPr>
          <a:ln/>
        </p:spPr>
      </p:sp>
      <p:sp>
        <p:nvSpPr>
          <p:cNvPr id="5539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rPr>
              <a:t>Several differences exist between Israel and the Church that show they are not the same entity. Thus, it is a bit misleading to claim that the Church is "the new Israel."</a:t>
            </a:r>
          </a:p>
          <a:p>
            <a:pPr eaLnBrk="1" hangingPunct="1"/>
            <a:r>
              <a:rPr lang="en-US" altLang="zh-CN" dirty="0">
                <a:latin typeface="Times New Roman" charset="0"/>
              </a:rPr>
              <a:t>__________</a:t>
            </a:r>
          </a:p>
          <a:p>
            <a:pPr eaLnBrk="1" hangingPunct="1"/>
            <a:r>
              <a:rPr lang="en-US" altLang="zh-CN" dirty="0">
                <a:latin typeface="Times New Roman" charset="0"/>
              </a:rPr>
              <a:t>Common-348</a:t>
            </a:r>
          </a:p>
          <a:p>
            <a:pPr eaLnBrk="1" hangingPunct="1"/>
            <a:r>
              <a:rPr lang="en-US" altLang="zh-CN" dirty="0">
                <a:latin typeface="Times New Roman" charset="0"/>
              </a:rPr>
              <a:t>CH-02-Nature-89</a:t>
            </a:r>
          </a:p>
          <a:p>
            <a:pPr eaLnBrk="1" hangingPunct="1"/>
            <a:r>
              <a:rPr lang="en-US" altLang="zh-CN" dirty="0">
                <a:latin typeface="Times New Roman" charset="0"/>
              </a:rPr>
              <a:t>OS-02-Exodus-434</a:t>
            </a:r>
          </a:p>
          <a:p>
            <a:pPr eaLnBrk="1" hangingPunct="1"/>
            <a:r>
              <a:rPr lang="en-US" altLang="zh-CN" dirty="0">
                <a:latin typeface="Times New Roman" charset="0"/>
              </a:rPr>
              <a:t>NS-06-Rom9-16-slide 28</a:t>
            </a:r>
            <a:endParaRPr lang="zh-CN" altLang="en-US" dirty="0">
              <a:latin typeface="Times New Roman"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D2D666-33BC-5F4A-963F-985126046F7F}"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56034" name="Rectangle 2"/>
          <p:cNvSpPr>
            <a:spLocks noGrp="1" noRot="1" noChangeAspect="1" noChangeArrowheads="1" noTextEdit="1"/>
          </p:cNvSpPr>
          <p:nvPr>
            <p:ph type="sldImg"/>
          </p:nvPr>
        </p:nvSpPr>
        <p:spPr>
          <a:ln/>
        </p:spPr>
      </p:sp>
      <p:sp>
        <p:nvSpPr>
          <p:cNvPr id="5560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rPr>
              <a:t>CH-02-Nature-89</a:t>
            </a:r>
          </a:p>
          <a:p>
            <a:pPr eaLnBrk="1" hangingPunct="1"/>
            <a:r>
              <a:rPr lang="en-US" altLang="zh-CN" dirty="0">
                <a:latin typeface="Times New Roman" charset="0"/>
              </a:rPr>
              <a:t>OS-02-Exodus-434</a:t>
            </a:r>
          </a:p>
          <a:p>
            <a:pPr eaLnBrk="1" hangingPunct="1"/>
            <a:r>
              <a:rPr lang="en-US" altLang="zh-CN" dirty="0">
                <a:latin typeface="Times New Roman" charset="0"/>
              </a:rPr>
              <a:t>NS-06-Rom9-16-slide 28</a:t>
            </a:r>
            <a:endParaRPr lang="zh-CN" altLang="en-US" dirty="0">
              <a:latin typeface="Times New Roman" charset="0"/>
            </a:endParaRPr>
          </a:p>
          <a:p>
            <a:pPr eaLnBrk="1" hangingPunct="1"/>
            <a:endParaRPr lang="zh-CN" altLang="en-US" dirty="0">
              <a:latin typeface="Times New Roman"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6E92161-AA69-4441-9F55-BE367C1E67F3}"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58082" name="Rectangle 2"/>
          <p:cNvSpPr>
            <a:spLocks noGrp="1" noRot="1" noChangeAspect="1" noChangeArrowheads="1" noTextEdit="1"/>
          </p:cNvSpPr>
          <p:nvPr>
            <p:ph type="sldImg"/>
          </p:nvPr>
        </p:nvSpPr>
        <p:spPr>
          <a:ln/>
        </p:spPr>
      </p:sp>
      <p:sp>
        <p:nvSpPr>
          <p:cNvPr id="5580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rPr>
              <a:t>CH-02-Nature-89</a:t>
            </a:r>
          </a:p>
          <a:p>
            <a:pPr eaLnBrk="1" hangingPunct="1"/>
            <a:r>
              <a:rPr lang="en-US" altLang="zh-CN" dirty="0">
                <a:latin typeface="Times New Roman" charset="0"/>
              </a:rPr>
              <a:t>OS-02-Exodus-434</a:t>
            </a:r>
          </a:p>
          <a:p>
            <a:pPr eaLnBrk="1" hangingPunct="1"/>
            <a:r>
              <a:rPr lang="en-US" altLang="zh-CN" dirty="0">
                <a:latin typeface="Times New Roman" charset="0"/>
              </a:rPr>
              <a:t>NS-06-Rom9-16-slide 28</a:t>
            </a:r>
            <a:endParaRPr lang="zh-CN" altLang="en-US" dirty="0">
              <a:latin typeface="Times New Roman" charset="0"/>
            </a:endParaRPr>
          </a:p>
          <a:p>
            <a:pPr eaLnBrk="1" hangingPunct="1"/>
            <a:endParaRPr lang="zh-CN" altLang="en-US" dirty="0">
              <a:latin typeface="Times New Roman"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DE8F966-92CF-2D4E-A8D8-3DE1AD7C7C86}"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0130" name="Rectangle 2"/>
          <p:cNvSpPr>
            <a:spLocks noGrp="1" noRot="1" noChangeAspect="1" noChangeArrowheads="1" noTextEdit="1"/>
          </p:cNvSpPr>
          <p:nvPr>
            <p:ph type="sldImg"/>
          </p:nvPr>
        </p:nvSpPr>
        <p:spPr>
          <a:ln/>
        </p:spPr>
      </p:sp>
      <p:sp>
        <p:nvSpPr>
          <p:cNvPr id="5601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rPr>
              <a:t>CH-02-Nature-89</a:t>
            </a:r>
          </a:p>
          <a:p>
            <a:pPr eaLnBrk="1" hangingPunct="1"/>
            <a:r>
              <a:rPr lang="en-US" altLang="zh-CN" dirty="0">
                <a:latin typeface="Times New Roman" charset="0"/>
              </a:rPr>
              <a:t>OS-02-Exodus-434</a:t>
            </a:r>
          </a:p>
          <a:p>
            <a:pPr eaLnBrk="1" hangingPunct="1"/>
            <a:r>
              <a:rPr lang="en-US" altLang="zh-CN" dirty="0">
                <a:latin typeface="Times New Roman" charset="0"/>
              </a:rPr>
              <a:t>NS-06-Rom9-16-slide 28</a:t>
            </a:r>
            <a:endParaRPr lang="zh-CN" altLang="en-US" dirty="0">
              <a:latin typeface="Times New Roman" charset="0"/>
            </a:endParaRPr>
          </a:p>
          <a:p>
            <a:pPr eaLnBrk="1" hangingPunct="1"/>
            <a:endParaRPr lang="zh-CN" altLang="en-US" dirty="0">
              <a:latin typeface="Times New Roman"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9E62FB-39C8-B547-9ADF-2B1A64909D82}"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2178" name="Rectangle 2"/>
          <p:cNvSpPr>
            <a:spLocks noGrp="1" noRot="1" noChangeAspect="1" noChangeArrowheads="1" noTextEdit="1"/>
          </p:cNvSpPr>
          <p:nvPr>
            <p:ph type="sldImg"/>
          </p:nvPr>
        </p:nvSpPr>
        <p:spPr>
          <a:ln/>
        </p:spPr>
      </p:sp>
      <p:sp>
        <p:nvSpPr>
          <p:cNvPr id="5621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rPr>
              <a:t>CH-02-Nature-89</a:t>
            </a:r>
          </a:p>
          <a:p>
            <a:pPr eaLnBrk="1" hangingPunct="1"/>
            <a:r>
              <a:rPr lang="en-US" altLang="zh-CN" dirty="0">
                <a:latin typeface="Times New Roman" charset="0"/>
              </a:rPr>
              <a:t>OS-02-Exodus-434</a:t>
            </a:r>
          </a:p>
          <a:p>
            <a:pPr eaLnBrk="1" hangingPunct="1"/>
            <a:r>
              <a:rPr lang="en-US" altLang="zh-CN" dirty="0">
                <a:latin typeface="Times New Roman" charset="0"/>
              </a:rPr>
              <a:t>NS-06-Rom9-16-slide 28</a:t>
            </a:r>
            <a:endParaRPr lang="zh-CN" altLang="en-US" dirty="0">
              <a:latin typeface="Times New Roman" charset="0"/>
            </a:endParaRPr>
          </a:p>
          <a:p>
            <a:pPr eaLnBrk="1" hangingPunct="1"/>
            <a:endParaRPr lang="zh-CN" altLang="en-US" dirty="0">
              <a:latin typeface="Times New Roman"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E0A90B-4A10-444C-AD76-867BD765898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96003" name="Rectangle 2"/>
          <p:cNvSpPr>
            <a:spLocks noGrp="1" noRot="1" noChangeAspect="1" noChangeArrowheads="1"/>
          </p:cNvSpPr>
          <p:nvPr>
            <p:ph type="sldImg"/>
          </p:nvPr>
        </p:nvSpPr>
        <p:spPr>
          <a:solidFill>
            <a:srgbClr val="FFFFFF"/>
          </a:solidFill>
          <a:ln/>
        </p:spPr>
      </p:sp>
      <p:sp>
        <p:nvSpPr>
          <p:cNvPr id="8960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70778343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21BBF1-2568-8A48-9A61-BF13F8B1CC2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98051" name="Rectangle 2"/>
          <p:cNvSpPr>
            <a:spLocks noGrp="1" noRot="1" noChangeAspect="1" noChangeArrowheads="1"/>
          </p:cNvSpPr>
          <p:nvPr>
            <p:ph type="sldImg"/>
          </p:nvPr>
        </p:nvSpPr>
        <p:spPr>
          <a:solidFill>
            <a:srgbClr val="FFFFFF"/>
          </a:solidFill>
          <a:ln/>
        </p:spPr>
      </p:sp>
      <p:sp>
        <p:nvSpPr>
          <p:cNvPr id="898052"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12591204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14676149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Munther Isaac notes on page 18 of his paper, </a:t>
            </a:r>
          </a:p>
          <a:p>
            <a:pPr lvl="1"/>
            <a:r>
              <a:rPr lang="en-US" dirty="0">
                <a:solidFill>
                  <a:srgbClr val="000000"/>
                </a:solidFill>
                <a:effectLst/>
                <a:latin typeface="Bell MT" panose="02020503060305020303" pitchFamily="18" charset="77"/>
              </a:rPr>
              <a:t>Richard Hays uses the term “incorporation” to describe the theology of Paul with</a:t>
            </a:r>
          </a:p>
          <a:p>
            <a:pPr lvl="1"/>
            <a:r>
              <a:rPr lang="en-US" dirty="0">
                <a:solidFill>
                  <a:srgbClr val="000000"/>
                </a:solidFill>
                <a:effectLst/>
                <a:latin typeface="Bell MT" panose="02020503060305020303" pitchFamily="18" charset="77"/>
              </a:rPr>
              <a:t>regards [sic] to Gentiles: Gentiles have been “incorporated” into Israel as a result of their faith in Christ.20 He also observes how in 1 Cor. 10:1, Paul calls the</a:t>
            </a:r>
          </a:p>
          <a:p>
            <a:pPr lvl="1"/>
            <a:r>
              <a:rPr lang="en-US" dirty="0">
                <a:solidFill>
                  <a:srgbClr val="000000"/>
                </a:solidFill>
                <a:effectLst/>
                <a:latin typeface="Bell MT" panose="02020503060305020303" pitchFamily="18" charset="77"/>
              </a:rPr>
              <a:t>attention of the Corinthians to the experience of “our fathers”,21 and in 1 Cor. 12:2</a:t>
            </a:r>
          </a:p>
          <a:p>
            <a:pPr lvl="1"/>
            <a:r>
              <a:rPr lang="en-US" dirty="0">
                <a:solidFill>
                  <a:srgbClr val="000000"/>
                </a:solidFill>
                <a:effectLst/>
                <a:latin typeface="Bell MT" panose="02020503060305020303" pitchFamily="18" charset="77"/>
              </a:rPr>
              <a:t>Paul says to the Gentiles that they “</a:t>
            </a:r>
            <a:r>
              <a:rPr lang="en-US" i="1" dirty="0">
                <a:solidFill>
                  <a:srgbClr val="000000"/>
                </a:solidFill>
                <a:effectLst/>
                <a:latin typeface="Bell MT" panose="02020503060305020303" pitchFamily="18" charset="77"/>
              </a:rPr>
              <a:t>were</a:t>
            </a:r>
            <a:r>
              <a:rPr lang="en-US" dirty="0">
                <a:solidFill>
                  <a:srgbClr val="000000"/>
                </a:solidFill>
                <a:effectLst/>
                <a:latin typeface="Bell MT" panose="02020503060305020303" pitchFamily="18" charset="77"/>
              </a:rPr>
              <a:t> Gentiles”: these phrases indicate that</a:t>
            </a:r>
          </a:p>
          <a:p>
            <a:pPr lvl="1"/>
            <a:r>
              <a:rPr lang="en-US" dirty="0">
                <a:solidFill>
                  <a:srgbClr val="000000"/>
                </a:solidFill>
                <a:effectLst/>
                <a:latin typeface="Bell MT" panose="02020503060305020303" pitchFamily="18" charset="77"/>
              </a:rPr>
              <a:t>Paul “thinks of the Corinthian Christians as Gentiles no longer”.22</a:t>
            </a:r>
          </a:p>
          <a:p>
            <a:pPr lvl="1"/>
            <a:endParaRPr lang="en-US" dirty="0">
              <a:solidFill>
                <a:srgbClr val="000000"/>
              </a:solidFill>
              <a:effectLst/>
              <a:latin typeface="Bell MT" panose="02020503060305020303" pitchFamily="18" charset="77"/>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Bell MT" panose="02020503060305020303" pitchFamily="18" charset="77"/>
              </a:rPr>
              <a:t>20 </a:t>
            </a:r>
            <a:r>
              <a:rPr lang="en-US" dirty="0">
                <a:solidFill>
                  <a:srgbClr val="000000"/>
                </a:solidFill>
                <a:effectLst/>
                <a:latin typeface="Times New Roman" panose="02020603050405020304" pitchFamily="18" charset="0"/>
              </a:rPr>
              <a:t>R.B. Hays, 1989, </a:t>
            </a:r>
            <a:r>
              <a:rPr lang="en-US" i="1" dirty="0">
                <a:solidFill>
                  <a:srgbClr val="000000"/>
                </a:solidFill>
                <a:effectLst/>
                <a:latin typeface="Times New Roman" panose="02020603050405020304" pitchFamily="18" charset="0"/>
              </a:rPr>
              <a:t>Echoes of Scripture in the Letters of Paul, </a:t>
            </a:r>
            <a:r>
              <a:rPr lang="en-US" dirty="0">
                <a:solidFill>
                  <a:srgbClr val="000000"/>
                </a:solidFill>
                <a:effectLst/>
                <a:latin typeface="Times New Roman" panose="02020603050405020304" pitchFamily="18" charset="0"/>
              </a:rPr>
              <a:t>Yale University Press, New Haven, p. 96</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Times New Roman" panose="02020603050405020304" pitchFamily="18" charset="0"/>
              </a:rPr>
              <a:t>21</a:t>
            </a:r>
            <a:r>
              <a:rPr lang="en-US" i="1" dirty="0">
                <a:solidFill>
                  <a:srgbClr val="000000"/>
                </a:solidFill>
                <a:effectLst/>
                <a:latin typeface="Times New Roman" panose="02020603050405020304" pitchFamily="18" charset="0"/>
              </a:rPr>
              <a:t> Ibid</a:t>
            </a:r>
            <a:r>
              <a:rPr lang="en-US" dirty="0">
                <a:solidFill>
                  <a:srgbClr val="000000"/>
                </a:solidFill>
                <a:effectLst/>
                <a:latin typeface="Times New Roman" panose="02020603050405020304" pitchFamily="18" charset="0"/>
              </a:rPr>
              <a:t>., p. 95.</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Times New Roman" panose="02020603050405020304" pitchFamily="18" charset="0"/>
              </a:rPr>
              <a:t>22</a:t>
            </a:r>
            <a:r>
              <a:rPr lang="en-US" i="1" dirty="0">
                <a:solidFill>
                  <a:srgbClr val="000000"/>
                </a:solidFill>
                <a:effectLst/>
                <a:latin typeface="Times New Roman" panose="02020603050405020304" pitchFamily="18" charset="0"/>
              </a:rPr>
              <a:t> Ibid</a:t>
            </a:r>
            <a:r>
              <a:rPr lang="en-US" dirty="0">
                <a:solidFill>
                  <a:srgbClr val="000000"/>
                </a:solidFill>
                <a:effectLst/>
                <a:latin typeface="Times New Roman" panose="02020603050405020304" pitchFamily="18" charset="0"/>
              </a:rPr>
              <a:t>., p. 96.</a:t>
            </a:r>
            <a:endParaRPr lang="en-US" dirty="0">
              <a:solidFill>
                <a:srgbClr val="000000"/>
              </a:solidFill>
              <a:effectLst/>
              <a:latin typeface="Bell MT" panose="02020503060305020303" pitchFamily="18" charset="77"/>
            </a:endParaRPr>
          </a:p>
          <a:p>
            <a:r>
              <a:rPr lang="en-US" dirty="0"/>
              <a:t>——————</a:t>
            </a:r>
          </a:p>
          <a:p>
            <a:r>
              <a:rPr lang="en-US" dirty="0"/>
              <a:t>But does Paul mean that the Corinthians were no longer Gentiles? The NAU, NIV, and NLT (among other translations) catch Paul's real meaning here that they were no longer "pagans." They certainly remained Gentiles. Jews will be Jews into eternity, as will Gentiles, even as our sexuality and physical characteristics will last into eternity, for these traits define our individuality. What Jesus has done is to make his Church composed of Jews and Gentiles, men and women, slave and free, etc. </a:t>
            </a:r>
            <a:r>
              <a:rPr lang="en-US"/>
              <a:t>not to eradicate these distinctions. </a:t>
            </a:r>
          </a:p>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3434248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8030694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54968143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3216217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105</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11623232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41289433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598340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1A723C2C-D2B9-6549-A0EC-65D9866197CF}"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993091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3B05CC76-D695-BA47-8C6F-ACF905511300}"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126716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AA6F2220-B88C-D14C-BB4D-1D5E40558FB0}"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301595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p>
        </p:txBody>
      </p:sp>
      <p:sp>
        <p:nvSpPr>
          <p:cNvPr id="8" name="Rectangle 1027"/>
          <p:cNvSpPr>
            <a:spLocks noGrp="1" noChangeArrowheads="1"/>
          </p:cNvSpPr>
          <p:nvPr>
            <p:ph type="sldNum" sz="quarter" idx="11"/>
          </p:nvPr>
        </p:nvSpPr>
        <p:spPr>
          <a:ln/>
        </p:spPr>
        <p:txBody>
          <a:bodyPr/>
          <a:lstStyle>
            <a:lvl1pPr>
              <a:defRPr/>
            </a:lvl1pPr>
          </a:lstStyle>
          <a:p>
            <a:pPr>
              <a:defRPr/>
            </a:pPr>
            <a:fld id="{28E71006-9F6E-B847-959D-60F88598AC9D}" type="slidenum">
              <a:rPr lang="en-US"/>
              <a:pPr>
                <a:defRPr/>
              </a:pPr>
              <a:t>‹#›</a:t>
            </a:fld>
            <a:endParaRPr lang="en-US"/>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878096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p>
        </p:txBody>
      </p:sp>
      <p:sp>
        <p:nvSpPr>
          <p:cNvPr id="4" name="Rectangle 1027"/>
          <p:cNvSpPr>
            <a:spLocks noGrp="1" noChangeArrowheads="1"/>
          </p:cNvSpPr>
          <p:nvPr>
            <p:ph type="sldNum" sz="quarter" idx="11"/>
          </p:nvPr>
        </p:nvSpPr>
        <p:spPr>
          <a:ln/>
        </p:spPr>
        <p:txBody>
          <a:bodyPr/>
          <a:lstStyle>
            <a:lvl1pPr>
              <a:defRPr/>
            </a:lvl1pPr>
          </a:lstStyle>
          <a:p>
            <a:pPr>
              <a:defRPr/>
            </a:pPr>
            <a:fld id="{56AAD3D3-7947-7242-A91D-78CA87CA7512}" type="slidenum">
              <a:rPr lang="en-US"/>
              <a:pPr>
                <a:defRPr/>
              </a:pPr>
              <a:t>‹#›</a:t>
            </a:fld>
            <a:endParaRPr lang="en-US"/>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074528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p>
        </p:txBody>
      </p:sp>
      <p:sp>
        <p:nvSpPr>
          <p:cNvPr id="3" name="Rectangle 1027"/>
          <p:cNvSpPr>
            <a:spLocks noGrp="1" noChangeArrowheads="1"/>
          </p:cNvSpPr>
          <p:nvPr>
            <p:ph type="sldNum" sz="quarter" idx="11"/>
          </p:nvPr>
        </p:nvSpPr>
        <p:spPr>
          <a:ln/>
        </p:spPr>
        <p:txBody>
          <a:bodyPr/>
          <a:lstStyle>
            <a:lvl1pPr>
              <a:defRPr/>
            </a:lvl1pPr>
          </a:lstStyle>
          <a:p>
            <a:pPr>
              <a:defRPr/>
            </a:pPr>
            <a:fld id="{1132E5E0-D717-514D-978D-B2A19B7B0D54}" type="slidenum">
              <a:rPr lang="en-US"/>
              <a:pPr>
                <a:defRPr/>
              </a:pPr>
              <a:t>‹#›</a:t>
            </a:fld>
            <a:endParaRPr lang="en-US"/>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968084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6BD90F88-023E-484F-921B-FC3494A7B68B}"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178156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DF54233E-A934-8247-9B2D-E10A6EB363AF}"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234725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9F960DF0-3957-B340-8F45-3D02C6E05E0D}"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765259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6C95A693-CAC1-644F-BD87-779474114D72}"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43502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192446855"/>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3000929119"/>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3625210788"/>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3913324143"/>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4247532218"/>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1770614145"/>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4103060646"/>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359594666"/>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491506483"/>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2308715868"/>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2585364612"/>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3771852380"/>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24035805"/>
      </p:ext>
    </p:extLst>
  </p:cSld>
  <p:clrMapOvr>
    <a:masterClrMapping/>
  </p:clrMapOvr>
  <p:transition spd="slow">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4107865"/>
      </p:ext>
    </p:extLst>
  </p:cSld>
  <p:clrMapOvr>
    <a:masterClrMapping/>
  </p:clrMapOvr>
  <p:transition spd="slow">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80146121"/>
      </p:ext>
    </p:extLst>
  </p:cSld>
  <p:clrMapOvr>
    <a:masterClrMapping/>
  </p:clrMapOvr>
  <p:transition spd="slow">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1806963"/>
      </p:ext>
    </p:extLst>
  </p:cSld>
  <p:clrMapOvr>
    <a:masterClrMapping/>
  </p:clrMapOvr>
  <p:transition spd="slow">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5825933"/>
      </p:ext>
    </p:extLst>
  </p:cSld>
  <p:clrMapOvr>
    <a:masterClrMapping/>
  </p:clrMapOvr>
  <p:transition spd="slow">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14749238"/>
      </p:ext>
    </p:extLst>
  </p:cSld>
  <p:clrMapOvr>
    <a:masterClrMapping/>
  </p:clrMapOvr>
  <p:transition spd="slow">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218102"/>
      </p:ext>
    </p:extLst>
  </p:cSld>
  <p:clrMapOvr>
    <a:masterClrMapping/>
  </p:clrMapOvr>
  <p:transition spd="slow">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03479919"/>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964044"/>
      </p:ext>
    </p:extLst>
  </p:cSld>
  <p:clrMapOvr>
    <a:masterClrMapping/>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4053672"/>
      </p:ext>
    </p:extLst>
  </p:cSld>
  <p:clrMapOvr>
    <a:masterClrMapping/>
  </p:clrMapOvr>
  <p:transition spd="slow">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548991"/>
      </p:ext>
    </p:extLst>
  </p:cSld>
  <p:clrMapOvr>
    <a:masterClrMapping/>
  </p:clrMapOvr>
  <p:transition spd="slow">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A909E7-270A-3944-8EAA-3289E31FFE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579444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38BF1A-332C-4F44-9730-8396146411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743361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8DB216-EB64-924C-A635-73BA61A1E1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568108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23FEBE-0FB7-214B-80D6-19C3B18F8D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877237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7A3D2C0-B4E8-A640-9CD0-37F056EF97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976227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A0E486A-7FD1-8145-B0D6-175DCA733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801385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9166587-9B2F-4A40-984D-15B7D5E20F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26733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18785549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07E131-9EA4-CE43-A9A0-9C05BDEC06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39822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BFF21F-B098-2047-A09E-2BD76629A2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152597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FE6D2C-AE55-0247-8162-22EB17AC18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206578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BFA8E8-B545-8242-AF8C-638340DFCC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905323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C6AFE2F8-0D46-2646-BE5B-B4A2F15CDA4F}" type="slidenum">
              <a:rPr lang="en-US"/>
              <a:pPr>
                <a:defRPr/>
              </a:pPr>
              <a:t>‹#›</a:t>
            </a:fld>
            <a:endParaRPr lang="en-US"/>
          </a:p>
        </p:txBody>
      </p:sp>
    </p:spTree>
    <p:extLst>
      <p:ext uri="{BB962C8B-B14F-4D97-AF65-F5344CB8AC3E}">
        <p14:creationId xmlns:p14="http://schemas.microsoft.com/office/powerpoint/2010/main" val="188232761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C26585A7-67FF-5E43-8685-CF185CBCCA1B}" type="slidenum">
              <a:rPr lang="en-US"/>
              <a:pPr>
                <a:defRPr/>
              </a:pPr>
              <a:t>‹#›</a:t>
            </a:fld>
            <a:endParaRPr lang="en-US"/>
          </a:p>
        </p:txBody>
      </p:sp>
    </p:spTree>
    <p:extLst>
      <p:ext uri="{BB962C8B-B14F-4D97-AF65-F5344CB8AC3E}">
        <p14:creationId xmlns:p14="http://schemas.microsoft.com/office/powerpoint/2010/main" val="242132701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3A78F769-1EFB-4544-8167-601172B778DE}" type="slidenum">
              <a:rPr lang="en-US"/>
              <a:pPr>
                <a:defRPr/>
              </a:pPr>
              <a:t>‹#›</a:t>
            </a:fld>
            <a:endParaRPr lang="en-US"/>
          </a:p>
        </p:txBody>
      </p:sp>
    </p:spTree>
    <p:extLst>
      <p:ext uri="{BB962C8B-B14F-4D97-AF65-F5344CB8AC3E}">
        <p14:creationId xmlns:p14="http://schemas.microsoft.com/office/powerpoint/2010/main" val="248093776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7DB386B2-71F7-CB42-BD1C-8B88A23FD094}" type="slidenum">
              <a:rPr lang="en-US"/>
              <a:pPr>
                <a:defRPr/>
              </a:pPr>
              <a:t>‹#›</a:t>
            </a:fld>
            <a:endParaRPr lang="en-US"/>
          </a:p>
        </p:txBody>
      </p:sp>
    </p:spTree>
    <p:extLst>
      <p:ext uri="{BB962C8B-B14F-4D97-AF65-F5344CB8AC3E}">
        <p14:creationId xmlns:p14="http://schemas.microsoft.com/office/powerpoint/2010/main" val="181769586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defTabSz="914400">
              <a:buClrTx/>
              <a:defRPr/>
            </a:lvl1pPr>
          </a:lstStyle>
          <a:p>
            <a:pPr>
              <a:defRPr/>
            </a:pPr>
            <a:r>
              <a:rPr lang="en-US"/>
              <a:t>08/03/13</a:t>
            </a:r>
          </a:p>
        </p:txBody>
      </p:sp>
      <p:sp>
        <p:nvSpPr>
          <p:cNvPr id="8" name="Slide Number Placeholder 7"/>
          <p:cNvSpPr>
            <a:spLocks noGrp="1"/>
          </p:cNvSpPr>
          <p:nvPr>
            <p:ph type="sldNum" idx="11"/>
          </p:nvPr>
        </p:nvSpPr>
        <p:spPr/>
        <p:txBody>
          <a:bodyPr/>
          <a:lstStyle>
            <a:lvl1pPr defTabSz="914400">
              <a:buClrTx/>
              <a:defRPr/>
            </a:lvl1pPr>
          </a:lstStyle>
          <a:p>
            <a:pPr>
              <a:defRPr/>
            </a:pPr>
            <a:fld id="{B28E4A90-82C0-6E47-820F-BCFDCE354085}" type="slidenum">
              <a:rPr lang="en-US"/>
              <a:pPr>
                <a:defRPr/>
              </a:pPr>
              <a:t>‹#›</a:t>
            </a:fld>
            <a:endParaRPr lang="en-US"/>
          </a:p>
        </p:txBody>
      </p:sp>
    </p:spTree>
    <p:extLst>
      <p:ext uri="{BB962C8B-B14F-4D97-AF65-F5344CB8AC3E}">
        <p14:creationId xmlns:p14="http://schemas.microsoft.com/office/powerpoint/2010/main" val="371793674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defTabSz="914400">
              <a:buClrTx/>
              <a:defRPr/>
            </a:lvl1pPr>
          </a:lstStyle>
          <a:p>
            <a:pPr>
              <a:defRPr/>
            </a:pPr>
            <a:r>
              <a:rPr lang="en-US"/>
              <a:t>08/03/13</a:t>
            </a:r>
          </a:p>
        </p:txBody>
      </p:sp>
      <p:sp>
        <p:nvSpPr>
          <p:cNvPr id="4" name="Slide Number Placeholder 3"/>
          <p:cNvSpPr>
            <a:spLocks noGrp="1"/>
          </p:cNvSpPr>
          <p:nvPr>
            <p:ph type="sldNum" idx="11"/>
          </p:nvPr>
        </p:nvSpPr>
        <p:spPr/>
        <p:txBody>
          <a:bodyPr/>
          <a:lstStyle>
            <a:lvl1pPr defTabSz="914400">
              <a:buClrTx/>
              <a:defRPr/>
            </a:lvl1pPr>
          </a:lstStyle>
          <a:p>
            <a:pPr>
              <a:defRPr/>
            </a:pPr>
            <a:fld id="{3528510B-AB25-1344-9DEA-B6AF27742042}" type="slidenum">
              <a:rPr lang="en-US"/>
              <a:pPr>
                <a:defRPr/>
              </a:pPr>
              <a:t>‹#›</a:t>
            </a:fld>
            <a:endParaRPr lang="en-US"/>
          </a:p>
        </p:txBody>
      </p:sp>
    </p:spTree>
    <p:extLst>
      <p:ext uri="{BB962C8B-B14F-4D97-AF65-F5344CB8AC3E}">
        <p14:creationId xmlns:p14="http://schemas.microsoft.com/office/powerpoint/2010/main" val="18006282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310727349"/>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defTabSz="914400">
              <a:buClrTx/>
              <a:defRPr/>
            </a:lvl1pPr>
          </a:lstStyle>
          <a:p>
            <a:pPr>
              <a:defRPr/>
            </a:pPr>
            <a:r>
              <a:rPr lang="en-US"/>
              <a:t>08/03/13</a:t>
            </a:r>
          </a:p>
        </p:txBody>
      </p:sp>
      <p:sp>
        <p:nvSpPr>
          <p:cNvPr id="3" name="Slide Number Placeholder 2"/>
          <p:cNvSpPr>
            <a:spLocks noGrp="1"/>
          </p:cNvSpPr>
          <p:nvPr>
            <p:ph type="sldNum" idx="11"/>
          </p:nvPr>
        </p:nvSpPr>
        <p:spPr/>
        <p:txBody>
          <a:bodyPr/>
          <a:lstStyle>
            <a:lvl1pPr defTabSz="914400">
              <a:buClrTx/>
              <a:defRPr/>
            </a:lvl1pPr>
          </a:lstStyle>
          <a:p>
            <a:pPr>
              <a:defRPr/>
            </a:pPr>
            <a:fld id="{6556D6AD-1131-CD40-8C8B-C43A65999C9A}" type="slidenum">
              <a:rPr lang="en-US"/>
              <a:pPr>
                <a:defRPr/>
              </a:pPr>
              <a:t>‹#›</a:t>
            </a:fld>
            <a:endParaRPr lang="en-US"/>
          </a:p>
        </p:txBody>
      </p:sp>
    </p:spTree>
    <p:extLst>
      <p:ext uri="{BB962C8B-B14F-4D97-AF65-F5344CB8AC3E}">
        <p14:creationId xmlns:p14="http://schemas.microsoft.com/office/powerpoint/2010/main" val="88898772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C453941F-B12D-154F-84A2-D8C50FD93F48}" type="slidenum">
              <a:rPr lang="en-US"/>
              <a:pPr>
                <a:defRPr/>
              </a:pPr>
              <a:t>‹#›</a:t>
            </a:fld>
            <a:endParaRPr lang="en-US"/>
          </a:p>
        </p:txBody>
      </p:sp>
    </p:spTree>
    <p:extLst>
      <p:ext uri="{BB962C8B-B14F-4D97-AF65-F5344CB8AC3E}">
        <p14:creationId xmlns:p14="http://schemas.microsoft.com/office/powerpoint/2010/main" val="233759247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830CCEFC-FF84-0040-B05B-857B0D68F865}" type="slidenum">
              <a:rPr lang="en-US"/>
              <a:pPr>
                <a:defRPr/>
              </a:pPr>
              <a:t>‹#›</a:t>
            </a:fld>
            <a:endParaRPr lang="en-US"/>
          </a:p>
        </p:txBody>
      </p:sp>
    </p:spTree>
    <p:extLst>
      <p:ext uri="{BB962C8B-B14F-4D97-AF65-F5344CB8AC3E}">
        <p14:creationId xmlns:p14="http://schemas.microsoft.com/office/powerpoint/2010/main" val="54976036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063DA824-9103-6F47-ABDE-8D5A6FBA1986}" type="slidenum">
              <a:rPr lang="en-US"/>
              <a:pPr>
                <a:defRPr/>
              </a:pPr>
              <a:t>‹#›</a:t>
            </a:fld>
            <a:endParaRPr lang="en-US"/>
          </a:p>
        </p:txBody>
      </p:sp>
    </p:spTree>
    <p:extLst>
      <p:ext uri="{BB962C8B-B14F-4D97-AF65-F5344CB8AC3E}">
        <p14:creationId xmlns:p14="http://schemas.microsoft.com/office/powerpoint/2010/main" val="20047144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0A46329B-259F-0744-9BC0-460C94CE9C72}" type="slidenum">
              <a:rPr lang="en-US"/>
              <a:pPr>
                <a:defRPr/>
              </a:pPr>
              <a:t>‹#›</a:t>
            </a:fld>
            <a:endParaRPr lang="en-US"/>
          </a:p>
        </p:txBody>
      </p:sp>
    </p:spTree>
    <p:extLst>
      <p:ext uri="{BB962C8B-B14F-4D97-AF65-F5344CB8AC3E}">
        <p14:creationId xmlns:p14="http://schemas.microsoft.com/office/powerpoint/2010/main" val="19056824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4" y="2546357"/>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7" name="Group 5"/>
          <p:cNvGrpSpPr>
            <a:grpSpLocks/>
          </p:cNvGrpSpPr>
          <p:nvPr/>
        </p:nvGrpSpPr>
        <p:grpSpPr bwMode="auto">
          <a:xfrm>
            <a:off x="414340" y="2968632"/>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10" name="Rectangle 8"/>
          <p:cNvSpPr>
            <a:spLocks noChangeArrowheads="1"/>
          </p:cNvSpPr>
          <p:nvPr/>
        </p:nvSpPr>
        <p:spPr bwMode="auto">
          <a:xfrm>
            <a:off x="1" y="2895614"/>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endParaRPr lang="en-US"/>
          </a:p>
        </p:txBody>
      </p:sp>
      <p:sp>
        <p:nvSpPr>
          <p:cNvPr id="11" name="Rectangle 9"/>
          <p:cNvSpPr>
            <a:spLocks noChangeArrowheads="1"/>
          </p:cNvSpPr>
          <p:nvPr/>
        </p:nvSpPr>
        <p:spPr bwMode="auto">
          <a:xfrm>
            <a:off x="635001" y="2438405"/>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endParaRPr lang="en-US"/>
          </a:p>
        </p:txBody>
      </p:sp>
      <p:sp>
        <p:nvSpPr>
          <p:cNvPr id="12" name="Rectangle 15"/>
          <p:cNvSpPr>
            <a:spLocks noChangeArrowheads="1"/>
          </p:cNvSpPr>
          <p:nvPr/>
        </p:nvSpPr>
        <p:spPr bwMode="gray">
          <a:xfrm flipV="1">
            <a:off x="315929" y="3265496"/>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lIns="91334" tIns="45667" rIns="91334" bIns="45667" anchor="ctr"/>
          <a:lstStyle/>
          <a:p>
            <a:endParaRPr kumimoji="1" lang="en-US">
              <a:latin typeface="Arial" charset="0"/>
            </a:endParaRPr>
          </a:p>
        </p:txBody>
      </p:sp>
      <p:sp>
        <p:nvSpPr>
          <p:cNvPr id="261130" name="Rectangle 10"/>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261131" name="Rectangle 11"/>
          <p:cNvSpPr>
            <a:spLocks noGrp="1" noChangeArrowheads="1"/>
          </p:cNvSpPr>
          <p:nvPr>
            <p:ph type="subTitle" idx="1"/>
          </p:nvPr>
        </p:nvSpPr>
        <p:spPr>
          <a:xfrm>
            <a:off x="1371600" y="3886201"/>
            <a:ext cx="6400800" cy="1752600"/>
          </a:xfrm>
        </p:spPr>
        <p:txBody>
          <a:bodyPr/>
          <a:lstStyle>
            <a:lvl1pPr marL="0" indent="0" algn="ctr">
              <a:buFont typeface="Wingdings" pitchFamily="-110" charset="2"/>
              <a:buNone/>
              <a:defRPr/>
            </a:lvl1pPr>
          </a:lstStyle>
          <a:p>
            <a:r>
              <a:rPr lang="en-US"/>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p>
        </p:txBody>
      </p:sp>
      <p:sp>
        <p:nvSpPr>
          <p:cNvPr id="15" name="Rectangle 14"/>
          <p:cNvSpPr>
            <a:spLocks noGrp="1" noChangeArrowheads="1"/>
          </p:cNvSpPr>
          <p:nvPr>
            <p:ph type="sldNum" sz="quarter" idx="12"/>
          </p:nvPr>
        </p:nvSpPr>
        <p:spPr>
          <a:xfrm>
            <a:off x="6858001" y="6248400"/>
            <a:ext cx="1905000" cy="457200"/>
          </a:xfrm>
        </p:spPr>
        <p:txBody>
          <a:bodyPr/>
          <a:lstStyle>
            <a:lvl1pPr>
              <a:defRPr>
                <a:solidFill>
                  <a:schemeClr val="bg2"/>
                </a:solidFill>
              </a:defRPr>
            </a:lvl1pPr>
          </a:lstStyle>
          <a:p>
            <a:pPr>
              <a:defRPr/>
            </a:pPr>
            <a:fld id="{8F2EB59A-266D-8E48-A524-7917C2F3FD31}" type="slidenum">
              <a:rPr lang="en-US"/>
              <a:pPr>
                <a:defRPr/>
              </a:pPr>
              <a:t>‹#›</a:t>
            </a:fld>
            <a:endParaRPr lang="en-US"/>
          </a:p>
        </p:txBody>
      </p:sp>
    </p:spTree>
    <p:extLst>
      <p:ext uri="{BB962C8B-B14F-4D97-AF65-F5344CB8AC3E}">
        <p14:creationId xmlns:p14="http://schemas.microsoft.com/office/powerpoint/2010/main" val="11662093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239A881F-8D20-FF4B-B899-DCE4FE0CD804}" type="slidenum">
              <a:rPr lang="en-US"/>
              <a:pPr>
                <a:defRPr/>
              </a:pPr>
              <a:t>‹#›</a:t>
            </a:fld>
            <a:endParaRPr lang="en-US"/>
          </a:p>
        </p:txBody>
      </p:sp>
    </p:spTree>
    <p:extLst>
      <p:ext uri="{BB962C8B-B14F-4D97-AF65-F5344CB8AC3E}">
        <p14:creationId xmlns:p14="http://schemas.microsoft.com/office/powerpoint/2010/main" val="137871623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6FAE7ECA-FEC6-F34F-9468-5CB890AA102D}" type="slidenum">
              <a:rPr lang="en-US"/>
              <a:pPr>
                <a:defRPr/>
              </a:pPr>
              <a:t>‹#›</a:t>
            </a:fld>
            <a:endParaRPr lang="en-US"/>
          </a:p>
        </p:txBody>
      </p:sp>
    </p:spTree>
    <p:extLst>
      <p:ext uri="{BB962C8B-B14F-4D97-AF65-F5344CB8AC3E}">
        <p14:creationId xmlns:p14="http://schemas.microsoft.com/office/powerpoint/2010/main" val="354366029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9"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A56B7CA5-93D3-694C-9415-827BFF21411E}" type="slidenum">
              <a:rPr lang="en-US"/>
              <a:pPr>
                <a:defRPr/>
              </a:pPr>
              <a:t>‹#›</a:t>
            </a:fld>
            <a:endParaRPr lang="en-US"/>
          </a:p>
        </p:txBody>
      </p:sp>
    </p:spTree>
    <p:extLst>
      <p:ext uri="{BB962C8B-B14F-4D97-AF65-F5344CB8AC3E}">
        <p14:creationId xmlns:p14="http://schemas.microsoft.com/office/powerpoint/2010/main" val="270155209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9FF4B77C-FEBC-1041-9247-FFDC302FE894}" type="slidenum">
              <a:rPr lang="en-US"/>
              <a:pPr>
                <a:defRPr/>
              </a:pPr>
              <a:t>‹#›</a:t>
            </a:fld>
            <a:endParaRPr lang="en-US"/>
          </a:p>
        </p:txBody>
      </p:sp>
    </p:spTree>
    <p:extLst>
      <p:ext uri="{BB962C8B-B14F-4D97-AF65-F5344CB8AC3E}">
        <p14:creationId xmlns:p14="http://schemas.microsoft.com/office/powerpoint/2010/main" val="29183128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932679070"/>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8252355C-75F6-7E4B-A0FE-C271CF7F226A}" type="slidenum">
              <a:rPr lang="en-US"/>
              <a:pPr>
                <a:defRPr/>
              </a:pPr>
              <a:t>‹#›</a:t>
            </a:fld>
            <a:endParaRPr lang="en-US"/>
          </a:p>
        </p:txBody>
      </p:sp>
    </p:spTree>
    <p:extLst>
      <p:ext uri="{BB962C8B-B14F-4D97-AF65-F5344CB8AC3E}">
        <p14:creationId xmlns:p14="http://schemas.microsoft.com/office/powerpoint/2010/main" val="268629081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8E18A7D7-646D-F742-818B-D7C51C339235}" type="slidenum">
              <a:rPr lang="en-US"/>
              <a:pPr>
                <a:defRPr/>
              </a:pPr>
              <a:t>‹#›</a:t>
            </a:fld>
            <a:endParaRPr lang="en-US"/>
          </a:p>
        </p:txBody>
      </p:sp>
    </p:spTree>
    <p:extLst>
      <p:ext uri="{BB962C8B-B14F-4D97-AF65-F5344CB8AC3E}">
        <p14:creationId xmlns:p14="http://schemas.microsoft.com/office/powerpoint/2010/main" val="389149973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F88DCC31-6F85-3E4A-A8A9-C79D114B0431}" type="slidenum">
              <a:rPr lang="en-US"/>
              <a:pPr>
                <a:defRPr/>
              </a:pPr>
              <a:t>‹#›</a:t>
            </a:fld>
            <a:endParaRPr lang="en-US"/>
          </a:p>
        </p:txBody>
      </p:sp>
    </p:spTree>
    <p:extLst>
      <p:ext uri="{BB962C8B-B14F-4D97-AF65-F5344CB8AC3E}">
        <p14:creationId xmlns:p14="http://schemas.microsoft.com/office/powerpoint/2010/main" val="57318585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0F9F4333-BE2D-EB4F-8EA8-6AD873D1FA29}" type="slidenum">
              <a:rPr lang="en-US"/>
              <a:pPr>
                <a:defRPr/>
              </a:pPr>
              <a:t>‹#›</a:t>
            </a:fld>
            <a:endParaRPr lang="en-US"/>
          </a:p>
        </p:txBody>
      </p:sp>
    </p:spTree>
    <p:extLst>
      <p:ext uri="{BB962C8B-B14F-4D97-AF65-F5344CB8AC3E}">
        <p14:creationId xmlns:p14="http://schemas.microsoft.com/office/powerpoint/2010/main" val="95728990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68201126-8A81-B141-8229-4058C8EF2591}" type="slidenum">
              <a:rPr lang="en-US"/>
              <a:pPr>
                <a:defRPr/>
              </a:pPr>
              <a:t>‹#›</a:t>
            </a:fld>
            <a:endParaRPr lang="en-US"/>
          </a:p>
        </p:txBody>
      </p:sp>
    </p:spTree>
    <p:extLst>
      <p:ext uri="{BB962C8B-B14F-4D97-AF65-F5344CB8AC3E}">
        <p14:creationId xmlns:p14="http://schemas.microsoft.com/office/powerpoint/2010/main" val="401442626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46"/>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9" y="617546"/>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F566B233-E84F-154C-9F40-F03141577701}" type="slidenum">
              <a:rPr lang="en-US"/>
              <a:pPr>
                <a:defRPr/>
              </a:pPr>
              <a:t>‹#›</a:t>
            </a:fld>
            <a:endParaRPr lang="en-US"/>
          </a:p>
        </p:txBody>
      </p:sp>
    </p:spTree>
    <p:extLst>
      <p:ext uri="{BB962C8B-B14F-4D97-AF65-F5344CB8AC3E}">
        <p14:creationId xmlns:p14="http://schemas.microsoft.com/office/powerpoint/2010/main" val="84343582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0A08BD-C136-944C-8759-62B93C18508F}" type="slidenum">
              <a:rPr lang="en-US"/>
              <a:pPr>
                <a:defRPr/>
              </a:pPr>
              <a:t>‹#›</a:t>
            </a:fld>
            <a:endParaRPr lang="en-US"/>
          </a:p>
        </p:txBody>
      </p:sp>
    </p:spTree>
    <p:extLst>
      <p:ext uri="{BB962C8B-B14F-4D97-AF65-F5344CB8AC3E}">
        <p14:creationId xmlns:p14="http://schemas.microsoft.com/office/powerpoint/2010/main" val="327222105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282B0E-A17B-A24D-817B-59F3DF4E418A}" type="slidenum">
              <a:rPr lang="en-US"/>
              <a:pPr>
                <a:defRPr/>
              </a:pPr>
              <a:t>‹#›</a:t>
            </a:fld>
            <a:endParaRPr lang="en-US"/>
          </a:p>
        </p:txBody>
      </p:sp>
    </p:spTree>
    <p:extLst>
      <p:ext uri="{BB962C8B-B14F-4D97-AF65-F5344CB8AC3E}">
        <p14:creationId xmlns:p14="http://schemas.microsoft.com/office/powerpoint/2010/main" val="171817159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520DED-CCF8-484F-8453-4E753EB6D972}" type="slidenum">
              <a:rPr lang="en-US"/>
              <a:pPr>
                <a:defRPr/>
              </a:pPr>
              <a:t>‹#›</a:t>
            </a:fld>
            <a:endParaRPr lang="en-US"/>
          </a:p>
        </p:txBody>
      </p:sp>
    </p:spTree>
    <p:extLst>
      <p:ext uri="{BB962C8B-B14F-4D97-AF65-F5344CB8AC3E}">
        <p14:creationId xmlns:p14="http://schemas.microsoft.com/office/powerpoint/2010/main" val="425697880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F98471-DD71-7346-AD48-AA4D4EDC7CD5}" type="slidenum">
              <a:rPr lang="en-US"/>
              <a:pPr>
                <a:defRPr/>
              </a:pPr>
              <a:t>‹#›</a:t>
            </a:fld>
            <a:endParaRPr lang="en-US"/>
          </a:p>
        </p:txBody>
      </p:sp>
    </p:spTree>
    <p:extLst>
      <p:ext uri="{BB962C8B-B14F-4D97-AF65-F5344CB8AC3E}">
        <p14:creationId xmlns:p14="http://schemas.microsoft.com/office/powerpoint/2010/main" val="3683251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729025454"/>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2A8DFA-D579-214E-AE0F-FC2264375004}" type="slidenum">
              <a:rPr lang="en-US"/>
              <a:pPr>
                <a:defRPr/>
              </a:pPr>
              <a:t>‹#›</a:t>
            </a:fld>
            <a:endParaRPr lang="en-US"/>
          </a:p>
        </p:txBody>
      </p:sp>
    </p:spTree>
    <p:extLst>
      <p:ext uri="{BB962C8B-B14F-4D97-AF65-F5344CB8AC3E}">
        <p14:creationId xmlns:p14="http://schemas.microsoft.com/office/powerpoint/2010/main" val="312232392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E621C83-AB8C-DA48-A009-46061353D081}" type="slidenum">
              <a:rPr lang="en-US"/>
              <a:pPr>
                <a:defRPr/>
              </a:pPr>
              <a:t>‹#›</a:t>
            </a:fld>
            <a:endParaRPr lang="en-US"/>
          </a:p>
        </p:txBody>
      </p:sp>
    </p:spTree>
    <p:extLst>
      <p:ext uri="{BB962C8B-B14F-4D97-AF65-F5344CB8AC3E}">
        <p14:creationId xmlns:p14="http://schemas.microsoft.com/office/powerpoint/2010/main" val="104221637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E02BC0D-FC90-914D-851D-001533FF51A7}" type="slidenum">
              <a:rPr lang="en-US"/>
              <a:pPr>
                <a:defRPr/>
              </a:pPr>
              <a:t>‹#›</a:t>
            </a:fld>
            <a:endParaRPr lang="en-US"/>
          </a:p>
        </p:txBody>
      </p:sp>
    </p:spTree>
    <p:extLst>
      <p:ext uri="{BB962C8B-B14F-4D97-AF65-F5344CB8AC3E}">
        <p14:creationId xmlns:p14="http://schemas.microsoft.com/office/powerpoint/2010/main" val="324514861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124C84-2CD6-4544-904C-858C34B2FB2C}" type="slidenum">
              <a:rPr lang="en-US"/>
              <a:pPr>
                <a:defRPr/>
              </a:pPr>
              <a:t>‹#›</a:t>
            </a:fld>
            <a:endParaRPr lang="en-US"/>
          </a:p>
        </p:txBody>
      </p:sp>
    </p:spTree>
    <p:extLst>
      <p:ext uri="{BB962C8B-B14F-4D97-AF65-F5344CB8AC3E}">
        <p14:creationId xmlns:p14="http://schemas.microsoft.com/office/powerpoint/2010/main" val="248236262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DBA814-2A2B-7447-A5AF-190108241A4D}" type="slidenum">
              <a:rPr lang="en-US"/>
              <a:pPr>
                <a:defRPr/>
              </a:pPr>
              <a:t>‹#›</a:t>
            </a:fld>
            <a:endParaRPr lang="en-US"/>
          </a:p>
        </p:txBody>
      </p:sp>
    </p:spTree>
    <p:extLst>
      <p:ext uri="{BB962C8B-B14F-4D97-AF65-F5344CB8AC3E}">
        <p14:creationId xmlns:p14="http://schemas.microsoft.com/office/powerpoint/2010/main" val="126778244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7DFB07-7652-4541-8ADD-E56DD667AFE3}" type="slidenum">
              <a:rPr lang="en-US"/>
              <a:pPr>
                <a:defRPr/>
              </a:pPr>
              <a:t>‹#›</a:t>
            </a:fld>
            <a:endParaRPr lang="en-US"/>
          </a:p>
        </p:txBody>
      </p:sp>
    </p:spTree>
    <p:extLst>
      <p:ext uri="{BB962C8B-B14F-4D97-AF65-F5344CB8AC3E}">
        <p14:creationId xmlns:p14="http://schemas.microsoft.com/office/powerpoint/2010/main" val="88329366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2C3B2A-DA59-9E48-86E2-B04CC14403D8}" type="slidenum">
              <a:rPr lang="en-US"/>
              <a:pPr>
                <a:defRPr/>
              </a:pPr>
              <a:t>‹#›</a:t>
            </a:fld>
            <a:endParaRPr lang="en-US"/>
          </a:p>
        </p:txBody>
      </p:sp>
    </p:spTree>
    <p:extLst>
      <p:ext uri="{BB962C8B-B14F-4D97-AF65-F5344CB8AC3E}">
        <p14:creationId xmlns:p14="http://schemas.microsoft.com/office/powerpoint/2010/main" val="69621907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C8B9081-9FA4-C749-B377-7F0D0C7F84E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38266279"/>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E419DB5-B62D-F948-97A8-2A021FCD0360}"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08366757"/>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D309095-E2F1-D14D-8CEA-27900A3FB3B6}"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72686312"/>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413368215"/>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416C3312-98A1-8941-8FC0-5FC255147CCF}"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48689748"/>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379AD300-47C8-AA40-932C-2671B134E9B3}"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78533165"/>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FA99122-805C-414E-8861-63DF805A8B9A}"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48454385"/>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E912391-36D3-A24F-A247-B6EDADB4CD58}"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76023463"/>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307D6C1-26DE-774A-AB06-C79CFFDFE377}"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75083489"/>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C01F901D-6BC8-1D4D-889F-FC74B46DBE6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70561928"/>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A49B3FE-370C-8940-A831-05F018C209BE}"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82200315"/>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4B538EA-CBB2-7D44-B30A-F37DB512087D}"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5898939"/>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E9052A9D-B530-474D-9C99-7809E92A31F1}"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73141778"/>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000000"/>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000000"/>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000000"/>
                </a:solidFill>
                <a:latin typeface="Arial" charset="0"/>
              </a:rPr>
              <a:pPr defTabSz="914400" eaLnBrk="0" fontAlgn="base" hangingPunct="0">
                <a:spcBef>
                  <a:spcPct val="0"/>
                </a:spcBef>
                <a:spcAft>
                  <a:spcPct val="0"/>
                </a:spcAft>
                <a:defRPr/>
              </a:pPr>
              <a:t>‹#›</a:t>
            </a:fld>
            <a:endParaRPr lang="en-US" altLang="zh-TW">
              <a:solidFill>
                <a:srgbClr val="000000"/>
              </a:solidFill>
              <a:latin typeface="Arial" charset="0"/>
            </a:endParaRPr>
          </a:p>
        </p:txBody>
      </p:sp>
    </p:spTree>
    <p:extLst>
      <p:ext uri="{BB962C8B-B14F-4D97-AF65-F5344CB8AC3E}">
        <p14:creationId xmlns:p14="http://schemas.microsoft.com/office/powerpoint/2010/main" val="3432196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0502106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E9CAD7-EB12-1449-B511-FEDC56D0033E}" type="slidenum">
              <a:rPr lang="en-US"/>
              <a:pPr>
                <a:defRPr/>
              </a:pPr>
              <a:t>‹#›</a:t>
            </a:fld>
            <a:endParaRPr lang="en-US"/>
          </a:p>
        </p:txBody>
      </p:sp>
    </p:spTree>
    <p:extLst>
      <p:ext uri="{BB962C8B-B14F-4D97-AF65-F5344CB8AC3E}">
        <p14:creationId xmlns:p14="http://schemas.microsoft.com/office/powerpoint/2010/main" val="89187697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9F1011-C2BA-4342-922C-8E0899E69D49}" type="slidenum">
              <a:rPr lang="en-US"/>
              <a:pPr>
                <a:defRPr/>
              </a:pPr>
              <a:t>‹#›</a:t>
            </a:fld>
            <a:endParaRPr lang="en-US"/>
          </a:p>
        </p:txBody>
      </p:sp>
    </p:spTree>
    <p:extLst>
      <p:ext uri="{BB962C8B-B14F-4D97-AF65-F5344CB8AC3E}">
        <p14:creationId xmlns:p14="http://schemas.microsoft.com/office/powerpoint/2010/main" val="261966964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734C0F-4EB5-CF42-8161-AEF0DE73A7C5}" type="slidenum">
              <a:rPr lang="en-US"/>
              <a:pPr>
                <a:defRPr/>
              </a:pPr>
              <a:t>‹#›</a:t>
            </a:fld>
            <a:endParaRPr lang="en-US"/>
          </a:p>
        </p:txBody>
      </p:sp>
    </p:spTree>
    <p:extLst>
      <p:ext uri="{BB962C8B-B14F-4D97-AF65-F5344CB8AC3E}">
        <p14:creationId xmlns:p14="http://schemas.microsoft.com/office/powerpoint/2010/main" val="422005499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18D5C9-F378-BB4C-880C-71953EEAF06B}" type="slidenum">
              <a:rPr lang="en-US"/>
              <a:pPr>
                <a:defRPr/>
              </a:pPr>
              <a:t>‹#›</a:t>
            </a:fld>
            <a:endParaRPr lang="en-US"/>
          </a:p>
        </p:txBody>
      </p:sp>
    </p:spTree>
    <p:extLst>
      <p:ext uri="{BB962C8B-B14F-4D97-AF65-F5344CB8AC3E}">
        <p14:creationId xmlns:p14="http://schemas.microsoft.com/office/powerpoint/2010/main" val="130690923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8919AA-FD83-BF42-82EB-88206B3D5203}" type="slidenum">
              <a:rPr lang="en-US"/>
              <a:pPr>
                <a:defRPr/>
              </a:pPr>
              <a:t>‹#›</a:t>
            </a:fld>
            <a:endParaRPr lang="en-US"/>
          </a:p>
        </p:txBody>
      </p:sp>
    </p:spTree>
    <p:extLst>
      <p:ext uri="{BB962C8B-B14F-4D97-AF65-F5344CB8AC3E}">
        <p14:creationId xmlns:p14="http://schemas.microsoft.com/office/powerpoint/2010/main" val="192799694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D0DAC00-17C5-824E-BD76-75EAD23116CC}" type="slidenum">
              <a:rPr lang="en-US"/>
              <a:pPr>
                <a:defRPr/>
              </a:pPr>
              <a:t>‹#›</a:t>
            </a:fld>
            <a:endParaRPr lang="en-US"/>
          </a:p>
        </p:txBody>
      </p:sp>
    </p:spTree>
    <p:extLst>
      <p:ext uri="{BB962C8B-B14F-4D97-AF65-F5344CB8AC3E}">
        <p14:creationId xmlns:p14="http://schemas.microsoft.com/office/powerpoint/2010/main" val="215970040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B52BE38-5379-254A-AB56-5D39A1BB90F7}" type="slidenum">
              <a:rPr lang="en-US"/>
              <a:pPr>
                <a:defRPr/>
              </a:pPr>
              <a:t>‹#›</a:t>
            </a:fld>
            <a:endParaRPr lang="en-US"/>
          </a:p>
        </p:txBody>
      </p:sp>
    </p:spTree>
    <p:extLst>
      <p:ext uri="{BB962C8B-B14F-4D97-AF65-F5344CB8AC3E}">
        <p14:creationId xmlns:p14="http://schemas.microsoft.com/office/powerpoint/2010/main" val="27183961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C2D2C9-A81E-814F-86CA-A9C5A0F974FC}" type="slidenum">
              <a:rPr lang="en-US"/>
              <a:pPr>
                <a:defRPr/>
              </a:pPr>
              <a:t>‹#›</a:t>
            </a:fld>
            <a:endParaRPr lang="en-US"/>
          </a:p>
        </p:txBody>
      </p:sp>
    </p:spTree>
    <p:extLst>
      <p:ext uri="{BB962C8B-B14F-4D97-AF65-F5344CB8AC3E}">
        <p14:creationId xmlns:p14="http://schemas.microsoft.com/office/powerpoint/2010/main" val="123026518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3FAD27-1849-B547-A3FF-E31D1DD44FC8}" type="slidenum">
              <a:rPr lang="en-US"/>
              <a:pPr>
                <a:defRPr/>
              </a:pPr>
              <a:t>‹#›</a:t>
            </a:fld>
            <a:endParaRPr lang="en-US"/>
          </a:p>
        </p:txBody>
      </p:sp>
    </p:spTree>
    <p:extLst>
      <p:ext uri="{BB962C8B-B14F-4D97-AF65-F5344CB8AC3E}">
        <p14:creationId xmlns:p14="http://schemas.microsoft.com/office/powerpoint/2010/main" val="275686958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DFDCCF-608F-2044-AAE9-6369537844C2}" type="slidenum">
              <a:rPr lang="en-US"/>
              <a:pPr>
                <a:defRPr/>
              </a:pPr>
              <a:t>‹#›</a:t>
            </a:fld>
            <a:endParaRPr lang="en-US"/>
          </a:p>
        </p:txBody>
      </p:sp>
    </p:spTree>
    <p:extLst>
      <p:ext uri="{BB962C8B-B14F-4D97-AF65-F5344CB8AC3E}">
        <p14:creationId xmlns:p14="http://schemas.microsoft.com/office/powerpoint/2010/main" val="240877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456340491"/>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3BBFCC-A581-DB4D-AB90-BE90D3112658}" type="slidenum">
              <a:rPr lang="en-US"/>
              <a:pPr>
                <a:defRPr/>
              </a:pPr>
              <a:t>‹#›</a:t>
            </a:fld>
            <a:endParaRPr lang="en-US"/>
          </a:p>
        </p:txBody>
      </p:sp>
    </p:spTree>
    <p:extLst>
      <p:ext uri="{BB962C8B-B14F-4D97-AF65-F5344CB8AC3E}">
        <p14:creationId xmlns:p14="http://schemas.microsoft.com/office/powerpoint/2010/main" val="406738103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9E0A043-B4F7-F64C-849D-46F73A94CF57}"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72411791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141F8E9D-BB58-AC44-9CE3-23BBBA1FE86D}"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18470844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8C49F24-A33B-1047-A9AA-1D1DC211E502}"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12709922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63524A9-0BBE-5842-92D4-6FCB4C809C78}"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97845006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37CDA97E-2937-D14F-AB53-CEC28EF89D0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69911857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17A7381-4952-B84A-BFE6-D9F329E33D0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25358558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F38424AE-FBFC-8F42-A8FB-2F7615D33653}"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14903663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05E32143-A039-6645-B7EC-79BB5C3B589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15561395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0C8404-4098-A949-8AAA-BD01FDD477E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2220626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427028821"/>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2AC6E8F-33C2-1942-ABD5-7A0DDBAC112F}"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7648377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B0DB011-BE8E-9E45-8B3B-36509527361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47812125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76258051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593E023-55B1-8C4A-AF5F-3D1F87F7A84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424108232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E86E345-BC1C-5F4E-BEEF-4986331C3D3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90227650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pPr>
                <a:defRPr/>
              </a:pPr>
              <a:t>‹#›</a:t>
            </a:fld>
            <a:endParaRPr lang="en-US" altLang="zh-TW"/>
          </a:p>
        </p:txBody>
      </p:sp>
    </p:spTree>
    <p:extLst>
      <p:ext uri="{BB962C8B-B14F-4D97-AF65-F5344CB8AC3E}">
        <p14:creationId xmlns:p14="http://schemas.microsoft.com/office/powerpoint/2010/main" val="48775234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pPr>
                <a:defRPr/>
              </a:pPr>
              <a:t>‹#›</a:t>
            </a:fld>
            <a:endParaRPr lang="en-US" altLang="zh-TW"/>
          </a:p>
        </p:txBody>
      </p:sp>
    </p:spTree>
    <p:extLst>
      <p:ext uri="{BB962C8B-B14F-4D97-AF65-F5344CB8AC3E}">
        <p14:creationId xmlns:p14="http://schemas.microsoft.com/office/powerpoint/2010/main" val="425943997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pPr>
                <a:defRPr/>
              </a:pPr>
              <a:t>‹#›</a:t>
            </a:fld>
            <a:endParaRPr lang="en-US" altLang="zh-TW"/>
          </a:p>
        </p:txBody>
      </p:sp>
    </p:spTree>
    <p:extLst>
      <p:ext uri="{BB962C8B-B14F-4D97-AF65-F5344CB8AC3E}">
        <p14:creationId xmlns:p14="http://schemas.microsoft.com/office/powerpoint/2010/main" val="395380363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pPr>
                <a:defRPr/>
              </a:pPr>
              <a:t>‹#›</a:t>
            </a:fld>
            <a:endParaRPr lang="en-US" altLang="zh-TW"/>
          </a:p>
        </p:txBody>
      </p:sp>
    </p:spTree>
    <p:extLst>
      <p:ext uri="{BB962C8B-B14F-4D97-AF65-F5344CB8AC3E}">
        <p14:creationId xmlns:p14="http://schemas.microsoft.com/office/powerpoint/2010/main" val="69276884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pPr>
                <a:defRPr/>
              </a:pPr>
              <a:t>‹#›</a:t>
            </a:fld>
            <a:endParaRPr lang="en-US" altLang="zh-TW"/>
          </a:p>
        </p:txBody>
      </p:sp>
    </p:spTree>
    <p:extLst>
      <p:ext uri="{BB962C8B-B14F-4D97-AF65-F5344CB8AC3E}">
        <p14:creationId xmlns:p14="http://schemas.microsoft.com/office/powerpoint/2010/main" val="2713896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6662189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pPr>
                <a:defRPr/>
              </a:pPr>
              <a:t>‹#›</a:t>
            </a:fld>
            <a:endParaRPr lang="en-US" altLang="zh-TW"/>
          </a:p>
        </p:txBody>
      </p:sp>
    </p:spTree>
    <p:extLst>
      <p:ext uri="{BB962C8B-B14F-4D97-AF65-F5344CB8AC3E}">
        <p14:creationId xmlns:p14="http://schemas.microsoft.com/office/powerpoint/2010/main" val="146911607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pPr>
                <a:defRPr/>
              </a:pPr>
              <a:t>‹#›</a:t>
            </a:fld>
            <a:endParaRPr lang="en-US" altLang="zh-TW"/>
          </a:p>
        </p:txBody>
      </p:sp>
    </p:spTree>
    <p:extLst>
      <p:ext uri="{BB962C8B-B14F-4D97-AF65-F5344CB8AC3E}">
        <p14:creationId xmlns:p14="http://schemas.microsoft.com/office/powerpoint/2010/main" val="188589093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pPr>
                <a:defRPr/>
              </a:pPr>
              <a:t>‹#›</a:t>
            </a:fld>
            <a:endParaRPr lang="en-US" altLang="zh-TW"/>
          </a:p>
        </p:txBody>
      </p:sp>
    </p:spTree>
    <p:extLst>
      <p:ext uri="{BB962C8B-B14F-4D97-AF65-F5344CB8AC3E}">
        <p14:creationId xmlns:p14="http://schemas.microsoft.com/office/powerpoint/2010/main" val="5504981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pPr>
                <a:defRPr/>
              </a:pPr>
              <a:t>‹#›</a:t>
            </a:fld>
            <a:endParaRPr lang="en-US" altLang="zh-TW"/>
          </a:p>
        </p:txBody>
      </p:sp>
    </p:spTree>
    <p:extLst>
      <p:ext uri="{BB962C8B-B14F-4D97-AF65-F5344CB8AC3E}">
        <p14:creationId xmlns:p14="http://schemas.microsoft.com/office/powerpoint/2010/main" val="364491155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pPr>
                <a:defRPr/>
              </a:pPr>
              <a:t>‹#›</a:t>
            </a:fld>
            <a:endParaRPr lang="en-US" altLang="zh-TW"/>
          </a:p>
        </p:txBody>
      </p:sp>
    </p:spTree>
    <p:extLst>
      <p:ext uri="{BB962C8B-B14F-4D97-AF65-F5344CB8AC3E}">
        <p14:creationId xmlns:p14="http://schemas.microsoft.com/office/powerpoint/2010/main" val="421962306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pPr>
                <a:defRPr/>
              </a:pPr>
              <a:t>‹#›</a:t>
            </a:fld>
            <a:endParaRPr lang="en-US" altLang="zh-TW"/>
          </a:p>
        </p:txBody>
      </p:sp>
    </p:spTree>
    <p:extLst>
      <p:ext uri="{BB962C8B-B14F-4D97-AF65-F5344CB8AC3E}">
        <p14:creationId xmlns:p14="http://schemas.microsoft.com/office/powerpoint/2010/main" val="209613897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pPr>
                <a:defRPr/>
              </a:pPr>
              <a:t>‹#›</a:t>
            </a:fld>
            <a:endParaRPr lang="en-US" altLang="zh-TW"/>
          </a:p>
        </p:txBody>
      </p:sp>
    </p:spTree>
    <p:extLst>
      <p:ext uri="{BB962C8B-B14F-4D97-AF65-F5344CB8AC3E}">
        <p14:creationId xmlns:p14="http://schemas.microsoft.com/office/powerpoint/2010/main" val="92198962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pPr>
                <a:defRPr/>
              </a:pPr>
              <a:t>‹#›</a:t>
            </a:fld>
            <a:endParaRPr lang="en-US" altLang="zh-TW"/>
          </a:p>
        </p:txBody>
      </p:sp>
    </p:spTree>
    <p:extLst>
      <p:ext uri="{BB962C8B-B14F-4D97-AF65-F5344CB8AC3E}">
        <p14:creationId xmlns:p14="http://schemas.microsoft.com/office/powerpoint/2010/main" val="189160533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pPr>
                <a:defRPr/>
              </a:pPr>
              <a:t>‹#›</a:t>
            </a:fld>
            <a:endParaRPr lang="en-US" altLang="zh-TW"/>
          </a:p>
        </p:txBody>
      </p:sp>
    </p:spTree>
    <p:extLst>
      <p:ext uri="{BB962C8B-B14F-4D97-AF65-F5344CB8AC3E}">
        <p14:creationId xmlns:p14="http://schemas.microsoft.com/office/powerpoint/2010/main" val="21902858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0A08BD-C136-944C-8759-62B93C18508F}" type="slidenum">
              <a:rPr lang="en-US"/>
              <a:pPr>
                <a:defRPr/>
              </a:pPr>
              <a:t>‹#›</a:t>
            </a:fld>
            <a:endParaRPr lang="en-US"/>
          </a:p>
        </p:txBody>
      </p:sp>
    </p:spTree>
    <p:extLst>
      <p:ext uri="{BB962C8B-B14F-4D97-AF65-F5344CB8AC3E}">
        <p14:creationId xmlns:p14="http://schemas.microsoft.com/office/powerpoint/2010/main" val="30293506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198546112"/>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282B0E-A17B-A24D-817B-59F3DF4E418A}" type="slidenum">
              <a:rPr lang="en-US"/>
              <a:pPr>
                <a:defRPr/>
              </a:pPr>
              <a:t>‹#›</a:t>
            </a:fld>
            <a:endParaRPr lang="en-US"/>
          </a:p>
        </p:txBody>
      </p:sp>
    </p:spTree>
    <p:extLst>
      <p:ext uri="{BB962C8B-B14F-4D97-AF65-F5344CB8AC3E}">
        <p14:creationId xmlns:p14="http://schemas.microsoft.com/office/powerpoint/2010/main" val="36945851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520DED-CCF8-484F-8453-4E753EB6D972}" type="slidenum">
              <a:rPr lang="en-US"/>
              <a:pPr>
                <a:defRPr/>
              </a:pPr>
              <a:t>‹#›</a:t>
            </a:fld>
            <a:endParaRPr lang="en-US"/>
          </a:p>
        </p:txBody>
      </p:sp>
    </p:spTree>
    <p:extLst>
      <p:ext uri="{BB962C8B-B14F-4D97-AF65-F5344CB8AC3E}">
        <p14:creationId xmlns:p14="http://schemas.microsoft.com/office/powerpoint/2010/main" val="2170179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F98471-DD71-7346-AD48-AA4D4EDC7CD5}" type="slidenum">
              <a:rPr lang="en-US"/>
              <a:pPr>
                <a:defRPr/>
              </a:pPr>
              <a:t>‹#›</a:t>
            </a:fld>
            <a:endParaRPr lang="en-US"/>
          </a:p>
        </p:txBody>
      </p:sp>
    </p:spTree>
    <p:extLst>
      <p:ext uri="{BB962C8B-B14F-4D97-AF65-F5344CB8AC3E}">
        <p14:creationId xmlns:p14="http://schemas.microsoft.com/office/powerpoint/2010/main" val="156376822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2A8DFA-D579-214E-AE0F-FC2264375004}" type="slidenum">
              <a:rPr lang="en-US"/>
              <a:pPr>
                <a:defRPr/>
              </a:pPr>
              <a:t>‹#›</a:t>
            </a:fld>
            <a:endParaRPr lang="en-US"/>
          </a:p>
        </p:txBody>
      </p:sp>
    </p:spTree>
    <p:extLst>
      <p:ext uri="{BB962C8B-B14F-4D97-AF65-F5344CB8AC3E}">
        <p14:creationId xmlns:p14="http://schemas.microsoft.com/office/powerpoint/2010/main" val="5012868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E621C83-AB8C-DA48-A009-46061353D081}" type="slidenum">
              <a:rPr lang="en-US"/>
              <a:pPr>
                <a:defRPr/>
              </a:pPr>
              <a:t>‹#›</a:t>
            </a:fld>
            <a:endParaRPr lang="en-US"/>
          </a:p>
        </p:txBody>
      </p:sp>
    </p:spTree>
    <p:extLst>
      <p:ext uri="{BB962C8B-B14F-4D97-AF65-F5344CB8AC3E}">
        <p14:creationId xmlns:p14="http://schemas.microsoft.com/office/powerpoint/2010/main" val="324482554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E02BC0D-FC90-914D-851D-001533FF51A7}" type="slidenum">
              <a:rPr lang="en-US"/>
              <a:pPr>
                <a:defRPr/>
              </a:pPr>
              <a:t>‹#›</a:t>
            </a:fld>
            <a:endParaRPr lang="en-US"/>
          </a:p>
        </p:txBody>
      </p:sp>
    </p:spTree>
    <p:extLst>
      <p:ext uri="{BB962C8B-B14F-4D97-AF65-F5344CB8AC3E}">
        <p14:creationId xmlns:p14="http://schemas.microsoft.com/office/powerpoint/2010/main" val="112020027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124C84-2CD6-4544-904C-858C34B2FB2C}" type="slidenum">
              <a:rPr lang="en-US"/>
              <a:pPr>
                <a:defRPr/>
              </a:pPr>
              <a:t>‹#›</a:t>
            </a:fld>
            <a:endParaRPr lang="en-US"/>
          </a:p>
        </p:txBody>
      </p:sp>
    </p:spTree>
    <p:extLst>
      <p:ext uri="{BB962C8B-B14F-4D97-AF65-F5344CB8AC3E}">
        <p14:creationId xmlns:p14="http://schemas.microsoft.com/office/powerpoint/2010/main" val="306146285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DBA814-2A2B-7447-A5AF-190108241A4D}" type="slidenum">
              <a:rPr lang="en-US"/>
              <a:pPr>
                <a:defRPr/>
              </a:pPr>
              <a:t>‹#›</a:t>
            </a:fld>
            <a:endParaRPr lang="en-US"/>
          </a:p>
        </p:txBody>
      </p:sp>
    </p:spTree>
    <p:extLst>
      <p:ext uri="{BB962C8B-B14F-4D97-AF65-F5344CB8AC3E}">
        <p14:creationId xmlns:p14="http://schemas.microsoft.com/office/powerpoint/2010/main" val="199465335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7DFB07-7652-4541-8ADD-E56DD667AFE3}" type="slidenum">
              <a:rPr lang="en-US"/>
              <a:pPr>
                <a:defRPr/>
              </a:pPr>
              <a:t>‹#›</a:t>
            </a:fld>
            <a:endParaRPr lang="en-US"/>
          </a:p>
        </p:txBody>
      </p:sp>
    </p:spTree>
    <p:extLst>
      <p:ext uri="{BB962C8B-B14F-4D97-AF65-F5344CB8AC3E}">
        <p14:creationId xmlns:p14="http://schemas.microsoft.com/office/powerpoint/2010/main" val="145762430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2C3B2A-DA59-9E48-86E2-B04CC14403D8}" type="slidenum">
              <a:rPr lang="en-US"/>
              <a:pPr>
                <a:defRPr/>
              </a:pPr>
              <a:t>‹#›</a:t>
            </a:fld>
            <a:endParaRPr lang="en-US"/>
          </a:p>
        </p:txBody>
      </p:sp>
    </p:spTree>
    <p:extLst>
      <p:ext uri="{BB962C8B-B14F-4D97-AF65-F5344CB8AC3E}">
        <p14:creationId xmlns:p14="http://schemas.microsoft.com/office/powerpoint/2010/main" val="42352580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109795054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E9CAD7-EB12-1449-B511-FEDC56D0033E}" type="slidenum">
              <a:rPr lang="en-US"/>
              <a:pPr>
                <a:defRPr/>
              </a:pPr>
              <a:t>‹#›</a:t>
            </a:fld>
            <a:endParaRPr lang="en-US"/>
          </a:p>
        </p:txBody>
      </p:sp>
    </p:spTree>
    <p:extLst>
      <p:ext uri="{BB962C8B-B14F-4D97-AF65-F5344CB8AC3E}">
        <p14:creationId xmlns:p14="http://schemas.microsoft.com/office/powerpoint/2010/main" val="264242111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9F1011-C2BA-4342-922C-8E0899E69D49}" type="slidenum">
              <a:rPr lang="en-US"/>
              <a:pPr>
                <a:defRPr/>
              </a:pPr>
              <a:t>‹#›</a:t>
            </a:fld>
            <a:endParaRPr lang="en-US"/>
          </a:p>
        </p:txBody>
      </p:sp>
    </p:spTree>
    <p:extLst>
      <p:ext uri="{BB962C8B-B14F-4D97-AF65-F5344CB8AC3E}">
        <p14:creationId xmlns:p14="http://schemas.microsoft.com/office/powerpoint/2010/main" val="144727278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734C0F-4EB5-CF42-8161-AEF0DE73A7C5}" type="slidenum">
              <a:rPr lang="en-US"/>
              <a:pPr>
                <a:defRPr/>
              </a:pPr>
              <a:t>‹#›</a:t>
            </a:fld>
            <a:endParaRPr lang="en-US"/>
          </a:p>
        </p:txBody>
      </p:sp>
    </p:spTree>
    <p:extLst>
      <p:ext uri="{BB962C8B-B14F-4D97-AF65-F5344CB8AC3E}">
        <p14:creationId xmlns:p14="http://schemas.microsoft.com/office/powerpoint/2010/main" val="397066003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18D5C9-F378-BB4C-880C-71953EEAF06B}" type="slidenum">
              <a:rPr lang="en-US"/>
              <a:pPr>
                <a:defRPr/>
              </a:pPr>
              <a:t>‹#›</a:t>
            </a:fld>
            <a:endParaRPr lang="en-US"/>
          </a:p>
        </p:txBody>
      </p:sp>
    </p:spTree>
    <p:extLst>
      <p:ext uri="{BB962C8B-B14F-4D97-AF65-F5344CB8AC3E}">
        <p14:creationId xmlns:p14="http://schemas.microsoft.com/office/powerpoint/2010/main" val="22757288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8919AA-FD83-BF42-82EB-88206B3D5203}" type="slidenum">
              <a:rPr lang="en-US"/>
              <a:pPr>
                <a:defRPr/>
              </a:pPr>
              <a:t>‹#›</a:t>
            </a:fld>
            <a:endParaRPr lang="en-US"/>
          </a:p>
        </p:txBody>
      </p:sp>
    </p:spTree>
    <p:extLst>
      <p:ext uri="{BB962C8B-B14F-4D97-AF65-F5344CB8AC3E}">
        <p14:creationId xmlns:p14="http://schemas.microsoft.com/office/powerpoint/2010/main" val="1049565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D0DAC00-17C5-824E-BD76-75EAD23116CC}" type="slidenum">
              <a:rPr lang="en-US"/>
              <a:pPr>
                <a:defRPr/>
              </a:pPr>
              <a:t>‹#›</a:t>
            </a:fld>
            <a:endParaRPr lang="en-US"/>
          </a:p>
        </p:txBody>
      </p:sp>
    </p:spTree>
    <p:extLst>
      <p:ext uri="{BB962C8B-B14F-4D97-AF65-F5344CB8AC3E}">
        <p14:creationId xmlns:p14="http://schemas.microsoft.com/office/powerpoint/2010/main" val="121308744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B52BE38-5379-254A-AB56-5D39A1BB90F7}" type="slidenum">
              <a:rPr lang="en-US"/>
              <a:pPr>
                <a:defRPr/>
              </a:pPr>
              <a:t>‹#›</a:t>
            </a:fld>
            <a:endParaRPr lang="en-US"/>
          </a:p>
        </p:txBody>
      </p:sp>
    </p:spTree>
    <p:extLst>
      <p:ext uri="{BB962C8B-B14F-4D97-AF65-F5344CB8AC3E}">
        <p14:creationId xmlns:p14="http://schemas.microsoft.com/office/powerpoint/2010/main" val="137434590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C2D2C9-A81E-814F-86CA-A9C5A0F974FC}" type="slidenum">
              <a:rPr lang="en-US"/>
              <a:pPr>
                <a:defRPr/>
              </a:pPr>
              <a:t>‹#›</a:t>
            </a:fld>
            <a:endParaRPr lang="en-US"/>
          </a:p>
        </p:txBody>
      </p:sp>
    </p:spTree>
    <p:extLst>
      <p:ext uri="{BB962C8B-B14F-4D97-AF65-F5344CB8AC3E}">
        <p14:creationId xmlns:p14="http://schemas.microsoft.com/office/powerpoint/2010/main" val="372999204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3FAD27-1849-B547-A3FF-E31D1DD44FC8}" type="slidenum">
              <a:rPr lang="en-US"/>
              <a:pPr>
                <a:defRPr/>
              </a:pPr>
              <a:t>‹#›</a:t>
            </a:fld>
            <a:endParaRPr lang="en-US"/>
          </a:p>
        </p:txBody>
      </p:sp>
    </p:spTree>
    <p:extLst>
      <p:ext uri="{BB962C8B-B14F-4D97-AF65-F5344CB8AC3E}">
        <p14:creationId xmlns:p14="http://schemas.microsoft.com/office/powerpoint/2010/main" val="180291977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DFDCCF-608F-2044-AAE9-6369537844C2}" type="slidenum">
              <a:rPr lang="en-US"/>
              <a:pPr>
                <a:defRPr/>
              </a:pPr>
              <a:t>‹#›</a:t>
            </a:fld>
            <a:endParaRPr lang="en-US"/>
          </a:p>
        </p:txBody>
      </p:sp>
    </p:spTree>
    <p:extLst>
      <p:ext uri="{BB962C8B-B14F-4D97-AF65-F5344CB8AC3E}">
        <p14:creationId xmlns:p14="http://schemas.microsoft.com/office/powerpoint/2010/main" val="17879226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
        <p:nvSpPr>
          <p:cNvPr id="5" name="Slide Number Placeholder 4"/>
          <p:cNvSpPr>
            <a:spLocks noGrp="1"/>
          </p:cNvSpPr>
          <p:nvPr>
            <p:ph type="sldNum" sz="quarter" idx="11"/>
          </p:nvPr>
        </p:nvSpPr>
        <p:spPr/>
        <p:txBody>
          <a:bodyPr/>
          <a:lstStyle>
            <a:lvl1pPr>
              <a:defRPr>
                <a:effectLst>
                  <a:outerShdw blurRad="38100" dist="38100" dir="2700000" algn="tl">
                    <a:srgbClr val="000000"/>
                  </a:outerShdw>
                </a:effectLst>
                <a:latin typeface="Times New Roman" charset="0"/>
              </a:defRPr>
            </a:lvl1pPr>
          </a:lstStyle>
          <a:p>
            <a:pPr>
              <a:defRPr/>
            </a:pPr>
            <a:fld id="{7CD351A6-F258-8D4E-9D28-A391EDCF6C00}" type="slidenum">
              <a:rPr lang="en-US"/>
              <a:pPr>
                <a:defRPr/>
              </a:pPr>
              <a:t>‹#›</a:t>
            </a:fld>
            <a:endParaRPr lang="en-US"/>
          </a:p>
        </p:txBody>
      </p:sp>
      <p:sp>
        <p:nvSpPr>
          <p:cNvPr id="6" name="Footer Placeholder 5"/>
          <p:cNvSpPr>
            <a:spLocks noGrp="1"/>
          </p:cNvSpPr>
          <p:nvPr>
            <p:ph type="ftr" sz="quarter" idx="12"/>
          </p:nvPr>
        </p:nvSpPr>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Tree>
    <p:extLst>
      <p:ext uri="{BB962C8B-B14F-4D97-AF65-F5344CB8AC3E}">
        <p14:creationId xmlns:p14="http://schemas.microsoft.com/office/powerpoint/2010/main" val="153843640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3BBFCC-A581-DB4D-AB90-BE90D3112658}" type="slidenum">
              <a:rPr lang="en-US"/>
              <a:pPr>
                <a:defRPr/>
              </a:pPr>
              <a:t>‹#›</a:t>
            </a:fld>
            <a:endParaRPr lang="en-US"/>
          </a:p>
        </p:txBody>
      </p:sp>
    </p:spTree>
    <p:extLst>
      <p:ext uri="{BB962C8B-B14F-4D97-AF65-F5344CB8AC3E}">
        <p14:creationId xmlns:p14="http://schemas.microsoft.com/office/powerpoint/2010/main" val="144155411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ndParaRPr>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642233FB-707B-6048-A73D-97A2DAB9699E}" type="slidenum">
              <a:rPr lang="en-US"/>
              <a:pPr>
                <a:defRPr/>
              </a:pPr>
              <a:t>‹#›</a:t>
            </a:fld>
            <a:endParaRPr lang="en-US"/>
          </a:p>
        </p:txBody>
      </p:sp>
    </p:spTree>
    <p:extLst>
      <p:ext uri="{BB962C8B-B14F-4D97-AF65-F5344CB8AC3E}">
        <p14:creationId xmlns:p14="http://schemas.microsoft.com/office/powerpoint/2010/main" val="289601608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Slide Number Placeholder 4"/>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206A7631-1077-744E-AA52-4D2F12111D5C}" type="slidenum">
              <a:rPr lang="en-US"/>
              <a:pPr>
                <a:defRPr/>
              </a:pPr>
              <a:t>‹#›</a:t>
            </a:fld>
            <a:endParaRPr lang="en-US"/>
          </a:p>
        </p:txBody>
      </p:sp>
      <p:sp>
        <p:nvSpPr>
          <p:cNvPr id="6" name="Footer Placeholder 5"/>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30061823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Slide Number Placeholder 4"/>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A24FBC69-F53F-974D-85EE-167272C74B6F}" type="slidenum">
              <a:rPr lang="en-US"/>
              <a:pPr>
                <a:defRPr/>
              </a:pPr>
              <a:t>‹#›</a:t>
            </a:fld>
            <a:endParaRPr lang="en-US"/>
          </a:p>
        </p:txBody>
      </p:sp>
      <p:sp>
        <p:nvSpPr>
          <p:cNvPr id="6" name="Footer Placeholder 5"/>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11251858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Slide Number Placeholder 5"/>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19659E4B-38AF-C041-B4C7-DAEE48947882}" type="slidenum">
              <a:rPr lang="en-US"/>
              <a:pPr>
                <a:defRPr/>
              </a:pPr>
              <a:t>‹#›</a:t>
            </a:fld>
            <a:endParaRPr lang="en-US"/>
          </a:p>
        </p:txBody>
      </p:sp>
      <p:sp>
        <p:nvSpPr>
          <p:cNvPr id="7" name="Footer Placeholder 6"/>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157025385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8" name="Slide Number Placeholder 7"/>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E53FD81D-DA66-6841-92AF-831566E542D2}" type="slidenum">
              <a:rPr lang="en-US"/>
              <a:pPr>
                <a:defRPr/>
              </a:pPr>
              <a:t>‹#›</a:t>
            </a:fld>
            <a:endParaRPr lang="en-US"/>
          </a:p>
        </p:txBody>
      </p:sp>
      <p:sp>
        <p:nvSpPr>
          <p:cNvPr id="9" name="Footer Placeholder 8"/>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48032276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4" name="Slide Number Placeholder 3"/>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5D03CD07-7DC6-9547-BF97-B73AF2ECB0F4}" type="slidenum">
              <a:rPr lang="en-US"/>
              <a:pPr>
                <a:defRPr/>
              </a:pPr>
              <a:t>‹#›</a:t>
            </a:fld>
            <a:endParaRPr lang="en-US"/>
          </a:p>
        </p:txBody>
      </p:sp>
      <p:sp>
        <p:nvSpPr>
          <p:cNvPr id="5" name="Footer Placeholder 4"/>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132817513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3" name="Slide Number Placeholder 2"/>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5E0FFF87-5603-674A-88A5-69DF3158A66F}" type="slidenum">
              <a:rPr lang="en-US"/>
              <a:pPr>
                <a:defRPr/>
              </a:pPr>
              <a:t>‹#›</a:t>
            </a:fld>
            <a:endParaRPr lang="en-US"/>
          </a:p>
        </p:txBody>
      </p:sp>
      <p:sp>
        <p:nvSpPr>
          <p:cNvPr id="4" name="Footer Placeholder 3"/>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271686089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Slide Number Placeholder 5"/>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458594EF-7FF9-0A4F-BC04-F00B4BCF9AEB}" type="slidenum">
              <a:rPr lang="en-US"/>
              <a:pPr>
                <a:defRPr/>
              </a:pPr>
              <a:t>‹#›</a:t>
            </a:fld>
            <a:endParaRPr lang="en-US"/>
          </a:p>
        </p:txBody>
      </p:sp>
      <p:sp>
        <p:nvSpPr>
          <p:cNvPr id="7" name="Footer Placeholder 6"/>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136751930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Slide Number Placeholder 5"/>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F4C0A949-EB04-B744-9D00-D2EE4ADEDC10}" type="slidenum">
              <a:rPr lang="en-US"/>
              <a:pPr>
                <a:defRPr/>
              </a:pPr>
              <a:t>‹#›</a:t>
            </a:fld>
            <a:endParaRPr lang="en-US"/>
          </a:p>
        </p:txBody>
      </p:sp>
      <p:sp>
        <p:nvSpPr>
          <p:cNvPr id="7" name="Footer Placeholder 6"/>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42414322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
        <p:nvSpPr>
          <p:cNvPr id="3" name="Slide Number Placeholder 2"/>
          <p:cNvSpPr>
            <a:spLocks noGrp="1"/>
          </p:cNvSpPr>
          <p:nvPr>
            <p:ph type="sldNum" sz="quarter" idx="11"/>
          </p:nvPr>
        </p:nvSpPr>
        <p:spPr/>
        <p:txBody>
          <a:bodyPr/>
          <a:lstStyle>
            <a:lvl1pPr>
              <a:defRPr>
                <a:effectLst>
                  <a:outerShdw blurRad="38100" dist="38100" dir="2700000" algn="tl">
                    <a:srgbClr val="000000"/>
                  </a:outerShdw>
                </a:effectLst>
                <a:latin typeface="Times New Roman" charset="0"/>
              </a:defRPr>
            </a:lvl1pPr>
          </a:lstStyle>
          <a:p>
            <a:pPr>
              <a:defRPr/>
            </a:pPr>
            <a:fld id="{76DF3E9D-496B-D34A-9BF3-817F838176A2}" type="slidenum">
              <a:rPr lang="en-US"/>
              <a:pPr>
                <a:defRPr/>
              </a:pPr>
              <a:t>‹#›</a:t>
            </a:fld>
            <a:endParaRPr lang="en-US"/>
          </a:p>
        </p:txBody>
      </p:sp>
      <p:sp>
        <p:nvSpPr>
          <p:cNvPr id="4" name="Footer Placeholder 3"/>
          <p:cNvSpPr>
            <a:spLocks noGrp="1"/>
          </p:cNvSpPr>
          <p:nvPr>
            <p:ph type="ftr" sz="quarter" idx="12"/>
          </p:nvPr>
        </p:nvSpPr>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Tree>
    <p:extLst>
      <p:ext uri="{BB962C8B-B14F-4D97-AF65-F5344CB8AC3E}">
        <p14:creationId xmlns:p14="http://schemas.microsoft.com/office/powerpoint/2010/main" val="356066037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Slide Number Placeholder 4"/>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8DE656E5-7769-7E4A-AD3F-616EAFE38043}" type="slidenum">
              <a:rPr lang="en-US"/>
              <a:pPr>
                <a:defRPr/>
              </a:pPr>
              <a:t>‹#›</a:t>
            </a:fld>
            <a:endParaRPr lang="en-US"/>
          </a:p>
        </p:txBody>
      </p:sp>
      <p:sp>
        <p:nvSpPr>
          <p:cNvPr id="6" name="Footer Placeholder 5"/>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60134505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Slide Number Placeholder 4"/>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B002E6C0-6DBB-A24E-9DCB-7C8E7F6500C9}" type="slidenum">
              <a:rPr lang="en-US"/>
              <a:pPr>
                <a:defRPr/>
              </a:pPr>
              <a:t>‹#›</a:t>
            </a:fld>
            <a:endParaRPr lang="en-US"/>
          </a:p>
        </p:txBody>
      </p:sp>
      <p:sp>
        <p:nvSpPr>
          <p:cNvPr id="6" name="Footer Placeholder 5"/>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228375306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7" name="Slide Number Placeholder 6"/>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1F66692C-5451-BE41-A91B-447FE5493034}" type="slidenum">
              <a:rPr lang="en-US"/>
              <a:pPr>
                <a:defRPr/>
              </a:pPr>
              <a:t>‹#›</a:t>
            </a:fld>
            <a:endParaRPr lang="en-US"/>
          </a:p>
        </p:txBody>
      </p:sp>
      <p:sp>
        <p:nvSpPr>
          <p:cNvPr id="8" name="Footer Placeholder 7"/>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180979758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CD5960-DE58-9549-9D1E-9977B1E46550}" type="slidenum">
              <a:rPr lang="en-US"/>
              <a:pPr>
                <a:defRPr/>
              </a:pPr>
              <a:t>‹#›</a:t>
            </a:fld>
            <a:endParaRPr lang="en-US"/>
          </a:p>
        </p:txBody>
      </p:sp>
    </p:spTree>
    <p:extLst>
      <p:ext uri="{BB962C8B-B14F-4D97-AF65-F5344CB8AC3E}">
        <p14:creationId xmlns:p14="http://schemas.microsoft.com/office/powerpoint/2010/main" val="3822230594"/>
      </p:ext>
    </p:extLst>
  </p:cSld>
  <p:clrMapOvr>
    <a:masterClrMapping/>
  </p:clrMapOvr>
  <p:transition spd="med">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E2AC4BD-ACA5-1742-B980-96D34637DAFF}" type="slidenum">
              <a:rPr lang="en-US"/>
              <a:pPr>
                <a:defRPr/>
              </a:pPr>
              <a:t>‹#›</a:t>
            </a:fld>
            <a:endParaRPr lang="en-US"/>
          </a:p>
        </p:txBody>
      </p:sp>
    </p:spTree>
    <p:extLst>
      <p:ext uri="{BB962C8B-B14F-4D97-AF65-F5344CB8AC3E}">
        <p14:creationId xmlns:p14="http://schemas.microsoft.com/office/powerpoint/2010/main" val="779827755"/>
      </p:ext>
    </p:extLst>
  </p:cSld>
  <p:clrMapOvr>
    <a:masterClrMapping/>
  </p:clrMapOvr>
  <p:transition spd="med">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1435CDD-509D-714C-A80F-7530A5D2713B}" type="slidenum">
              <a:rPr lang="en-US"/>
              <a:pPr>
                <a:defRPr/>
              </a:pPr>
              <a:t>‹#›</a:t>
            </a:fld>
            <a:endParaRPr lang="en-US"/>
          </a:p>
        </p:txBody>
      </p:sp>
    </p:spTree>
    <p:extLst>
      <p:ext uri="{BB962C8B-B14F-4D97-AF65-F5344CB8AC3E}">
        <p14:creationId xmlns:p14="http://schemas.microsoft.com/office/powerpoint/2010/main" val="3640904412"/>
      </p:ext>
    </p:extLst>
  </p:cSld>
  <p:clrMapOvr>
    <a:masterClrMapping/>
  </p:clrMapOvr>
  <p:transition spd="med">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9AA48C59-6889-A94B-A32E-C1872191FB51}" type="slidenum">
              <a:rPr lang="en-US"/>
              <a:pPr>
                <a:defRPr/>
              </a:pPr>
              <a:t>‹#›</a:t>
            </a:fld>
            <a:endParaRPr lang="en-US"/>
          </a:p>
        </p:txBody>
      </p:sp>
    </p:spTree>
    <p:extLst>
      <p:ext uri="{BB962C8B-B14F-4D97-AF65-F5344CB8AC3E}">
        <p14:creationId xmlns:p14="http://schemas.microsoft.com/office/powerpoint/2010/main" val="836588757"/>
      </p:ext>
    </p:extLst>
  </p:cSld>
  <p:clrMapOvr>
    <a:masterClrMapping/>
  </p:clrMapOvr>
  <p:transition spd="med">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F7579BF-60A4-7F4A-8582-C0CFBFEE3485}" type="slidenum">
              <a:rPr lang="en-US"/>
              <a:pPr>
                <a:defRPr/>
              </a:pPr>
              <a:t>‹#›</a:t>
            </a:fld>
            <a:endParaRPr lang="en-US"/>
          </a:p>
        </p:txBody>
      </p:sp>
    </p:spTree>
    <p:extLst>
      <p:ext uri="{BB962C8B-B14F-4D97-AF65-F5344CB8AC3E}">
        <p14:creationId xmlns:p14="http://schemas.microsoft.com/office/powerpoint/2010/main" val="2402029291"/>
      </p:ext>
    </p:extLst>
  </p:cSld>
  <p:clrMapOvr>
    <a:masterClrMapping/>
  </p:clrMapOvr>
  <p:transition spd="med">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C4FF0426-95B7-0C4E-BD70-7BCDA2379B19}" type="slidenum">
              <a:rPr lang="en-US"/>
              <a:pPr>
                <a:defRPr/>
              </a:pPr>
              <a:t>‹#›</a:t>
            </a:fld>
            <a:endParaRPr lang="en-US"/>
          </a:p>
        </p:txBody>
      </p:sp>
    </p:spTree>
    <p:extLst>
      <p:ext uri="{BB962C8B-B14F-4D97-AF65-F5344CB8AC3E}">
        <p14:creationId xmlns:p14="http://schemas.microsoft.com/office/powerpoint/2010/main" val="3785289298"/>
      </p:ext>
    </p:extLst>
  </p:cSld>
  <p:clrMapOvr>
    <a:masterClrMapping/>
  </p:clrMapOvr>
  <p:transition spd="med">
    <p:randomBar dir="ver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6E38683F-DEE4-5844-8D80-5DD23667B768}" type="slidenum">
              <a:rPr lang="en-US"/>
              <a:pPr>
                <a:defRPr/>
              </a:pPr>
              <a:t>‹#›</a:t>
            </a:fld>
            <a:endParaRPr lang="en-US"/>
          </a:p>
        </p:txBody>
      </p:sp>
    </p:spTree>
    <p:extLst>
      <p:ext uri="{BB962C8B-B14F-4D97-AF65-F5344CB8AC3E}">
        <p14:creationId xmlns:p14="http://schemas.microsoft.com/office/powerpoint/2010/main" val="601938787"/>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EE4079-2F6C-7F45-91E1-61B83922B38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4687944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0E2CB0F-D506-4849-8809-7B22F00A106F}" type="slidenum">
              <a:rPr lang="en-US"/>
              <a:pPr>
                <a:defRPr/>
              </a:pPr>
              <a:t>‹#›</a:t>
            </a:fld>
            <a:endParaRPr lang="en-US"/>
          </a:p>
        </p:txBody>
      </p:sp>
    </p:spTree>
    <p:extLst>
      <p:ext uri="{BB962C8B-B14F-4D97-AF65-F5344CB8AC3E}">
        <p14:creationId xmlns:p14="http://schemas.microsoft.com/office/powerpoint/2010/main" val="984404878"/>
      </p:ext>
    </p:extLst>
  </p:cSld>
  <p:clrMapOvr>
    <a:masterClrMapping/>
  </p:clrMapOvr>
  <p:transition spd="med">
    <p:randomBar dir="ver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2AB7C18-1181-5A4C-A52A-C747D58A3FED}" type="slidenum">
              <a:rPr lang="en-US"/>
              <a:pPr>
                <a:defRPr/>
              </a:pPr>
              <a:t>‹#›</a:t>
            </a:fld>
            <a:endParaRPr lang="en-US"/>
          </a:p>
        </p:txBody>
      </p:sp>
    </p:spTree>
    <p:extLst>
      <p:ext uri="{BB962C8B-B14F-4D97-AF65-F5344CB8AC3E}">
        <p14:creationId xmlns:p14="http://schemas.microsoft.com/office/powerpoint/2010/main" val="2083560614"/>
      </p:ext>
    </p:extLst>
  </p:cSld>
  <p:clrMapOvr>
    <a:masterClrMapping/>
  </p:clrMapOvr>
  <p:transition spd="med">
    <p:randomBar dir="vert"/>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F8DE9536-7A89-1245-8034-B4013A423F98}" type="slidenum">
              <a:rPr lang="en-US"/>
              <a:pPr>
                <a:defRPr/>
              </a:pPr>
              <a:t>‹#›</a:t>
            </a:fld>
            <a:endParaRPr lang="en-US"/>
          </a:p>
        </p:txBody>
      </p:sp>
    </p:spTree>
    <p:extLst>
      <p:ext uri="{BB962C8B-B14F-4D97-AF65-F5344CB8AC3E}">
        <p14:creationId xmlns:p14="http://schemas.microsoft.com/office/powerpoint/2010/main" val="2843341164"/>
      </p:ext>
    </p:extLst>
  </p:cSld>
  <p:clrMapOvr>
    <a:masterClrMapping/>
  </p:clrMapOvr>
  <p:transition spd="med">
    <p:randomBar dir="vert"/>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0B79D637-9252-0645-9228-66DAD93D573D}" type="slidenum">
              <a:rPr lang="en-US"/>
              <a:pPr>
                <a:defRPr/>
              </a:pPr>
              <a:t>‹#›</a:t>
            </a:fld>
            <a:endParaRPr lang="en-US"/>
          </a:p>
        </p:txBody>
      </p:sp>
    </p:spTree>
    <p:extLst>
      <p:ext uri="{BB962C8B-B14F-4D97-AF65-F5344CB8AC3E}">
        <p14:creationId xmlns:p14="http://schemas.microsoft.com/office/powerpoint/2010/main" val="2926884881"/>
      </p:ext>
    </p:extLst>
  </p:cSld>
  <p:clrMapOvr>
    <a:masterClrMapping/>
  </p:clrMapOvr>
  <p:transition spd="med">
    <p:randomBar dir="vert"/>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ACB891B-C895-1549-93E8-4C2F5329292B}" type="slidenum">
              <a:rPr lang="en-US"/>
              <a:pPr>
                <a:defRPr/>
              </a:pPr>
              <a:t>‹#›</a:t>
            </a:fld>
            <a:endParaRPr lang="en-US"/>
          </a:p>
        </p:txBody>
      </p:sp>
    </p:spTree>
    <p:extLst>
      <p:ext uri="{BB962C8B-B14F-4D97-AF65-F5344CB8AC3E}">
        <p14:creationId xmlns:p14="http://schemas.microsoft.com/office/powerpoint/2010/main" val="709375902"/>
      </p:ext>
    </p:extLst>
  </p:cSld>
  <p:clrMapOvr>
    <a:masterClrMapping/>
  </p:clrMapOvr>
  <p:transition spd="med">
    <p:randomBar dir="ver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pPr>
                <a:defRPr/>
              </a:pPr>
              <a:t>‹#›</a:t>
            </a:fld>
            <a:endParaRPr lang="en-US" altLang="zh-TW"/>
          </a:p>
        </p:txBody>
      </p:sp>
    </p:spTree>
    <p:extLst>
      <p:ext uri="{BB962C8B-B14F-4D97-AF65-F5344CB8AC3E}">
        <p14:creationId xmlns:p14="http://schemas.microsoft.com/office/powerpoint/2010/main" val="151386675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151C94-21EA-4F42-8D9C-6B1CEAC7E1C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7551849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026A02-32DB-1E43-91AE-09A0DC5A0F8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96339044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216666-CDB0-9D48-B9D6-2762BA7774A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6293373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7467BB-6EA0-CD42-9D4B-3E3EC8EFA97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0796509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C3B68E-A9EB-E648-AC8C-2FFE6664FC5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4376763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C30B47B-371B-3843-A796-E354676605D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2757657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8A512BD-E3C9-C341-8C0E-B9DAF40A5D1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6957347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ABD92F8-38E4-2E4E-9649-C974EEA9C57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5507086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13585F-947C-9A4A-AF9D-23FCFB69AB8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76966524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BB1FC4-F0D6-7C4F-8DA5-81E5A60508D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52388640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40D03C-AF6E-1641-BF54-94944F86083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46487972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110756-B544-5446-AFD9-12CD96DD122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4210223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1169149-D4B7-4E46-A5FB-39C1580BB6CE}" type="slidenum">
              <a:rPr lang="en-GB"/>
              <a:pPr>
                <a:defRPr/>
              </a:pPr>
              <a:t>‹#›</a:t>
            </a:fld>
            <a:endParaRPr lang="en-GB"/>
          </a:p>
        </p:txBody>
      </p:sp>
    </p:spTree>
    <p:extLst>
      <p:ext uri="{BB962C8B-B14F-4D97-AF65-F5344CB8AC3E}">
        <p14:creationId xmlns:p14="http://schemas.microsoft.com/office/powerpoint/2010/main" val="108647478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A151C94-21EA-4F42-8D9C-6B1CEAC7E1CE}" type="slidenum">
              <a:rPr lang="en-GB"/>
              <a:pPr>
                <a:defRPr/>
              </a:pPr>
              <a:t>‹#›</a:t>
            </a:fld>
            <a:endParaRPr lang="en-GB"/>
          </a:p>
        </p:txBody>
      </p:sp>
    </p:spTree>
    <p:extLst>
      <p:ext uri="{BB962C8B-B14F-4D97-AF65-F5344CB8AC3E}">
        <p14:creationId xmlns:p14="http://schemas.microsoft.com/office/powerpoint/2010/main" val="412807470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BC2D915F-AEA3-D543-8CC5-F86E0C75E5FF}" type="slidenum">
              <a:rPr lang="en-GB"/>
              <a:pPr>
                <a:defRPr/>
              </a:pPr>
              <a:t>‹#›</a:t>
            </a:fld>
            <a:endParaRPr lang="en-GB"/>
          </a:p>
        </p:txBody>
      </p:sp>
    </p:spTree>
    <p:extLst>
      <p:ext uri="{BB962C8B-B14F-4D97-AF65-F5344CB8AC3E}">
        <p14:creationId xmlns:p14="http://schemas.microsoft.com/office/powerpoint/2010/main" val="19285308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33AEBD-D62F-4640-BED8-B11CD63CB04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3541491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57631007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77714840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26859183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77530807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17994300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6943454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63331075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12299256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02477664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119282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ED8B54-97D6-4849-93F0-B350C44B745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3746051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5296742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05732482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20664690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33" indent="0" algn="ctr">
              <a:buNone/>
              <a:defRPr/>
            </a:lvl2pPr>
            <a:lvl3pPr marL="913865" indent="0" algn="ctr">
              <a:buNone/>
              <a:defRPr/>
            </a:lvl3pPr>
            <a:lvl4pPr marL="1370799" indent="0" algn="ctr">
              <a:buNone/>
              <a:defRPr/>
            </a:lvl4pPr>
            <a:lvl5pPr marL="1827731" indent="0" algn="ctr">
              <a:buNone/>
              <a:defRPr/>
            </a:lvl5pPr>
            <a:lvl6pPr marL="2284665" indent="0" algn="ctr">
              <a:buNone/>
              <a:defRPr/>
            </a:lvl6pPr>
            <a:lvl7pPr marL="2741596" indent="0" algn="ctr">
              <a:buNone/>
              <a:defRPr/>
            </a:lvl7pPr>
            <a:lvl8pPr marL="3198530" indent="0" algn="ctr">
              <a:buNone/>
              <a:defRPr/>
            </a:lvl8pPr>
            <a:lvl9pPr marL="365546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09448520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04702640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33" indent="0">
              <a:buNone/>
              <a:defRPr sz="1800"/>
            </a:lvl2pPr>
            <a:lvl3pPr marL="913865" indent="0">
              <a:buNone/>
              <a:defRPr sz="1600"/>
            </a:lvl3pPr>
            <a:lvl4pPr marL="1370799" indent="0">
              <a:buNone/>
              <a:defRPr sz="1400"/>
            </a:lvl4pPr>
            <a:lvl5pPr marL="1827731" indent="0">
              <a:buNone/>
              <a:defRPr sz="1400"/>
            </a:lvl5pPr>
            <a:lvl6pPr marL="2284665" indent="0">
              <a:buNone/>
              <a:defRPr sz="1400"/>
            </a:lvl6pPr>
            <a:lvl7pPr marL="2741596" indent="0">
              <a:buNone/>
              <a:defRPr sz="1400"/>
            </a:lvl7pPr>
            <a:lvl8pPr marL="3198530" indent="0">
              <a:buNone/>
              <a:defRPr sz="1400"/>
            </a:lvl8pPr>
            <a:lvl9pPr marL="365546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2194422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91704745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34036579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29639891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1958312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EB975272-7037-214F-9305-5ED920429B3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1682077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90879703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50652049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04996956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66572042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9137C58D-494C-0C47-A9F6-EA1895DABF28}" type="slidenum">
              <a:rPr lang="en-US"/>
              <a:pPr>
                <a:defRPr/>
              </a:pPr>
              <a:t>‹#›</a:t>
            </a:fld>
            <a:endParaRPr lang="en-US"/>
          </a:p>
        </p:txBody>
      </p:sp>
    </p:spTree>
    <p:extLst>
      <p:ext uri="{BB962C8B-B14F-4D97-AF65-F5344CB8AC3E}">
        <p14:creationId xmlns:p14="http://schemas.microsoft.com/office/powerpoint/2010/main" val="277249196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
        <p:nvSpPr>
          <p:cNvPr id="3" name="Rectangle 1027"/>
          <p:cNvSpPr>
            <a:spLocks noGrp="1" noChangeArrowheads="1"/>
          </p:cNvSpPr>
          <p:nvPr>
            <p:ph type="sldNum" sz="quarter" idx="11"/>
          </p:nvPr>
        </p:nvSpPr>
        <p:spPr/>
        <p:txBody>
          <a:bodyPr/>
          <a:lstStyle>
            <a:lvl1pPr eaLnBrk="0" hangingPunct="0">
              <a:defRPr>
                <a:effectLst>
                  <a:outerShdw blurRad="38100" dist="38100" dir="2700000" algn="tl">
                    <a:srgbClr val="000000"/>
                  </a:outerShdw>
                </a:effectLst>
              </a:defRPr>
            </a:lvl1pPr>
          </a:lstStyle>
          <a:p>
            <a:pPr>
              <a:defRPr/>
            </a:pPr>
            <a:fld id="{A49260A4-CC24-9C4F-8C2C-15514DC3A682}" type="slidenum">
              <a:rPr lang="en-US"/>
              <a:pPr>
                <a:defRPr/>
              </a:pPr>
              <a:t>‹#›</a:t>
            </a:fld>
            <a:endParaRPr lang="en-US"/>
          </a:p>
        </p:txBody>
      </p:sp>
      <p:sp>
        <p:nvSpPr>
          <p:cNvPr id="4" name="Rectangle 1038"/>
          <p:cNvSpPr>
            <a:spLocks noGrp="1" noChangeArrowheads="1"/>
          </p:cNvSpPr>
          <p:nvPr>
            <p:ph type="ftr" sz="quarter" idx="12"/>
          </p:nvPr>
        </p:nvSpPr>
        <p:spPr/>
        <p:txBody>
          <a:bodyPr/>
          <a:lstStyle>
            <a:lvl1pPr>
              <a:defRPr>
                <a:effectLst>
                  <a:outerShdw blurRad="38100" dist="38100" dir="2700000" algn="tl">
                    <a:srgbClr val="000000">
                      <a:alpha val="43137"/>
                    </a:srgbClr>
                  </a:outerShdw>
                </a:effectLst>
              </a:defRPr>
            </a:lvl1pPr>
          </a:lstStyle>
          <a:p>
            <a:pPr>
              <a:defRPr/>
            </a:pPr>
            <a:endParaRPr lang="en-US"/>
          </a:p>
        </p:txBody>
      </p:sp>
    </p:spTree>
    <p:extLst>
      <p:ext uri="{BB962C8B-B14F-4D97-AF65-F5344CB8AC3E}">
        <p14:creationId xmlns:p14="http://schemas.microsoft.com/office/powerpoint/2010/main" val="160608012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9"/>
          <p:cNvSpPr>
            <a:spLocks noGrp="1" noChangeArrowheads="1"/>
          </p:cNvSpPr>
          <p:nvPr>
            <p:ph type="sldNum" idx="10"/>
          </p:nvPr>
        </p:nvSpPr>
        <p:spPr/>
        <p:txBody>
          <a:bodyPr/>
          <a:lstStyle>
            <a:lvl1pPr defTabSz="914400">
              <a:defRPr/>
            </a:lvl1pPr>
          </a:lstStyle>
          <a:p>
            <a:pPr>
              <a:defRPr/>
            </a:pPr>
            <a:fld id="{CDB55BF1-04A1-0E44-B6EB-F539A426E62E}"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32365494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p:txBody>
          <a:bodyPr/>
          <a:lstStyle>
            <a:lvl1pPr defTabSz="914400">
              <a:defRPr/>
            </a:lvl1pPr>
          </a:lstStyle>
          <a:p>
            <a:pPr>
              <a:defRPr/>
            </a:pPr>
            <a:fld id="{7E2B0C99-C7EA-BB4C-BE02-2B06408E7F2E}"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46853660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sldNum" idx="10"/>
          </p:nvPr>
        </p:nvSpPr>
        <p:spPr/>
        <p:txBody>
          <a:bodyPr/>
          <a:lstStyle>
            <a:lvl1pPr defTabSz="914400">
              <a:defRPr/>
            </a:lvl1pPr>
          </a:lstStyle>
          <a:p>
            <a:pPr>
              <a:defRPr/>
            </a:pPr>
            <a:fld id="{D8A6A188-98EC-504C-9CB2-2A422D09604E}"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68553438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533400" y="1828800"/>
            <a:ext cx="3998913" cy="4037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84713" y="1828800"/>
            <a:ext cx="4000500" cy="4037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9"/>
          <p:cNvSpPr>
            <a:spLocks noGrp="1" noChangeArrowheads="1"/>
          </p:cNvSpPr>
          <p:nvPr>
            <p:ph type="sldNum" idx="10"/>
          </p:nvPr>
        </p:nvSpPr>
        <p:spPr/>
        <p:txBody>
          <a:bodyPr/>
          <a:lstStyle>
            <a:lvl1pPr defTabSz="914400">
              <a:defRPr/>
            </a:lvl1pPr>
          </a:lstStyle>
          <a:p>
            <a:pPr>
              <a:defRPr/>
            </a:pPr>
            <a:fld id="{3B23685B-6C0D-0C4D-A019-0E88C973B3E3}"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9602721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EAF86-12B7-714C-9D2E-CBCCFC33340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6262879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9"/>
          <p:cNvSpPr>
            <a:spLocks noGrp="1" noChangeArrowheads="1"/>
          </p:cNvSpPr>
          <p:nvPr>
            <p:ph type="sldNum" idx="10"/>
          </p:nvPr>
        </p:nvSpPr>
        <p:spPr/>
        <p:txBody>
          <a:bodyPr/>
          <a:lstStyle>
            <a:lvl1pPr defTabSz="914400">
              <a:defRPr/>
            </a:lvl1pPr>
          </a:lstStyle>
          <a:p>
            <a:pPr>
              <a:defRPr/>
            </a:pPr>
            <a:fld id="{8D2130B3-66A1-8F48-B8D9-3514447119B5}"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410610668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9"/>
          <p:cNvSpPr>
            <a:spLocks noGrp="1" noChangeArrowheads="1"/>
          </p:cNvSpPr>
          <p:nvPr>
            <p:ph type="sldNum" idx="10"/>
          </p:nvPr>
        </p:nvSpPr>
        <p:spPr/>
        <p:txBody>
          <a:bodyPr/>
          <a:lstStyle>
            <a:lvl1pPr defTabSz="914400">
              <a:defRPr/>
            </a:lvl1pPr>
          </a:lstStyle>
          <a:p>
            <a:pPr>
              <a:defRPr/>
            </a:pPr>
            <a:fld id="{A6C3D205-0FEF-6E46-9F7A-C968183056BB}"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24771931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idx="10"/>
          </p:nvPr>
        </p:nvSpPr>
        <p:spPr/>
        <p:txBody>
          <a:bodyPr/>
          <a:lstStyle>
            <a:lvl1pPr defTabSz="914400">
              <a:defRPr/>
            </a:lvl1pPr>
          </a:lstStyle>
          <a:p>
            <a:pPr>
              <a:defRPr/>
            </a:pPr>
            <a:fld id="{4B8B9EDD-DC21-9B42-8B9B-003278F59877}"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07722634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sldNum" idx="10"/>
          </p:nvPr>
        </p:nvSpPr>
        <p:spPr/>
        <p:txBody>
          <a:bodyPr/>
          <a:lstStyle>
            <a:lvl1pPr defTabSz="914400">
              <a:defRPr/>
            </a:lvl1pPr>
          </a:lstStyle>
          <a:p>
            <a:pPr>
              <a:defRPr/>
            </a:pPr>
            <a:fld id="{1DE86E98-5F95-954E-A985-C2D7290C2025}"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187126839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sldNum" idx="10"/>
          </p:nvPr>
        </p:nvSpPr>
        <p:spPr/>
        <p:txBody>
          <a:bodyPr/>
          <a:lstStyle>
            <a:lvl1pPr defTabSz="914400">
              <a:defRPr/>
            </a:lvl1pPr>
          </a:lstStyle>
          <a:p>
            <a:pPr>
              <a:defRPr/>
            </a:pPr>
            <a:fld id="{87EB8EC7-57EF-FD42-972F-86CD66D3DDFE}"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55579931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p:txBody>
          <a:bodyPr/>
          <a:lstStyle>
            <a:lvl1pPr defTabSz="914400">
              <a:defRPr/>
            </a:lvl1pPr>
          </a:lstStyle>
          <a:p>
            <a:pPr>
              <a:defRPr/>
            </a:pPr>
            <a:fld id="{398F9483-D875-BA48-8DD6-DD433D191070}"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09384051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49263"/>
            <a:ext cx="2036763" cy="541655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533400" y="449263"/>
            <a:ext cx="5962650" cy="5416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p:txBody>
          <a:bodyPr/>
          <a:lstStyle>
            <a:lvl1pPr defTabSz="914400">
              <a:defRPr/>
            </a:lvl1pPr>
          </a:lstStyle>
          <a:p>
            <a:pPr>
              <a:defRPr/>
            </a:pPr>
            <a:fld id="{75AF1276-F191-7C4C-A74E-FD994075D901}"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290204138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4"/>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91" indent="0" algn="ctr">
              <a:buNone/>
              <a:defRPr/>
            </a:lvl2pPr>
            <a:lvl3pPr marL="642782" indent="0" algn="ctr">
              <a:buNone/>
              <a:defRPr/>
            </a:lvl3pPr>
            <a:lvl4pPr marL="964174" indent="0" algn="ctr">
              <a:buNone/>
              <a:defRPr/>
            </a:lvl4pPr>
            <a:lvl5pPr marL="1285564" indent="0" algn="ctr">
              <a:buNone/>
              <a:defRPr/>
            </a:lvl5pPr>
            <a:lvl6pPr marL="1606956" indent="0" algn="ctr">
              <a:buNone/>
              <a:defRPr/>
            </a:lvl6pPr>
            <a:lvl7pPr marL="1928348" indent="0" algn="ctr">
              <a:buNone/>
              <a:defRPr/>
            </a:lvl7pPr>
            <a:lvl8pPr marL="2249741" indent="0" algn="ctr">
              <a:buNone/>
              <a:defRPr/>
            </a:lvl8pPr>
            <a:lvl9pPr marL="2571128"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EF41E9C-FCC4-0845-B13C-D029E11382E4}" type="slidenum">
              <a:rPr lang="en-US"/>
              <a:pPr/>
              <a:t>‹#›</a:t>
            </a:fld>
            <a:endParaRPr lang="en-US"/>
          </a:p>
        </p:txBody>
      </p:sp>
    </p:spTree>
    <p:extLst>
      <p:ext uri="{BB962C8B-B14F-4D97-AF65-F5344CB8AC3E}">
        <p14:creationId xmlns:p14="http://schemas.microsoft.com/office/powerpoint/2010/main" val="113252683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35F5AAE-18B5-C549-82A9-C358FA4C4E1B}" type="slidenum">
              <a:rPr lang="en-US"/>
              <a:pPr/>
              <a:t>‹#›</a:t>
            </a:fld>
            <a:endParaRPr lang="en-US"/>
          </a:p>
        </p:txBody>
      </p:sp>
    </p:spTree>
    <p:extLst>
      <p:ext uri="{BB962C8B-B14F-4D97-AF65-F5344CB8AC3E}">
        <p14:creationId xmlns:p14="http://schemas.microsoft.com/office/powerpoint/2010/main" val="95640644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4" y="4406409"/>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4" y="2907086"/>
            <a:ext cx="7772009" cy="1499316"/>
          </a:xfrm>
        </p:spPr>
        <p:txBody>
          <a:bodyPr anchor="b"/>
          <a:lstStyle>
            <a:lvl1pPr marL="0" indent="0">
              <a:buNone/>
              <a:defRPr sz="1400"/>
            </a:lvl1pPr>
            <a:lvl2pPr marL="321391" indent="0">
              <a:buNone/>
              <a:defRPr sz="1300"/>
            </a:lvl2pPr>
            <a:lvl3pPr marL="642782" indent="0">
              <a:buNone/>
              <a:defRPr sz="1100"/>
            </a:lvl3pPr>
            <a:lvl4pPr marL="964174" indent="0">
              <a:buNone/>
              <a:defRPr sz="1000"/>
            </a:lvl4pPr>
            <a:lvl5pPr marL="1285564" indent="0">
              <a:buNone/>
              <a:defRPr sz="1000"/>
            </a:lvl5pPr>
            <a:lvl6pPr marL="1606956" indent="0">
              <a:buNone/>
              <a:defRPr sz="1000"/>
            </a:lvl6pPr>
            <a:lvl7pPr marL="1928348" indent="0">
              <a:buNone/>
              <a:defRPr sz="1000"/>
            </a:lvl7pPr>
            <a:lvl8pPr marL="2249741" indent="0">
              <a:buNone/>
              <a:defRPr sz="1000"/>
            </a:lvl8pPr>
            <a:lvl9pPr marL="2571128"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1BEB1E2-3F96-AC47-8481-BF028103ECD6}" type="slidenum">
              <a:rPr lang="en-US"/>
              <a:pPr/>
              <a:t>‹#›</a:t>
            </a:fld>
            <a:endParaRPr lang="en-US"/>
          </a:p>
        </p:txBody>
      </p:sp>
    </p:spTree>
    <p:extLst>
      <p:ext uri="{BB962C8B-B14F-4D97-AF65-F5344CB8AC3E}">
        <p14:creationId xmlns:p14="http://schemas.microsoft.com/office/powerpoint/2010/main" val="18001703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7CB04416-82C8-364F-98AC-9FB1E787331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2618515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5" y="1125331"/>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1"/>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DFBBB9E-F704-DF46-BDAE-B7E5EE704513}" type="slidenum">
              <a:rPr lang="en-US"/>
              <a:pPr/>
              <a:t>‹#›</a:t>
            </a:fld>
            <a:endParaRPr lang="en-US"/>
          </a:p>
        </p:txBody>
      </p:sp>
    </p:spTree>
    <p:extLst>
      <p:ext uri="{BB962C8B-B14F-4D97-AF65-F5344CB8AC3E}">
        <p14:creationId xmlns:p14="http://schemas.microsoft.com/office/powerpoint/2010/main" val="419179848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0"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0" y="1535040"/>
            <a:ext cx="4040061" cy="639693"/>
          </a:xfrm>
        </p:spPr>
        <p:txBody>
          <a:bodyPr anchor="b"/>
          <a:lstStyle>
            <a:lvl1pPr marL="0" indent="0">
              <a:buNone/>
              <a:defRPr sz="1700" b="1"/>
            </a:lvl1pPr>
            <a:lvl2pPr marL="321391" indent="0">
              <a:buNone/>
              <a:defRPr sz="1400" b="1"/>
            </a:lvl2pPr>
            <a:lvl3pPr marL="642782" indent="0">
              <a:buNone/>
              <a:defRPr sz="1300" b="1"/>
            </a:lvl3pPr>
            <a:lvl4pPr marL="964174" indent="0">
              <a:buNone/>
              <a:defRPr sz="1100" b="1"/>
            </a:lvl4pPr>
            <a:lvl5pPr marL="1285564" indent="0">
              <a:buNone/>
              <a:defRPr sz="1100" b="1"/>
            </a:lvl5pPr>
            <a:lvl6pPr marL="1606956" indent="0">
              <a:buNone/>
              <a:defRPr sz="1100" b="1"/>
            </a:lvl6pPr>
            <a:lvl7pPr marL="1928348" indent="0">
              <a:buNone/>
              <a:defRPr sz="1100" b="1"/>
            </a:lvl7pPr>
            <a:lvl8pPr marL="2249741" indent="0">
              <a:buNone/>
              <a:defRPr sz="1100" b="1"/>
            </a:lvl8pPr>
            <a:lvl9pPr marL="257112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0"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91" indent="0">
              <a:buNone/>
              <a:defRPr sz="1400" b="1"/>
            </a:lvl2pPr>
            <a:lvl3pPr marL="642782" indent="0">
              <a:buNone/>
              <a:defRPr sz="1300" b="1"/>
            </a:lvl3pPr>
            <a:lvl4pPr marL="964174" indent="0">
              <a:buNone/>
              <a:defRPr sz="1100" b="1"/>
            </a:lvl4pPr>
            <a:lvl5pPr marL="1285564" indent="0">
              <a:buNone/>
              <a:defRPr sz="1100" b="1"/>
            </a:lvl5pPr>
            <a:lvl6pPr marL="1606956" indent="0">
              <a:buNone/>
              <a:defRPr sz="1100" b="1"/>
            </a:lvl6pPr>
            <a:lvl7pPr marL="1928348" indent="0">
              <a:buNone/>
              <a:defRPr sz="1100" b="1"/>
            </a:lvl7pPr>
            <a:lvl8pPr marL="2249741" indent="0">
              <a:buNone/>
              <a:defRPr sz="1100" b="1"/>
            </a:lvl8pPr>
            <a:lvl9pPr marL="257112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5A45C15-3BC7-8947-A15B-466B5F139AF0}" type="slidenum">
              <a:rPr lang="en-US"/>
              <a:pPr/>
              <a:t>‹#›</a:t>
            </a:fld>
            <a:endParaRPr lang="en-US"/>
          </a:p>
        </p:txBody>
      </p:sp>
    </p:spTree>
    <p:extLst>
      <p:ext uri="{BB962C8B-B14F-4D97-AF65-F5344CB8AC3E}">
        <p14:creationId xmlns:p14="http://schemas.microsoft.com/office/powerpoint/2010/main" val="383191648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EFF36B93-C845-6D4E-BE54-2A45B0D264D8}" type="slidenum">
              <a:rPr lang="en-US"/>
              <a:pPr/>
              <a:t>‹#›</a:t>
            </a:fld>
            <a:endParaRPr lang="en-US"/>
          </a:p>
        </p:txBody>
      </p:sp>
    </p:spTree>
    <p:extLst>
      <p:ext uri="{BB962C8B-B14F-4D97-AF65-F5344CB8AC3E}">
        <p14:creationId xmlns:p14="http://schemas.microsoft.com/office/powerpoint/2010/main" val="328557978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7F8D5342-3211-E344-8557-1825DED4C4CD}" type="slidenum">
              <a:rPr lang="en-US"/>
              <a:pPr/>
              <a:t>‹#›</a:t>
            </a:fld>
            <a:endParaRPr lang="en-US"/>
          </a:p>
        </p:txBody>
      </p:sp>
    </p:spTree>
    <p:extLst>
      <p:ext uri="{BB962C8B-B14F-4D97-AF65-F5344CB8AC3E}">
        <p14:creationId xmlns:p14="http://schemas.microsoft.com/office/powerpoint/2010/main" val="98690278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0"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0" y="1434565"/>
            <a:ext cx="3007439" cy="4691082"/>
          </a:xfrm>
        </p:spPr>
        <p:txBody>
          <a:bodyPr/>
          <a:lstStyle>
            <a:lvl1pPr marL="0" indent="0">
              <a:buNone/>
              <a:defRPr sz="1000"/>
            </a:lvl1pPr>
            <a:lvl2pPr marL="321391" indent="0">
              <a:buNone/>
              <a:defRPr sz="800"/>
            </a:lvl2pPr>
            <a:lvl3pPr marL="642782" indent="0">
              <a:buNone/>
              <a:defRPr sz="700"/>
            </a:lvl3pPr>
            <a:lvl4pPr marL="964174" indent="0">
              <a:buNone/>
              <a:defRPr sz="600"/>
            </a:lvl4pPr>
            <a:lvl5pPr marL="1285564" indent="0">
              <a:buNone/>
              <a:defRPr sz="600"/>
            </a:lvl5pPr>
            <a:lvl6pPr marL="1606956" indent="0">
              <a:buNone/>
              <a:defRPr sz="600"/>
            </a:lvl6pPr>
            <a:lvl7pPr marL="1928348" indent="0">
              <a:buNone/>
              <a:defRPr sz="600"/>
            </a:lvl7pPr>
            <a:lvl8pPr marL="2249741" indent="0">
              <a:buNone/>
              <a:defRPr sz="600"/>
            </a:lvl8pPr>
            <a:lvl9pPr marL="257112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15B7B0F-B5B7-6848-BC14-2CC8FF8DA19D}" type="slidenum">
              <a:rPr lang="en-US"/>
              <a:pPr/>
              <a:t>‹#›</a:t>
            </a:fld>
            <a:endParaRPr lang="en-US"/>
          </a:p>
        </p:txBody>
      </p:sp>
    </p:spTree>
    <p:extLst>
      <p:ext uri="{BB962C8B-B14F-4D97-AF65-F5344CB8AC3E}">
        <p14:creationId xmlns:p14="http://schemas.microsoft.com/office/powerpoint/2010/main" val="426409822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5"/>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7"/>
            <a:ext cx="5486846" cy="4115023"/>
          </a:xfrm>
        </p:spPr>
        <p:txBody>
          <a:bodyPr/>
          <a:lstStyle>
            <a:lvl1pPr marL="0" indent="0">
              <a:buNone/>
              <a:defRPr sz="2300"/>
            </a:lvl1pPr>
            <a:lvl2pPr marL="321391" indent="0">
              <a:buNone/>
              <a:defRPr sz="2000"/>
            </a:lvl2pPr>
            <a:lvl3pPr marL="642782" indent="0">
              <a:buNone/>
              <a:defRPr sz="1700"/>
            </a:lvl3pPr>
            <a:lvl4pPr marL="964174" indent="0">
              <a:buNone/>
              <a:defRPr sz="1400"/>
            </a:lvl4pPr>
            <a:lvl5pPr marL="1285564" indent="0">
              <a:buNone/>
              <a:defRPr sz="1400"/>
            </a:lvl5pPr>
            <a:lvl6pPr marL="1606956" indent="0">
              <a:buNone/>
              <a:defRPr sz="1400"/>
            </a:lvl6pPr>
            <a:lvl7pPr marL="1928348" indent="0">
              <a:buNone/>
              <a:defRPr sz="1400"/>
            </a:lvl7pPr>
            <a:lvl8pPr marL="2249741" indent="0">
              <a:buNone/>
              <a:defRPr sz="1400"/>
            </a:lvl8pPr>
            <a:lvl9pPr marL="2571128" indent="0">
              <a:buNone/>
              <a:defRPr sz="1400"/>
            </a:lvl9pPr>
          </a:lstStyle>
          <a:p>
            <a:endParaRPr lang="en-US"/>
          </a:p>
        </p:txBody>
      </p:sp>
      <p:sp>
        <p:nvSpPr>
          <p:cNvPr id="4" name="Text Placeholder 3"/>
          <p:cNvSpPr>
            <a:spLocks noGrp="1"/>
          </p:cNvSpPr>
          <p:nvPr>
            <p:ph type="body" sz="half" idx="2"/>
          </p:nvPr>
        </p:nvSpPr>
        <p:spPr>
          <a:xfrm>
            <a:off x="1791738" y="5367623"/>
            <a:ext cx="5486846" cy="804919"/>
          </a:xfrm>
        </p:spPr>
        <p:txBody>
          <a:bodyPr/>
          <a:lstStyle>
            <a:lvl1pPr marL="0" indent="0">
              <a:buNone/>
              <a:defRPr sz="1000"/>
            </a:lvl1pPr>
            <a:lvl2pPr marL="321391" indent="0">
              <a:buNone/>
              <a:defRPr sz="800"/>
            </a:lvl2pPr>
            <a:lvl3pPr marL="642782" indent="0">
              <a:buNone/>
              <a:defRPr sz="700"/>
            </a:lvl3pPr>
            <a:lvl4pPr marL="964174" indent="0">
              <a:buNone/>
              <a:defRPr sz="600"/>
            </a:lvl4pPr>
            <a:lvl5pPr marL="1285564" indent="0">
              <a:buNone/>
              <a:defRPr sz="600"/>
            </a:lvl5pPr>
            <a:lvl6pPr marL="1606956" indent="0">
              <a:buNone/>
              <a:defRPr sz="600"/>
            </a:lvl6pPr>
            <a:lvl7pPr marL="1928348" indent="0">
              <a:buNone/>
              <a:defRPr sz="600"/>
            </a:lvl7pPr>
            <a:lvl8pPr marL="2249741" indent="0">
              <a:buNone/>
              <a:defRPr sz="600"/>
            </a:lvl8pPr>
            <a:lvl9pPr marL="257112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D4458B16-C2EC-8F4A-B2BA-465333B3642C}" type="slidenum">
              <a:rPr lang="en-US"/>
              <a:pPr/>
              <a:t>‹#›</a:t>
            </a:fld>
            <a:endParaRPr lang="en-US"/>
          </a:p>
        </p:txBody>
      </p:sp>
    </p:spTree>
    <p:extLst>
      <p:ext uri="{BB962C8B-B14F-4D97-AF65-F5344CB8AC3E}">
        <p14:creationId xmlns:p14="http://schemas.microsoft.com/office/powerpoint/2010/main" val="389525568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06857C5-805C-BF45-BAE0-CDF3AC170739}" type="slidenum">
              <a:rPr lang="en-US"/>
              <a:pPr/>
              <a:t>‹#›</a:t>
            </a:fld>
            <a:endParaRPr lang="en-US"/>
          </a:p>
        </p:txBody>
      </p:sp>
    </p:spTree>
    <p:extLst>
      <p:ext uri="{BB962C8B-B14F-4D97-AF65-F5344CB8AC3E}">
        <p14:creationId xmlns:p14="http://schemas.microsoft.com/office/powerpoint/2010/main" val="416928723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0D25307-6816-2542-9240-2C9CE7F42DD3}" type="slidenum">
              <a:rPr lang="en-US"/>
              <a:pPr/>
              <a:t>‹#›</a:t>
            </a:fld>
            <a:endParaRPr lang="en-US"/>
          </a:p>
        </p:txBody>
      </p:sp>
    </p:spTree>
    <p:extLst>
      <p:ext uri="{BB962C8B-B14F-4D97-AF65-F5344CB8AC3E}">
        <p14:creationId xmlns:p14="http://schemas.microsoft.com/office/powerpoint/2010/main" val="361189937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71122716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73547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731C23-16A8-C04A-80F3-DA2287D275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152061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58513611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75050398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23840617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59657057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79966652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97941618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50177088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76057895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16750975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6614629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3E12F1-9E4D-134F-85E1-B69FB82868E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85226749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86917552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82182749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28395153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14265497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93506083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3520404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63712618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08755113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16529278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7048455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8B5214-940E-B54D-B2CF-65A3A67FC1C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6707369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19321910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94983520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3235100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301863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1638060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19522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812348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04459201"/>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31511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980874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876876-BBEE-5748-9EE8-732D5F2797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16736495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2086615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059292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582902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51AB926-81C8-CF48-8440-286DE1647362}" type="slidenum">
              <a:rPr lang="en-US"/>
              <a:pPr>
                <a:defRPr/>
              </a:pPr>
              <a:t>‹#›</a:t>
            </a:fld>
            <a:endParaRPr lang="en-US"/>
          </a:p>
        </p:txBody>
      </p:sp>
    </p:spTree>
    <p:extLst>
      <p:ext uri="{BB962C8B-B14F-4D97-AF65-F5344CB8AC3E}">
        <p14:creationId xmlns:p14="http://schemas.microsoft.com/office/powerpoint/2010/main" val="1132826121"/>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5D84A01-67DF-3D42-92E2-625EB8D0F9EE}" type="slidenum">
              <a:rPr lang="en-US"/>
              <a:pPr>
                <a:defRPr/>
              </a:pPr>
              <a:t>‹#›</a:t>
            </a:fld>
            <a:endParaRPr lang="en-US"/>
          </a:p>
        </p:txBody>
      </p:sp>
    </p:spTree>
    <p:extLst>
      <p:ext uri="{BB962C8B-B14F-4D97-AF65-F5344CB8AC3E}">
        <p14:creationId xmlns:p14="http://schemas.microsoft.com/office/powerpoint/2010/main" val="2967257545"/>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C655FF6-AFB2-EF49-BDB1-36C351439821}" type="slidenum">
              <a:rPr lang="en-US"/>
              <a:pPr>
                <a:defRPr/>
              </a:pPr>
              <a:t>‹#›</a:t>
            </a:fld>
            <a:endParaRPr lang="en-US"/>
          </a:p>
        </p:txBody>
      </p:sp>
    </p:spTree>
    <p:extLst>
      <p:ext uri="{BB962C8B-B14F-4D97-AF65-F5344CB8AC3E}">
        <p14:creationId xmlns:p14="http://schemas.microsoft.com/office/powerpoint/2010/main" val="3899322373"/>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62B26E0-A544-D040-A8D5-7EAD45919542}" type="slidenum">
              <a:rPr lang="en-US"/>
              <a:pPr>
                <a:defRPr/>
              </a:pPr>
              <a:t>‹#›</a:t>
            </a:fld>
            <a:endParaRPr lang="en-US"/>
          </a:p>
        </p:txBody>
      </p:sp>
    </p:spTree>
    <p:extLst>
      <p:ext uri="{BB962C8B-B14F-4D97-AF65-F5344CB8AC3E}">
        <p14:creationId xmlns:p14="http://schemas.microsoft.com/office/powerpoint/2010/main" val="2211655991"/>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318AEAD-4197-B146-9E49-7279BF0749FF}" type="slidenum">
              <a:rPr lang="en-US"/>
              <a:pPr>
                <a:defRPr/>
              </a:pPr>
              <a:t>‹#›</a:t>
            </a:fld>
            <a:endParaRPr lang="en-US"/>
          </a:p>
        </p:txBody>
      </p:sp>
    </p:spTree>
    <p:extLst>
      <p:ext uri="{BB962C8B-B14F-4D97-AF65-F5344CB8AC3E}">
        <p14:creationId xmlns:p14="http://schemas.microsoft.com/office/powerpoint/2010/main" val="2883543507"/>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46A9B96-4652-6540-A992-56161E1CA7E3}" type="slidenum">
              <a:rPr lang="en-US"/>
              <a:pPr>
                <a:defRPr/>
              </a:pPr>
              <a:t>‹#›</a:t>
            </a:fld>
            <a:endParaRPr lang="en-US"/>
          </a:p>
        </p:txBody>
      </p:sp>
    </p:spTree>
    <p:extLst>
      <p:ext uri="{BB962C8B-B14F-4D97-AF65-F5344CB8AC3E}">
        <p14:creationId xmlns:p14="http://schemas.microsoft.com/office/powerpoint/2010/main" val="4060660473"/>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224D864-976D-774E-98EE-7DB0266BBF71}" type="slidenum">
              <a:rPr lang="en-US"/>
              <a:pPr>
                <a:defRPr/>
              </a:pPr>
              <a:t>‹#›</a:t>
            </a:fld>
            <a:endParaRPr lang="en-US"/>
          </a:p>
        </p:txBody>
      </p:sp>
    </p:spTree>
    <p:extLst>
      <p:ext uri="{BB962C8B-B14F-4D97-AF65-F5344CB8AC3E}">
        <p14:creationId xmlns:p14="http://schemas.microsoft.com/office/powerpoint/2010/main" val="383834035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p>
        </p:txBody>
      </p:sp>
      <p:sp>
        <p:nvSpPr>
          <p:cNvPr id="25" name="Rectangle 30"/>
          <p:cNvSpPr>
            <a:spLocks noGrp="1" noChangeArrowheads="1"/>
          </p:cNvSpPr>
          <p:nvPr>
            <p:ph type="ftr" sz="quarter" idx="11"/>
          </p:nvPr>
        </p:nvSpPr>
        <p:spPr/>
        <p:txBody>
          <a:bodyPr/>
          <a:lstStyle>
            <a:lvl1pPr>
              <a:defRPr/>
            </a:lvl1pPr>
          </a:lstStyle>
          <a:p>
            <a:pPr>
              <a:defRPr/>
            </a:pPr>
            <a:endParaRPr lang="en-US"/>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pPr>
                <a:defRPr/>
              </a:pPr>
              <a:t>‹#›</a:t>
            </a:fld>
            <a:endParaRPr lang="en-US"/>
          </a:p>
        </p:txBody>
      </p:sp>
    </p:spTree>
    <p:extLst>
      <p:ext uri="{BB962C8B-B14F-4D97-AF65-F5344CB8AC3E}">
        <p14:creationId xmlns:p14="http://schemas.microsoft.com/office/powerpoint/2010/main" val="54662033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6DD4F99-E504-5345-8B2F-68BD126DAC31}" type="slidenum">
              <a:rPr lang="en-US"/>
              <a:pPr>
                <a:defRPr/>
              </a:pPr>
              <a:t>‹#›</a:t>
            </a:fld>
            <a:endParaRPr lang="en-US"/>
          </a:p>
        </p:txBody>
      </p:sp>
    </p:spTree>
    <p:extLst>
      <p:ext uri="{BB962C8B-B14F-4D97-AF65-F5344CB8AC3E}">
        <p14:creationId xmlns:p14="http://schemas.microsoft.com/office/powerpoint/2010/main" val="3605162096"/>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CAC01CF-AA2E-244D-8141-3E05F23BB28F}" type="slidenum">
              <a:rPr lang="en-US"/>
              <a:pPr>
                <a:defRPr/>
              </a:pPr>
              <a:t>‹#›</a:t>
            </a:fld>
            <a:endParaRPr lang="en-US"/>
          </a:p>
        </p:txBody>
      </p:sp>
    </p:spTree>
    <p:extLst>
      <p:ext uri="{BB962C8B-B14F-4D97-AF65-F5344CB8AC3E}">
        <p14:creationId xmlns:p14="http://schemas.microsoft.com/office/powerpoint/2010/main" val="2550790492"/>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2566844-59E8-904A-B813-5006D8A8E284}" type="slidenum">
              <a:rPr lang="en-US"/>
              <a:pPr>
                <a:defRPr/>
              </a:pPr>
              <a:t>‹#›</a:t>
            </a:fld>
            <a:endParaRPr lang="en-US"/>
          </a:p>
        </p:txBody>
      </p:sp>
    </p:spTree>
    <p:extLst>
      <p:ext uri="{BB962C8B-B14F-4D97-AF65-F5344CB8AC3E}">
        <p14:creationId xmlns:p14="http://schemas.microsoft.com/office/powerpoint/2010/main" val="1033246573"/>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443480596"/>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40010687"/>
      </p:ext>
    </p:extLst>
  </p:cSld>
  <p:clrMapOvr>
    <a:masterClrMapping/>
  </p:clrMapOvr>
  <p:transition>
    <p:wheel spokes="0"/>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9141145"/>
      </p:ext>
    </p:extLst>
  </p:cSld>
  <p:clrMapOvr>
    <a:masterClrMapping/>
  </p:clrMapOvr>
  <p:transition>
    <p:wheel spokes="0"/>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04528717"/>
      </p:ext>
    </p:extLst>
  </p:cSld>
  <p:clrMapOvr>
    <a:masterClrMapping/>
  </p:clrMapOvr>
  <p:transition>
    <p:wheel spokes="0"/>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0402936"/>
      </p:ext>
    </p:extLst>
  </p:cSld>
  <p:clrMapOvr>
    <a:masterClrMapping/>
  </p:clrMapOvr>
  <p:transition>
    <p:wheel spokes="0"/>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223473"/>
      </p:ext>
    </p:extLst>
  </p:cSld>
  <p:clrMapOvr>
    <a:masterClrMapping/>
  </p:clrMapOvr>
  <p:transition>
    <p:wheel spokes="0"/>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123236896"/>
      </p:ext>
    </p:extLst>
  </p:cSld>
  <p:clrMapOvr>
    <a:masterClrMapping/>
  </p:clrMapOvr>
  <p:transition>
    <p:wheel spokes="0"/>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pPr>
                <a:defRPr/>
              </a:pPr>
              <a:t>‹#›</a:t>
            </a:fld>
            <a:endParaRPr lang="en-US"/>
          </a:p>
        </p:txBody>
      </p:sp>
    </p:spTree>
    <p:extLst>
      <p:ext uri="{BB962C8B-B14F-4D97-AF65-F5344CB8AC3E}">
        <p14:creationId xmlns:p14="http://schemas.microsoft.com/office/powerpoint/2010/main" val="265579014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7080988"/>
      </p:ext>
    </p:extLst>
  </p:cSld>
  <p:clrMapOvr>
    <a:masterClrMapping/>
  </p:clrMapOvr>
  <p:transition>
    <p:wheel spokes="0"/>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43737673"/>
      </p:ext>
    </p:extLst>
  </p:cSld>
  <p:clrMapOvr>
    <a:masterClrMapping/>
  </p:clrMapOvr>
  <p:transition>
    <p:wheel spokes="0"/>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89589596"/>
      </p:ext>
    </p:extLst>
  </p:cSld>
  <p:clrMapOvr>
    <a:masterClrMapping/>
  </p:clrMapOvr>
  <p:transition>
    <p:wheel spokes="0"/>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4611924"/>
      </p:ext>
    </p:extLst>
  </p:cSld>
  <p:clrMapOvr>
    <a:masterClrMapping/>
  </p:clrMapOvr>
  <p:transition>
    <p:wheel spokes="0"/>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0041978"/>
      </p:ext>
    </p:extLst>
  </p:cSld>
  <p:clrMapOvr>
    <a:masterClrMapping/>
  </p:clrMapOvr>
  <p:transition>
    <p:wheel spokes="0"/>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6082354"/>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6564818"/>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1429192"/>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7366687"/>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070162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pPr>
                <a:defRPr/>
              </a:pPr>
              <a:t>‹#›</a:t>
            </a:fld>
            <a:endParaRPr lang="en-US"/>
          </a:p>
        </p:txBody>
      </p:sp>
    </p:spTree>
    <p:extLst>
      <p:ext uri="{BB962C8B-B14F-4D97-AF65-F5344CB8AC3E}">
        <p14:creationId xmlns:p14="http://schemas.microsoft.com/office/powerpoint/2010/main" val="369623040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565861"/>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5170484"/>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7096547"/>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9107580"/>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5578097"/>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1789549"/>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srgbClr val="FFFFFF"/>
              </a:solidFill>
              <a:latin typeface="Helvetica"/>
              <a:ea typeface="Osaka"/>
              <a:cs typeface="Osaka"/>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srgbClr val="FFFFFF"/>
              </a:solidFill>
              <a:latin typeface="Helvetica"/>
              <a:ea typeface="Osaka"/>
              <a:cs typeface="Osaka"/>
            </a:endParaRPr>
          </a:p>
        </p:txBody>
      </p:sp>
      <p:sp>
        <p:nvSpPr>
          <p:cNvPr id="8" name="Date Placeholder 1"/>
          <p:cNvSpPr>
            <a:spLocks noGrp="1"/>
          </p:cNvSpPr>
          <p:nvPr>
            <p:ph type="dt" sz="half" idx="10"/>
          </p:nvPr>
        </p:nvSpPr>
        <p:spPr/>
        <p:txBody>
          <a:bodyPr/>
          <a:lstStyle>
            <a:lvl1pPr>
              <a:defRPr>
                <a:latin typeface="Helvetica" charset="0"/>
                <a:ea typeface="ＭＳ Ｐゴシック" charset="0"/>
                <a:cs typeface="ＭＳ Ｐゴシック" charset="0"/>
              </a:defRPr>
            </a:lvl1pPr>
          </a:lstStyle>
          <a:p>
            <a:pPr>
              <a:defRPr/>
            </a:pPr>
            <a:fld id="{79755C73-A4AC-6F40-8C53-55BEF841BA4B}" type="datetime1">
              <a:rPr lang="en-US"/>
              <a:pPr>
                <a:defRPr/>
              </a:pPr>
              <a:t>1/19/24</a:t>
            </a:fld>
            <a:endParaRPr lang="en-US"/>
          </a:p>
        </p:txBody>
      </p:sp>
      <p:sp>
        <p:nvSpPr>
          <p:cNvPr id="9" name="Footer Placeholder 2"/>
          <p:cNvSpPr>
            <a:spLocks noGrp="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ea typeface="ＭＳ Ｐゴシック" charset="0"/>
                <a:cs typeface="ＭＳ Ｐゴシック" charset="0"/>
              </a:defRPr>
            </a:lvl1pPr>
          </a:lstStyle>
          <a:p>
            <a:pPr>
              <a:defRPr/>
            </a:pPr>
            <a:fld id="{BF305FD4-85BE-D64D-9B90-DB1839B9FEA5}" type="slidenum">
              <a:rPr lang="en-US"/>
              <a:pPr>
                <a:defRPr/>
              </a:pPr>
              <a:t>‹#›</a:t>
            </a:fld>
            <a:endParaRPr lang="en-US"/>
          </a:p>
        </p:txBody>
      </p:sp>
    </p:spTree>
    <p:extLst>
      <p:ext uri="{BB962C8B-B14F-4D97-AF65-F5344CB8AC3E}">
        <p14:creationId xmlns:p14="http://schemas.microsoft.com/office/powerpoint/2010/main" val="248211233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F88CCAC2-D873-EF44-A81D-AAFAB91F4E27}" type="slidenum">
              <a:rPr lang="en-GB"/>
              <a:pPr>
                <a:defRPr/>
              </a:pPr>
              <a:t>‹#›</a:t>
            </a:fld>
            <a:endParaRPr lang="en-GB"/>
          </a:p>
        </p:txBody>
      </p:sp>
    </p:spTree>
    <p:extLst>
      <p:ext uri="{BB962C8B-B14F-4D97-AF65-F5344CB8AC3E}">
        <p14:creationId xmlns:p14="http://schemas.microsoft.com/office/powerpoint/2010/main" val="416191973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1B156E15-1A9C-B547-B5EE-DF563A946E8F}" type="slidenum">
              <a:rPr lang="en-GB"/>
              <a:pPr>
                <a:defRPr/>
              </a:pPr>
              <a:t>‹#›</a:t>
            </a:fld>
            <a:endParaRPr lang="en-GB"/>
          </a:p>
        </p:txBody>
      </p:sp>
    </p:spTree>
    <p:extLst>
      <p:ext uri="{BB962C8B-B14F-4D97-AF65-F5344CB8AC3E}">
        <p14:creationId xmlns:p14="http://schemas.microsoft.com/office/powerpoint/2010/main" val="3548718701"/>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sldNum" idx="10"/>
          </p:nvPr>
        </p:nvSpPr>
        <p:spPr>
          <a:ln/>
        </p:spPr>
        <p:txBody>
          <a:bodyPr/>
          <a:lstStyle>
            <a:lvl1pPr>
              <a:defRPr/>
            </a:lvl1pPr>
          </a:lstStyle>
          <a:p>
            <a:pPr>
              <a:defRPr/>
            </a:pPr>
            <a:fld id="{B20CB716-8C6E-0C4D-B478-CF1FBD54940C}" type="slidenum">
              <a:rPr lang="en-GB"/>
              <a:pPr>
                <a:defRPr/>
              </a:pPr>
              <a:t>‹#›</a:t>
            </a:fld>
            <a:endParaRPr lang="en-GB"/>
          </a:p>
        </p:txBody>
      </p:sp>
    </p:spTree>
    <p:extLst>
      <p:ext uri="{BB962C8B-B14F-4D97-AF65-F5344CB8AC3E}">
        <p14:creationId xmlns:p14="http://schemas.microsoft.com/office/powerpoint/2010/main" val="22851382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pPr>
                <a:defRPr/>
              </a:pPr>
              <a:t>‹#›</a:t>
            </a:fld>
            <a:endParaRPr lang="en-US"/>
          </a:p>
        </p:txBody>
      </p:sp>
    </p:spTree>
    <p:extLst>
      <p:ext uri="{BB962C8B-B14F-4D97-AF65-F5344CB8AC3E}">
        <p14:creationId xmlns:p14="http://schemas.microsoft.com/office/powerpoint/2010/main" val="1474541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3"/>
          <p:cNvSpPr>
            <a:spLocks noGrp="1" noChangeArrowheads="1"/>
          </p:cNvSpPr>
          <p:nvPr>
            <p:ph type="sldNum" idx="10"/>
          </p:nvPr>
        </p:nvSpPr>
        <p:spPr>
          <a:ln/>
        </p:spPr>
        <p:txBody>
          <a:bodyPr/>
          <a:lstStyle>
            <a:lvl1pPr>
              <a:defRPr/>
            </a:lvl1pPr>
          </a:lstStyle>
          <a:p>
            <a:pPr>
              <a:defRPr/>
            </a:pPr>
            <a:fld id="{CDC3DDEA-C5E5-4944-B68F-DE2985803B32}" type="slidenum">
              <a:rPr lang="en-GB"/>
              <a:pPr>
                <a:defRPr/>
              </a:pPr>
              <a:t>‹#›</a:t>
            </a:fld>
            <a:endParaRPr lang="en-GB"/>
          </a:p>
        </p:txBody>
      </p:sp>
    </p:spTree>
    <p:extLst>
      <p:ext uri="{BB962C8B-B14F-4D97-AF65-F5344CB8AC3E}">
        <p14:creationId xmlns:p14="http://schemas.microsoft.com/office/powerpoint/2010/main" val="89200702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3"/>
          <p:cNvSpPr>
            <a:spLocks noGrp="1" noChangeArrowheads="1"/>
          </p:cNvSpPr>
          <p:nvPr>
            <p:ph type="sldNum" idx="10"/>
          </p:nvPr>
        </p:nvSpPr>
        <p:spPr>
          <a:ln/>
        </p:spPr>
        <p:txBody>
          <a:bodyPr/>
          <a:lstStyle>
            <a:lvl1pPr>
              <a:defRPr/>
            </a:lvl1pPr>
          </a:lstStyle>
          <a:p>
            <a:pPr>
              <a:defRPr/>
            </a:pPr>
            <a:fld id="{FF490B57-D26B-D547-BBB9-0CEDDE247BAD}" type="slidenum">
              <a:rPr lang="en-GB"/>
              <a:pPr>
                <a:defRPr/>
              </a:pPr>
              <a:t>‹#›</a:t>
            </a:fld>
            <a:endParaRPr lang="en-GB"/>
          </a:p>
        </p:txBody>
      </p:sp>
    </p:spTree>
    <p:extLst>
      <p:ext uri="{BB962C8B-B14F-4D97-AF65-F5344CB8AC3E}">
        <p14:creationId xmlns:p14="http://schemas.microsoft.com/office/powerpoint/2010/main" val="364200751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3"/>
          <p:cNvSpPr>
            <a:spLocks noGrp="1" noChangeArrowheads="1"/>
          </p:cNvSpPr>
          <p:nvPr>
            <p:ph type="sldNum" idx="10"/>
          </p:nvPr>
        </p:nvSpPr>
        <p:spPr>
          <a:ln/>
        </p:spPr>
        <p:txBody>
          <a:bodyPr/>
          <a:lstStyle>
            <a:lvl1pPr>
              <a:defRPr/>
            </a:lvl1pPr>
          </a:lstStyle>
          <a:p>
            <a:pPr>
              <a:defRPr/>
            </a:pPr>
            <a:fld id="{A05DEF89-4CC0-7D4B-B210-E886EFC5DB07}" type="slidenum">
              <a:rPr lang="en-GB"/>
              <a:pPr>
                <a:defRPr/>
              </a:pPr>
              <a:t>‹#›</a:t>
            </a:fld>
            <a:endParaRPr lang="en-GB"/>
          </a:p>
        </p:txBody>
      </p:sp>
    </p:spTree>
    <p:extLst>
      <p:ext uri="{BB962C8B-B14F-4D97-AF65-F5344CB8AC3E}">
        <p14:creationId xmlns:p14="http://schemas.microsoft.com/office/powerpoint/2010/main" val="400337720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idx="10"/>
          </p:nvPr>
        </p:nvSpPr>
        <p:spPr>
          <a:ln/>
        </p:spPr>
        <p:txBody>
          <a:bodyPr/>
          <a:lstStyle>
            <a:lvl1pPr>
              <a:defRPr/>
            </a:lvl1pPr>
          </a:lstStyle>
          <a:p>
            <a:pPr>
              <a:defRPr/>
            </a:pPr>
            <a:fld id="{1829D554-D139-D947-B6B3-7ADD3D55C181}" type="slidenum">
              <a:rPr lang="en-GB"/>
              <a:pPr>
                <a:defRPr/>
              </a:pPr>
              <a:t>‹#›</a:t>
            </a:fld>
            <a:endParaRPr lang="en-GB"/>
          </a:p>
        </p:txBody>
      </p:sp>
    </p:spTree>
    <p:extLst>
      <p:ext uri="{BB962C8B-B14F-4D97-AF65-F5344CB8AC3E}">
        <p14:creationId xmlns:p14="http://schemas.microsoft.com/office/powerpoint/2010/main" val="111423422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00CBD762-8E0C-6E4D-A5B5-7A1E26215FA6}" type="slidenum">
              <a:rPr lang="en-GB"/>
              <a:pPr>
                <a:defRPr/>
              </a:pPr>
              <a:t>‹#›</a:t>
            </a:fld>
            <a:endParaRPr lang="en-GB"/>
          </a:p>
        </p:txBody>
      </p:sp>
    </p:spTree>
    <p:extLst>
      <p:ext uri="{BB962C8B-B14F-4D97-AF65-F5344CB8AC3E}">
        <p14:creationId xmlns:p14="http://schemas.microsoft.com/office/powerpoint/2010/main" val="2960923062"/>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13E78CC4-9E49-A441-8289-B22D14B5A875}" type="slidenum">
              <a:rPr lang="en-GB"/>
              <a:pPr>
                <a:defRPr/>
              </a:pPr>
              <a:t>‹#›</a:t>
            </a:fld>
            <a:endParaRPr lang="en-GB"/>
          </a:p>
        </p:txBody>
      </p:sp>
    </p:spTree>
    <p:extLst>
      <p:ext uri="{BB962C8B-B14F-4D97-AF65-F5344CB8AC3E}">
        <p14:creationId xmlns:p14="http://schemas.microsoft.com/office/powerpoint/2010/main" val="107464671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83FB4B96-D84C-4C49-BB02-78A9FD94E634}" type="slidenum">
              <a:rPr lang="en-GB"/>
              <a:pPr>
                <a:defRPr/>
              </a:pPr>
              <a:t>‹#›</a:t>
            </a:fld>
            <a:endParaRPr lang="en-GB"/>
          </a:p>
        </p:txBody>
      </p:sp>
    </p:spTree>
    <p:extLst>
      <p:ext uri="{BB962C8B-B14F-4D97-AF65-F5344CB8AC3E}">
        <p14:creationId xmlns:p14="http://schemas.microsoft.com/office/powerpoint/2010/main" val="256610926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9F82BFD5-DB81-8049-BEBE-A7336C244AC6}" type="slidenum">
              <a:rPr lang="en-GB"/>
              <a:pPr>
                <a:defRPr/>
              </a:pPr>
              <a:t>‹#›</a:t>
            </a:fld>
            <a:endParaRPr lang="en-GB"/>
          </a:p>
        </p:txBody>
      </p:sp>
    </p:spTree>
    <p:extLst>
      <p:ext uri="{BB962C8B-B14F-4D97-AF65-F5344CB8AC3E}">
        <p14:creationId xmlns:p14="http://schemas.microsoft.com/office/powerpoint/2010/main" val="224811074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CD5960-DE58-9549-9D1E-9977B1E46550}" type="slidenum">
              <a:rPr lang="en-US"/>
              <a:pPr>
                <a:defRPr/>
              </a:pPr>
              <a:t>‹#›</a:t>
            </a:fld>
            <a:endParaRPr lang="en-US"/>
          </a:p>
        </p:txBody>
      </p:sp>
    </p:spTree>
    <p:extLst>
      <p:ext uri="{BB962C8B-B14F-4D97-AF65-F5344CB8AC3E}">
        <p14:creationId xmlns:p14="http://schemas.microsoft.com/office/powerpoint/2010/main" val="3098443933"/>
      </p:ext>
    </p:extLst>
  </p:cSld>
  <p:clrMapOvr>
    <a:masterClrMapping/>
  </p:clrMapOvr>
  <p:transition spd="med">
    <p:randomBar dir="vert"/>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E2AC4BD-ACA5-1742-B980-96D34637DAFF}" type="slidenum">
              <a:rPr lang="en-US"/>
              <a:pPr>
                <a:defRPr/>
              </a:pPr>
              <a:t>‹#›</a:t>
            </a:fld>
            <a:endParaRPr lang="en-US"/>
          </a:p>
        </p:txBody>
      </p:sp>
    </p:spTree>
    <p:extLst>
      <p:ext uri="{BB962C8B-B14F-4D97-AF65-F5344CB8AC3E}">
        <p14:creationId xmlns:p14="http://schemas.microsoft.com/office/powerpoint/2010/main" val="1790597145"/>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pPr>
                <a:defRPr/>
              </a:pPr>
              <a:t>‹#›</a:t>
            </a:fld>
            <a:endParaRPr lang="en-US"/>
          </a:p>
        </p:txBody>
      </p:sp>
    </p:spTree>
    <p:extLst>
      <p:ext uri="{BB962C8B-B14F-4D97-AF65-F5344CB8AC3E}">
        <p14:creationId xmlns:p14="http://schemas.microsoft.com/office/powerpoint/2010/main" val="134032572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1435CDD-509D-714C-A80F-7530A5D2713B}" type="slidenum">
              <a:rPr lang="en-US"/>
              <a:pPr>
                <a:defRPr/>
              </a:pPr>
              <a:t>‹#›</a:t>
            </a:fld>
            <a:endParaRPr lang="en-US"/>
          </a:p>
        </p:txBody>
      </p:sp>
    </p:spTree>
    <p:extLst>
      <p:ext uri="{BB962C8B-B14F-4D97-AF65-F5344CB8AC3E}">
        <p14:creationId xmlns:p14="http://schemas.microsoft.com/office/powerpoint/2010/main" val="1673001834"/>
      </p:ext>
    </p:extLst>
  </p:cSld>
  <p:clrMapOvr>
    <a:masterClrMapping/>
  </p:clrMapOvr>
  <p:transition spd="med">
    <p:randomBar dir="vert"/>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9AA48C59-6889-A94B-A32E-C1872191FB51}" type="slidenum">
              <a:rPr lang="en-US"/>
              <a:pPr>
                <a:defRPr/>
              </a:pPr>
              <a:t>‹#›</a:t>
            </a:fld>
            <a:endParaRPr lang="en-US"/>
          </a:p>
        </p:txBody>
      </p:sp>
    </p:spTree>
    <p:extLst>
      <p:ext uri="{BB962C8B-B14F-4D97-AF65-F5344CB8AC3E}">
        <p14:creationId xmlns:p14="http://schemas.microsoft.com/office/powerpoint/2010/main" val="3653868401"/>
      </p:ext>
    </p:extLst>
  </p:cSld>
  <p:clrMapOvr>
    <a:masterClrMapping/>
  </p:clrMapOvr>
  <p:transition spd="med">
    <p:randomBar dir="vert"/>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F7579BF-60A4-7F4A-8582-C0CFBFEE3485}" type="slidenum">
              <a:rPr lang="en-US"/>
              <a:pPr>
                <a:defRPr/>
              </a:pPr>
              <a:t>‹#›</a:t>
            </a:fld>
            <a:endParaRPr lang="en-US"/>
          </a:p>
        </p:txBody>
      </p:sp>
    </p:spTree>
    <p:extLst>
      <p:ext uri="{BB962C8B-B14F-4D97-AF65-F5344CB8AC3E}">
        <p14:creationId xmlns:p14="http://schemas.microsoft.com/office/powerpoint/2010/main" val="302988706"/>
      </p:ext>
    </p:extLst>
  </p:cSld>
  <p:clrMapOvr>
    <a:masterClrMapping/>
  </p:clrMapOvr>
  <p:transition spd="med">
    <p:randomBar dir="vert"/>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C4FF0426-95B7-0C4E-BD70-7BCDA2379B19}" type="slidenum">
              <a:rPr lang="en-US"/>
              <a:pPr>
                <a:defRPr/>
              </a:pPr>
              <a:t>‹#›</a:t>
            </a:fld>
            <a:endParaRPr lang="en-US"/>
          </a:p>
        </p:txBody>
      </p:sp>
    </p:spTree>
    <p:extLst>
      <p:ext uri="{BB962C8B-B14F-4D97-AF65-F5344CB8AC3E}">
        <p14:creationId xmlns:p14="http://schemas.microsoft.com/office/powerpoint/2010/main" val="1281274624"/>
      </p:ext>
    </p:extLst>
  </p:cSld>
  <p:clrMapOvr>
    <a:masterClrMapping/>
  </p:clrMapOvr>
  <p:transition spd="med">
    <p:randomBar dir="vert"/>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6E38683F-DEE4-5844-8D80-5DD23667B768}" type="slidenum">
              <a:rPr lang="en-US"/>
              <a:pPr>
                <a:defRPr/>
              </a:pPr>
              <a:t>‹#›</a:t>
            </a:fld>
            <a:endParaRPr lang="en-US"/>
          </a:p>
        </p:txBody>
      </p:sp>
    </p:spTree>
    <p:extLst>
      <p:ext uri="{BB962C8B-B14F-4D97-AF65-F5344CB8AC3E}">
        <p14:creationId xmlns:p14="http://schemas.microsoft.com/office/powerpoint/2010/main" val="3008017601"/>
      </p:ext>
    </p:extLst>
  </p:cSld>
  <p:clrMapOvr>
    <a:masterClrMapping/>
  </p:clrMapOvr>
  <p:transition spd="med">
    <p:randomBar dir="vert"/>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0E2CB0F-D506-4849-8809-7B22F00A106F}" type="slidenum">
              <a:rPr lang="en-US"/>
              <a:pPr>
                <a:defRPr/>
              </a:pPr>
              <a:t>‹#›</a:t>
            </a:fld>
            <a:endParaRPr lang="en-US"/>
          </a:p>
        </p:txBody>
      </p:sp>
    </p:spTree>
    <p:extLst>
      <p:ext uri="{BB962C8B-B14F-4D97-AF65-F5344CB8AC3E}">
        <p14:creationId xmlns:p14="http://schemas.microsoft.com/office/powerpoint/2010/main" val="3159545080"/>
      </p:ext>
    </p:extLst>
  </p:cSld>
  <p:clrMapOvr>
    <a:masterClrMapping/>
  </p:clrMapOvr>
  <p:transition spd="med">
    <p:randomBar dir="vert"/>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2AB7C18-1181-5A4C-A52A-C747D58A3FED}" type="slidenum">
              <a:rPr lang="en-US"/>
              <a:pPr>
                <a:defRPr/>
              </a:pPr>
              <a:t>‹#›</a:t>
            </a:fld>
            <a:endParaRPr lang="en-US"/>
          </a:p>
        </p:txBody>
      </p:sp>
    </p:spTree>
    <p:extLst>
      <p:ext uri="{BB962C8B-B14F-4D97-AF65-F5344CB8AC3E}">
        <p14:creationId xmlns:p14="http://schemas.microsoft.com/office/powerpoint/2010/main" val="1540363285"/>
      </p:ext>
    </p:extLst>
  </p:cSld>
  <p:clrMapOvr>
    <a:masterClrMapping/>
  </p:clrMapOvr>
  <p:transition spd="med">
    <p:randomBar dir="vert"/>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F8DE9536-7A89-1245-8034-B4013A423F98}" type="slidenum">
              <a:rPr lang="en-US"/>
              <a:pPr>
                <a:defRPr/>
              </a:pPr>
              <a:t>‹#›</a:t>
            </a:fld>
            <a:endParaRPr lang="en-US"/>
          </a:p>
        </p:txBody>
      </p:sp>
    </p:spTree>
    <p:extLst>
      <p:ext uri="{BB962C8B-B14F-4D97-AF65-F5344CB8AC3E}">
        <p14:creationId xmlns:p14="http://schemas.microsoft.com/office/powerpoint/2010/main" val="490712963"/>
      </p:ext>
    </p:extLst>
  </p:cSld>
  <p:clrMapOvr>
    <a:masterClrMapping/>
  </p:clrMapOvr>
  <p:transition spd="med">
    <p:randomBar dir="vert"/>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0B79D637-9252-0645-9228-66DAD93D573D}" type="slidenum">
              <a:rPr lang="en-US"/>
              <a:pPr>
                <a:defRPr/>
              </a:pPr>
              <a:t>‹#›</a:t>
            </a:fld>
            <a:endParaRPr lang="en-US"/>
          </a:p>
        </p:txBody>
      </p:sp>
    </p:spTree>
    <p:extLst>
      <p:ext uri="{BB962C8B-B14F-4D97-AF65-F5344CB8AC3E}">
        <p14:creationId xmlns:p14="http://schemas.microsoft.com/office/powerpoint/2010/main" val="21756974"/>
      </p:ext>
    </p:extLst>
  </p:cSld>
  <p:clrMapOvr>
    <a:masterClrMapping/>
  </p:clrMapOvr>
  <p:transition spd="med">
    <p:randomBar dir="vert"/>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ACB891B-C895-1549-93E8-4C2F5329292B}" type="slidenum">
              <a:rPr lang="en-US"/>
              <a:pPr>
                <a:defRPr/>
              </a:pPr>
              <a:t>‹#›</a:t>
            </a:fld>
            <a:endParaRPr lang="en-US"/>
          </a:p>
        </p:txBody>
      </p:sp>
    </p:spTree>
    <p:extLst>
      <p:ext uri="{BB962C8B-B14F-4D97-AF65-F5344CB8AC3E}">
        <p14:creationId xmlns:p14="http://schemas.microsoft.com/office/powerpoint/2010/main" val="2240123772"/>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pPr>
                <a:defRPr/>
              </a:pPr>
              <a:t>‹#›</a:t>
            </a:fld>
            <a:endParaRPr lang="en-US"/>
          </a:p>
        </p:txBody>
      </p:sp>
    </p:spTree>
    <p:extLst>
      <p:ext uri="{BB962C8B-B14F-4D97-AF65-F5344CB8AC3E}">
        <p14:creationId xmlns:p14="http://schemas.microsoft.com/office/powerpoint/2010/main" val="128182818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1800" b="0" i="0" u="none" strike="noStrike" kern="1200" cap="none" spc="0" normalizeH="0" baseline="0" noProof="0">
              <a:ln>
                <a:noFill/>
              </a:ln>
              <a:solidFill>
                <a:srgbClr val="000000"/>
              </a:solidFill>
              <a:effectLst/>
              <a:uLnTx/>
              <a:uFillTx/>
              <a:latin typeface="Arial" pitchFamily="-112" charset="0"/>
              <a:ea typeface="+mn-ea"/>
              <a:cs typeface="+mn-cs"/>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1800" b="0" i="0" u="none" strike="noStrike" kern="1200" cap="none" spc="0" normalizeH="0" baseline="0" noProof="0">
              <a:ln>
                <a:noFill/>
              </a:ln>
              <a:solidFill>
                <a:srgbClr val="000000"/>
              </a:solidFill>
              <a:effectLst/>
              <a:uLnTx/>
              <a:uFillTx/>
              <a:latin typeface="Arial" pitchFamily="-112" charset="0"/>
              <a:ea typeface="+mn-ea"/>
              <a:cs typeface="+mn-cs"/>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0387C0F-7843-C647-91B0-A48F65BEEBCC}" type="slidenum">
              <a:rPr kumimoji="0" lang="en-US" altLang="zh-TW" sz="1800" b="0" i="0" u="none" strike="noStrike" kern="1200" cap="none" spc="0" normalizeH="0" baseline="0" noProof="0">
                <a:ln>
                  <a:noFill/>
                </a:ln>
                <a:solidFill>
                  <a:srgbClr val="000000"/>
                </a:solidFill>
                <a:effectLst/>
                <a:uLnTx/>
                <a:uFillTx/>
                <a:latin typeface="Arial" charset="0"/>
                <a:ea typeface="新細明體" charset="0"/>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altLang="zh-TW" sz="1800" b="0" i="0" u="none" strike="noStrike" kern="1200" cap="none" spc="0" normalizeH="0" baseline="0" noProof="0">
              <a:ln>
                <a:noFill/>
              </a:ln>
              <a:solidFill>
                <a:srgbClr val="000000"/>
              </a:solidFill>
              <a:effectLst/>
              <a:uLnTx/>
              <a:uFillTx/>
              <a:latin typeface="Arial" charset="0"/>
              <a:ea typeface="新細明體" charset="0"/>
            </a:endParaRPr>
          </a:p>
        </p:txBody>
      </p:sp>
    </p:spTree>
    <p:extLst>
      <p:ext uri="{BB962C8B-B14F-4D97-AF65-F5344CB8AC3E}">
        <p14:creationId xmlns:p14="http://schemas.microsoft.com/office/powerpoint/2010/main" val="48611349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3A5E9406-C17E-A642-A0FB-632172433A2B}"/>
              </a:ext>
            </a:extLst>
          </p:cNvPr>
          <p:cNvSpPr>
            <a:spLocks noGrp="1"/>
          </p:cNvSpPr>
          <p:nvPr>
            <p:ph type="dt" sz="half" idx="10"/>
          </p:nvPr>
        </p:nvSpPr>
        <p:spPr/>
        <p:txBody>
          <a:bodyPr/>
          <a:lstStyle>
            <a:lvl1pPr eaLnBrk="0" hangingPunct="0">
              <a:defRPr>
                <a:latin typeface="+mn-lt"/>
              </a:defRPr>
            </a:lvl1pPr>
          </a:lstStyle>
          <a:p>
            <a:pPr>
              <a:defRPr/>
            </a:pPr>
            <a:endParaRPr lang="en-US"/>
          </a:p>
        </p:txBody>
      </p:sp>
      <p:sp>
        <p:nvSpPr>
          <p:cNvPr id="5" name="Footer Placeholder 4">
            <a:extLst>
              <a:ext uri="{FF2B5EF4-FFF2-40B4-BE49-F238E27FC236}">
                <a16:creationId xmlns:a16="http://schemas.microsoft.com/office/drawing/2014/main" id="{CABBE170-D101-2D4A-B227-F8DE92BA9F15}"/>
              </a:ext>
            </a:extLst>
          </p:cNvPr>
          <p:cNvSpPr>
            <a:spLocks noGrp="1"/>
          </p:cNvSpPr>
          <p:nvPr>
            <p:ph type="ftr" sz="quarter" idx="11"/>
          </p:nvPr>
        </p:nvSpPr>
        <p:spPr/>
        <p:txBody>
          <a:bodyPr/>
          <a:lstStyle>
            <a:lvl1pPr eaLnBrk="0" hangingPunct="0">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A081CF88-4586-8745-97B8-FB3F26434B1B}"/>
              </a:ext>
            </a:extLst>
          </p:cNvPr>
          <p:cNvSpPr>
            <a:spLocks noGrp="1"/>
          </p:cNvSpPr>
          <p:nvPr>
            <p:ph type="sldNum" sz="quarter" idx="12"/>
          </p:nvPr>
        </p:nvSpPr>
        <p:spPr/>
        <p:txBody>
          <a:bodyPr/>
          <a:lstStyle>
            <a:lvl1pPr eaLnBrk="0" hangingPunct="0">
              <a:defRPr/>
            </a:lvl1pPr>
          </a:lstStyle>
          <a:p>
            <a:fld id="{3BF1D728-F829-DF4D-BA3F-78E2CC34F697}" type="slidenum">
              <a:rPr lang="en-US" altLang="en-US"/>
              <a:pPr/>
              <a:t>‹#›</a:t>
            </a:fld>
            <a:endParaRPr lang="en-US" altLang="en-US"/>
          </a:p>
        </p:txBody>
      </p:sp>
    </p:spTree>
    <p:extLst>
      <p:ext uri="{BB962C8B-B14F-4D97-AF65-F5344CB8AC3E}">
        <p14:creationId xmlns:p14="http://schemas.microsoft.com/office/powerpoint/2010/main" val="3324888608"/>
      </p:ext>
    </p:extLst>
  </p:cSld>
  <p:clrMapOvr>
    <a:masterClrMapping/>
  </p:clrMapOvr>
  <p:transition spd="med">
    <p:randomBar dir="vert"/>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4D5479-9183-1C4B-9A9D-B3A1270A53CE}" type="slidenum">
              <a:rPr lang="en-US"/>
              <a:pPr>
                <a:defRPr/>
              </a:pPr>
              <a:t>‹#›</a:t>
            </a:fld>
            <a:endParaRPr lang="en-US"/>
          </a:p>
        </p:txBody>
      </p:sp>
    </p:spTree>
    <p:extLst>
      <p:ext uri="{BB962C8B-B14F-4D97-AF65-F5344CB8AC3E}">
        <p14:creationId xmlns:p14="http://schemas.microsoft.com/office/powerpoint/2010/main" val="112854191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32CF97-6DAD-1845-A401-48AFC517EEC1}" type="slidenum">
              <a:rPr lang="en-US"/>
              <a:pPr>
                <a:defRPr/>
              </a:pPr>
              <a:t>‹#›</a:t>
            </a:fld>
            <a:endParaRPr lang="en-US"/>
          </a:p>
        </p:txBody>
      </p:sp>
    </p:spTree>
    <p:extLst>
      <p:ext uri="{BB962C8B-B14F-4D97-AF65-F5344CB8AC3E}">
        <p14:creationId xmlns:p14="http://schemas.microsoft.com/office/powerpoint/2010/main" val="75668813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713237-E762-6E48-B120-4ED342A86ECD}" type="slidenum">
              <a:rPr lang="en-US"/>
              <a:pPr>
                <a:defRPr/>
              </a:pPr>
              <a:t>‹#›</a:t>
            </a:fld>
            <a:endParaRPr lang="en-US"/>
          </a:p>
        </p:txBody>
      </p:sp>
    </p:spTree>
    <p:extLst>
      <p:ext uri="{BB962C8B-B14F-4D97-AF65-F5344CB8AC3E}">
        <p14:creationId xmlns:p14="http://schemas.microsoft.com/office/powerpoint/2010/main" val="932273803"/>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2C66FC-FA10-8741-89FF-FDE807868E99}" type="slidenum">
              <a:rPr lang="en-US"/>
              <a:pPr>
                <a:defRPr/>
              </a:pPr>
              <a:t>‹#›</a:t>
            </a:fld>
            <a:endParaRPr lang="en-US"/>
          </a:p>
        </p:txBody>
      </p:sp>
    </p:spTree>
    <p:extLst>
      <p:ext uri="{BB962C8B-B14F-4D97-AF65-F5344CB8AC3E}">
        <p14:creationId xmlns:p14="http://schemas.microsoft.com/office/powerpoint/2010/main" val="19431584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A17DAF3-7D92-3C43-9CF5-9997F5C15A06}" type="slidenum">
              <a:rPr lang="en-US"/>
              <a:pPr>
                <a:defRPr/>
              </a:pPr>
              <a:t>‹#›</a:t>
            </a:fld>
            <a:endParaRPr lang="en-US"/>
          </a:p>
        </p:txBody>
      </p:sp>
    </p:spTree>
    <p:extLst>
      <p:ext uri="{BB962C8B-B14F-4D97-AF65-F5344CB8AC3E}">
        <p14:creationId xmlns:p14="http://schemas.microsoft.com/office/powerpoint/2010/main" val="257768942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1F8DF19-0A87-A048-89C6-F83438B46BE4}" type="slidenum">
              <a:rPr lang="en-US"/>
              <a:pPr>
                <a:defRPr/>
              </a:pPr>
              <a:t>‹#›</a:t>
            </a:fld>
            <a:endParaRPr lang="en-US"/>
          </a:p>
        </p:txBody>
      </p:sp>
    </p:spTree>
    <p:extLst>
      <p:ext uri="{BB962C8B-B14F-4D97-AF65-F5344CB8AC3E}">
        <p14:creationId xmlns:p14="http://schemas.microsoft.com/office/powerpoint/2010/main" val="351543385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4C322B4-4B45-1844-88E9-56F5AEE358D9}" type="slidenum">
              <a:rPr lang="en-US"/>
              <a:pPr>
                <a:defRPr/>
              </a:pPr>
              <a:t>‹#›</a:t>
            </a:fld>
            <a:endParaRPr lang="en-US"/>
          </a:p>
        </p:txBody>
      </p:sp>
    </p:spTree>
    <p:extLst>
      <p:ext uri="{BB962C8B-B14F-4D97-AF65-F5344CB8AC3E}">
        <p14:creationId xmlns:p14="http://schemas.microsoft.com/office/powerpoint/2010/main" val="86749332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41E2AE-080C-A44E-92FF-66C5C1C2C1BE}" type="slidenum">
              <a:rPr lang="en-US"/>
              <a:pPr>
                <a:defRPr/>
              </a:pPr>
              <a:t>‹#›</a:t>
            </a:fld>
            <a:endParaRPr lang="en-US"/>
          </a:p>
        </p:txBody>
      </p:sp>
    </p:spTree>
    <p:extLst>
      <p:ext uri="{BB962C8B-B14F-4D97-AF65-F5344CB8AC3E}">
        <p14:creationId xmlns:p14="http://schemas.microsoft.com/office/powerpoint/2010/main" val="10456687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pPr>
                <a:defRPr/>
              </a:pPr>
              <a:t>‹#›</a:t>
            </a:fld>
            <a:endParaRPr lang="en-US"/>
          </a:p>
        </p:txBody>
      </p:sp>
    </p:spTree>
    <p:extLst>
      <p:ext uri="{BB962C8B-B14F-4D97-AF65-F5344CB8AC3E}">
        <p14:creationId xmlns:p14="http://schemas.microsoft.com/office/powerpoint/2010/main" val="201327223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636E4F-D4E6-F44E-8BE6-06287F7EF1CB}" type="slidenum">
              <a:rPr lang="en-US"/>
              <a:pPr>
                <a:defRPr/>
              </a:pPr>
              <a:t>‹#›</a:t>
            </a:fld>
            <a:endParaRPr lang="en-US"/>
          </a:p>
        </p:txBody>
      </p:sp>
    </p:spTree>
    <p:extLst>
      <p:ext uri="{BB962C8B-B14F-4D97-AF65-F5344CB8AC3E}">
        <p14:creationId xmlns:p14="http://schemas.microsoft.com/office/powerpoint/2010/main" val="294744108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EAB8D4-A579-7E40-A3AC-781078721B39}" type="slidenum">
              <a:rPr lang="en-US"/>
              <a:pPr>
                <a:defRPr/>
              </a:pPr>
              <a:t>‹#›</a:t>
            </a:fld>
            <a:endParaRPr lang="en-US"/>
          </a:p>
        </p:txBody>
      </p:sp>
    </p:spTree>
    <p:extLst>
      <p:ext uri="{BB962C8B-B14F-4D97-AF65-F5344CB8AC3E}">
        <p14:creationId xmlns:p14="http://schemas.microsoft.com/office/powerpoint/2010/main" val="26570722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0DF0D-E873-9F4D-ABD2-FEF2553251F3}" type="slidenum">
              <a:rPr lang="en-US"/>
              <a:pPr>
                <a:defRPr/>
              </a:pPr>
              <a:t>‹#›</a:t>
            </a:fld>
            <a:endParaRPr lang="en-US"/>
          </a:p>
        </p:txBody>
      </p:sp>
    </p:spTree>
    <p:extLst>
      <p:ext uri="{BB962C8B-B14F-4D97-AF65-F5344CB8AC3E}">
        <p14:creationId xmlns:p14="http://schemas.microsoft.com/office/powerpoint/2010/main" val="42882172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99A226-0507-3242-89AA-1B2D61CE8474}" type="slidenum">
              <a:rPr lang="en-US"/>
              <a:pPr>
                <a:defRPr/>
              </a:pPr>
              <a:t>‹#›</a:t>
            </a:fld>
            <a:endParaRPr lang="en-US"/>
          </a:p>
        </p:txBody>
      </p:sp>
    </p:spTree>
    <p:extLst>
      <p:ext uri="{BB962C8B-B14F-4D97-AF65-F5344CB8AC3E}">
        <p14:creationId xmlns:p14="http://schemas.microsoft.com/office/powerpoint/2010/main" val="297997094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5E8E1F-CB7D-5746-916C-71752A9E62AB}" type="slidenum">
              <a:rPr lang="en-US"/>
              <a:pPr>
                <a:defRPr/>
              </a:pPr>
              <a:t>‹#›</a:t>
            </a:fld>
            <a:endParaRPr lang="en-US"/>
          </a:p>
        </p:txBody>
      </p:sp>
    </p:spTree>
    <p:extLst>
      <p:ext uri="{BB962C8B-B14F-4D97-AF65-F5344CB8AC3E}">
        <p14:creationId xmlns:p14="http://schemas.microsoft.com/office/powerpoint/2010/main" val="14916672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9071A4-B972-EB4D-B49A-2939D44AD320}" type="slidenum">
              <a:rPr lang="en-US"/>
              <a:pPr>
                <a:defRPr/>
              </a:pPr>
              <a:t>‹#›</a:t>
            </a:fld>
            <a:endParaRPr lang="en-US"/>
          </a:p>
        </p:txBody>
      </p:sp>
    </p:spTree>
    <p:extLst>
      <p:ext uri="{BB962C8B-B14F-4D97-AF65-F5344CB8AC3E}">
        <p14:creationId xmlns:p14="http://schemas.microsoft.com/office/powerpoint/2010/main" val="425948666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A4A33B-8059-744E-83EF-33D75EC7E008}" type="slidenum">
              <a:rPr lang="en-US"/>
              <a:pPr>
                <a:defRPr/>
              </a:pPr>
              <a:t>‹#›</a:t>
            </a:fld>
            <a:endParaRPr lang="en-US"/>
          </a:p>
        </p:txBody>
      </p:sp>
    </p:spTree>
    <p:extLst>
      <p:ext uri="{BB962C8B-B14F-4D97-AF65-F5344CB8AC3E}">
        <p14:creationId xmlns:p14="http://schemas.microsoft.com/office/powerpoint/2010/main" val="1660837471"/>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7C9D9DC-B969-4543-8A4E-FC4E28F91C0F}" type="slidenum">
              <a:rPr lang="en-US"/>
              <a:pPr>
                <a:defRPr/>
              </a:pPr>
              <a:t>‹#›</a:t>
            </a:fld>
            <a:endParaRPr lang="en-US"/>
          </a:p>
        </p:txBody>
      </p:sp>
    </p:spTree>
    <p:extLst>
      <p:ext uri="{BB962C8B-B14F-4D97-AF65-F5344CB8AC3E}">
        <p14:creationId xmlns:p14="http://schemas.microsoft.com/office/powerpoint/2010/main" val="4193927923"/>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E424EE4-8251-D048-AAE6-16F3B9688BC8}" type="slidenum">
              <a:rPr lang="en-US"/>
              <a:pPr>
                <a:defRPr/>
              </a:pPr>
              <a:t>‹#›</a:t>
            </a:fld>
            <a:endParaRPr lang="en-US"/>
          </a:p>
        </p:txBody>
      </p:sp>
    </p:spTree>
    <p:extLst>
      <p:ext uri="{BB962C8B-B14F-4D97-AF65-F5344CB8AC3E}">
        <p14:creationId xmlns:p14="http://schemas.microsoft.com/office/powerpoint/2010/main" val="1824826137"/>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AB45693-83DE-C241-9962-3518062EF7F3}" type="slidenum">
              <a:rPr lang="en-US"/>
              <a:pPr>
                <a:defRPr/>
              </a:pPr>
              <a:t>‹#›</a:t>
            </a:fld>
            <a:endParaRPr lang="en-US"/>
          </a:p>
        </p:txBody>
      </p:sp>
    </p:spTree>
    <p:extLst>
      <p:ext uri="{BB962C8B-B14F-4D97-AF65-F5344CB8AC3E}">
        <p14:creationId xmlns:p14="http://schemas.microsoft.com/office/powerpoint/2010/main" val="24030918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pPr>
                <a:defRPr/>
              </a:pPr>
              <a:t>‹#›</a:t>
            </a:fld>
            <a:endParaRPr lang="en-US"/>
          </a:p>
        </p:txBody>
      </p:sp>
    </p:spTree>
    <p:extLst>
      <p:ext uri="{BB962C8B-B14F-4D97-AF65-F5344CB8AC3E}">
        <p14:creationId xmlns:p14="http://schemas.microsoft.com/office/powerpoint/2010/main" val="359345640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D12139-A9DC-D94C-A552-CF2DC30029C6}" type="slidenum">
              <a:rPr lang="en-US"/>
              <a:pPr>
                <a:defRPr/>
              </a:pPr>
              <a:t>‹#›</a:t>
            </a:fld>
            <a:endParaRPr lang="en-US"/>
          </a:p>
        </p:txBody>
      </p:sp>
    </p:spTree>
    <p:extLst>
      <p:ext uri="{BB962C8B-B14F-4D97-AF65-F5344CB8AC3E}">
        <p14:creationId xmlns:p14="http://schemas.microsoft.com/office/powerpoint/2010/main" val="1928379229"/>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50F061-961E-7B41-BDC2-A0D27409EAED}" type="slidenum">
              <a:rPr lang="en-US"/>
              <a:pPr>
                <a:defRPr/>
              </a:pPr>
              <a:t>‹#›</a:t>
            </a:fld>
            <a:endParaRPr lang="en-US"/>
          </a:p>
        </p:txBody>
      </p:sp>
    </p:spTree>
    <p:extLst>
      <p:ext uri="{BB962C8B-B14F-4D97-AF65-F5344CB8AC3E}">
        <p14:creationId xmlns:p14="http://schemas.microsoft.com/office/powerpoint/2010/main" val="194930900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B8E63F-E26E-9D45-8525-F091887A4D38}" type="slidenum">
              <a:rPr lang="en-US"/>
              <a:pPr>
                <a:defRPr/>
              </a:pPr>
              <a:t>‹#›</a:t>
            </a:fld>
            <a:endParaRPr lang="en-US"/>
          </a:p>
        </p:txBody>
      </p:sp>
    </p:spTree>
    <p:extLst>
      <p:ext uri="{BB962C8B-B14F-4D97-AF65-F5344CB8AC3E}">
        <p14:creationId xmlns:p14="http://schemas.microsoft.com/office/powerpoint/2010/main" val="84931019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4B46B3-FBF1-314B-8204-1203D3E02E3F}" type="slidenum">
              <a:rPr lang="en-US"/>
              <a:pPr>
                <a:defRPr/>
              </a:pPr>
              <a:t>‹#›</a:t>
            </a:fld>
            <a:endParaRPr lang="en-US"/>
          </a:p>
        </p:txBody>
      </p:sp>
    </p:spTree>
    <p:extLst>
      <p:ext uri="{BB962C8B-B14F-4D97-AF65-F5344CB8AC3E}">
        <p14:creationId xmlns:p14="http://schemas.microsoft.com/office/powerpoint/2010/main" val="344284571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409512086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903478194"/>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378143390"/>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01685976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01033236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4222587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pPr>
                <a:defRPr/>
              </a:pPr>
              <a:t>‹#›</a:t>
            </a:fld>
            <a:endParaRPr lang="en-US"/>
          </a:p>
        </p:txBody>
      </p:sp>
    </p:spTree>
    <p:extLst>
      <p:ext uri="{BB962C8B-B14F-4D97-AF65-F5344CB8AC3E}">
        <p14:creationId xmlns:p14="http://schemas.microsoft.com/office/powerpoint/2010/main" val="2373782672"/>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78635663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9163785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555387068"/>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37640849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47411071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BA522D4B-6703-1A45-91BF-A4ED53BDE418}" type="slidenum">
              <a:rPr lang="en-US"/>
              <a:pPr>
                <a:defRPr/>
              </a:pPr>
              <a:t>‹#›</a:t>
            </a:fld>
            <a:endParaRPr lang="en-US"/>
          </a:p>
        </p:txBody>
      </p:sp>
    </p:spTree>
    <p:extLst>
      <p:ext uri="{BB962C8B-B14F-4D97-AF65-F5344CB8AC3E}">
        <p14:creationId xmlns:p14="http://schemas.microsoft.com/office/powerpoint/2010/main" val="1648469922"/>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BB1E45-08D8-1442-8C0A-1DEA0D8B57F5}" type="slidenum">
              <a:rPr lang="en-US"/>
              <a:pPr>
                <a:defRPr/>
              </a:pPr>
              <a:t>‹#›</a:t>
            </a:fld>
            <a:endParaRPr lang="en-US"/>
          </a:p>
        </p:txBody>
      </p:sp>
    </p:spTree>
    <p:extLst>
      <p:ext uri="{BB962C8B-B14F-4D97-AF65-F5344CB8AC3E}">
        <p14:creationId xmlns:p14="http://schemas.microsoft.com/office/powerpoint/2010/main" val="720325431"/>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514854746"/>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41673940"/>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988599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pPr>
                <a:defRPr/>
              </a:pPr>
              <a:t>‹#›</a:t>
            </a:fld>
            <a:endParaRPr lang="en-US"/>
          </a:p>
        </p:txBody>
      </p:sp>
    </p:spTree>
    <p:extLst>
      <p:ext uri="{BB962C8B-B14F-4D97-AF65-F5344CB8AC3E}">
        <p14:creationId xmlns:p14="http://schemas.microsoft.com/office/powerpoint/2010/main" val="4857551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99596180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11104290"/>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5833184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24741879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57166642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44599421"/>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187396074"/>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08500675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3860458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2613684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pPr>
                <a:defRPr/>
              </a:pPr>
              <a:t>‹#›</a:t>
            </a:fld>
            <a:endParaRPr lang="en-US"/>
          </a:p>
        </p:txBody>
      </p:sp>
    </p:spTree>
    <p:extLst>
      <p:ext uri="{BB962C8B-B14F-4D97-AF65-F5344CB8AC3E}">
        <p14:creationId xmlns:p14="http://schemas.microsoft.com/office/powerpoint/2010/main" val="223415419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251575"/>
            <a:ext cx="2133600" cy="476250"/>
          </a:xfrm>
          <a:prstGeom prst="rect">
            <a:avLst/>
          </a:prstGeom>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
        <p:nvSpPr>
          <p:cNvPr id="5" name="Slide Number Placeholder 4"/>
          <p:cNvSpPr>
            <a:spLocks noGrp="1"/>
          </p:cNvSpPr>
          <p:nvPr>
            <p:ph type="sldNum" sz="quarter" idx="11"/>
          </p:nvPr>
        </p:nvSpPr>
        <p:spPr>
          <a:xfrm>
            <a:off x="6553200" y="6248400"/>
            <a:ext cx="2133600" cy="476250"/>
          </a:xfrm>
          <a:prstGeom prst="rect">
            <a:avLst/>
          </a:prstGeom>
        </p:spPr>
        <p:txBody>
          <a:bodyPr/>
          <a:lstStyle>
            <a:lvl1pPr>
              <a:defRPr>
                <a:effectLst>
                  <a:outerShdw blurRad="38100" dist="38100" dir="2700000" algn="tl">
                    <a:srgbClr val="000000"/>
                  </a:outerShdw>
                </a:effectLst>
                <a:latin typeface="Times New Roman" charset="0"/>
              </a:defRPr>
            </a:lvl1pPr>
          </a:lstStyle>
          <a:p>
            <a:pPr>
              <a:defRPr/>
            </a:pPr>
            <a:fld id="{7CD351A6-F258-8D4E-9D28-A391EDCF6C00}" type="slidenum">
              <a:rPr lang="en-US"/>
              <a:pPr>
                <a:defRPr/>
              </a:pPr>
              <a:t>‹#›</a:t>
            </a:fld>
            <a:endParaRPr lang="en-US"/>
          </a:p>
        </p:txBody>
      </p:sp>
      <p:sp>
        <p:nvSpPr>
          <p:cNvPr id="6" name="Footer Placeholder 5"/>
          <p:cNvSpPr>
            <a:spLocks noGrp="1"/>
          </p:cNvSpPr>
          <p:nvPr>
            <p:ph type="ftr" sz="quarter" idx="12"/>
          </p:nvPr>
        </p:nvSpPr>
        <p:spPr>
          <a:xfrm>
            <a:off x="3124200" y="6248400"/>
            <a:ext cx="2895600" cy="476250"/>
          </a:xfrm>
          <a:prstGeom prst="rect">
            <a:avLst/>
          </a:prstGeom>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p>
        </p:txBody>
      </p:sp>
    </p:spTree>
    <p:extLst>
      <p:ext uri="{BB962C8B-B14F-4D97-AF65-F5344CB8AC3E}">
        <p14:creationId xmlns:p14="http://schemas.microsoft.com/office/powerpoint/2010/main" val="100432581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0C252A8-0F79-E046-96E6-71EC696C4D84}" type="slidenum">
              <a:rPr lang="en-GB"/>
              <a:pPr>
                <a:defRPr/>
              </a:pPr>
              <a:t>‹#›</a:t>
            </a:fld>
            <a:endParaRPr lang="en-GB"/>
          </a:p>
        </p:txBody>
      </p:sp>
    </p:spTree>
    <p:extLst>
      <p:ext uri="{BB962C8B-B14F-4D97-AF65-F5344CB8AC3E}">
        <p14:creationId xmlns:p14="http://schemas.microsoft.com/office/powerpoint/2010/main" val="391458491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EB66A5CF-E060-CB4A-B09F-288BED087A65}" type="slidenum">
              <a:rPr lang="en-GB"/>
              <a:pPr>
                <a:defRPr/>
              </a:pPr>
              <a:t>‹#›</a:t>
            </a:fld>
            <a:endParaRPr lang="en-GB"/>
          </a:p>
        </p:txBody>
      </p:sp>
    </p:spTree>
    <p:extLst>
      <p:ext uri="{BB962C8B-B14F-4D97-AF65-F5344CB8AC3E}">
        <p14:creationId xmlns:p14="http://schemas.microsoft.com/office/powerpoint/2010/main" val="3450983656"/>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008BE664-4955-0345-96A2-F65C9D04EA5A}" type="slidenum">
              <a:rPr lang="en-GB"/>
              <a:pPr>
                <a:defRPr/>
              </a:pPr>
              <a:t>‹#›</a:t>
            </a:fld>
            <a:endParaRPr lang="en-GB"/>
          </a:p>
        </p:txBody>
      </p:sp>
    </p:spTree>
    <p:extLst>
      <p:ext uri="{BB962C8B-B14F-4D97-AF65-F5344CB8AC3E}">
        <p14:creationId xmlns:p14="http://schemas.microsoft.com/office/powerpoint/2010/main" val="3052257488"/>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EDDF2189-94BF-B041-9846-DBCE48E90A42}" type="slidenum">
              <a:rPr lang="en-GB"/>
              <a:pPr>
                <a:defRPr/>
              </a:pPr>
              <a:t>‹#›</a:t>
            </a:fld>
            <a:endParaRPr lang="en-GB"/>
          </a:p>
        </p:txBody>
      </p:sp>
    </p:spTree>
    <p:extLst>
      <p:ext uri="{BB962C8B-B14F-4D97-AF65-F5344CB8AC3E}">
        <p14:creationId xmlns:p14="http://schemas.microsoft.com/office/powerpoint/2010/main" val="3917382720"/>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5315AD89-5D9B-6F41-9CF6-1DF403ACA777}" type="slidenum">
              <a:rPr lang="en-GB"/>
              <a:pPr>
                <a:defRPr/>
              </a:pPr>
              <a:t>‹#›</a:t>
            </a:fld>
            <a:endParaRPr lang="en-GB"/>
          </a:p>
        </p:txBody>
      </p:sp>
    </p:spTree>
    <p:extLst>
      <p:ext uri="{BB962C8B-B14F-4D97-AF65-F5344CB8AC3E}">
        <p14:creationId xmlns:p14="http://schemas.microsoft.com/office/powerpoint/2010/main" val="1537845492"/>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853DFAB7-95CF-DD41-8A13-8FDABA695C1F}" type="slidenum">
              <a:rPr lang="en-GB"/>
              <a:pPr>
                <a:defRPr/>
              </a:pPr>
              <a:t>‹#›</a:t>
            </a:fld>
            <a:endParaRPr lang="en-GB"/>
          </a:p>
        </p:txBody>
      </p:sp>
    </p:spTree>
    <p:extLst>
      <p:ext uri="{BB962C8B-B14F-4D97-AF65-F5344CB8AC3E}">
        <p14:creationId xmlns:p14="http://schemas.microsoft.com/office/powerpoint/2010/main" val="313256369"/>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293D068B-376D-CB4D-A508-C541A6B157A0}" type="slidenum">
              <a:rPr lang="en-GB"/>
              <a:pPr>
                <a:defRPr/>
              </a:pPr>
              <a:t>‹#›</a:t>
            </a:fld>
            <a:endParaRPr lang="en-GB"/>
          </a:p>
        </p:txBody>
      </p:sp>
    </p:spTree>
    <p:extLst>
      <p:ext uri="{BB962C8B-B14F-4D97-AF65-F5344CB8AC3E}">
        <p14:creationId xmlns:p14="http://schemas.microsoft.com/office/powerpoint/2010/main" val="855417029"/>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1AA5C45-4238-664D-8337-D98C34715EF9}" type="slidenum">
              <a:rPr lang="en-GB"/>
              <a:pPr>
                <a:defRPr/>
              </a:pPr>
              <a:t>‹#›</a:t>
            </a:fld>
            <a:endParaRPr lang="en-GB"/>
          </a:p>
        </p:txBody>
      </p:sp>
    </p:spTree>
    <p:extLst>
      <p:ext uri="{BB962C8B-B14F-4D97-AF65-F5344CB8AC3E}">
        <p14:creationId xmlns:p14="http://schemas.microsoft.com/office/powerpoint/2010/main" val="308824324"/>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D07EE3E9-71C4-DD44-985A-9D0B3F6D89A7}" type="slidenum">
              <a:rPr lang="en-GB"/>
              <a:pPr>
                <a:defRPr/>
              </a:pPr>
              <a:t>‹#›</a:t>
            </a:fld>
            <a:endParaRPr lang="en-GB"/>
          </a:p>
        </p:txBody>
      </p:sp>
    </p:spTree>
    <p:extLst>
      <p:ext uri="{BB962C8B-B14F-4D97-AF65-F5344CB8AC3E}">
        <p14:creationId xmlns:p14="http://schemas.microsoft.com/office/powerpoint/2010/main" val="30664845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pPr>
                <a:defRPr/>
              </a:pPr>
              <a:t>‹#›</a:t>
            </a:fld>
            <a:endParaRPr lang="en-US"/>
          </a:p>
        </p:txBody>
      </p:sp>
    </p:spTree>
    <p:extLst>
      <p:ext uri="{BB962C8B-B14F-4D97-AF65-F5344CB8AC3E}">
        <p14:creationId xmlns:p14="http://schemas.microsoft.com/office/powerpoint/2010/main" val="398116586"/>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DC6A80F-7D38-E047-A9C3-C47EAB0B384E}" type="slidenum">
              <a:rPr lang="en-GB"/>
              <a:pPr>
                <a:defRPr/>
              </a:pPr>
              <a:t>‹#›</a:t>
            </a:fld>
            <a:endParaRPr lang="en-GB"/>
          </a:p>
        </p:txBody>
      </p:sp>
    </p:spTree>
    <p:extLst>
      <p:ext uri="{BB962C8B-B14F-4D97-AF65-F5344CB8AC3E}">
        <p14:creationId xmlns:p14="http://schemas.microsoft.com/office/powerpoint/2010/main" val="3087157446"/>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963B3359-8AFB-F446-A8C8-2B7A70D76210}" type="slidenum">
              <a:rPr lang="en-GB"/>
              <a:pPr>
                <a:defRPr/>
              </a:pPr>
              <a:t>‹#›</a:t>
            </a:fld>
            <a:endParaRPr lang="en-GB"/>
          </a:p>
        </p:txBody>
      </p:sp>
    </p:spTree>
    <p:extLst>
      <p:ext uri="{BB962C8B-B14F-4D97-AF65-F5344CB8AC3E}">
        <p14:creationId xmlns:p14="http://schemas.microsoft.com/office/powerpoint/2010/main" val="84289947"/>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C3A4D193-4E9F-AD48-AB3D-94C2C319C505}" type="slidenum">
              <a:rPr lang="en-GB"/>
              <a:pPr>
                <a:defRPr/>
              </a:pPr>
              <a:t>‹#›</a:t>
            </a:fld>
            <a:endParaRPr lang="en-GB"/>
          </a:p>
        </p:txBody>
      </p:sp>
    </p:spTree>
    <p:extLst>
      <p:ext uri="{BB962C8B-B14F-4D97-AF65-F5344CB8AC3E}">
        <p14:creationId xmlns:p14="http://schemas.microsoft.com/office/powerpoint/2010/main" val="4106473056"/>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C5EE16FF-0B2C-774C-9B9D-92F47C905F49}" type="slidenum">
              <a:rPr lang="en-GB"/>
              <a:pPr>
                <a:defRPr/>
              </a:pPr>
              <a:t>‹#›</a:t>
            </a:fld>
            <a:endParaRPr lang="en-GB"/>
          </a:p>
        </p:txBody>
      </p:sp>
    </p:spTree>
    <p:extLst>
      <p:ext uri="{BB962C8B-B14F-4D97-AF65-F5344CB8AC3E}">
        <p14:creationId xmlns:p14="http://schemas.microsoft.com/office/powerpoint/2010/main" val="312678134"/>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EFA9C8C8-364C-E94A-92AD-6E36DFF8015F}" type="slidenum">
              <a:rPr lang="en-GB"/>
              <a:pPr>
                <a:defRPr/>
              </a:pPr>
              <a:t>‹#›</a:t>
            </a:fld>
            <a:endParaRPr lang="en-GB"/>
          </a:p>
        </p:txBody>
      </p:sp>
    </p:spTree>
    <p:extLst>
      <p:ext uri="{BB962C8B-B14F-4D97-AF65-F5344CB8AC3E}">
        <p14:creationId xmlns:p14="http://schemas.microsoft.com/office/powerpoint/2010/main" val="924783660"/>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BD13D078-6534-ED4C-8642-662571FBCE82}" type="slidenum">
              <a:rPr lang="en-GB"/>
              <a:pPr>
                <a:defRPr/>
              </a:pPr>
              <a:t>‹#›</a:t>
            </a:fld>
            <a:endParaRPr lang="en-GB"/>
          </a:p>
        </p:txBody>
      </p:sp>
    </p:spTree>
    <p:extLst>
      <p:ext uri="{BB962C8B-B14F-4D97-AF65-F5344CB8AC3E}">
        <p14:creationId xmlns:p14="http://schemas.microsoft.com/office/powerpoint/2010/main" val="2934182524"/>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6D3B25A1-DA5B-0542-860A-56FEE1DB4B79}" type="slidenum">
              <a:rPr lang="en-GB"/>
              <a:pPr>
                <a:defRPr/>
              </a:pPr>
              <a:t>‹#›</a:t>
            </a:fld>
            <a:endParaRPr lang="en-GB"/>
          </a:p>
        </p:txBody>
      </p:sp>
    </p:spTree>
    <p:extLst>
      <p:ext uri="{BB962C8B-B14F-4D97-AF65-F5344CB8AC3E}">
        <p14:creationId xmlns:p14="http://schemas.microsoft.com/office/powerpoint/2010/main" val="4177114090"/>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6668CF37-499D-914E-9CA2-37F9C712932F}" type="slidenum">
              <a:rPr lang="en-GB"/>
              <a:pPr>
                <a:defRPr/>
              </a:pPr>
              <a:t>‹#›</a:t>
            </a:fld>
            <a:endParaRPr lang="en-GB"/>
          </a:p>
        </p:txBody>
      </p:sp>
    </p:spTree>
    <p:extLst>
      <p:ext uri="{BB962C8B-B14F-4D97-AF65-F5344CB8AC3E}">
        <p14:creationId xmlns:p14="http://schemas.microsoft.com/office/powerpoint/2010/main" val="2690606072"/>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45FBB3E3-E2F2-634C-BC5B-1F0C4C423405}" type="slidenum">
              <a:rPr lang="en-GB"/>
              <a:pPr>
                <a:defRPr/>
              </a:pPr>
              <a:t>‹#›</a:t>
            </a:fld>
            <a:endParaRPr lang="en-GB"/>
          </a:p>
        </p:txBody>
      </p:sp>
    </p:spTree>
    <p:extLst>
      <p:ext uri="{BB962C8B-B14F-4D97-AF65-F5344CB8AC3E}">
        <p14:creationId xmlns:p14="http://schemas.microsoft.com/office/powerpoint/2010/main" val="3802992296"/>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84B6A623-DAE5-4C45-9D6B-9AD57B84A09A}" type="slidenum">
              <a:rPr lang="en-GB"/>
              <a:pPr>
                <a:defRPr/>
              </a:pPr>
              <a:t>‹#›</a:t>
            </a:fld>
            <a:endParaRPr lang="en-GB"/>
          </a:p>
        </p:txBody>
      </p:sp>
    </p:spTree>
    <p:extLst>
      <p:ext uri="{BB962C8B-B14F-4D97-AF65-F5344CB8AC3E}">
        <p14:creationId xmlns:p14="http://schemas.microsoft.com/office/powerpoint/2010/main" val="280753677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3893069589"/>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232E5479-A1BD-E24A-A89C-814F6329B329}" type="slidenum">
              <a:rPr lang="en-GB"/>
              <a:pPr>
                <a:defRPr/>
              </a:pPr>
              <a:t>‹#›</a:t>
            </a:fld>
            <a:endParaRPr lang="en-GB"/>
          </a:p>
        </p:txBody>
      </p:sp>
    </p:spTree>
    <p:extLst>
      <p:ext uri="{BB962C8B-B14F-4D97-AF65-F5344CB8AC3E}">
        <p14:creationId xmlns:p14="http://schemas.microsoft.com/office/powerpoint/2010/main" val="7186862"/>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F819C78F-EAE9-F740-8085-E8D0DB67BA87}" type="slidenum">
              <a:rPr lang="en-GB"/>
              <a:pPr>
                <a:defRPr/>
              </a:pPr>
              <a:t>‹#›</a:t>
            </a:fld>
            <a:endParaRPr lang="en-GB"/>
          </a:p>
        </p:txBody>
      </p:sp>
    </p:spTree>
    <p:extLst>
      <p:ext uri="{BB962C8B-B14F-4D97-AF65-F5344CB8AC3E}">
        <p14:creationId xmlns:p14="http://schemas.microsoft.com/office/powerpoint/2010/main" val="958271023"/>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86C831BA-725A-8B48-87C1-11E11C2E3CF3}" type="slidenum">
              <a:rPr lang="en-GB"/>
              <a:pPr>
                <a:defRPr/>
              </a:pPr>
              <a:t>‹#›</a:t>
            </a:fld>
            <a:endParaRPr lang="en-GB"/>
          </a:p>
        </p:txBody>
      </p:sp>
    </p:spTree>
    <p:extLst>
      <p:ext uri="{BB962C8B-B14F-4D97-AF65-F5344CB8AC3E}">
        <p14:creationId xmlns:p14="http://schemas.microsoft.com/office/powerpoint/2010/main" val="83083053"/>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54304633"/>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89107262"/>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48475353"/>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9889557"/>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93580248"/>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34389079"/>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252359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1965024283"/>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28136319"/>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97682851"/>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731658"/>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694636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pPr>
                <a:defRPr/>
              </a:pPr>
              <a:t>‹#›</a:t>
            </a:fld>
            <a:endParaRPr lang="en-US"/>
          </a:p>
        </p:txBody>
      </p:sp>
    </p:spTree>
    <p:extLst>
      <p:ext uri="{BB962C8B-B14F-4D97-AF65-F5344CB8AC3E}">
        <p14:creationId xmlns:p14="http://schemas.microsoft.com/office/powerpoint/2010/main" val="40777077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pPr>
                <a:defRPr/>
              </a:pPr>
              <a:t>‹#›</a:t>
            </a:fld>
            <a:endParaRPr lang="en-US"/>
          </a:p>
        </p:txBody>
      </p:sp>
    </p:spTree>
    <p:extLst>
      <p:ext uri="{BB962C8B-B14F-4D97-AF65-F5344CB8AC3E}">
        <p14:creationId xmlns:p14="http://schemas.microsoft.com/office/powerpoint/2010/main" val="60722523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pPr>
                <a:defRPr/>
              </a:pPr>
              <a:t>‹#›</a:t>
            </a:fld>
            <a:endParaRPr lang="en-US"/>
          </a:p>
        </p:txBody>
      </p:sp>
    </p:spTree>
    <p:extLst>
      <p:ext uri="{BB962C8B-B14F-4D97-AF65-F5344CB8AC3E}">
        <p14:creationId xmlns:p14="http://schemas.microsoft.com/office/powerpoint/2010/main" val="1904476247"/>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pPr>
                <a:defRPr/>
              </a:pPr>
              <a:t>‹#›</a:t>
            </a:fld>
            <a:endParaRPr lang="en-US"/>
          </a:p>
        </p:txBody>
      </p:sp>
    </p:spTree>
    <p:extLst>
      <p:ext uri="{BB962C8B-B14F-4D97-AF65-F5344CB8AC3E}">
        <p14:creationId xmlns:p14="http://schemas.microsoft.com/office/powerpoint/2010/main" val="421090776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pPr>
                <a:defRPr/>
              </a:pPr>
              <a:t>‹#›</a:t>
            </a:fld>
            <a:endParaRPr lang="en-US"/>
          </a:p>
        </p:txBody>
      </p:sp>
    </p:spTree>
    <p:extLst>
      <p:ext uri="{BB962C8B-B14F-4D97-AF65-F5344CB8AC3E}">
        <p14:creationId xmlns:p14="http://schemas.microsoft.com/office/powerpoint/2010/main" val="137610676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pPr>
                <a:defRPr/>
              </a:pPr>
              <a:t>‹#›</a:t>
            </a:fld>
            <a:endParaRPr lang="en-US"/>
          </a:p>
        </p:txBody>
      </p:sp>
    </p:spTree>
    <p:extLst>
      <p:ext uri="{BB962C8B-B14F-4D97-AF65-F5344CB8AC3E}">
        <p14:creationId xmlns:p14="http://schemas.microsoft.com/office/powerpoint/2010/main" val="243813196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pPr>
                <a:defRPr/>
              </a:pPr>
              <a:t>‹#›</a:t>
            </a:fld>
            <a:endParaRPr lang="en-US"/>
          </a:p>
        </p:txBody>
      </p:sp>
    </p:spTree>
    <p:extLst>
      <p:ext uri="{BB962C8B-B14F-4D97-AF65-F5344CB8AC3E}">
        <p14:creationId xmlns:p14="http://schemas.microsoft.com/office/powerpoint/2010/main" val="2124518618"/>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pPr>
                <a:defRPr/>
              </a:pPr>
              <a:t>‹#›</a:t>
            </a:fld>
            <a:endParaRPr lang="en-US"/>
          </a:p>
        </p:txBody>
      </p:sp>
    </p:spTree>
    <p:extLst>
      <p:ext uri="{BB962C8B-B14F-4D97-AF65-F5344CB8AC3E}">
        <p14:creationId xmlns:p14="http://schemas.microsoft.com/office/powerpoint/2010/main" val="28667725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pPr>
                <a:defRPr/>
              </a:pPr>
              <a:t>‹#›</a:t>
            </a:fld>
            <a:endParaRPr lang="en-US"/>
          </a:p>
        </p:txBody>
      </p:sp>
    </p:spTree>
    <p:extLst>
      <p:ext uri="{BB962C8B-B14F-4D97-AF65-F5344CB8AC3E}">
        <p14:creationId xmlns:p14="http://schemas.microsoft.com/office/powerpoint/2010/main" val="179045674"/>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pPr>
                <a:defRPr/>
              </a:pPr>
              <a:t>‹#›</a:t>
            </a:fld>
            <a:endParaRPr lang="en-US"/>
          </a:p>
        </p:txBody>
      </p:sp>
    </p:spTree>
    <p:extLst>
      <p:ext uri="{BB962C8B-B14F-4D97-AF65-F5344CB8AC3E}">
        <p14:creationId xmlns:p14="http://schemas.microsoft.com/office/powerpoint/2010/main" val="3462553076"/>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pPr>
                <a:defRPr/>
              </a:pPr>
              <a:t>‹#›</a:t>
            </a:fld>
            <a:endParaRPr lang="en-US"/>
          </a:p>
        </p:txBody>
      </p:sp>
    </p:spTree>
    <p:extLst>
      <p:ext uri="{BB962C8B-B14F-4D97-AF65-F5344CB8AC3E}">
        <p14:creationId xmlns:p14="http://schemas.microsoft.com/office/powerpoint/2010/main" val="2946425586"/>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8145292F-3874-2548-8070-53032365AD47}" type="slidenum">
              <a:rPr lang="en-US"/>
              <a:pPr>
                <a:defRPr/>
              </a:pPr>
              <a:t>‹#›</a:t>
            </a:fld>
            <a:endParaRPr lang="en-US"/>
          </a:p>
        </p:txBody>
      </p:sp>
    </p:spTree>
    <p:extLst>
      <p:ext uri="{BB962C8B-B14F-4D97-AF65-F5344CB8AC3E}">
        <p14:creationId xmlns:p14="http://schemas.microsoft.com/office/powerpoint/2010/main" val="2437963381"/>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180927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5082968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9804841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88937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7598813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623437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9448134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2677500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085357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4388760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1278514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309252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7110927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BE0A2CE-89B4-BF40-BFF7-B0BFCC295EDE}" type="slidenum">
              <a:rPr lang="en-US"/>
              <a:pPr>
                <a:defRPr/>
              </a:pPr>
              <a:t>‹#›</a:t>
            </a:fld>
            <a:endParaRPr lang="en-US"/>
          </a:p>
        </p:txBody>
      </p:sp>
    </p:spTree>
    <p:extLst>
      <p:ext uri="{BB962C8B-B14F-4D97-AF65-F5344CB8AC3E}">
        <p14:creationId xmlns:p14="http://schemas.microsoft.com/office/powerpoint/2010/main" val="1385140919"/>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47CE20E-2814-D740-8608-C0EE0F23E319}" type="slidenum">
              <a:rPr lang="en-US"/>
              <a:pPr>
                <a:defRPr/>
              </a:pPr>
              <a:t>‹#›</a:t>
            </a:fld>
            <a:endParaRPr lang="en-US"/>
          </a:p>
        </p:txBody>
      </p:sp>
    </p:spTree>
    <p:extLst>
      <p:ext uri="{BB962C8B-B14F-4D97-AF65-F5344CB8AC3E}">
        <p14:creationId xmlns:p14="http://schemas.microsoft.com/office/powerpoint/2010/main" val="3471443928"/>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1B30A1C-5EBA-0843-A96B-025F963E0908}" type="slidenum">
              <a:rPr lang="en-US"/>
              <a:pPr>
                <a:defRPr/>
              </a:pPr>
              <a:t>‹#›</a:t>
            </a:fld>
            <a:endParaRPr lang="en-US"/>
          </a:p>
        </p:txBody>
      </p:sp>
    </p:spTree>
    <p:extLst>
      <p:ext uri="{BB962C8B-B14F-4D97-AF65-F5344CB8AC3E}">
        <p14:creationId xmlns:p14="http://schemas.microsoft.com/office/powerpoint/2010/main" val="317608359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E8F9B68-C8EA-EF43-B10A-B785953BFE32}" type="slidenum">
              <a:rPr lang="en-US"/>
              <a:pPr>
                <a:defRPr/>
              </a:pPr>
              <a:t>‹#›</a:t>
            </a:fld>
            <a:endParaRPr lang="en-US"/>
          </a:p>
        </p:txBody>
      </p:sp>
    </p:spTree>
    <p:extLst>
      <p:ext uri="{BB962C8B-B14F-4D97-AF65-F5344CB8AC3E}">
        <p14:creationId xmlns:p14="http://schemas.microsoft.com/office/powerpoint/2010/main" val="2784660822"/>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4B39689-B542-F145-9156-E684DA4AC7CD}" type="slidenum">
              <a:rPr lang="en-US"/>
              <a:pPr>
                <a:defRPr/>
              </a:pPr>
              <a:t>‹#›</a:t>
            </a:fld>
            <a:endParaRPr lang="en-US"/>
          </a:p>
        </p:txBody>
      </p:sp>
    </p:spTree>
    <p:extLst>
      <p:ext uri="{BB962C8B-B14F-4D97-AF65-F5344CB8AC3E}">
        <p14:creationId xmlns:p14="http://schemas.microsoft.com/office/powerpoint/2010/main" val="2606644263"/>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C74F47F0-291F-0042-9AB9-86A6B2A7A356}" type="slidenum">
              <a:rPr lang="en-US"/>
              <a:pPr>
                <a:defRPr/>
              </a:pPr>
              <a:t>‹#›</a:t>
            </a:fld>
            <a:endParaRPr lang="en-US"/>
          </a:p>
        </p:txBody>
      </p:sp>
    </p:spTree>
    <p:extLst>
      <p:ext uri="{BB962C8B-B14F-4D97-AF65-F5344CB8AC3E}">
        <p14:creationId xmlns:p14="http://schemas.microsoft.com/office/powerpoint/2010/main" val="40435063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5938B93A-72EE-FF4E-8569-AE72976AA713}" type="slidenum">
              <a:rPr lang="en-US"/>
              <a:pPr>
                <a:defRPr/>
              </a:pPr>
              <a:t>‹#›</a:t>
            </a:fld>
            <a:endParaRPr lang="en-US"/>
          </a:p>
        </p:txBody>
      </p:sp>
    </p:spTree>
    <p:extLst>
      <p:ext uri="{BB962C8B-B14F-4D97-AF65-F5344CB8AC3E}">
        <p14:creationId xmlns:p14="http://schemas.microsoft.com/office/powerpoint/2010/main" val="3522338964"/>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AA9F377-1497-7D42-8355-6BCCABF8651D}" type="slidenum">
              <a:rPr lang="en-US"/>
              <a:pPr>
                <a:defRPr/>
              </a:pPr>
              <a:t>‹#›</a:t>
            </a:fld>
            <a:endParaRPr lang="en-US"/>
          </a:p>
        </p:txBody>
      </p:sp>
    </p:spTree>
    <p:extLst>
      <p:ext uri="{BB962C8B-B14F-4D97-AF65-F5344CB8AC3E}">
        <p14:creationId xmlns:p14="http://schemas.microsoft.com/office/powerpoint/2010/main" val="1825137557"/>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D4B377C-832F-5F40-8A9A-8C99791C572A}" type="slidenum">
              <a:rPr lang="en-US"/>
              <a:pPr>
                <a:defRPr/>
              </a:pPr>
              <a:t>‹#›</a:t>
            </a:fld>
            <a:endParaRPr lang="en-US"/>
          </a:p>
        </p:txBody>
      </p:sp>
    </p:spTree>
    <p:extLst>
      <p:ext uri="{BB962C8B-B14F-4D97-AF65-F5344CB8AC3E}">
        <p14:creationId xmlns:p14="http://schemas.microsoft.com/office/powerpoint/2010/main" val="613866415"/>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2F0ADE4-8574-3B4B-8CEA-9671AD223A1C}" type="slidenum">
              <a:rPr lang="en-US"/>
              <a:pPr>
                <a:defRPr/>
              </a:pPr>
              <a:t>‹#›</a:t>
            </a:fld>
            <a:endParaRPr lang="en-US"/>
          </a:p>
        </p:txBody>
      </p:sp>
    </p:spTree>
    <p:extLst>
      <p:ext uri="{BB962C8B-B14F-4D97-AF65-F5344CB8AC3E}">
        <p14:creationId xmlns:p14="http://schemas.microsoft.com/office/powerpoint/2010/main" val="19245934"/>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4DD6BAC-0656-F642-9B08-C61AE25F8AC0}" type="slidenum">
              <a:rPr lang="en-US"/>
              <a:pPr>
                <a:defRPr/>
              </a:pPr>
              <a:t>‹#›</a:t>
            </a:fld>
            <a:endParaRPr lang="en-US"/>
          </a:p>
        </p:txBody>
      </p:sp>
    </p:spTree>
    <p:extLst>
      <p:ext uri="{BB962C8B-B14F-4D97-AF65-F5344CB8AC3E}">
        <p14:creationId xmlns:p14="http://schemas.microsoft.com/office/powerpoint/2010/main" val="3725004390"/>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1078786399"/>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2945279413"/>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2884038841"/>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1210145928"/>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3943510068"/>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39686806"/>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4138208378"/>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109665727"/>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1475747552"/>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312876123"/>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1247756377"/>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1468238740"/>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11.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theme" Target="../theme/theme12.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theme" Target="../theme/theme13.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14.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5.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6.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7.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8.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9.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2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5" Type="http://schemas.openxmlformats.org/officeDocument/2006/relationships/theme" Target="../theme/theme22.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slideLayout" Target="../slideLayouts/slideLayout227.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5" Type="http://schemas.openxmlformats.org/officeDocument/2006/relationships/theme" Target="../theme/theme23.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slideLayout" Target="../slideLayouts/slideLayout22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4.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5.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theme" Target="../theme/theme26.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slideLayout" Target="../slideLayouts/slideLayout262.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slideLayout" Target="../slideLayouts/slideLayout275.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slideLayout" Target="../slideLayouts/slideLayout27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8.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9.xml.rels><?xml version="1.0" encoding="UTF-8" standalone="yes"?>
<Relationships xmlns="http://schemas.openxmlformats.org/package/2006/relationships"><Relationship Id="rId3" Type="http://schemas.openxmlformats.org/officeDocument/2006/relationships/slideLayout" Target="../slideLayouts/slideLayout289.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slideLayout" Target="../slideLayouts/slideLayout302.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slideLayout" Target="../slideLayouts/slideLayout301.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0.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theme" Target="../theme/theme31.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314.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315.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23.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theme" Target="../theme/theme34.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35.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45.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theme" Target="../theme/theme36.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56.xml"/><Relationship Id="rId13" Type="http://schemas.openxmlformats.org/officeDocument/2006/relationships/slideLayout" Target="../slideLayouts/slideLayout361.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slideLayout" Target="../slideLayouts/slideLayout360.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69.xml"/><Relationship Id="rId3" Type="http://schemas.openxmlformats.org/officeDocument/2006/relationships/slideLayout" Target="../slideLayouts/slideLayout364.xml"/><Relationship Id="rId7" Type="http://schemas.openxmlformats.org/officeDocument/2006/relationships/slideLayout" Target="../slideLayouts/slideLayout368.xml"/><Relationship Id="rId12" Type="http://schemas.openxmlformats.org/officeDocument/2006/relationships/theme" Target="../theme/theme38.xml"/><Relationship Id="rId2" Type="http://schemas.openxmlformats.org/officeDocument/2006/relationships/slideLayout" Target="../slideLayouts/slideLayout363.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5" Type="http://schemas.openxmlformats.org/officeDocument/2006/relationships/slideLayout" Target="../slideLayouts/slideLayout366.xml"/><Relationship Id="rId10" Type="http://schemas.openxmlformats.org/officeDocument/2006/relationships/slideLayout" Target="../slideLayouts/slideLayout371.xml"/><Relationship Id="rId4" Type="http://schemas.openxmlformats.org/officeDocument/2006/relationships/slideLayout" Target="../slideLayouts/slideLayout365.xml"/><Relationship Id="rId9" Type="http://schemas.openxmlformats.org/officeDocument/2006/relationships/slideLayout" Target="../slideLayouts/slideLayout37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80.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theme" Target="../theme/theme39.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91.xml"/><Relationship Id="rId13" Type="http://schemas.openxmlformats.org/officeDocument/2006/relationships/image" Target="../media/image1.jpeg"/><Relationship Id="rId3" Type="http://schemas.openxmlformats.org/officeDocument/2006/relationships/slideLayout" Target="../slideLayouts/slideLayout386.xml"/><Relationship Id="rId7" Type="http://schemas.openxmlformats.org/officeDocument/2006/relationships/slideLayout" Target="../slideLayouts/slideLayout390.xml"/><Relationship Id="rId12" Type="http://schemas.openxmlformats.org/officeDocument/2006/relationships/theme" Target="../theme/theme40.xml"/><Relationship Id="rId2" Type="http://schemas.openxmlformats.org/officeDocument/2006/relationships/slideLayout" Target="../slideLayouts/slideLayout385.xml"/><Relationship Id="rId1" Type="http://schemas.openxmlformats.org/officeDocument/2006/relationships/slideLayout" Target="../slideLayouts/slideLayout384.xml"/><Relationship Id="rId6" Type="http://schemas.openxmlformats.org/officeDocument/2006/relationships/slideLayout" Target="../slideLayouts/slideLayout389.xml"/><Relationship Id="rId11" Type="http://schemas.openxmlformats.org/officeDocument/2006/relationships/slideLayout" Target="../slideLayouts/slideLayout394.xml"/><Relationship Id="rId5" Type="http://schemas.openxmlformats.org/officeDocument/2006/relationships/slideLayout" Target="../slideLayouts/slideLayout388.xml"/><Relationship Id="rId10" Type="http://schemas.openxmlformats.org/officeDocument/2006/relationships/slideLayout" Target="../slideLayouts/slideLayout393.xml"/><Relationship Id="rId4" Type="http://schemas.openxmlformats.org/officeDocument/2006/relationships/slideLayout" Target="../slideLayouts/slideLayout387.xml"/><Relationship Id="rId9" Type="http://schemas.openxmlformats.org/officeDocument/2006/relationships/slideLayout" Target="../slideLayouts/slideLayout392.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02.xml"/><Relationship Id="rId3" Type="http://schemas.openxmlformats.org/officeDocument/2006/relationships/slideLayout" Target="../slideLayouts/slideLayout397.xml"/><Relationship Id="rId7" Type="http://schemas.openxmlformats.org/officeDocument/2006/relationships/slideLayout" Target="../slideLayouts/slideLayout401.xml"/><Relationship Id="rId12" Type="http://schemas.openxmlformats.org/officeDocument/2006/relationships/theme" Target="../theme/theme41.xml"/><Relationship Id="rId2" Type="http://schemas.openxmlformats.org/officeDocument/2006/relationships/slideLayout" Target="../slideLayouts/slideLayout396.xml"/><Relationship Id="rId1" Type="http://schemas.openxmlformats.org/officeDocument/2006/relationships/slideLayout" Target="../slideLayouts/slideLayout395.xml"/><Relationship Id="rId6" Type="http://schemas.openxmlformats.org/officeDocument/2006/relationships/slideLayout" Target="../slideLayouts/slideLayout400.xml"/><Relationship Id="rId11" Type="http://schemas.openxmlformats.org/officeDocument/2006/relationships/slideLayout" Target="../slideLayouts/slideLayout405.xml"/><Relationship Id="rId5" Type="http://schemas.openxmlformats.org/officeDocument/2006/relationships/slideLayout" Target="../slideLayouts/slideLayout399.xml"/><Relationship Id="rId10" Type="http://schemas.openxmlformats.org/officeDocument/2006/relationships/slideLayout" Target="../slideLayouts/slideLayout404.xml"/><Relationship Id="rId4" Type="http://schemas.openxmlformats.org/officeDocument/2006/relationships/slideLayout" Target="../slideLayouts/slideLayout398.xml"/><Relationship Id="rId9" Type="http://schemas.openxmlformats.org/officeDocument/2006/relationships/slideLayout" Target="../slideLayouts/slideLayout403.xml"/></Relationships>
</file>

<file path=ppt/slideMasters/_rels/slideMaster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42.xml"/><Relationship Id="rId1" Type="http://schemas.openxmlformats.org/officeDocument/2006/relationships/slideLayout" Target="../slideLayouts/slideLayout406.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14.xml"/><Relationship Id="rId3" Type="http://schemas.openxmlformats.org/officeDocument/2006/relationships/slideLayout" Target="../slideLayouts/slideLayout409.xml"/><Relationship Id="rId7" Type="http://schemas.openxmlformats.org/officeDocument/2006/relationships/slideLayout" Target="../slideLayouts/slideLayout413.xml"/><Relationship Id="rId12" Type="http://schemas.openxmlformats.org/officeDocument/2006/relationships/theme" Target="../theme/theme43.xml"/><Relationship Id="rId2" Type="http://schemas.openxmlformats.org/officeDocument/2006/relationships/slideLayout" Target="../slideLayouts/slideLayout408.xml"/><Relationship Id="rId1" Type="http://schemas.openxmlformats.org/officeDocument/2006/relationships/slideLayout" Target="../slideLayouts/slideLayout407.xml"/><Relationship Id="rId6" Type="http://schemas.openxmlformats.org/officeDocument/2006/relationships/slideLayout" Target="../slideLayouts/slideLayout412.xml"/><Relationship Id="rId11" Type="http://schemas.openxmlformats.org/officeDocument/2006/relationships/slideLayout" Target="../slideLayouts/slideLayout417.xml"/><Relationship Id="rId5" Type="http://schemas.openxmlformats.org/officeDocument/2006/relationships/slideLayout" Target="../slideLayouts/slideLayout411.xml"/><Relationship Id="rId10" Type="http://schemas.openxmlformats.org/officeDocument/2006/relationships/slideLayout" Target="../slideLayouts/slideLayout416.xml"/><Relationship Id="rId4" Type="http://schemas.openxmlformats.org/officeDocument/2006/relationships/slideLayout" Target="../slideLayouts/slideLayout410.xml"/><Relationship Id="rId9" Type="http://schemas.openxmlformats.org/officeDocument/2006/relationships/slideLayout" Target="../slideLayouts/slideLayout41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25.xml"/><Relationship Id="rId13" Type="http://schemas.openxmlformats.org/officeDocument/2006/relationships/slideLayout" Target="../slideLayouts/slideLayout430.xml"/><Relationship Id="rId3" Type="http://schemas.openxmlformats.org/officeDocument/2006/relationships/slideLayout" Target="../slideLayouts/slideLayout420.xml"/><Relationship Id="rId7" Type="http://schemas.openxmlformats.org/officeDocument/2006/relationships/slideLayout" Target="../slideLayouts/slideLayout424.xml"/><Relationship Id="rId12" Type="http://schemas.openxmlformats.org/officeDocument/2006/relationships/slideLayout" Target="../slideLayouts/slideLayout429.xml"/><Relationship Id="rId2" Type="http://schemas.openxmlformats.org/officeDocument/2006/relationships/slideLayout" Target="../slideLayouts/slideLayout419.xml"/><Relationship Id="rId1" Type="http://schemas.openxmlformats.org/officeDocument/2006/relationships/slideLayout" Target="../slideLayouts/slideLayout418.xml"/><Relationship Id="rId6" Type="http://schemas.openxmlformats.org/officeDocument/2006/relationships/slideLayout" Target="../slideLayouts/slideLayout423.xml"/><Relationship Id="rId11" Type="http://schemas.openxmlformats.org/officeDocument/2006/relationships/slideLayout" Target="../slideLayouts/slideLayout428.xml"/><Relationship Id="rId5" Type="http://schemas.openxmlformats.org/officeDocument/2006/relationships/slideLayout" Target="../slideLayouts/slideLayout422.xml"/><Relationship Id="rId10" Type="http://schemas.openxmlformats.org/officeDocument/2006/relationships/slideLayout" Target="../slideLayouts/slideLayout427.xml"/><Relationship Id="rId4" Type="http://schemas.openxmlformats.org/officeDocument/2006/relationships/slideLayout" Target="../slideLayouts/slideLayout421.xml"/><Relationship Id="rId9" Type="http://schemas.openxmlformats.org/officeDocument/2006/relationships/slideLayout" Target="../slideLayouts/slideLayout426.xml"/><Relationship Id="rId14"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431.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39.xml"/><Relationship Id="rId3" Type="http://schemas.openxmlformats.org/officeDocument/2006/relationships/slideLayout" Target="../slideLayouts/slideLayout434.xml"/><Relationship Id="rId7" Type="http://schemas.openxmlformats.org/officeDocument/2006/relationships/slideLayout" Target="../slideLayouts/slideLayout438.xml"/><Relationship Id="rId12" Type="http://schemas.openxmlformats.org/officeDocument/2006/relationships/theme" Target="../theme/theme46.xml"/><Relationship Id="rId2" Type="http://schemas.openxmlformats.org/officeDocument/2006/relationships/slideLayout" Target="../slideLayouts/slideLayout433.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slideLayout" Target="../slideLayouts/slideLayout442.xml"/><Relationship Id="rId5" Type="http://schemas.openxmlformats.org/officeDocument/2006/relationships/slideLayout" Target="../slideLayouts/slideLayout436.xml"/><Relationship Id="rId10" Type="http://schemas.openxmlformats.org/officeDocument/2006/relationships/slideLayout" Target="../slideLayouts/slideLayout441.xml"/><Relationship Id="rId4" Type="http://schemas.openxmlformats.org/officeDocument/2006/relationships/slideLayout" Target="../slideLayouts/slideLayout435.xml"/><Relationship Id="rId9" Type="http://schemas.openxmlformats.org/officeDocument/2006/relationships/slideLayout" Target="../slideLayouts/slideLayout440.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50.xml"/><Relationship Id="rId13" Type="http://schemas.openxmlformats.org/officeDocument/2006/relationships/image" Target="../media/image3.jpeg"/><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theme" Target="../theme/theme47.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5" Type="http://schemas.openxmlformats.org/officeDocument/2006/relationships/slideLayout" Target="../slideLayouts/slideLayout447.xml"/><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61.xml"/><Relationship Id="rId13" Type="http://schemas.openxmlformats.org/officeDocument/2006/relationships/image" Target="../media/image4.png"/><Relationship Id="rId3" Type="http://schemas.openxmlformats.org/officeDocument/2006/relationships/slideLayout" Target="../slideLayouts/slideLayout456.xml"/><Relationship Id="rId7" Type="http://schemas.openxmlformats.org/officeDocument/2006/relationships/slideLayout" Target="../slideLayouts/slideLayout460.xml"/><Relationship Id="rId12" Type="http://schemas.openxmlformats.org/officeDocument/2006/relationships/theme" Target="../theme/theme48.xml"/><Relationship Id="rId2" Type="http://schemas.openxmlformats.org/officeDocument/2006/relationships/slideLayout" Target="../slideLayouts/slideLayout455.xml"/><Relationship Id="rId1" Type="http://schemas.openxmlformats.org/officeDocument/2006/relationships/slideLayout" Target="../slideLayouts/slideLayout454.xml"/><Relationship Id="rId6" Type="http://schemas.openxmlformats.org/officeDocument/2006/relationships/slideLayout" Target="../slideLayouts/slideLayout459.xml"/><Relationship Id="rId11" Type="http://schemas.openxmlformats.org/officeDocument/2006/relationships/slideLayout" Target="../slideLayouts/slideLayout464.xml"/><Relationship Id="rId5" Type="http://schemas.openxmlformats.org/officeDocument/2006/relationships/slideLayout" Target="../slideLayouts/slideLayout458.xml"/><Relationship Id="rId10" Type="http://schemas.openxmlformats.org/officeDocument/2006/relationships/slideLayout" Target="../slideLayouts/slideLayout463.xml"/><Relationship Id="rId4" Type="http://schemas.openxmlformats.org/officeDocument/2006/relationships/slideLayout" Target="../slideLayouts/slideLayout457.xml"/><Relationship Id="rId9" Type="http://schemas.openxmlformats.org/officeDocument/2006/relationships/slideLayout" Target="../slideLayouts/slideLayout462.xml"/></Relationships>
</file>

<file path=ppt/slideMasters/_rels/slideMaster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49.xml"/><Relationship Id="rId1" Type="http://schemas.openxmlformats.org/officeDocument/2006/relationships/slideLayout" Target="../slideLayouts/slideLayout4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466.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74.xml"/><Relationship Id="rId13" Type="http://schemas.openxmlformats.org/officeDocument/2006/relationships/slideLayout" Target="../slideLayouts/slideLayout479.xml"/><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slideLayout" Target="../slideLayouts/slideLayout478.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 Id="rId14"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2" Type="http://schemas.openxmlformats.org/officeDocument/2006/relationships/theme" Target="../theme/theme52.xml"/><Relationship Id="rId1" Type="http://schemas.openxmlformats.org/officeDocument/2006/relationships/slideLayout" Target="../slideLayouts/slideLayout480.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488.xml"/><Relationship Id="rId3" Type="http://schemas.openxmlformats.org/officeDocument/2006/relationships/slideLayout" Target="../slideLayouts/slideLayout483.xml"/><Relationship Id="rId7" Type="http://schemas.openxmlformats.org/officeDocument/2006/relationships/slideLayout" Target="../slideLayouts/slideLayout487.xml"/><Relationship Id="rId12" Type="http://schemas.openxmlformats.org/officeDocument/2006/relationships/theme" Target="../theme/theme53.xml"/><Relationship Id="rId2" Type="http://schemas.openxmlformats.org/officeDocument/2006/relationships/slideLayout" Target="../slideLayouts/slideLayout482.xml"/><Relationship Id="rId1" Type="http://schemas.openxmlformats.org/officeDocument/2006/relationships/slideLayout" Target="../slideLayouts/slideLayout481.xml"/><Relationship Id="rId6" Type="http://schemas.openxmlformats.org/officeDocument/2006/relationships/slideLayout" Target="../slideLayouts/slideLayout486.xml"/><Relationship Id="rId11" Type="http://schemas.openxmlformats.org/officeDocument/2006/relationships/slideLayout" Target="../slideLayouts/slideLayout491.xml"/><Relationship Id="rId5" Type="http://schemas.openxmlformats.org/officeDocument/2006/relationships/slideLayout" Target="../slideLayouts/slideLayout485.xml"/><Relationship Id="rId10" Type="http://schemas.openxmlformats.org/officeDocument/2006/relationships/slideLayout" Target="../slideLayouts/slideLayout490.xml"/><Relationship Id="rId4" Type="http://schemas.openxmlformats.org/officeDocument/2006/relationships/slideLayout" Target="../slideLayouts/slideLayout484.xml"/><Relationship Id="rId9" Type="http://schemas.openxmlformats.org/officeDocument/2006/relationships/slideLayout" Target="../slideLayouts/slideLayout489.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499.xml"/><Relationship Id="rId3" Type="http://schemas.openxmlformats.org/officeDocument/2006/relationships/slideLayout" Target="../slideLayouts/slideLayout494.xml"/><Relationship Id="rId7" Type="http://schemas.openxmlformats.org/officeDocument/2006/relationships/slideLayout" Target="../slideLayouts/slideLayout498.xml"/><Relationship Id="rId12" Type="http://schemas.openxmlformats.org/officeDocument/2006/relationships/theme" Target="../theme/theme54.xml"/><Relationship Id="rId2" Type="http://schemas.openxmlformats.org/officeDocument/2006/relationships/slideLayout" Target="../slideLayouts/slideLayout493.xml"/><Relationship Id="rId1" Type="http://schemas.openxmlformats.org/officeDocument/2006/relationships/slideLayout" Target="../slideLayouts/slideLayout492.xml"/><Relationship Id="rId6" Type="http://schemas.openxmlformats.org/officeDocument/2006/relationships/slideLayout" Target="../slideLayouts/slideLayout497.xml"/><Relationship Id="rId11" Type="http://schemas.openxmlformats.org/officeDocument/2006/relationships/slideLayout" Target="../slideLayouts/slideLayout502.xml"/><Relationship Id="rId5" Type="http://schemas.openxmlformats.org/officeDocument/2006/relationships/slideLayout" Target="../slideLayouts/slideLayout496.xml"/><Relationship Id="rId10" Type="http://schemas.openxmlformats.org/officeDocument/2006/relationships/slideLayout" Target="../slideLayouts/slideLayout501.xml"/><Relationship Id="rId4" Type="http://schemas.openxmlformats.org/officeDocument/2006/relationships/slideLayout" Target="../slideLayouts/slideLayout495.xml"/><Relationship Id="rId9" Type="http://schemas.openxmlformats.org/officeDocument/2006/relationships/slideLayout" Target="../slideLayouts/slideLayout500.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10.xml"/><Relationship Id="rId3" Type="http://schemas.openxmlformats.org/officeDocument/2006/relationships/slideLayout" Target="../slideLayouts/slideLayout505.xml"/><Relationship Id="rId7" Type="http://schemas.openxmlformats.org/officeDocument/2006/relationships/slideLayout" Target="../slideLayouts/slideLayout509.xml"/><Relationship Id="rId12" Type="http://schemas.openxmlformats.org/officeDocument/2006/relationships/theme" Target="../theme/theme55.xml"/><Relationship Id="rId2" Type="http://schemas.openxmlformats.org/officeDocument/2006/relationships/slideLayout" Target="../slideLayouts/slideLayout504.xml"/><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5" Type="http://schemas.openxmlformats.org/officeDocument/2006/relationships/slideLayout" Target="../slideLayouts/slideLayout507.xml"/><Relationship Id="rId10" Type="http://schemas.openxmlformats.org/officeDocument/2006/relationships/slideLayout" Target="../slideLayouts/slideLayout512.xml"/><Relationship Id="rId4" Type="http://schemas.openxmlformats.org/officeDocument/2006/relationships/slideLayout" Target="../slideLayouts/slideLayout506.xml"/><Relationship Id="rId9" Type="http://schemas.openxmlformats.org/officeDocument/2006/relationships/slideLayout" Target="../slideLayouts/slideLayout51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6.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1.xml"/><Relationship Id="rId1" Type="http://schemas.openxmlformats.org/officeDocument/2006/relationships/slideLayout" Target="../slideLayouts/slideLayout5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a typeface="ＭＳ Ｐゴシック" charset="0"/>
                <a:cs typeface="ＭＳ Ｐゴシック" charset="0"/>
              </a:rPr>
              <a:pPr eaLnBrk="0" hangingPunct="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3071449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2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6E036EF-5242-5241-AB42-97179E1AF200}" type="slidenum">
              <a:rPr lang="en-US"/>
              <a:pPr>
                <a:defRPr/>
              </a:pPr>
              <a:t>‹#›</a:t>
            </a:fld>
            <a:endParaRPr lang="en-US"/>
          </a:p>
        </p:txBody>
      </p:sp>
    </p:spTree>
    <p:extLst>
      <p:ext uri="{BB962C8B-B14F-4D97-AF65-F5344CB8AC3E}">
        <p14:creationId xmlns:p14="http://schemas.microsoft.com/office/powerpoint/2010/main" val="70119789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77F0174D-8720-3446-A603-EC7D19F96B0B}" type="slidenum">
              <a:rPr lang="zh-CN" altLang="en-US"/>
              <a:pPr>
                <a:defRPr/>
              </a:pPr>
              <a:t>‹#›</a:t>
            </a:fld>
            <a:endParaRPr lang="en-US" altLang="zh-CN"/>
          </a:p>
        </p:txBody>
      </p:sp>
    </p:spTree>
    <p:extLst>
      <p:ext uri="{BB962C8B-B14F-4D97-AF65-F5344CB8AC3E}">
        <p14:creationId xmlns:p14="http://schemas.microsoft.com/office/powerpoint/2010/main" val="1128537756"/>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12" charset="0"/>
                <a:ea typeface="+mn-ea"/>
                <a:cs typeface="+mn-cs"/>
              </a:defRPr>
            </a:lvl1pPr>
          </a:lstStyle>
          <a:p>
            <a:pPr>
              <a:defRPr/>
            </a:pPr>
            <a:endParaRPr lang="en-US"/>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1A95ACD-FD70-1448-A667-16509BC6A846}" type="slidenum">
              <a:rPr lang="en-US"/>
              <a:pPr>
                <a:defRPr/>
              </a:pPr>
              <a:t>‹#›</a:t>
            </a:fld>
            <a:endParaRPr lang="en-US"/>
          </a:p>
        </p:txBody>
      </p:sp>
      <p:grpSp>
        <p:nvGrpSpPr>
          <p:cNvPr id="25604" name="Group 1028"/>
          <p:cNvGrpSpPr>
            <a:grpSpLocks/>
          </p:cNvGrpSpPr>
          <p:nvPr/>
        </p:nvGrpSpPr>
        <p:grpSpPr bwMode="auto">
          <a:xfrm>
            <a:off x="0" y="0"/>
            <a:ext cx="9140825" cy="6850063"/>
            <a:chOff x="0" y="0"/>
            <a:chExt cx="5758" cy="4315"/>
          </a:xfrm>
        </p:grpSpPr>
        <p:grpSp>
          <p:nvGrpSpPr>
            <p:cNvPr id="25608"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25614"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5610" name="Freeform 1036"/>
            <p:cNvSpPr>
              <a:spLocks/>
            </p:cNvSpPr>
            <p:nvPr/>
          </p:nvSpPr>
          <p:spPr bwMode="hidden">
            <a:xfrm>
              <a:off x="0" y="0"/>
              <a:ext cx="5758" cy="1776"/>
            </a:xfrm>
            <a:custGeom>
              <a:avLst/>
              <a:gdLst>
                <a:gd name="T0" fmla="*/ 0 w 5740"/>
                <a:gd name="T1" fmla="*/ 0 h 1906"/>
                <a:gd name="T2" fmla="*/ 0 w 5740"/>
                <a:gd name="T3" fmla="*/ 129 h 1906"/>
                <a:gd name="T4" fmla="*/ 6465 w 5740"/>
                <a:gd name="T5" fmla="*/ 129 h 1906"/>
                <a:gd name="T6" fmla="*/ 64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12" charset="0"/>
                <a:ea typeface="+mn-ea"/>
                <a:cs typeface="+mn-cs"/>
              </a:defRPr>
            </a:lvl1pPr>
          </a:lstStyle>
          <a:p>
            <a:pPr>
              <a:defRPr/>
            </a:pPr>
            <a:endParaRPr lang="en-US"/>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126500"/>
      </p:ext>
    </p:extLst>
  </p:cSld>
  <p:clrMap bg1="dk2" tx1="lt1" bg2="dk1"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77F0174D-8720-3446-A603-EC7D19F96B0B}"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4151848188"/>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1031" name="Group 26"/>
            <p:cNvGrpSpPr>
              <a:grpSpLocks/>
            </p:cNvGrpSpPr>
            <p:nvPr/>
          </p:nvGrpSpPr>
          <p:grpSpPr bwMode="auto">
            <a:xfrm>
              <a:off x="246" y="204"/>
              <a:ext cx="5271" cy="3889"/>
              <a:chOff x="246" y="204"/>
              <a:chExt cx="5271" cy="3889"/>
            </a:xfrm>
          </p:grpSpPr>
          <p:sp>
            <p:nvSpPr>
              <p:cNvPr id="5"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 name="Freeform 4"/>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29" name="Freeform 5"/>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0" name="Freeform 6"/>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 name="Freeform 7"/>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 name="Freeform 8"/>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3" name="Freeform 9"/>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4" name="Freeform 10"/>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5" name="Freeform 11"/>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6" name="Freeform 12"/>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7" name="Freeform 13"/>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8" name="Freeform 14"/>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9" name="Freeform 15"/>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0" name="Freeform 16"/>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1" name="Freeform 17"/>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2" name="Freeform 18"/>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3" name="Freeform 19"/>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4" name="Freeform 20"/>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5" name="Freeform 21"/>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6" name="Freeform 22"/>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7" name="Freeform 23"/>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8" name="Freeform 24"/>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9" name="Freeform 25"/>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032"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sp>
        <p:nvSpPr>
          <p:cNvPr id="1027" name="Text Box 39"/>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endParaRPr lang="en-US" sz="1400" b="1">
              <a:solidFill>
                <a:srgbClr val="FFFFFF"/>
              </a:solidFill>
              <a:latin typeface="Arial" charset="0"/>
            </a:endParaRPr>
          </a:p>
        </p:txBody>
      </p:sp>
      <p:sp>
        <p:nvSpPr>
          <p:cNvPr id="1028" name="Text Box 4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latin typeface="Arial" charset="0"/>
              </a:rPr>
              <a:t>© </a:t>
            </a:r>
            <a:r>
              <a:rPr lang="en-US" sz="1000" b="1">
                <a:solidFill>
                  <a:srgbClr val="FFFFFF"/>
                </a:solidFill>
                <a:latin typeface="Arial" charset="0"/>
              </a:rPr>
              <a:t>2006</a:t>
            </a:r>
            <a:r>
              <a:rPr lang="en-US" sz="900" b="1">
                <a:solidFill>
                  <a:srgbClr val="FFFFFF"/>
                </a:solidFill>
                <a:latin typeface="Arial" charset="0"/>
              </a:rPr>
              <a:t> TBBMI</a:t>
            </a:r>
          </a:p>
        </p:txBody>
      </p:sp>
      <p:sp>
        <p:nvSpPr>
          <p:cNvPr id="1066" name="Rectangle 42"/>
          <p:cNvSpPr>
            <a:spLocks noChangeArrowheads="1"/>
          </p:cNvSpPr>
          <p:nvPr userDrawn="1"/>
        </p:nvSpPr>
        <p:spPr bwMode="auto">
          <a:xfrm>
            <a:off x="7485785" y="6526213"/>
            <a:ext cx="812800"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9.65.03b.</a:t>
            </a:r>
          </a:p>
        </p:txBody>
      </p:sp>
    </p:spTree>
    <p:extLst>
      <p:ext uri="{BB962C8B-B14F-4D97-AF65-F5344CB8AC3E}">
        <p14:creationId xmlns:p14="http://schemas.microsoft.com/office/powerpoint/2010/main" val="4041953359"/>
      </p:ext>
    </p:extLst>
  </p:cSld>
  <p:clrMap bg1="dk2" tx1="lt1" bg2="dk1"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spd="slow">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2" charset="0"/>
                <a:ea typeface="ＭＳ Ｐゴシック" pitchFamily="-112" charset="-128"/>
                <a:cs typeface="ＭＳ Ｐゴシック" pitchFamily="-112" charset="-128"/>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2" charset="0"/>
                <a:ea typeface="ＭＳ Ｐゴシック" pitchFamily="-112" charset="-128"/>
                <a:cs typeface="ＭＳ Ｐゴシック" pitchFamily="-112" charset="-128"/>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defRPr/>
            </a:pPr>
            <a:fld id="{12370250-F613-124A-AE3C-82C94AB536BB}" type="slidenum">
              <a:rPr lang="en-US">
                <a:solidFill>
                  <a:srgbClr val="000000"/>
                </a:solidFill>
                <a:latin typeface="Arial" charset="0"/>
              </a:rPr>
              <a:pPr eaLnBrk="0" hangingPunct="0">
                <a:defRPr/>
              </a:pPr>
              <a:t>‹#›</a:t>
            </a:fld>
            <a:endParaRPr lang="en-US">
              <a:solidFill>
                <a:srgbClr val="000000"/>
              </a:solidFill>
              <a:latin typeface="Arial" charset="0"/>
            </a:endParaRPr>
          </a:p>
        </p:txBody>
      </p:sp>
    </p:spTree>
    <p:extLst>
      <p:ext uri="{BB962C8B-B14F-4D97-AF65-F5344CB8AC3E}">
        <p14:creationId xmlns:p14="http://schemas.microsoft.com/office/powerpoint/2010/main" val="360786049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09" name="Rectangle 1"/>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68610" name="Rectangle 2"/>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68611" name="Rectangle 3"/>
          <p:cNvSpPr>
            <a:spLocks noGrp="1" noChangeArrowheads="1"/>
          </p:cNvSpPr>
          <p:nvPr>
            <p:ph type="dt"/>
          </p:nvPr>
        </p:nvSpPr>
        <p:spPr bwMode="auto">
          <a:xfrm>
            <a:off x="457200" y="6356350"/>
            <a:ext cx="2132013" cy="363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lvl1pPr defTabSz="457200">
              <a:buClr>
                <a:srgbClr val="000000"/>
              </a:buClr>
              <a:buSzPct val="45000"/>
              <a:buFont typeface="Wingdings" charset="0"/>
              <a:buNone/>
              <a:tabLst>
                <a:tab pos="723900" algn="l"/>
                <a:tab pos="1447800" algn="l"/>
              </a:tabLst>
              <a:defRPr sz="1200">
                <a:solidFill>
                  <a:srgbClr val="898989"/>
                </a:solidFill>
                <a:latin typeface="Calibri"/>
                <a:ea typeface="新細明體" charset="0"/>
                <a:cs typeface="新細明體" charset="0"/>
              </a:defRPr>
            </a:lvl1pPr>
          </a:lstStyle>
          <a:p>
            <a:pPr>
              <a:defRPr/>
            </a:pPr>
            <a:r>
              <a:rPr lang="en-US"/>
              <a:t>08/03/13</a:t>
            </a:r>
          </a:p>
        </p:txBody>
      </p:sp>
      <p:sp>
        <p:nvSpPr>
          <p:cNvPr id="68612" name="Text Box 4"/>
          <p:cNvSpPr txBox="1">
            <a:spLocks noChangeArrowheads="1"/>
          </p:cNvSpPr>
          <p:nvPr/>
        </p:nvSpPr>
        <p:spPr bwMode="auto">
          <a:xfrm>
            <a:off x="3124200" y="6356350"/>
            <a:ext cx="2895600" cy="365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800">
              <a:solidFill>
                <a:srgbClr val="FFFFFF"/>
              </a:solidFill>
              <a:latin typeface="News Gothic MT" charset="0"/>
              <a:ea typeface="SimSun" charset="0"/>
              <a:cs typeface="SimSun" charset="0"/>
            </a:endParaRPr>
          </a:p>
        </p:txBody>
      </p:sp>
      <p:sp>
        <p:nvSpPr>
          <p:cNvPr id="68613" name="Rectangle 5"/>
          <p:cNvSpPr>
            <a:spLocks noGrp="1" noChangeArrowheads="1"/>
          </p:cNvSpPr>
          <p:nvPr>
            <p:ph type="sldNum"/>
          </p:nvPr>
        </p:nvSpPr>
        <p:spPr bwMode="auto">
          <a:xfrm>
            <a:off x="6553200" y="6356350"/>
            <a:ext cx="2132013" cy="363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lvl1pPr algn="r" defTabSz="457200">
              <a:buClr>
                <a:srgbClr val="000000"/>
              </a:buClr>
              <a:buSzPct val="45000"/>
              <a:buFont typeface="Wingdings" charset="0"/>
              <a:buNone/>
              <a:tabLst>
                <a:tab pos="723900" algn="l"/>
                <a:tab pos="1447800" algn="l"/>
              </a:tabLst>
              <a:defRPr sz="1200">
                <a:solidFill>
                  <a:srgbClr val="898989"/>
                </a:solidFill>
                <a:latin typeface="Calibri"/>
                <a:ea typeface="新細明體" charset="0"/>
                <a:cs typeface="新細明體" charset="0"/>
              </a:defRPr>
            </a:lvl1pPr>
          </a:lstStyle>
          <a:p>
            <a:pPr>
              <a:defRPr/>
            </a:pPr>
            <a:fld id="{14E01177-2866-D648-97C7-546AE4257172}" type="slidenum">
              <a:rPr lang="en-US"/>
              <a:pPr>
                <a:defRPr/>
              </a:pPr>
              <a:t>‹#›</a:t>
            </a:fld>
            <a:endParaRPr lang="en-US"/>
          </a:p>
        </p:txBody>
      </p:sp>
    </p:spTree>
    <p:extLst>
      <p:ext uri="{BB962C8B-B14F-4D97-AF65-F5344CB8AC3E}">
        <p14:creationId xmlns:p14="http://schemas.microsoft.com/office/powerpoint/2010/main" val="375968484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ChangeArrowheads="1"/>
          </p:cNvSpPr>
          <p:nvPr/>
        </p:nvSpPr>
        <p:spPr bwMode="ltGray">
          <a:xfrm>
            <a:off x="417514" y="1098558"/>
            <a:ext cx="438150" cy="47466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19" name="Rectangle 3"/>
          <p:cNvSpPr>
            <a:spLocks noChangeArrowheads="1"/>
          </p:cNvSpPr>
          <p:nvPr/>
        </p:nvSpPr>
        <p:spPr bwMode="ltGray">
          <a:xfrm>
            <a:off x="800104" y="1098558"/>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20" name="Rectangle 4"/>
          <p:cNvSpPr>
            <a:spLocks noChangeArrowheads="1"/>
          </p:cNvSpPr>
          <p:nvPr/>
        </p:nvSpPr>
        <p:spPr bwMode="ltGray">
          <a:xfrm>
            <a:off x="541344" y="1520832"/>
            <a:ext cx="422275" cy="474663"/>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21" name="Rectangle 5"/>
          <p:cNvSpPr>
            <a:spLocks noChangeArrowheads="1"/>
          </p:cNvSpPr>
          <p:nvPr/>
        </p:nvSpPr>
        <p:spPr bwMode="ltGray">
          <a:xfrm>
            <a:off x="911226" y="1520832"/>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22" name="Rectangle 6"/>
          <p:cNvSpPr>
            <a:spLocks noChangeArrowheads="1"/>
          </p:cNvSpPr>
          <p:nvPr/>
        </p:nvSpPr>
        <p:spPr bwMode="ltGray">
          <a:xfrm>
            <a:off x="127002" y="1447814"/>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23" name="Rectangle 7"/>
          <p:cNvSpPr>
            <a:spLocks noChangeArrowheads="1"/>
          </p:cNvSpPr>
          <p:nvPr/>
        </p:nvSpPr>
        <p:spPr bwMode="gray">
          <a:xfrm>
            <a:off x="762000" y="990604"/>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endParaRPr kumimoji="1" lang="en-US">
              <a:latin typeface="Arial" charset="0"/>
            </a:endParaRPr>
          </a:p>
        </p:txBody>
      </p:sp>
      <p:sp>
        <p:nvSpPr>
          <p:cNvPr id="111624" name="Rectangle 8"/>
          <p:cNvSpPr>
            <a:spLocks noChangeArrowheads="1"/>
          </p:cNvSpPr>
          <p:nvPr/>
        </p:nvSpPr>
        <p:spPr bwMode="gray">
          <a:xfrm flipV="1">
            <a:off x="460389"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lIns="91334" tIns="45667" rIns="91334" bIns="45667" anchor="ctr"/>
          <a:lstStyle/>
          <a:p>
            <a:endParaRPr kumimoji="1" lang="en-US">
              <a:latin typeface="Arial" charset="0"/>
            </a:endParaRPr>
          </a:p>
        </p:txBody>
      </p:sp>
      <p:sp>
        <p:nvSpPr>
          <p:cNvPr id="111625" name="Rectangle 9"/>
          <p:cNvSpPr>
            <a:spLocks noGrp="1" noChangeArrowheads="1"/>
          </p:cNvSpPr>
          <p:nvPr>
            <p:ph type="title"/>
          </p:nvPr>
        </p:nvSpPr>
        <p:spPr bwMode="auto">
          <a:xfrm>
            <a:off x="1150944" y="617538"/>
            <a:ext cx="779303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b" anchorCtr="0" compatLnSpc="1">
            <a:prstTxWarp prst="textNoShape">
              <a:avLst/>
            </a:prstTxWarp>
          </a:bodyPr>
          <a:lstStyle/>
          <a:p>
            <a:pPr lvl="0"/>
            <a:r>
              <a:rPr lang="en-US"/>
              <a:t>Click to edit Master title style</a:t>
            </a:r>
          </a:p>
        </p:txBody>
      </p:sp>
      <p:sp>
        <p:nvSpPr>
          <p:cNvPr id="111626"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0107"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defRPr sz="1400">
                <a:latin typeface="Arial" pitchFamily="-112" charset="0"/>
                <a:ea typeface="+mn-ea"/>
                <a:cs typeface="+mn-cs"/>
              </a:defRPr>
            </a:lvl1pPr>
          </a:lstStyle>
          <a:p>
            <a:pPr>
              <a:defRPr/>
            </a:pPr>
            <a:endParaRPr lang="en-US"/>
          </a:p>
        </p:txBody>
      </p:sp>
      <p:sp>
        <p:nvSpPr>
          <p:cNvPr id="260108"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260109"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400">
                <a:latin typeface="Arial" charset="0"/>
              </a:defRPr>
            </a:lvl1pPr>
          </a:lstStyle>
          <a:p>
            <a:pPr>
              <a:defRPr/>
            </a:pPr>
            <a:fld id="{69EA6815-36EF-304B-99F2-EF798A171DEE}" type="slidenum">
              <a:rPr lang="en-US"/>
              <a:pPr>
                <a:defRPr/>
              </a:pPr>
              <a:t>‹#›</a:t>
            </a:fld>
            <a:endParaRPr lang="en-US"/>
          </a:p>
        </p:txBody>
      </p:sp>
    </p:spTree>
    <p:extLst>
      <p:ext uri="{BB962C8B-B14F-4D97-AF65-F5344CB8AC3E}">
        <p14:creationId xmlns:p14="http://schemas.microsoft.com/office/powerpoint/2010/main" val="4219245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5pPr>
      <a:lvl6pPr marL="456686" algn="l" rtl="0" fontAlgn="base">
        <a:spcBef>
          <a:spcPct val="0"/>
        </a:spcBef>
        <a:spcAft>
          <a:spcPct val="0"/>
        </a:spcAft>
        <a:defRPr sz="4400">
          <a:solidFill>
            <a:schemeClr val="tx2"/>
          </a:solidFill>
          <a:latin typeface="Arial" pitchFamily="-110" charset="0"/>
        </a:defRPr>
      </a:lvl6pPr>
      <a:lvl7pPr marL="913370" algn="l" rtl="0" fontAlgn="base">
        <a:spcBef>
          <a:spcPct val="0"/>
        </a:spcBef>
        <a:spcAft>
          <a:spcPct val="0"/>
        </a:spcAft>
        <a:defRPr sz="4400">
          <a:solidFill>
            <a:schemeClr val="tx2"/>
          </a:solidFill>
          <a:latin typeface="Arial" pitchFamily="-110" charset="0"/>
        </a:defRPr>
      </a:lvl7pPr>
      <a:lvl8pPr marL="1370051" algn="l" rtl="0" fontAlgn="base">
        <a:spcBef>
          <a:spcPct val="0"/>
        </a:spcBef>
        <a:spcAft>
          <a:spcPct val="0"/>
        </a:spcAft>
        <a:defRPr sz="4400">
          <a:solidFill>
            <a:schemeClr val="tx2"/>
          </a:solidFill>
          <a:latin typeface="Arial" pitchFamily="-110" charset="0"/>
        </a:defRPr>
      </a:lvl8pPr>
      <a:lvl9pPr marL="1826739" algn="l" rtl="0" fontAlgn="base">
        <a:spcBef>
          <a:spcPct val="0"/>
        </a:spcBef>
        <a:spcAft>
          <a:spcPct val="0"/>
        </a:spcAft>
        <a:defRPr sz="4400">
          <a:solidFill>
            <a:schemeClr val="tx2"/>
          </a:solidFill>
          <a:latin typeface="Arial" pitchFamily="-110" charset="0"/>
        </a:defRPr>
      </a:lvl9pPr>
    </p:titleStyle>
    <p:bodyStyle>
      <a:lvl1pPr marL="342512" indent="-342512"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ＭＳ Ｐゴシック" pitchFamily="-110" charset="-128"/>
        </a:defRPr>
      </a:lvl5pPr>
      <a:lvl6pPr marL="2511759" indent="-228341"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6pPr>
      <a:lvl7pPr marL="2968447" indent="-228341"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7pPr>
      <a:lvl8pPr marL="3425126" indent="-228341"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8pPr>
      <a:lvl9pPr marL="3881814" indent="-228341"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86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defTabSz="914400" fontAlgn="base">
              <a:spcBef>
                <a:spcPct val="0"/>
              </a:spcBef>
              <a:spcAft>
                <a:spcPct val="0"/>
              </a:spcAft>
              <a:defRPr/>
            </a:pPr>
            <a:endParaRPr lang="en-US">
              <a:latin typeface="Arial" charset="0"/>
              <a:ea typeface="ＭＳ Ｐゴシック" charset="0"/>
              <a:cs typeface="ＭＳ Ｐゴシック"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defTabSz="914400" fontAlgn="base">
              <a:spcBef>
                <a:spcPct val="0"/>
              </a:spcBef>
              <a:spcAft>
                <a:spcPct val="0"/>
              </a:spcAft>
              <a:defRPr/>
            </a:pPr>
            <a:endParaRPr lang="en-US">
              <a:latin typeface="Arial" charset="0"/>
              <a:ea typeface="ＭＳ Ｐゴシック" charset="0"/>
              <a:cs typeface="ＭＳ Ｐゴシック"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defTabSz="914400" fontAlgn="base">
              <a:spcBef>
                <a:spcPct val="0"/>
              </a:spcBef>
              <a:spcAft>
                <a:spcPct val="0"/>
              </a:spcAft>
              <a:defRPr/>
            </a:pPr>
            <a:fld id="{FB3A600B-6E19-EB4B-89BC-74ABBBF33EB3}"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33967703"/>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149763192"/>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5395"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0812725"/>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0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defRPr/>
            </a:pPr>
            <a:fld id="{09C02D1E-96AD-4548-98B7-C9603C8492B1}"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491010775"/>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2544421007"/>
      </p:ext>
    </p:extLst>
  </p:cSld>
  <p:clrMap bg1="dk2" tx1="lt1" bg2="dk1" tx2="lt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 id="2147483918"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743581933"/>
      </p:ext>
    </p:extLst>
  </p:cSld>
  <p:clrMap bg1="dk2" tx1="lt1" bg2="dk1" tx2="lt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 id="2147483933"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86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FB3A600B-6E19-EB4B-89BC-74ABBBF33EB3}" type="slidenum">
              <a:rPr lang="en-US"/>
              <a:pPr>
                <a:defRPr/>
              </a:pPr>
              <a:t>‹#›</a:t>
            </a:fld>
            <a:endParaRPr lang="en-US"/>
          </a:p>
        </p:txBody>
      </p:sp>
    </p:spTree>
    <p:extLst>
      <p:ext uri="{BB962C8B-B14F-4D97-AF65-F5344CB8AC3E}">
        <p14:creationId xmlns:p14="http://schemas.microsoft.com/office/powerpoint/2010/main" val="4098676657"/>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0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09C02D1E-96AD-4548-98B7-C9603C8492B1}" type="slidenum">
              <a:rPr lang="en-US"/>
              <a:pPr>
                <a:defRPr/>
              </a:pPr>
              <a:t>‹#›</a:t>
            </a:fld>
            <a:endParaRPr lang="en-US"/>
          </a:p>
        </p:txBody>
      </p:sp>
    </p:spTree>
    <p:extLst>
      <p:ext uri="{BB962C8B-B14F-4D97-AF65-F5344CB8AC3E}">
        <p14:creationId xmlns:p14="http://schemas.microsoft.com/office/powerpoint/2010/main" val="3225526978"/>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charset="0"/>
              </a:defRPr>
            </a:lvl1pPr>
          </a:lstStyle>
          <a:p>
            <a:pPr>
              <a:defRPr/>
            </a:pPr>
            <a:endParaRPr lang="en-US"/>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a:defRPr/>
            </a:pPr>
            <a:fld id="{5AE43E14-9B6F-6D43-A523-CA2A2759F36A}" type="slidenum">
              <a:rPr lang="en-US"/>
              <a:pPr>
                <a:defRPr/>
              </a:pPr>
              <a:t>‹#›</a:t>
            </a:fld>
            <a:endParaRPr lang="en-US"/>
          </a:p>
        </p:txBody>
      </p:sp>
      <p:grpSp>
        <p:nvGrpSpPr>
          <p:cNvPr id="436228" name="Group 4"/>
          <p:cNvGrpSpPr>
            <a:grpSpLocks/>
          </p:cNvGrpSpPr>
          <p:nvPr/>
        </p:nvGrpSpPr>
        <p:grpSpPr bwMode="auto">
          <a:xfrm>
            <a:off x="0" y="0"/>
            <a:ext cx="9140825" cy="6850063"/>
            <a:chOff x="0" y="0"/>
            <a:chExt cx="5758" cy="4315"/>
          </a:xfrm>
        </p:grpSpPr>
        <p:grpSp>
          <p:nvGrpSpPr>
            <p:cNvPr id="436232"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079"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080"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935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ndParaRPr>
              </a:p>
            </p:txBody>
          </p:sp>
          <p:sp>
            <p:nvSpPr>
              <p:cNvPr id="3082"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sp>
          <p:nvSpPr>
            <p:cNvPr id="3083"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935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charset="0"/>
              </a:defRPr>
            </a:lvl1pPr>
          </a:lstStyle>
          <a:p>
            <a:pPr>
              <a:defRPr/>
            </a:pPr>
            <a:endParaRPr lang="en-US"/>
          </a:p>
        </p:txBody>
      </p:sp>
      <p:sp>
        <p:nvSpPr>
          <p:cNvPr id="3087"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9846568"/>
      </p:ext>
    </p:extLst>
  </p:cSld>
  <p:clrMap bg1="dk2" tx1="lt1" bg2="dk1" tx2="lt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mj-ea"/>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mn-ea"/>
          <a:cs typeface="Arial"/>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3260793"/>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3983" r:id="rId12"/>
    <p:sldLayoutId id="2147483984" r:id="rId13"/>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9" charset="0"/>
                <a:ea typeface="+mn-ea"/>
                <a:cs typeface="+mn-cs"/>
              </a:defRPr>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9" charset="0"/>
                <a:ea typeface="+mn-ea"/>
                <a:cs typeface="+mn-cs"/>
              </a:defRPr>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514F8F8-D0BB-A94A-BB3A-6F279AFE755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567257628"/>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9" charset="0"/>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9" charset="0"/>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2BE7F39C-2E18-7040-8B93-0167AF641266}" type="slidenum">
              <a:rPr lang="en-GB"/>
              <a:pPr>
                <a:defRPr/>
              </a:pPr>
              <a:t>‹#›</a:t>
            </a:fld>
            <a:endParaRPr lang="en-GB"/>
          </a:p>
        </p:txBody>
      </p:sp>
    </p:spTree>
    <p:extLst>
      <p:ext uri="{BB962C8B-B14F-4D97-AF65-F5344CB8AC3E}">
        <p14:creationId xmlns:p14="http://schemas.microsoft.com/office/powerpoint/2010/main" val="640839787"/>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a:defRPr/>
            </a:pPr>
            <a:fld id="{FB0B9765-6576-D64E-BBEA-8425F2B59787}" type="slidenum">
              <a:rPr lang="en-GB">
                <a:effectLst/>
              </a:rPr>
              <a:pPr defTabSz="449263">
                <a:defRPr/>
              </a:pPr>
              <a:t>‹#›</a:t>
            </a:fld>
            <a:endParaRPr lang="en-GB">
              <a:effectLst/>
            </a:endParaRPr>
          </a:p>
        </p:txBody>
      </p:sp>
    </p:spTree>
    <p:extLst>
      <p:ext uri="{BB962C8B-B14F-4D97-AF65-F5344CB8AC3E}">
        <p14:creationId xmlns:p14="http://schemas.microsoft.com/office/powerpoint/2010/main" val="2047910264"/>
      </p:ext>
    </p:extLst>
  </p:cSld>
  <p:clrMap bg1="lt1" tx1="dk1" bg2="lt2" tx2="dk2" accent1="accent1" accent2="accent2" accent3="accent3" accent4="accent4" accent5="accent5" accent6="accent6" hlink="hlink" folHlink="folHlink"/>
  <p:sldLayoutIdLst>
    <p:sldLayoutId id="2147483687"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884726367"/>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 id="214748402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7" tIns="45693" rIns="91387" bIns="45693"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7"/>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7" tIns="45693" rIns="91387"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87" tIns="45693" rIns="91387" bIns="45693" numCol="1" anchor="t" anchorCtr="0" compatLnSpc="1">
            <a:prstTxWarp prst="textNoShape">
              <a:avLst/>
            </a:prstTxWarp>
          </a:bodyPr>
          <a:lstStyle>
            <a:lvl1pPr eaLnBrk="1" hangingPunct="1">
              <a:defRPr sz="1400"/>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87" tIns="45693" rIns="91387" bIns="45693" numCol="1" anchor="t" anchorCtr="0" compatLnSpc="1">
            <a:prstTxWarp prst="textNoShape">
              <a:avLst/>
            </a:prstTxWarp>
          </a:bodyPr>
          <a:lstStyle>
            <a:lvl1pPr algn="ctr" eaLnBrk="1" hangingPunct="1">
              <a:defRPr sz="1400"/>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87" tIns="45693" rIns="91387" bIns="45693" numCol="1" anchor="t" anchorCtr="0" compatLnSpc="1">
            <a:prstTxWarp prst="textNoShape">
              <a:avLst/>
            </a:prstTxWarp>
          </a:bodyPr>
          <a:lstStyle>
            <a:lvl1pPr algn="r" eaLnBrk="1" hangingPunct="1">
              <a:defRPr sz="1400"/>
            </a:lvl1pPr>
          </a:lstStyle>
          <a:p>
            <a:pPr>
              <a:defRPr/>
            </a:pPr>
            <a:fld id="{E96FFD9D-FB4A-5F4E-86CA-E1E188EF93FA}"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030966679"/>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6933" algn="ctr" rtl="0" fontAlgn="base">
        <a:spcBef>
          <a:spcPct val="0"/>
        </a:spcBef>
        <a:spcAft>
          <a:spcPct val="0"/>
        </a:spcAft>
        <a:defRPr sz="4400">
          <a:solidFill>
            <a:schemeClr val="tx2"/>
          </a:solidFill>
          <a:latin typeface="Arial" pitchFamily="-111" charset="0"/>
        </a:defRPr>
      </a:lvl6pPr>
      <a:lvl7pPr marL="913865" algn="ctr" rtl="0" fontAlgn="base">
        <a:spcBef>
          <a:spcPct val="0"/>
        </a:spcBef>
        <a:spcAft>
          <a:spcPct val="0"/>
        </a:spcAft>
        <a:defRPr sz="4400">
          <a:solidFill>
            <a:schemeClr val="tx2"/>
          </a:solidFill>
          <a:latin typeface="Arial" pitchFamily="-111" charset="0"/>
        </a:defRPr>
      </a:lvl7pPr>
      <a:lvl8pPr marL="1370799" algn="ctr" rtl="0" fontAlgn="base">
        <a:spcBef>
          <a:spcPct val="0"/>
        </a:spcBef>
        <a:spcAft>
          <a:spcPct val="0"/>
        </a:spcAft>
        <a:defRPr sz="4400">
          <a:solidFill>
            <a:schemeClr val="tx2"/>
          </a:solidFill>
          <a:latin typeface="Arial" pitchFamily="-111" charset="0"/>
        </a:defRPr>
      </a:lvl8pPr>
      <a:lvl9pPr marL="1827731" algn="ctr" rtl="0" fontAlgn="base">
        <a:spcBef>
          <a:spcPct val="0"/>
        </a:spcBef>
        <a:spcAft>
          <a:spcPct val="0"/>
        </a:spcAft>
        <a:defRPr sz="4400">
          <a:solidFill>
            <a:schemeClr val="tx2"/>
          </a:solidFill>
          <a:latin typeface="Arial" pitchFamily="-111" charset="0"/>
        </a:defRPr>
      </a:lvl9pPr>
    </p:titleStyle>
    <p:bodyStyle>
      <a:lvl1pPr marL="342699" indent="-342699"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515" indent="-285582"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2333" indent="-228465"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599264" indent="-228465"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6197" indent="-228465"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3130" indent="-228465" algn="l" rtl="0" fontAlgn="base">
        <a:spcBef>
          <a:spcPct val="20000"/>
        </a:spcBef>
        <a:spcAft>
          <a:spcPct val="0"/>
        </a:spcAft>
        <a:buChar char="»"/>
        <a:defRPr sz="2000">
          <a:solidFill>
            <a:schemeClr val="tx1"/>
          </a:solidFill>
          <a:latin typeface="+mn-lt"/>
          <a:ea typeface="ＭＳ Ｐゴシック" pitchFamily="-111" charset="-128"/>
        </a:defRPr>
      </a:lvl6pPr>
      <a:lvl7pPr marL="2970064" indent="-228465" algn="l" rtl="0" fontAlgn="base">
        <a:spcBef>
          <a:spcPct val="20000"/>
        </a:spcBef>
        <a:spcAft>
          <a:spcPct val="0"/>
        </a:spcAft>
        <a:buChar char="»"/>
        <a:defRPr sz="2000">
          <a:solidFill>
            <a:schemeClr val="tx1"/>
          </a:solidFill>
          <a:latin typeface="+mn-lt"/>
          <a:ea typeface="ＭＳ Ｐゴシック" pitchFamily="-111" charset="-128"/>
        </a:defRPr>
      </a:lvl7pPr>
      <a:lvl8pPr marL="3426996" indent="-228465" algn="l" rtl="0" fontAlgn="base">
        <a:spcBef>
          <a:spcPct val="20000"/>
        </a:spcBef>
        <a:spcAft>
          <a:spcPct val="0"/>
        </a:spcAft>
        <a:buChar char="»"/>
        <a:defRPr sz="2000">
          <a:solidFill>
            <a:schemeClr val="tx1"/>
          </a:solidFill>
          <a:latin typeface="+mn-lt"/>
          <a:ea typeface="ＭＳ Ｐゴシック" pitchFamily="-111" charset="-128"/>
        </a:defRPr>
      </a:lvl8pPr>
      <a:lvl9pPr marL="3883927" indent="-228465"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Arial" pitchFamily="-107" charset="0"/>
                <a:cs typeface="Arial" pitchFamily="-107" charset="0"/>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Arial" pitchFamily="-107" charset="0"/>
                <a:cs typeface="Arial" pitchFamily="-107" charset="0"/>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defTabSz="914400" fontAlgn="base">
              <a:spcBef>
                <a:spcPct val="0"/>
              </a:spcBef>
              <a:spcAft>
                <a:spcPct val="0"/>
              </a:spcAft>
              <a:defRPr/>
            </a:pPr>
            <a:fld id="{64CD5B50-C309-A74C-B0D8-E0C788AC0953}"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112394330"/>
      </p:ext>
    </p:extLst>
  </p:cSld>
  <p:clrMap bg1="lt1" tx1="dk1" bg2="lt2" tx2="dk2" accent1="accent1" accent2="accent2" accent3="accent3" accent4="accent4" accent5="accent5" accent6="accent6" hlink="hlink" folHlink="folHlink"/>
  <p:sldLayoutIdLst>
    <p:sldLayoutId id="2147484041"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latin typeface="Arial" charset="0"/>
              </a:defRPr>
            </a:lvl1pPr>
          </a:lstStyle>
          <a:p>
            <a:pPr defTabSz="914400" fontAlgn="base">
              <a:spcBef>
                <a:spcPct val="0"/>
              </a:spcBef>
              <a:spcAft>
                <a:spcPct val="0"/>
              </a:spcAft>
              <a:defRPr/>
            </a:pPr>
            <a:fld id="{DB440C94-BD17-4048-AF80-4E8689EDBD11}"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grpSp>
        <p:nvGrpSpPr>
          <p:cNvPr id="134148" name="Group 1028"/>
          <p:cNvGrpSpPr>
            <a:grpSpLocks/>
          </p:cNvGrpSpPr>
          <p:nvPr/>
        </p:nvGrpSpPr>
        <p:grpSpPr bwMode="auto">
          <a:xfrm>
            <a:off x="0" y="0"/>
            <a:ext cx="9140825" cy="6850063"/>
            <a:chOff x="0" y="0"/>
            <a:chExt cx="5758" cy="4315"/>
          </a:xfrm>
        </p:grpSpPr>
        <p:grpSp>
          <p:nvGrpSpPr>
            <p:cNvPr id="134152"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5940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defRPr/>
                </a:pPr>
                <a:endParaRPr lang="en-US" sz="240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59402" name="Freeform 1036"/>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defRPr/>
              </a:pPr>
              <a:endParaRPr lang="en-US" sz="240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5060587"/>
      </p:ext>
    </p:extLst>
  </p:cSld>
  <p:clrMap bg1="dk2" tx1="lt1" bg2="dk1" tx2="lt2" accent1="accent1" accent2="accent2" accent3="accent3" accent4="accent4" accent5="accent5" accent6="accent6" hlink="hlink" folHlink="folHlink"/>
  <p:sldLayoutIdLst>
    <p:sldLayoutId id="2147484055"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53250" name="Group 1"/>
          <p:cNvGrpSpPr>
            <a:grpSpLocks/>
          </p:cNvGrpSpPr>
          <p:nvPr/>
        </p:nvGrpSpPr>
        <p:grpSpPr bwMode="auto">
          <a:xfrm>
            <a:off x="228600" y="228600"/>
            <a:ext cx="8685213" cy="5942013"/>
            <a:chOff x="144" y="144"/>
            <a:chExt cx="5471" cy="3743"/>
          </a:xfrm>
        </p:grpSpPr>
        <p:sp>
          <p:nvSpPr>
            <p:cNvPr id="53256" name="Rectangle 2"/>
            <p:cNvSpPr>
              <a:spLocks noChangeArrowheads="1"/>
            </p:cNvSpPr>
            <p:nvPr/>
          </p:nvSpPr>
          <p:spPr bwMode="auto">
            <a:xfrm>
              <a:off x="144" y="144"/>
              <a:ext cx="5472" cy="3744"/>
            </a:xfrm>
            <a:prstGeom prst="rect">
              <a:avLst/>
            </a:prstGeom>
            <a:solidFill>
              <a:srgbClr val="000000"/>
            </a:solidFill>
            <a:ln w="44280">
              <a:solidFill>
                <a:srgbClr val="FFFFFF"/>
              </a:solidFill>
              <a:miter lim="800000"/>
              <a:headEnd/>
              <a:tailEnd/>
            </a:ln>
          </p:spPr>
          <p:txBody>
            <a:bodyPr wrap="none" anchor="ctr"/>
            <a:lstStyle/>
            <a:p>
              <a:pPr defTabSz="449263" fontAlgn="base">
                <a:lnSpc>
                  <a:spcPct val="93000"/>
                </a:lnSpc>
                <a:spcBef>
                  <a:spcPct val="0"/>
                </a:spcBef>
                <a:spcAft>
                  <a:spcPct val="0"/>
                </a:spcAft>
                <a:buClr>
                  <a:srgbClr val="FFFFFF"/>
                </a:buClr>
                <a:buSzPct val="100000"/>
                <a:buFont typeface="Arial" charset="0"/>
                <a:buNone/>
              </a:pPr>
              <a:endParaRPr lang="en-US" sz="2400">
                <a:solidFill>
                  <a:srgbClr val="FFFFFF"/>
                </a:solidFill>
                <a:latin typeface="Arial" charset="0"/>
                <a:ea typeface="ＭＳ Ｐゴシック" charset="0"/>
                <a:cs typeface="ＭＳ Ｐゴシック" charset="0"/>
              </a:endParaRPr>
            </a:p>
          </p:txBody>
        </p:sp>
        <p:sp>
          <p:nvSpPr>
            <p:cNvPr id="53257" name="Rectangle 3"/>
            <p:cNvSpPr>
              <a:spLocks noChangeArrowheads="1"/>
            </p:cNvSpPr>
            <p:nvPr/>
          </p:nvSpPr>
          <p:spPr bwMode="auto">
            <a:xfrm>
              <a:off x="193" y="193"/>
              <a:ext cx="5373" cy="3635"/>
            </a:xfrm>
            <a:prstGeom prst="rect">
              <a:avLst/>
            </a:prstGeom>
            <a:solidFill>
              <a:srgbClr val="000000"/>
            </a:solidFill>
            <a:ln w="9360">
              <a:solidFill>
                <a:srgbClr val="FFFFFF"/>
              </a:solidFill>
              <a:miter lim="800000"/>
              <a:headEnd/>
              <a:tailEnd/>
            </a:ln>
          </p:spPr>
          <p:txBody>
            <a:bodyPr wrap="none" anchor="ctr"/>
            <a:lstStyle/>
            <a:p>
              <a:pPr defTabSz="449263" fontAlgn="base">
                <a:lnSpc>
                  <a:spcPct val="93000"/>
                </a:lnSpc>
                <a:spcBef>
                  <a:spcPct val="0"/>
                </a:spcBef>
                <a:spcAft>
                  <a:spcPct val="0"/>
                </a:spcAft>
                <a:buClr>
                  <a:srgbClr val="FFFFFF"/>
                </a:buClr>
                <a:buSzPct val="100000"/>
                <a:buFont typeface="Arial" charset="0"/>
                <a:buNone/>
              </a:pPr>
              <a:endParaRPr lang="en-US" sz="2400">
                <a:solidFill>
                  <a:srgbClr val="FFFFFF"/>
                </a:solidFill>
                <a:latin typeface="Arial" charset="0"/>
                <a:ea typeface="ＭＳ Ｐゴシック" charset="0"/>
                <a:cs typeface="ＭＳ Ｐゴシック" charset="0"/>
              </a:endParaRPr>
            </a:p>
          </p:txBody>
        </p:sp>
        <p:sp>
          <p:nvSpPr>
            <p:cNvPr id="53258" name="Line 4"/>
            <p:cNvSpPr>
              <a:spLocks noChangeShapeType="1"/>
            </p:cNvSpPr>
            <p:nvPr/>
          </p:nvSpPr>
          <p:spPr bwMode="auto">
            <a:xfrm>
              <a:off x="336" y="1092"/>
              <a:ext cx="5136" cy="1"/>
            </a:xfrm>
            <a:prstGeom prst="line">
              <a:avLst/>
            </a:prstGeom>
            <a:noFill/>
            <a:ln w="12600">
              <a:solidFill>
                <a:srgbClr val="990000"/>
              </a:solidFill>
              <a:miter lim="800000"/>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53251" name="Rectangle 5"/>
          <p:cNvSpPr>
            <a:spLocks noGrp="1" noChangeArrowheads="1"/>
          </p:cNvSpPr>
          <p:nvPr>
            <p:ph type="title"/>
          </p:nvPr>
        </p:nvSpPr>
        <p:spPr bwMode="auto">
          <a:xfrm>
            <a:off x="533400" y="449263"/>
            <a:ext cx="8151813" cy="1165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b" anchorCtr="0" compatLnSpc="1">
            <a:prstTxWarp prst="textNoShape">
              <a:avLst/>
            </a:prstTxWarp>
          </a:bodyPr>
          <a:lstStyle/>
          <a:p>
            <a:pPr lvl="0"/>
            <a:r>
              <a:rPr lang="en-GB"/>
              <a:t>Click to edit the title text format</a:t>
            </a:r>
          </a:p>
        </p:txBody>
      </p:sp>
      <p:sp>
        <p:nvSpPr>
          <p:cNvPr id="53252" name="Rectangle 6"/>
          <p:cNvSpPr>
            <a:spLocks noGrp="1" noChangeArrowheads="1"/>
          </p:cNvSpPr>
          <p:nvPr>
            <p:ph type="body" idx="1"/>
          </p:nvPr>
        </p:nvSpPr>
        <p:spPr bwMode="auto">
          <a:xfrm>
            <a:off x="533400" y="1828800"/>
            <a:ext cx="8151813" cy="4037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99333" name="Text Box 7"/>
          <p:cNvSpPr txBox="1">
            <a:spLocks noChangeArrowheads="1"/>
          </p:cNvSpPr>
          <p:nvPr/>
        </p:nvSpPr>
        <p:spPr bwMode="auto">
          <a:xfrm>
            <a:off x="533400" y="6248400"/>
            <a:ext cx="20574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99334" name="Text Box 8"/>
          <p:cNvSpPr txBox="1">
            <a:spLocks noChangeArrowheads="1"/>
          </p:cNvSpPr>
          <p:nvPr/>
        </p:nvSpPr>
        <p:spPr bwMode="auto">
          <a:xfrm>
            <a:off x="32385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10249" name="Rectangle 9"/>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defTabSz="449263">
              <a:buClr>
                <a:srgbClr val="FFFFFF"/>
              </a:buClr>
              <a:buSzPct val="45000"/>
              <a:buFont typeface="Wingdings" charset="0"/>
              <a:buNone/>
              <a:defRPr sz="1800">
                <a:solidFill>
                  <a:srgbClr val="FFFFFF"/>
                </a:solidFill>
                <a:latin typeface="Times New Roman" charset="0"/>
              </a:defRPr>
            </a:lvl1pPr>
          </a:lstStyle>
          <a:p>
            <a:pPr fontAlgn="base">
              <a:spcBef>
                <a:spcPct val="0"/>
              </a:spcBef>
              <a:spcAft>
                <a:spcPct val="0"/>
              </a:spcAft>
              <a:defRPr/>
            </a:pPr>
            <a:fld id="{D6FC43B0-7508-AD4A-8ED5-7D86604FCA91}" type="slidenum">
              <a:rPr lang="en-GB">
                <a:ea typeface="ＭＳ Ｐゴシック" charset="0"/>
                <a:cs typeface="ＭＳ Ｐゴシック" charset="0"/>
              </a:rPr>
              <a:pPr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1167880961"/>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a:ea typeface="+mj-ea"/>
          <a:cs typeface="Arial"/>
        </a:defRPr>
      </a:lvl1pPr>
      <a:lvl2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2pPr>
      <a:lvl3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3pPr>
      <a:lvl4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4pPr>
      <a:lvl5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5pPr>
      <a:lvl6pPr marL="4572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6pPr>
      <a:lvl7pPr marL="9144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7pPr>
      <a:lvl8pPr marL="13716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8pPr>
      <a:lvl9pPr marL="18288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9pPr>
    </p:titleStyle>
    <p:bodyStyle>
      <a:lvl1pPr marL="341313" indent="-341313" algn="l" defTabSz="449263" rtl="0" eaLnBrk="0" fontAlgn="base" hangingPunct="0">
        <a:lnSpc>
          <a:spcPct val="93000"/>
        </a:lnSpc>
        <a:spcBef>
          <a:spcPts val="775"/>
        </a:spcBef>
        <a:spcAft>
          <a:spcPct val="0"/>
        </a:spcAft>
        <a:buClr>
          <a:srgbClr val="990000"/>
        </a:buClr>
        <a:buSzPct val="75000"/>
        <a:buFont typeface="Wingdings" charset="0"/>
        <a:buChar char=""/>
        <a:defRPr sz="3100" b="1">
          <a:solidFill>
            <a:srgbClr val="FFFFFF"/>
          </a:solidFill>
          <a:latin typeface="Arial"/>
          <a:ea typeface="+mn-ea"/>
          <a:cs typeface="Arial"/>
        </a:defRPr>
      </a:lvl1pPr>
      <a:lvl2pPr marL="741363" indent="-284163" algn="l" defTabSz="449263" rtl="0" eaLnBrk="0" fontAlgn="base" hangingPunct="0">
        <a:lnSpc>
          <a:spcPct val="93000"/>
        </a:lnSpc>
        <a:spcBef>
          <a:spcPts val="650"/>
        </a:spcBef>
        <a:spcAft>
          <a:spcPct val="0"/>
        </a:spcAft>
        <a:buClr>
          <a:srgbClr val="666699"/>
        </a:buClr>
        <a:buSzPct val="65000"/>
        <a:buFont typeface="Wingdings" charset="0"/>
        <a:buChar char=""/>
        <a:defRPr sz="2600" b="1">
          <a:solidFill>
            <a:srgbClr val="FFFFFF"/>
          </a:solidFill>
          <a:latin typeface="Arial"/>
          <a:ea typeface="+mn-ea"/>
          <a:cs typeface="Arial"/>
        </a:defRPr>
      </a:lvl2pPr>
      <a:lvl3pPr marL="1143000" indent="-228600" algn="l" defTabSz="449263" rtl="0" eaLnBrk="0" fontAlgn="base" hangingPunct="0">
        <a:lnSpc>
          <a:spcPct val="93000"/>
        </a:lnSpc>
        <a:spcBef>
          <a:spcPts val="600"/>
        </a:spcBef>
        <a:spcAft>
          <a:spcPct val="0"/>
        </a:spcAft>
        <a:buClr>
          <a:srgbClr val="999900"/>
        </a:buClr>
        <a:buSzPct val="55000"/>
        <a:buFont typeface="Wingdings" charset="0"/>
        <a:buChar char=""/>
        <a:defRPr sz="2400" b="1">
          <a:solidFill>
            <a:srgbClr val="FFFFFF"/>
          </a:solidFill>
          <a:latin typeface="Arial"/>
          <a:ea typeface="+mn-ea"/>
          <a:cs typeface="Arial"/>
        </a:defRPr>
      </a:lvl3pPr>
      <a:lvl4pPr marL="1600200" indent="-228600" algn="l" defTabSz="449263" rtl="0" eaLnBrk="0" fontAlgn="base" hangingPunct="0">
        <a:lnSpc>
          <a:spcPct val="93000"/>
        </a:lnSpc>
        <a:spcBef>
          <a:spcPts val="500"/>
        </a:spcBef>
        <a:spcAft>
          <a:spcPct val="0"/>
        </a:spcAft>
        <a:buClr>
          <a:srgbClr val="990000"/>
        </a:buClr>
        <a:buSzPct val="100000"/>
        <a:buFont typeface="Wingdings" charset="0"/>
        <a:buChar char=""/>
        <a:defRPr sz="2000" b="1">
          <a:solidFill>
            <a:srgbClr val="FFFFFF"/>
          </a:solidFill>
          <a:latin typeface="Arial"/>
          <a:ea typeface="+mn-ea"/>
          <a:cs typeface="Arial"/>
        </a:defRPr>
      </a:lvl4pPr>
      <a:lvl5pPr marL="2057400" indent="-228600" algn="l" defTabSz="449263" rtl="0" eaLnBrk="0" fontAlgn="base" hangingPunct="0">
        <a:lnSpc>
          <a:spcPct val="93000"/>
        </a:lnSpc>
        <a:spcBef>
          <a:spcPts val="500"/>
        </a:spcBef>
        <a:spcAft>
          <a:spcPct val="0"/>
        </a:spcAft>
        <a:buClr>
          <a:srgbClr val="990000"/>
        </a:buClr>
        <a:buSzPct val="85000"/>
        <a:buFont typeface="Wingdings" charset="0"/>
        <a:buChar char=""/>
        <a:defRPr sz="2000" b="1">
          <a:solidFill>
            <a:srgbClr val="FFFFFF"/>
          </a:solidFill>
          <a:latin typeface="Arial"/>
          <a:ea typeface="+mn-ea"/>
          <a:cs typeface="Arial"/>
        </a:defRPr>
      </a:lvl5pPr>
      <a:lvl6pPr marL="25146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6pPr>
      <a:lvl7pPr marL="29718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7pPr>
      <a:lvl8pPr marL="34290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8pPr>
      <a:lvl9pPr marL="38862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67" tIns="32897" rIns="63267" bIns="32897"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1"/>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67" tIns="32897" rIns="63267" bIns="32897"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a:solidFill>
                  <a:srgbClr val="000000"/>
                </a:solidFill>
              </a:defRPr>
            </a:lvl1pPr>
          </a:lstStyle>
          <a:p>
            <a:pPr algn="l" defTabSz="32139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9"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a:solidFill>
                  <a:srgbClr val="000000"/>
                </a:solidFill>
              </a:defRPr>
            </a:lvl1pPr>
          </a:lstStyle>
          <a:p>
            <a:pPr algn="l" defTabSz="32139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a:solidFill>
                  <a:srgbClr val="000000"/>
                </a:solidFill>
              </a:defRPr>
            </a:lvl1pPr>
          </a:lstStyle>
          <a:p>
            <a:pPr algn="l" defTabSz="321391" eaLnBrk="0" hangingPunct="0">
              <a:buSzPct val="100000"/>
            </a:pPr>
            <a:fld id="{C748B40F-A5D4-3142-9507-2A12DDF39390}" type="slidenum">
              <a:rPr lang="en-US" sz="1800" smtClean="0">
                <a:latin typeface="Arial" charset="0"/>
                <a:cs typeface="DejaVu Sans" charset="0"/>
              </a:rPr>
              <a:pPr algn="l" defTabSz="32139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4259220433"/>
      </p:ext>
    </p:extLst>
  </p:cSld>
  <p:clrMap bg1="lt1" tx1="dk1" bg2="lt2" tx2="dk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Lst>
  <p:txStyles>
    <p:titleStyle>
      <a:lvl1pPr algn="ctr" defTabSz="32139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43" indent="-241043" algn="l" defTabSz="32139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260" indent="-200869" algn="l" defTabSz="32139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478" indent="-160696" algn="l" defTabSz="32139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870"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262"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654"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043"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437"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829"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91" rtl="0" eaLnBrk="1" latinLnBrk="0" hangingPunct="1">
        <a:defRPr sz="1300" kern="1200">
          <a:solidFill>
            <a:schemeClr val="tx1"/>
          </a:solidFill>
          <a:latin typeface="+mn-lt"/>
          <a:ea typeface="+mn-ea"/>
          <a:cs typeface="+mn-cs"/>
        </a:defRPr>
      </a:lvl1pPr>
      <a:lvl2pPr marL="321391" algn="l" defTabSz="321391" rtl="0" eaLnBrk="1" latinLnBrk="0" hangingPunct="1">
        <a:defRPr sz="1300" kern="1200">
          <a:solidFill>
            <a:schemeClr val="tx1"/>
          </a:solidFill>
          <a:latin typeface="+mn-lt"/>
          <a:ea typeface="+mn-ea"/>
          <a:cs typeface="+mn-cs"/>
        </a:defRPr>
      </a:lvl2pPr>
      <a:lvl3pPr marL="642782" algn="l" defTabSz="321391" rtl="0" eaLnBrk="1" latinLnBrk="0" hangingPunct="1">
        <a:defRPr sz="1300" kern="1200">
          <a:solidFill>
            <a:schemeClr val="tx1"/>
          </a:solidFill>
          <a:latin typeface="+mn-lt"/>
          <a:ea typeface="+mn-ea"/>
          <a:cs typeface="+mn-cs"/>
        </a:defRPr>
      </a:lvl3pPr>
      <a:lvl4pPr marL="964174" algn="l" defTabSz="321391" rtl="0" eaLnBrk="1" latinLnBrk="0" hangingPunct="1">
        <a:defRPr sz="1300" kern="1200">
          <a:solidFill>
            <a:schemeClr val="tx1"/>
          </a:solidFill>
          <a:latin typeface="+mn-lt"/>
          <a:ea typeface="+mn-ea"/>
          <a:cs typeface="+mn-cs"/>
        </a:defRPr>
      </a:lvl4pPr>
      <a:lvl5pPr marL="1285564" algn="l" defTabSz="321391" rtl="0" eaLnBrk="1" latinLnBrk="0" hangingPunct="1">
        <a:defRPr sz="1300" kern="1200">
          <a:solidFill>
            <a:schemeClr val="tx1"/>
          </a:solidFill>
          <a:latin typeface="+mn-lt"/>
          <a:ea typeface="+mn-ea"/>
          <a:cs typeface="+mn-cs"/>
        </a:defRPr>
      </a:lvl5pPr>
      <a:lvl6pPr marL="1606956" algn="l" defTabSz="321391" rtl="0" eaLnBrk="1" latinLnBrk="0" hangingPunct="1">
        <a:defRPr sz="1300" kern="1200">
          <a:solidFill>
            <a:schemeClr val="tx1"/>
          </a:solidFill>
          <a:latin typeface="+mn-lt"/>
          <a:ea typeface="+mn-ea"/>
          <a:cs typeface="+mn-cs"/>
        </a:defRPr>
      </a:lvl6pPr>
      <a:lvl7pPr marL="1928348" algn="l" defTabSz="321391" rtl="0" eaLnBrk="1" latinLnBrk="0" hangingPunct="1">
        <a:defRPr sz="1300" kern="1200">
          <a:solidFill>
            <a:schemeClr val="tx1"/>
          </a:solidFill>
          <a:latin typeface="+mn-lt"/>
          <a:ea typeface="+mn-ea"/>
          <a:cs typeface="+mn-cs"/>
        </a:defRPr>
      </a:lvl7pPr>
      <a:lvl8pPr marL="2249741" algn="l" defTabSz="321391" rtl="0" eaLnBrk="1" latinLnBrk="0" hangingPunct="1">
        <a:defRPr sz="1300" kern="1200">
          <a:solidFill>
            <a:schemeClr val="tx1"/>
          </a:solidFill>
          <a:latin typeface="+mn-lt"/>
          <a:ea typeface="+mn-ea"/>
          <a:cs typeface="+mn-cs"/>
        </a:defRPr>
      </a:lvl8pPr>
      <a:lvl9pPr marL="2571128" algn="l" defTabSz="321391" rtl="0" eaLnBrk="1" latinLnBrk="0" hangingPunct="1">
        <a:defRPr sz="13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75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1" hangingPunct="1">
              <a:defRPr sz="1800">
                <a:solidFill>
                  <a:srgbClr val="FFFFFF"/>
                </a:solidFill>
                <a:latin typeface="Times New Roman" charset="0"/>
              </a:defRPr>
            </a:lvl1pPr>
          </a:lstStyle>
          <a:p>
            <a:pPr>
              <a:defRPr/>
            </a:pPr>
            <a:r>
              <a:rPr lang="en-US"/>
              <a:t>Source</a:t>
            </a:r>
            <a:endParaRPr lang="en-US" sz="1400"/>
          </a:p>
        </p:txBody>
      </p:sp>
    </p:spTree>
    <p:extLst>
      <p:ext uri="{BB962C8B-B14F-4D97-AF65-F5344CB8AC3E}">
        <p14:creationId xmlns:p14="http://schemas.microsoft.com/office/powerpoint/2010/main" val="51206563"/>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000" b="1">
          <a:solidFill>
            <a:schemeClr val="bg1"/>
          </a:solidFill>
          <a:latin typeface="Arial" charset="0"/>
        </a:defRPr>
      </a:lvl6pPr>
      <a:lvl7pPr marL="914265" algn="ctr" rtl="0" fontAlgn="base">
        <a:spcBef>
          <a:spcPct val="0"/>
        </a:spcBef>
        <a:spcAft>
          <a:spcPct val="0"/>
        </a:spcAft>
        <a:defRPr sz="4000" b="1">
          <a:solidFill>
            <a:schemeClr val="bg1"/>
          </a:solidFill>
          <a:latin typeface="Arial" charset="0"/>
        </a:defRPr>
      </a:lvl7pPr>
      <a:lvl8pPr marL="1371396" algn="ctr" rtl="0" fontAlgn="base">
        <a:spcBef>
          <a:spcPct val="0"/>
        </a:spcBef>
        <a:spcAft>
          <a:spcPct val="0"/>
        </a:spcAft>
        <a:defRPr sz="4000" b="1">
          <a:solidFill>
            <a:schemeClr val="bg1"/>
          </a:solidFill>
          <a:latin typeface="Arial" charset="0"/>
        </a:defRPr>
      </a:lvl8pPr>
      <a:lvl9pPr marL="1828530" algn="ctr" rtl="0" fontAlgn="base">
        <a:spcBef>
          <a:spcPct val="0"/>
        </a:spcBef>
        <a:spcAft>
          <a:spcPct val="0"/>
        </a:spcAft>
        <a:defRPr sz="4000" b="1">
          <a:solidFill>
            <a:schemeClr val="bg1"/>
          </a:solidFill>
          <a:latin typeface="Arial"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839" indent="-285708"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2829" indent="-228567"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599961" indent="-228567"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094" indent="-228567"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225" indent="-228567" algn="l" rtl="0" fontAlgn="base">
        <a:spcBef>
          <a:spcPct val="20000"/>
        </a:spcBef>
        <a:spcAft>
          <a:spcPct val="0"/>
        </a:spcAft>
        <a:buChar char="»"/>
        <a:defRPr sz="2000">
          <a:solidFill>
            <a:schemeClr val="tx1"/>
          </a:solidFill>
          <a:latin typeface="Times New Roman" charset="0"/>
          <a:ea typeface="ＭＳ Ｐゴシック" charset="-128"/>
        </a:defRPr>
      </a:lvl6pPr>
      <a:lvl7pPr marL="2971359" indent="-228567" algn="l" rtl="0" fontAlgn="base">
        <a:spcBef>
          <a:spcPct val="20000"/>
        </a:spcBef>
        <a:spcAft>
          <a:spcPct val="0"/>
        </a:spcAft>
        <a:buChar char="»"/>
        <a:defRPr sz="2000">
          <a:solidFill>
            <a:schemeClr val="tx1"/>
          </a:solidFill>
          <a:latin typeface="Times New Roman" charset="0"/>
          <a:ea typeface="ＭＳ Ｐゴシック" charset="-128"/>
        </a:defRPr>
      </a:lvl7pPr>
      <a:lvl8pPr marL="3428490" indent="-228567" algn="l" rtl="0" fontAlgn="base">
        <a:spcBef>
          <a:spcPct val="20000"/>
        </a:spcBef>
        <a:spcAft>
          <a:spcPct val="0"/>
        </a:spcAft>
        <a:buChar char="»"/>
        <a:defRPr sz="2000">
          <a:solidFill>
            <a:schemeClr val="tx1"/>
          </a:solidFill>
          <a:latin typeface="Times New Roman" charset="0"/>
          <a:ea typeface="ＭＳ Ｐゴシック" charset="-128"/>
        </a:defRPr>
      </a:lvl8pPr>
      <a:lvl9pPr marL="3885622" indent="-228567"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2155241224"/>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 id="2147484129" r:id="rId12"/>
    <p:sldLayoutId id="214748413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grpSp>
      </p:grpSp>
    </p:spTree>
    <p:extLst>
      <p:ext uri="{BB962C8B-B14F-4D97-AF65-F5344CB8AC3E}">
        <p14:creationId xmlns:p14="http://schemas.microsoft.com/office/powerpoint/2010/main" val="212092863"/>
      </p:ext>
    </p:extLst>
  </p:cSld>
  <p:clrMap bg1="dk2" tx1="lt1" bg2="dk1" tx2="lt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 id="2147484136" r:id="rId5"/>
    <p:sldLayoutId id="2147484137" r:id="rId6"/>
    <p:sldLayoutId id="2147484138" r:id="rId7"/>
    <p:sldLayoutId id="2147484139" r:id="rId8"/>
    <p:sldLayoutId id="2147484140" r:id="rId9"/>
    <p:sldLayoutId id="2147484141" r:id="rId10"/>
    <p:sldLayoutId id="2147484142"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7005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7700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7700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7700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D4AADC89-8EB6-D149-A863-B826C482501A}" type="slidenum">
              <a:rPr lang="en-US"/>
              <a:pPr>
                <a:defRPr/>
              </a:pPr>
              <a:t>‹#›</a:t>
            </a:fld>
            <a:endParaRPr lang="en-US"/>
          </a:p>
        </p:txBody>
      </p:sp>
    </p:spTree>
    <p:extLst>
      <p:ext uri="{BB962C8B-B14F-4D97-AF65-F5344CB8AC3E}">
        <p14:creationId xmlns:p14="http://schemas.microsoft.com/office/powerpoint/2010/main" val="879147082"/>
      </p:ext>
    </p:extLst>
  </p:cSld>
  <p:clrMap bg1="dk2" tx1="lt1" bg2="dk1" tx2="lt2" accent1="accent1" accent2="accent2" accent3="accent3" accent4="accent4" accent5="accent5" accent6="accent6" hlink="hlink" folHlink="folHlink"/>
  <p:sldLayoutIdLst>
    <p:sldLayoutId id="2147484144" r:id="rId1"/>
    <p:sldLayoutId id="2147484145" r:id="rId2"/>
    <p:sldLayoutId id="2147484146" r:id="rId3"/>
    <p:sldLayoutId id="2147484147" r:id="rId4"/>
    <p:sldLayoutId id="2147484148" r:id="rId5"/>
    <p:sldLayoutId id="2147484149" r:id="rId6"/>
    <p:sldLayoutId id="2147484150" r:id="rId7"/>
    <p:sldLayoutId id="2147484151" r:id="rId8"/>
    <p:sldLayoutId id="2147484152" r:id="rId9"/>
    <p:sldLayoutId id="2147484153" r:id="rId10"/>
    <p:sldLayoutId id="214748415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latin typeface="Arial" charset="0"/>
                <a:ea typeface="ＭＳ Ｐゴシック" charset="-128"/>
                <a:cs typeface="ＭＳ Ｐゴシック" charset="-128"/>
              </a:defRPr>
            </a:lvl1pPr>
          </a:lstStyle>
          <a:p>
            <a:pPr>
              <a:defRPr/>
            </a:pPr>
            <a:endParaRPr lang="en-US"/>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latin typeface="Arial" charset="0"/>
              </a:defRPr>
            </a:lvl1pPr>
          </a:lstStyle>
          <a:p>
            <a:pPr>
              <a:defRPr/>
            </a:pPr>
            <a:fld id="{5ACC310A-8B59-4D4D-AD21-B70E691295C1}" type="slidenum">
              <a:rPr lang="en-US"/>
              <a:pPr>
                <a:defRPr/>
              </a:pPr>
              <a:t>‹#›</a:t>
            </a:fld>
            <a:endParaRPr lang="en-US"/>
          </a:p>
        </p:txBody>
      </p:sp>
      <p:grpSp>
        <p:nvGrpSpPr>
          <p:cNvPr id="65540" name="Group 4"/>
          <p:cNvGrpSpPr>
            <a:grpSpLocks/>
          </p:cNvGrpSpPr>
          <p:nvPr/>
        </p:nvGrpSpPr>
        <p:grpSpPr bwMode="auto">
          <a:xfrm>
            <a:off x="0" y="0"/>
            <a:ext cx="9140825" cy="6850063"/>
            <a:chOff x="0" y="0"/>
            <a:chExt cx="5758" cy="4315"/>
          </a:xfrm>
        </p:grpSpPr>
        <p:grpSp>
          <p:nvGrpSpPr>
            <p:cNvPr id="655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effectLst/>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effectLst/>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effectLst/>
                  <a:latin typeface="Arial" charset="0"/>
                  <a:ea typeface="ＭＳ Ｐゴシック" charset="-128"/>
                  <a:cs typeface="ＭＳ Ｐゴシック" charset="-128"/>
                </a:endParaRPr>
              </a:p>
            </p:txBody>
          </p:sp>
          <p:sp>
            <p:nvSpPr>
              <p:cNvPr id="655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ffectLst/>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effectLst/>
                <a:latin typeface="Arial" charset="0"/>
                <a:ea typeface="ＭＳ Ｐゴシック" charset="-128"/>
                <a:cs typeface="ＭＳ Ｐゴシック" charset="-128"/>
              </a:endParaRPr>
            </a:p>
          </p:txBody>
        </p:sp>
        <p:sp>
          <p:nvSpPr>
            <p:cNvPr id="65546"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latin typeface="Arial" charset="0"/>
                <a:ea typeface="ＭＳ Ｐゴシック" charset="-128"/>
                <a:cs typeface="ＭＳ Ｐゴシック" charset="-128"/>
              </a:defRPr>
            </a:lvl1pPr>
          </a:lstStyle>
          <a:p>
            <a:pPr>
              <a:defRPr/>
            </a:pPr>
            <a:endParaRPr lang="en-US"/>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1788153"/>
      </p:ext>
    </p:extLst>
  </p:cSld>
  <p:clrMap bg1="dk2" tx1="lt1" bg2="dk1" tx2="lt2" accent1="accent1" accent2="accent2" accent3="accent3" accent4="accent4" accent5="accent5" accent6="accent6" hlink="hlink" folHlink="folHlink"/>
  <p:sldLayoutIdLst>
    <p:sldLayoutId id="2147483689" r:id="rId1"/>
    <p:sldLayoutId id="2147483690" r:id="rId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2050" name="Group 31"/>
          <p:cNvGrpSpPr>
            <a:grpSpLocks/>
          </p:cNvGrpSpPr>
          <p:nvPr/>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nvGrpSpPr>
            <p:cNvPr id="2055" name="Group 26"/>
            <p:cNvGrpSpPr>
              <a:grpSpLocks/>
            </p:cNvGrpSpPr>
            <p:nvPr/>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grpSp>
          <p:nvGrpSpPr>
            <p:cNvPr id="2056"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charset="0"/>
                  <a:ea typeface="ＭＳ Ｐゴシック" charset="0"/>
                  <a:cs typeface="ＭＳ Ｐゴシック" charset="0"/>
                </a:endParaRPr>
              </a:p>
            </p:txBody>
          </p:sp>
        </p:grpSp>
      </p:grpSp>
      <p:sp>
        <p:nvSpPr>
          <p:cNvPr id="1063" name="Text Box 39"/>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endParaRPr lang="en-US" sz="1400" b="1">
              <a:solidFill>
                <a:srgbClr val="FFFFFF"/>
              </a:solidFill>
              <a:latin typeface="Arial" charset="0"/>
              <a:ea typeface="ＭＳ Ｐゴシック" charset="0"/>
              <a:cs typeface="ＭＳ Ｐゴシック" charset="0"/>
            </a:endParaRPr>
          </a:p>
        </p:txBody>
      </p:sp>
      <p:sp>
        <p:nvSpPr>
          <p:cNvPr id="1065" name="Text Box 41"/>
          <p:cNvSpPr txBox="1">
            <a:spLocks noChangeArrowheads="1"/>
          </p:cNvSpPr>
          <p:nvPr userDrawn="1"/>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50000"/>
              </a:spcBef>
              <a:spcAft>
                <a:spcPct val="0"/>
              </a:spcAft>
              <a:defRPr/>
            </a:pPr>
            <a:r>
              <a:rPr lang="en-US" sz="900" b="1">
                <a:solidFill>
                  <a:srgbClr val="FFFFFF"/>
                </a:solidFill>
                <a:latin typeface="Arial" charset="0"/>
                <a:ea typeface="ＭＳ Ｐゴシック" charset="0"/>
                <a:cs typeface="ＭＳ Ｐゴシック" charset="0"/>
              </a:rPr>
              <a:t>©2003 TBBMI</a:t>
            </a:r>
          </a:p>
        </p:txBody>
      </p:sp>
      <p:sp>
        <p:nvSpPr>
          <p:cNvPr id="1066" name="Rectangle 42"/>
          <p:cNvSpPr>
            <a:spLocks noChangeArrowheads="1"/>
          </p:cNvSpPr>
          <p:nvPr userDrawn="1"/>
        </p:nvSpPr>
        <p:spPr bwMode="auto">
          <a:xfrm>
            <a:off x="7543800" y="6515100"/>
            <a:ext cx="736600"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7.5.03b.</a:t>
            </a:r>
          </a:p>
        </p:txBody>
      </p:sp>
    </p:spTree>
    <p:extLst>
      <p:ext uri="{BB962C8B-B14F-4D97-AF65-F5344CB8AC3E}">
        <p14:creationId xmlns:p14="http://schemas.microsoft.com/office/powerpoint/2010/main" val="2791053683"/>
      </p:ext>
    </p:extLst>
  </p:cSld>
  <p:clrMap bg1="dk2" tx1="lt1" bg2="dk1" tx2="lt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solidFill>
                <a:srgbClr val="000000"/>
              </a:solidFill>
              <a:ea typeface="Osaka"/>
              <a:cs typeface="Osaka"/>
            </a:endParaRPr>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solidFill>
                <a:srgbClr val="000000"/>
              </a:solidFill>
              <a:ea typeface="Osaka"/>
              <a:cs typeface="Osaka"/>
            </a:endParaRPr>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4989929"/>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2286000"/>
            <a:ext cx="9144000" cy="3581400"/>
            <a:chOff x="0" y="1968"/>
            <a:chExt cx="5760" cy="2256"/>
          </a:xfrm>
        </p:grpSpPr>
        <p:sp>
          <p:nvSpPr>
            <p:cNvPr id="25609"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0"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1"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2"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3"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4"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5"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6"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7"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8"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9"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0"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1"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2"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3"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4"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5"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6"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7"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8"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9"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0"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1"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2"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3"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4"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5"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6"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7"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8"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9"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0"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1"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2"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3"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4"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5"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6"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7"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8"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9"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0"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1"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2"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3"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4"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5"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6"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7"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8"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9"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0"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1"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2"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3"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4"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5"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6"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7"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8"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9"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70"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71"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grpSp>
      <p:sp>
        <p:nvSpPr>
          <p:cNvPr id="25603"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5604"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latin typeface="Helvetica" charset="0"/>
                <a:ea typeface="Osaka" charset="0"/>
                <a:cs typeface="Osaka" charset="0"/>
              </a:defRPr>
            </a:lvl1pPr>
          </a:lstStyle>
          <a:p>
            <a:pPr defTabSz="914400" fontAlgn="base">
              <a:spcBef>
                <a:spcPct val="0"/>
              </a:spcBef>
              <a:spcAft>
                <a:spcPct val="0"/>
              </a:spcAft>
              <a:defRPr/>
            </a:pPr>
            <a:fld id="{F1FB5FD3-B262-4E4C-9892-6A00EF11180D}" type="slidenum">
              <a:rPr lang="en-US" altLang="ja-JP"/>
              <a:pPr defTabSz="914400" fontAlgn="base">
                <a:spcBef>
                  <a:spcPct val="0"/>
                </a:spcBef>
                <a:spcAft>
                  <a:spcPct val="0"/>
                </a:spcAft>
                <a:defRPr/>
              </a:pPr>
              <a:t>‹#›</a:t>
            </a:fld>
            <a:endParaRPr lang="en-US" altLang="ja-JP"/>
          </a:p>
        </p:txBody>
      </p:sp>
      <p:pic>
        <p:nvPicPr>
          <p:cNvPr id="25608" name="Picture 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9246669"/>
      </p:ext>
    </p:extLst>
  </p:cSld>
  <p:clrMap bg1="dk2" tx1="lt1" bg2="dk1" tx2="lt2" accent1="accent1" accent2="accent2" accent3="accent3" accent4="accent4" accent5="accent5" accent6="accent6" hlink="hlink" folHlink="folHlink"/>
  <p:sldLayoutIdLst>
    <p:sldLayoutId id="2147484192"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grpSp>
        <p:nvGrpSpPr>
          <p:cNvPr id="185346" name="Group 1"/>
          <p:cNvGrpSpPr>
            <a:grpSpLocks/>
          </p:cNvGrpSpPr>
          <p:nvPr/>
        </p:nvGrpSpPr>
        <p:grpSpPr bwMode="auto">
          <a:xfrm>
            <a:off x="0" y="0"/>
            <a:ext cx="9139238" cy="6848475"/>
            <a:chOff x="0" y="0"/>
            <a:chExt cx="5757" cy="4314"/>
          </a:xfrm>
        </p:grpSpPr>
        <p:grpSp>
          <p:nvGrpSpPr>
            <p:cNvPr id="185352" name="Group 2"/>
            <p:cNvGrpSpPr>
              <a:grpSpLocks/>
            </p:cNvGrpSpPr>
            <p:nvPr/>
          </p:nvGrpSpPr>
          <p:grpSpPr bwMode="auto">
            <a:xfrm>
              <a:off x="1728" y="2230"/>
              <a:ext cx="4026" cy="2084"/>
              <a:chOff x="1728" y="2230"/>
              <a:chExt cx="4026" cy="2084"/>
            </a:xfrm>
          </p:grpSpPr>
          <p:sp>
            <p:nvSpPr>
              <p:cNvPr id="185355" name="AutoShape 3"/>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85356" name="AutoShape 4"/>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85357" name="AutoShape 5"/>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85358" name="AutoShape 6"/>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85359" name="AutoShape 7"/>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85353" name="AutoShape 8"/>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85354" name="AutoShape 9"/>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85347" name="Rectangle 10"/>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85348" name="Rectangle 11"/>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97637" name="Text Box 12"/>
          <p:cNvSpPr txBox="1">
            <a:spLocks noChangeArrowheads="1"/>
          </p:cNvSpPr>
          <p:nvPr/>
        </p:nvSpPr>
        <p:spPr bwMode="auto">
          <a:xfrm>
            <a:off x="457200" y="6249988"/>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8445" name="Rectangle 13"/>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Times New Roman" charset="0"/>
              <a:buNone/>
              <a:defRPr sz="1200">
                <a:solidFill>
                  <a:srgbClr val="FFFFFF"/>
                </a:solidFill>
                <a:latin typeface="Times New Roman" charset="0"/>
              </a:defRPr>
            </a:lvl1pPr>
          </a:lstStyle>
          <a:p>
            <a:pPr>
              <a:defRPr/>
            </a:pPr>
            <a:fld id="{87B34705-C472-6945-BB48-301743A6C0D8}" type="slidenum">
              <a:rPr lang="en-GB"/>
              <a:pPr>
                <a:defRPr/>
              </a:pPr>
              <a:t>‹#›</a:t>
            </a:fld>
            <a:endParaRPr lang="en-GB"/>
          </a:p>
        </p:txBody>
      </p:sp>
      <p:sp>
        <p:nvSpPr>
          <p:cNvPr id="197639" name="Text Box 14"/>
          <p:cNvSpPr txBox="1">
            <a:spLocks noChangeArrowheads="1"/>
          </p:cNvSpPr>
          <p:nvPr/>
        </p:nvSpPr>
        <p:spPr bwMode="auto">
          <a:xfrm>
            <a:off x="3124200" y="6248400"/>
            <a:ext cx="2895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Tree>
    <p:extLst>
      <p:ext uri="{BB962C8B-B14F-4D97-AF65-F5344CB8AC3E}">
        <p14:creationId xmlns:p14="http://schemas.microsoft.com/office/powerpoint/2010/main" val="803759760"/>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2729492"/>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 id="2147484217" r:id="rId12"/>
    <p:sldLayoutId id="2147484218" r:id="rId13"/>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B47095AD-3F2C-2E4B-8082-2FDB25342444}"/>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195" name="Rectangle 3">
            <a:extLst>
              <a:ext uri="{FF2B5EF4-FFF2-40B4-BE49-F238E27FC236}">
                <a16:creationId xmlns:a16="http://schemas.microsoft.com/office/drawing/2014/main" id="{81F43C46-0958-C14B-8148-BC394235251E}"/>
              </a:ext>
            </a:extLst>
          </p:cNvPr>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a:extLst>
              <a:ext uri="{FF2B5EF4-FFF2-40B4-BE49-F238E27FC236}">
                <a16:creationId xmlns:a16="http://schemas.microsoft.com/office/drawing/2014/main" id="{3FBFB59D-EEA5-3A4F-819E-350C5C9C947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8197" name="Rectangle 5">
            <a:extLst>
              <a:ext uri="{FF2B5EF4-FFF2-40B4-BE49-F238E27FC236}">
                <a16:creationId xmlns:a16="http://schemas.microsoft.com/office/drawing/2014/main" id="{5DDBE7FE-E963-C148-84BB-D673F9F754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8198" name="Rectangle 6">
            <a:extLst>
              <a:ext uri="{FF2B5EF4-FFF2-40B4-BE49-F238E27FC236}">
                <a16:creationId xmlns:a16="http://schemas.microsoft.com/office/drawing/2014/main" id="{144F9668-90A4-7144-B975-9D455606631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07244A12-9FD9-8D42-9C6E-563B1DEE9779}" type="slidenum">
              <a:rPr lang="en-US" altLang="en-US"/>
              <a:pPr/>
              <a:t>‹#›</a:t>
            </a:fld>
            <a:endParaRPr lang="en-US" altLang="en-US"/>
          </a:p>
        </p:txBody>
      </p:sp>
    </p:spTree>
    <p:extLst>
      <p:ext uri="{BB962C8B-B14F-4D97-AF65-F5344CB8AC3E}">
        <p14:creationId xmlns:p14="http://schemas.microsoft.com/office/powerpoint/2010/main" val="1983752808"/>
      </p:ext>
    </p:extLst>
  </p:cSld>
  <p:clrMap bg1="lt1" tx1="dk1" bg2="lt2" tx2="dk2" accent1="accent1" accent2="accent2" accent3="accent3" accent4="accent4" accent5="accent5" accent6="accent6" hlink="hlink" folHlink="folHlink"/>
  <p:sldLayoutIdLst>
    <p:sldLayoutId id="2147484220" r:id="rId1"/>
  </p:sldLayoutIdLst>
  <p:transition spd="med">
    <p:randomBar dir="vert"/>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charset="-128"/>
          <a:cs typeface="Arial"/>
        </a:defRPr>
      </a:lvl2pPr>
      <a:lvl3pPr marL="1143000" indent="-22860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charset="-128"/>
          <a:cs typeface="Arial"/>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09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algn="l" eaLnBrk="0" hangingPunct="0">
              <a:defRPr sz="1400">
                <a:latin typeface="Arial" pitchFamily="-112" charset="0"/>
                <a:ea typeface="+mn-ea"/>
                <a:cs typeface="+mn-cs"/>
              </a:defRPr>
            </a:lvl1pPr>
          </a:lstStyle>
          <a:p>
            <a:pPr>
              <a:defRPr/>
            </a:pPr>
            <a:endParaRPr lang="en-US"/>
          </a:p>
        </p:txBody>
      </p:sp>
      <p:sp>
        <p:nvSpPr>
          <p:cNvPr id="3809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3809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algn="r" eaLnBrk="0" hangingPunct="0">
              <a:defRPr sz="1400">
                <a:latin typeface="Arial" charset="0"/>
              </a:defRPr>
            </a:lvl1pPr>
          </a:lstStyle>
          <a:p>
            <a:pPr>
              <a:defRPr/>
            </a:pPr>
            <a:fld id="{C24699A9-02F9-214C-BCF3-A3142318A2D3}" type="slidenum">
              <a:rPr lang="en-US"/>
              <a:pPr>
                <a:defRPr/>
              </a:pPr>
              <a:t>‹#›</a:t>
            </a:fld>
            <a:endParaRPr lang="en-US"/>
          </a:p>
        </p:txBody>
      </p:sp>
    </p:spTree>
    <p:extLst>
      <p:ext uri="{BB962C8B-B14F-4D97-AF65-F5344CB8AC3E}">
        <p14:creationId xmlns:p14="http://schemas.microsoft.com/office/powerpoint/2010/main" val="1107518601"/>
      </p:ext>
    </p:extLst>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6686"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337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0051"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6739"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p:titleStyle>
    <p:bodyStyle>
      <a:lvl1pPr marL="342512" indent="-342512" algn="l" rtl="0" eaLnBrk="0" fontAlgn="base" hangingPunct="0">
        <a:spcBef>
          <a:spcPct val="20000"/>
        </a:spcBef>
        <a:spcAft>
          <a:spcPct val="0"/>
        </a:spcAft>
        <a:buChar char="•"/>
        <a:defRPr sz="3200">
          <a:solidFill>
            <a:schemeClr val="bg1"/>
          </a:solidFill>
          <a:latin typeface="+mn-lt"/>
          <a:ea typeface="+mn-ea"/>
          <a:cs typeface="+mn-cs"/>
        </a:defRPr>
      </a:lvl1pPr>
      <a:lvl2pPr marL="742108" indent="-285428" algn="l" rtl="0" eaLnBrk="0" fontAlgn="base" hangingPunct="0">
        <a:spcBef>
          <a:spcPct val="20000"/>
        </a:spcBef>
        <a:spcAft>
          <a:spcPct val="0"/>
        </a:spcAft>
        <a:buChar char="–"/>
        <a:defRPr sz="2800">
          <a:solidFill>
            <a:schemeClr val="bg1"/>
          </a:solidFill>
          <a:latin typeface="+mn-lt"/>
          <a:ea typeface="+mn-ea"/>
        </a:defRPr>
      </a:lvl2pPr>
      <a:lvl3pPr marL="1141708" indent="-228341" algn="l" rtl="0" eaLnBrk="0" fontAlgn="base" hangingPunct="0">
        <a:spcBef>
          <a:spcPct val="20000"/>
        </a:spcBef>
        <a:spcAft>
          <a:spcPct val="0"/>
        </a:spcAft>
        <a:buChar char="•"/>
        <a:defRPr sz="2400">
          <a:solidFill>
            <a:schemeClr val="bg1"/>
          </a:solidFill>
          <a:latin typeface="+mn-lt"/>
          <a:ea typeface="+mn-ea"/>
        </a:defRPr>
      </a:lvl3pPr>
      <a:lvl4pPr marL="1598393" indent="-228341" algn="l" rtl="0" eaLnBrk="0" fontAlgn="base" hangingPunct="0">
        <a:spcBef>
          <a:spcPct val="20000"/>
        </a:spcBef>
        <a:spcAft>
          <a:spcPct val="0"/>
        </a:spcAft>
        <a:buChar char="–"/>
        <a:defRPr sz="2000">
          <a:solidFill>
            <a:schemeClr val="bg1"/>
          </a:solidFill>
          <a:latin typeface="+mn-lt"/>
          <a:ea typeface="+mn-ea"/>
        </a:defRPr>
      </a:lvl4pPr>
      <a:lvl5pPr marL="2055075" indent="-228341" algn="l" rtl="0" eaLnBrk="0" fontAlgn="base" hangingPunct="0">
        <a:spcBef>
          <a:spcPct val="20000"/>
        </a:spcBef>
        <a:spcAft>
          <a:spcPct val="0"/>
        </a:spcAft>
        <a:buChar char="»"/>
        <a:defRPr sz="2000">
          <a:solidFill>
            <a:schemeClr val="bg1"/>
          </a:solidFill>
          <a:latin typeface="+mn-lt"/>
          <a:ea typeface="+mn-ea"/>
        </a:defRPr>
      </a:lvl5pPr>
      <a:lvl6pPr marL="2511759" indent="-228341" algn="l" rtl="0" fontAlgn="base">
        <a:spcBef>
          <a:spcPct val="20000"/>
        </a:spcBef>
        <a:spcAft>
          <a:spcPct val="0"/>
        </a:spcAft>
        <a:buChar char="»"/>
        <a:defRPr sz="2000">
          <a:solidFill>
            <a:schemeClr val="bg1"/>
          </a:solidFill>
          <a:latin typeface="+mn-lt"/>
          <a:ea typeface="+mn-ea"/>
        </a:defRPr>
      </a:lvl6pPr>
      <a:lvl7pPr marL="2968447" indent="-228341" algn="l" rtl="0" fontAlgn="base">
        <a:spcBef>
          <a:spcPct val="20000"/>
        </a:spcBef>
        <a:spcAft>
          <a:spcPct val="0"/>
        </a:spcAft>
        <a:buChar char="»"/>
        <a:defRPr sz="2000">
          <a:solidFill>
            <a:schemeClr val="bg1"/>
          </a:solidFill>
          <a:latin typeface="+mn-lt"/>
          <a:ea typeface="+mn-ea"/>
        </a:defRPr>
      </a:lvl7pPr>
      <a:lvl8pPr marL="3425126" indent="-228341" algn="l" rtl="0" fontAlgn="base">
        <a:spcBef>
          <a:spcPct val="20000"/>
        </a:spcBef>
        <a:spcAft>
          <a:spcPct val="0"/>
        </a:spcAft>
        <a:buChar char="»"/>
        <a:defRPr sz="2000">
          <a:solidFill>
            <a:schemeClr val="bg1"/>
          </a:solidFill>
          <a:latin typeface="+mn-lt"/>
          <a:ea typeface="+mn-ea"/>
        </a:defRPr>
      </a:lvl8pPr>
      <a:lvl9pPr marL="3881814" indent="-228341" algn="l" rtl="0" fontAlgn="base">
        <a:spcBef>
          <a:spcPct val="20000"/>
        </a:spcBef>
        <a:spcAft>
          <a:spcPct val="0"/>
        </a:spcAft>
        <a:buChar char="»"/>
        <a:defRPr sz="2000">
          <a:solidFill>
            <a:schemeClr val="bg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p>
        </p:txBody>
      </p:sp>
      <p:sp>
        <p:nvSpPr>
          <p:cNvPr id="235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235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D987311A-B911-6D48-8F13-5871492DFDB3}" type="slidenum">
              <a:rPr lang="en-US"/>
              <a:pPr>
                <a:defRPr/>
              </a:pPr>
              <a:t>‹#›</a:t>
            </a:fld>
            <a:endParaRPr lang="en-US"/>
          </a:p>
        </p:txBody>
      </p:sp>
    </p:spTree>
    <p:extLst>
      <p:ext uri="{BB962C8B-B14F-4D97-AF65-F5344CB8AC3E}">
        <p14:creationId xmlns:p14="http://schemas.microsoft.com/office/powerpoint/2010/main" val="367632244"/>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3988862691"/>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41026" name="Rectangle 2"/>
          <p:cNvSpPr>
            <a:spLocks noGrp="1" noChangeArrowheads="1"/>
          </p:cNvSpPr>
          <p:nvPr>
            <p:ph type="title"/>
          </p:nvPr>
        </p:nvSpPr>
        <p:spPr bwMode="auto">
          <a:xfrm>
            <a:off x="34925" y="609600"/>
            <a:ext cx="8999538"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1027" name="Rectangle 3"/>
          <p:cNvSpPr>
            <a:spLocks noGrp="1" noChangeArrowheads="1"/>
          </p:cNvSpPr>
          <p:nvPr>
            <p:ph type="body" idx="1"/>
          </p:nvPr>
        </p:nvSpPr>
        <p:spPr bwMode="auto">
          <a:xfrm>
            <a:off x="34925" y="1981200"/>
            <a:ext cx="8999538"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pitchFamily="-112" charset="0"/>
                <a:ea typeface="Osaka" pitchFamily="-112" charset="-128"/>
                <a:cs typeface="Osaka" pitchFamily="-112" charset="-128"/>
              </a:defRPr>
            </a:lvl1pPr>
          </a:lstStyle>
          <a:p>
            <a:pPr>
              <a:defRPr/>
            </a:pPr>
            <a:endParaRPr lang="en-US"/>
          </a:p>
        </p:txBody>
      </p:sp>
      <p:sp>
        <p:nvSpPr>
          <p:cNvPr id="64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pitchFamily="-112" charset="0"/>
                <a:ea typeface="Osaka" pitchFamily="-112" charset="-128"/>
                <a:cs typeface="Osaka" pitchFamily="-112" charset="-128"/>
              </a:defRPr>
            </a:lvl1pPr>
          </a:lstStyle>
          <a:p>
            <a:pPr>
              <a:defRPr/>
            </a:pPr>
            <a:endParaRPr lang="en-US"/>
          </a:p>
        </p:txBody>
      </p:sp>
      <p:sp>
        <p:nvSpPr>
          <p:cNvPr id="64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128"/>
                <a:cs typeface="Osaka" charset="-128"/>
              </a:defRPr>
            </a:lvl1pPr>
          </a:lstStyle>
          <a:p>
            <a:pPr>
              <a:defRPr/>
            </a:pPr>
            <a:fld id="{A8E30208-F61B-0341-BCF5-FEAFC63473FA}" type="slidenum">
              <a:rPr lang="en-US"/>
              <a:pPr>
                <a:defRPr/>
              </a:pPr>
              <a:t>‹#›</a:t>
            </a:fld>
            <a:endParaRPr lang="en-US"/>
          </a:p>
        </p:txBody>
      </p:sp>
    </p:spTree>
    <p:extLst>
      <p:ext uri="{BB962C8B-B14F-4D97-AF65-F5344CB8AC3E}">
        <p14:creationId xmlns:p14="http://schemas.microsoft.com/office/powerpoint/2010/main" val="1129941078"/>
      </p:ext>
    </p:extLst>
  </p:cSld>
  <p:clrMap bg1="dk2" tx1="lt1" bg2="dk1" tx2="lt2" accent1="accent1" accent2="accent2" accent3="accent3" accent4="accent4" accent5="accent5" accent6="accent6" hlink="hlink" folHlink="folHlink"/>
  <p:sldLayoutIdLst>
    <p:sldLayoutId id="2147484258" r:id="rId1"/>
  </p:sldLayoutIdLst>
  <p:transition/>
  <p:hf sldNum="0" hdr="0"/>
  <p:txStyles>
    <p:titleStyle>
      <a:lvl1pPr algn="ctr" rtl="0" eaLnBrk="0" fontAlgn="base" hangingPunct="0">
        <a:spcBef>
          <a:spcPct val="0"/>
        </a:spcBef>
        <a:spcAft>
          <a:spcPct val="0"/>
        </a:spcAft>
        <a:defRPr sz="4400" b="1">
          <a:solidFill>
            <a:schemeClr val="tx2"/>
          </a:solidFill>
          <a:effectLst>
            <a:outerShdw blurRad="50800" dist="38100" dir="2700000">
              <a:srgbClr val="000000">
                <a:alpha val="43000"/>
              </a:srgbClr>
            </a:outerShdw>
          </a:effectLst>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solidFill>
                <a:srgbClr val="000000"/>
              </a:solidFill>
              <a:effectLst/>
              <a:latin typeface="Times New Roman"/>
            </a:endParaRPr>
          </a:p>
        </p:txBody>
      </p:sp>
      <p:sp>
        <p:nvSpPr>
          <p:cNvPr id="9421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solidFill>
                <a:srgbClr val="000000"/>
              </a:solidFill>
              <a:effectLst/>
              <a:latin typeface="Times New Roman"/>
            </a:endParaRPr>
          </a:p>
        </p:txBody>
      </p:sp>
      <p:sp>
        <p:nvSpPr>
          <p:cNvPr id="9421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9703D659-D832-0F40-A1F9-3777443E6385}" type="slidenum">
              <a:rPr lang="en-US">
                <a:solidFill>
                  <a:srgbClr val="000000"/>
                </a:solidFill>
                <a:effectLst/>
                <a:latin typeface="Times New Roman"/>
              </a:rPr>
              <a:pPr>
                <a:defRPr/>
              </a:pPr>
              <a:t>‹#›</a:t>
            </a:fld>
            <a:endParaRPr lang="en-US">
              <a:solidFill>
                <a:srgbClr val="000000"/>
              </a:solidFill>
              <a:effectLst/>
              <a:latin typeface="Times New Roman"/>
            </a:endParaRPr>
          </a:p>
        </p:txBody>
      </p:sp>
    </p:spTree>
    <p:extLst>
      <p:ext uri="{BB962C8B-B14F-4D97-AF65-F5344CB8AC3E}">
        <p14:creationId xmlns:p14="http://schemas.microsoft.com/office/powerpoint/2010/main" val="417782789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charset="0"/>
                <a:cs typeface="Osaka" charset="0"/>
              </a:defRPr>
            </a:lvl1pPr>
          </a:lstStyle>
          <a:p>
            <a:pPr>
              <a:defRPr/>
            </a:pPr>
            <a:fld id="{2B5A810D-7075-FF49-A9A0-BAEA9B0EB7D3}" type="slidenum">
              <a:rPr lang="en-US"/>
              <a:pPr>
                <a:defRPr/>
              </a:pPr>
              <a:t>‹#›</a:t>
            </a:fld>
            <a:endParaRPr lang="en-US"/>
          </a:p>
        </p:txBody>
      </p:sp>
    </p:spTree>
    <p:extLst>
      <p:ext uri="{BB962C8B-B14F-4D97-AF65-F5344CB8AC3E}">
        <p14:creationId xmlns:p14="http://schemas.microsoft.com/office/powerpoint/2010/main" val="809687293"/>
      </p:ext>
    </p:extLst>
  </p:cSld>
  <p:clrMap bg1="lt1" tx1="dk1" bg2="lt2" tx2="dk2" accent1="accent1" accent2="accent2" accent3="accent3" accent4="accent4" accent5="accent5" accent6="accent6" hlink="hlink" folHlink="folHlink"/>
  <p:sldLayoutIdLst>
    <p:sldLayoutId id="2147484260" r:id="rId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ffectLst/>
              </a:rPr>
              <a:pPr eaLnBrk="0" hangingPunct="0">
                <a:defRPr/>
              </a:pPr>
              <a:t>‹#›</a:t>
            </a:fld>
            <a:endParaRPr lang="en-US">
              <a:effectLst/>
            </a:endParaRPr>
          </a:p>
        </p:txBody>
      </p:sp>
    </p:spTree>
    <p:extLst>
      <p:ext uri="{BB962C8B-B14F-4D97-AF65-F5344CB8AC3E}">
        <p14:creationId xmlns:p14="http://schemas.microsoft.com/office/powerpoint/2010/main" val="1212028268"/>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273" r:id="rId12"/>
    <p:sldLayoutId id="214748427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96258" name="Group 2"/>
          <p:cNvGrpSpPr>
            <a:grpSpLocks/>
          </p:cNvGrpSpPr>
          <p:nvPr/>
        </p:nvGrpSpPr>
        <p:grpSpPr bwMode="auto">
          <a:xfrm>
            <a:off x="0" y="0"/>
            <a:ext cx="9145588" cy="6845300"/>
            <a:chOff x="0" y="0"/>
            <a:chExt cx="5761" cy="4312"/>
          </a:xfrm>
        </p:grpSpPr>
        <p:sp>
          <p:nvSpPr>
            <p:cNvPr id="9626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ffectLst/>
              </a:endParaRPr>
            </a:p>
          </p:txBody>
        </p:sp>
        <p:sp useBgFill="1">
          <p:nvSpPr>
            <p:cNvPr id="9626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defRPr/>
              </a:pPr>
              <a:endParaRPr lang="en-US"/>
            </a:p>
          </p:txBody>
        </p:sp>
      </p:grpSp>
      <p:sp>
        <p:nvSpPr>
          <p:cNvPr id="96259"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96260"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8974447"/>
      </p:ext>
    </p:extLst>
  </p:cSld>
  <p:clrMap bg1="dk2" tx1="lt1" bg2="dk1" tx2="lt2" accent1="accent1" accent2="accent2" accent3="accent3" accent4="accent4" accent5="accent5" accent6="accent6" hlink="hlink" folHlink="folHlink"/>
  <p:sldLayoutIdLst>
    <p:sldLayoutId id="214748427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986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4986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a:lnSpc>
                <a:spcPct val="93000"/>
              </a:lnSpc>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a:lnSpc>
                <a:spcPct val="93000"/>
              </a:lnSpc>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cs typeface="Geneva" charset="0"/>
              </a:defRPr>
            </a:lvl1pPr>
          </a:lstStyle>
          <a:p>
            <a:pPr>
              <a:defRPr/>
            </a:pPr>
            <a:fld id="{6B555569-C45D-A642-93C6-9B9A09BC1B5B}" type="slidenum">
              <a:rPr lang="en-GB"/>
              <a:pPr>
                <a:defRPr/>
              </a:pPr>
              <a:t>‹#›</a:t>
            </a:fld>
            <a:endParaRPr lang="en-GB"/>
          </a:p>
        </p:txBody>
      </p:sp>
    </p:spTree>
    <p:extLst>
      <p:ext uri="{BB962C8B-B14F-4D97-AF65-F5344CB8AC3E}">
        <p14:creationId xmlns:p14="http://schemas.microsoft.com/office/powerpoint/2010/main" val="1854374559"/>
      </p:ext>
    </p:extLst>
  </p:cSld>
  <p:clrMap bg1="lt1" tx1="dk1" bg2="lt2" tx2="dk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MS PGothic" panose="020B0600070205080204"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728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9728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buClr>
                <a:srgbClr val="000000"/>
              </a:buClr>
              <a:buSzPct val="100000"/>
              <a:buFont typeface="Times New Roman" charset="0"/>
              <a:buNone/>
              <a:defRPr sz="1400">
                <a:solidFill>
                  <a:srgbClr val="000000"/>
                </a:solidFill>
                <a:effectLst/>
                <a:latin typeface="Times New Roman" charset="0"/>
              </a:defRPr>
            </a:lvl1pPr>
          </a:lstStyle>
          <a:p>
            <a:pPr>
              <a:defRPr/>
            </a:pPr>
            <a:fld id="{89C912E5-0F17-B043-A107-8AAD252D762A}" type="slidenum">
              <a:rPr lang="en-GB"/>
              <a:pPr>
                <a:defRPr/>
              </a:pPr>
              <a:t>‹#›</a:t>
            </a:fld>
            <a:endParaRPr lang="en-GB"/>
          </a:p>
        </p:txBody>
      </p:sp>
    </p:spTree>
    <p:extLst>
      <p:ext uri="{BB962C8B-B14F-4D97-AF65-F5344CB8AC3E}">
        <p14:creationId xmlns:p14="http://schemas.microsoft.com/office/powerpoint/2010/main" val="478038407"/>
      </p:ext>
    </p:extLst>
  </p:cSld>
  <p:clrMap bg1="lt1" tx1="dk1" bg2="lt2" tx2="dk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ffectLst/>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ffectLst/>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effectLst/>
                <a:latin typeface="Arial" charset="0"/>
              </a:rPr>
              <a:pPr/>
              <a:t>‹#›</a:t>
            </a:fld>
            <a:endParaRPr lang="en-US">
              <a:solidFill>
                <a:srgbClr val="000000"/>
              </a:solidFill>
              <a:effectLst/>
              <a:latin typeface="Arial" charset="0"/>
            </a:endParaRPr>
          </a:p>
        </p:txBody>
      </p:sp>
    </p:spTree>
    <p:extLst>
      <p:ext uri="{BB962C8B-B14F-4D97-AF65-F5344CB8AC3E}">
        <p14:creationId xmlns:p14="http://schemas.microsoft.com/office/powerpoint/2010/main" val="4113754435"/>
      </p:ext>
    </p:extLst>
  </p:cSld>
  <p:clrMap bg1="lt1" tx1="dk1" bg2="lt2" tx2="dk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pPr>
                <a:defRPr/>
              </a:pPr>
              <a:t>‹#›</a:t>
            </a:fld>
            <a:endParaRPr lang="en-US"/>
          </a:p>
        </p:txBody>
      </p:sp>
    </p:spTree>
    <p:extLst>
      <p:ext uri="{BB962C8B-B14F-4D97-AF65-F5344CB8AC3E}">
        <p14:creationId xmlns:p14="http://schemas.microsoft.com/office/powerpoint/2010/main" val="1846467880"/>
      </p:ext>
    </p:extLst>
  </p:cSld>
  <p:clrMap bg1="dk2" tx1="lt1" bg2="dk1"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3094988387"/>
      </p:ext>
    </p:extLst>
  </p:cSld>
  <p:clrMap bg1="lt1" tx1="dk1" bg2="lt2" tx2="dk2" accent1="accent1" accent2="accent2" accent3="accent3" accent4="accent4" accent5="accent5" accent6="accent6" hlink="hlink" folHlink="folHlink"/>
  <p:sldLayoutIdLst>
    <p:sldLayoutId id="2147483719" r:id="rId1"/>
    <p:sldLayoutId id="2147483720"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pPr>
                <a:defRPr/>
              </a:pPr>
              <a:t>‹#›</a:t>
            </a:fld>
            <a:endParaRPr lang="en-US"/>
          </a:p>
        </p:txBody>
      </p:sp>
    </p:spTree>
    <p:extLst>
      <p:ext uri="{BB962C8B-B14F-4D97-AF65-F5344CB8AC3E}">
        <p14:creationId xmlns:p14="http://schemas.microsoft.com/office/powerpoint/2010/main" val="317224031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96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433A5C97-87D1-8142-A30F-6E11483766D2}" type="slidenum">
              <a:rPr lang="en-US"/>
              <a:pPr>
                <a:defRPr/>
              </a:pPr>
              <a:t>‹#›</a:t>
            </a:fld>
            <a:endParaRPr lang="en-US"/>
          </a:p>
        </p:txBody>
      </p:sp>
    </p:spTree>
    <p:extLst>
      <p:ext uri="{BB962C8B-B14F-4D97-AF65-F5344CB8AC3E}">
        <p14:creationId xmlns:p14="http://schemas.microsoft.com/office/powerpoint/2010/main" val="359308816"/>
      </p:ext>
    </p:extLst>
  </p:cSld>
  <p:clrMap bg1="lt1" tx1="dk1" bg2="lt2" tx2="dk2" accent1="accent1" accent2="accent2" accent3="accent3" accent4="accent4" accent5="accent5" accent6="accent6" hlink="hlink" folHlink="folHlink"/>
  <p:sldLayoutIdLst>
    <p:sldLayoutId id="2147483740" r:id="rId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88.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3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5.xml"/><Relationship Id="rId1" Type="http://schemas.openxmlformats.org/officeDocument/2006/relationships/slideLayout" Target="../slideLayouts/slideLayout349.xml"/></Relationships>
</file>

<file path=ppt/slides/_rels/slide10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6.xml"/><Relationship Id="rId1" Type="http://schemas.openxmlformats.org/officeDocument/2006/relationships/slideLayout" Target="../slideLayouts/slideLayout349.xml"/></Relationships>
</file>

<file path=ppt/slides/_rels/slide10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7.xml"/><Relationship Id="rId1" Type="http://schemas.openxmlformats.org/officeDocument/2006/relationships/slideLayout" Target="../slideLayouts/slideLayout368.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0.xml"/><Relationship Id="rId1" Type="http://schemas.openxmlformats.org/officeDocument/2006/relationships/slideLayout" Target="../slideLayouts/slideLayout88.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5.xml"/><Relationship Id="rId1" Type="http://schemas.openxmlformats.org/officeDocument/2006/relationships/slideLayout" Target="../slideLayouts/slideLayout46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67.xml"/></Relationships>
</file>

<file path=ppt/slides/_rels/slide11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7.xml"/><Relationship Id="rId1" Type="http://schemas.openxmlformats.org/officeDocument/2006/relationships/slideLayout" Target="../slideLayouts/slideLayout468.xml"/></Relationships>
</file>

<file path=ppt/slides/_rels/slide11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4.xml"/></Relationships>
</file>

<file path=ppt/slides/_rels/slide11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8.xml"/><Relationship Id="rId1" Type="http://schemas.openxmlformats.org/officeDocument/2006/relationships/slideLayout" Target="../slideLayouts/slideLayout467.xml"/></Relationships>
</file>

<file path=ppt/slides/_rels/slide11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9.xml"/><Relationship Id="rId1" Type="http://schemas.openxmlformats.org/officeDocument/2006/relationships/slideLayout" Target="../slideLayouts/slideLayout473.xml"/></Relationships>
</file>

<file path=ppt/slides/_rels/slide11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0.xml"/><Relationship Id="rId1" Type="http://schemas.openxmlformats.org/officeDocument/2006/relationships/slideLayout" Target="../slideLayouts/slideLayout480.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10.xml"/></Relationships>
</file>

<file path=ppt/slides/_rels/slide12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1.xml"/><Relationship Id="rId1" Type="http://schemas.openxmlformats.org/officeDocument/2006/relationships/slideLayout" Target="../slideLayouts/slideLayout25.xml"/></Relationships>
</file>

<file path=ppt/slides/_rels/slide12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12.xml"/><Relationship Id="rId1" Type="http://schemas.openxmlformats.org/officeDocument/2006/relationships/slideLayout" Target="../slideLayouts/slideLayout26.xml"/></Relationships>
</file>

<file path=ppt/slides/_rels/slide12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3.xml"/><Relationship Id="rId1" Type="http://schemas.openxmlformats.org/officeDocument/2006/relationships/slideLayout" Target="../slideLayouts/slideLayout25.xml"/><Relationship Id="rId5" Type="http://schemas.openxmlformats.org/officeDocument/2006/relationships/image" Target="../media/image103.jpeg"/><Relationship Id="rId4" Type="http://schemas.openxmlformats.org/officeDocument/2006/relationships/image" Target="../media/image102.png"/></Relationships>
</file>

<file path=ppt/slides/_rels/slide12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4.xml"/></Relationships>
</file>

<file path=ppt/slides/_rels/slide1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4.xml"/><Relationship Id="rId1" Type="http://schemas.openxmlformats.org/officeDocument/2006/relationships/slideLayout" Target="../slideLayouts/slideLayout50.xml"/></Relationships>
</file>

<file path=ppt/slides/_rels/slide1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7.xml"/></Relationships>
</file>

<file path=ppt/slides/_rels/slide12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497.xml"/></Relationships>
</file>

<file path=ppt/slides/_rels/slide12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5.xml"/><Relationship Id="rId1" Type="http://schemas.openxmlformats.org/officeDocument/2006/relationships/slideLayout" Target="../slideLayouts/slideLayout503.xml"/></Relationships>
</file>

<file path=ppt/slides/_rels/slide12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6.xml"/><Relationship Id="rId1" Type="http://schemas.openxmlformats.org/officeDocument/2006/relationships/slideLayout" Target="../slideLayouts/slideLayout503.xml"/></Relationships>
</file>

<file path=ppt/slides/_rels/slide12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50.xml"/><Relationship Id="rId1" Type="http://schemas.openxmlformats.org/officeDocument/2006/relationships/themeOverride" Target="../theme/themeOverride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slideLayout" Target="../slideLayouts/slideLayout50.xml"/><Relationship Id="rId1" Type="http://schemas.openxmlformats.org/officeDocument/2006/relationships/themeOverride" Target="../theme/themeOverride7.xml"/></Relationships>
</file>

<file path=ppt/slides/_rels/slide13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slideLayout" Target="../slideLayouts/slideLayout50.xml"/><Relationship Id="rId1" Type="http://schemas.openxmlformats.org/officeDocument/2006/relationships/themeOverride" Target="../theme/themeOverride8.xml"/></Relationships>
</file>

<file path=ppt/slides/_rels/slide13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50.xml"/><Relationship Id="rId1" Type="http://schemas.openxmlformats.org/officeDocument/2006/relationships/themeOverride" Target="../theme/themeOverride9.xml"/></Relationships>
</file>

<file path=ppt/slides/_rels/slide13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50.xml"/><Relationship Id="rId1" Type="http://schemas.openxmlformats.org/officeDocument/2006/relationships/themeOverride" Target="../theme/themeOverride10.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7.xml"/><Relationship Id="rId1" Type="http://schemas.openxmlformats.org/officeDocument/2006/relationships/slideLayout" Target="../slideLayouts/slideLayout481.xml"/><Relationship Id="rId4" Type="http://schemas.openxmlformats.org/officeDocument/2006/relationships/image" Target="../media/image112.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50.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50.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50.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39.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9.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16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83.xml"/><Relationship Id="rId4" Type="http://schemas.openxmlformats.org/officeDocument/2006/relationships/image" Target="../media/image9.emf"/></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395.xml"/><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40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77.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287.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91.xml"/><Relationship Id="rId1" Type="http://schemas.openxmlformats.org/officeDocument/2006/relationships/themeOverride" Target="../theme/themeOverride1.xml"/><Relationship Id="rId5" Type="http://schemas.openxmlformats.org/officeDocument/2006/relationships/image" Target="../media/image40.pn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90.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91.xml"/><Relationship Id="rId1" Type="http://schemas.openxmlformats.org/officeDocument/2006/relationships/themeOverride" Target="../theme/themeOverride2.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03.xml"/><Relationship Id="rId1" Type="http://schemas.openxmlformats.org/officeDocument/2006/relationships/themeOverride" Target="../theme/themeOverride3.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91.xml"/><Relationship Id="rId1" Type="http://schemas.openxmlformats.org/officeDocument/2006/relationships/themeOverride" Target="../theme/themeOverride4.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87.xml"/><Relationship Id="rId1" Type="http://schemas.openxmlformats.org/officeDocument/2006/relationships/themeOverride" Target="../theme/themeOverride5.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87.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287.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14.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413.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31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2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2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166.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189.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189.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191.xml"/><Relationship Id="rId4" Type="http://schemas.openxmlformats.org/officeDocument/2006/relationships/image" Target="../media/image54.png"/></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0.xml"/><Relationship Id="rId1" Type="http://schemas.openxmlformats.org/officeDocument/2006/relationships/slideLayout" Target="../slideLayouts/slideLayout212.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1.xml"/><Relationship Id="rId1" Type="http://schemas.openxmlformats.org/officeDocument/2006/relationships/slideLayout" Target="../slideLayouts/slideLayout212.xml"/><Relationship Id="rId4" Type="http://schemas.openxmlformats.org/officeDocument/2006/relationships/image" Target="../media/image57.jpeg"/></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52.xml"/><Relationship Id="rId1" Type="http://schemas.openxmlformats.org/officeDocument/2006/relationships/slideLayout" Target="../slideLayouts/slideLayout21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8.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221.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4.xml"/><Relationship Id="rId1" Type="http://schemas.openxmlformats.org/officeDocument/2006/relationships/slideLayout" Target="../slideLayouts/slideLayout226.xml"/><Relationship Id="rId5" Type="http://schemas.openxmlformats.org/officeDocument/2006/relationships/image" Target="../media/image63.jpeg"/><Relationship Id="rId4" Type="http://schemas.openxmlformats.org/officeDocument/2006/relationships/image" Target="../media/image62.jpeg"/></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5.xml"/><Relationship Id="rId1" Type="http://schemas.openxmlformats.org/officeDocument/2006/relationships/slideLayout" Target="../slideLayouts/slideLayout229.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6.xml"/><Relationship Id="rId1" Type="http://schemas.openxmlformats.org/officeDocument/2006/relationships/slideLayout" Target="../slideLayouts/slideLayout240.xml"/><Relationship Id="rId4" Type="http://schemas.openxmlformats.org/officeDocument/2006/relationships/image" Target="../media/image66.png"/></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430.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8.xml"/><Relationship Id="rId1" Type="http://schemas.openxmlformats.org/officeDocument/2006/relationships/slideLayout" Target="../slideLayouts/slideLayout166.xml"/></Relationships>
</file>

<file path=ppt/slides/_rels/slide6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9.xml"/><Relationship Id="rId1" Type="http://schemas.openxmlformats.org/officeDocument/2006/relationships/slideLayout" Target="../slideLayouts/slideLayout240.xml"/><Relationship Id="rId4" Type="http://schemas.openxmlformats.org/officeDocument/2006/relationships/image" Target="../media/image69.png"/></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0.xml"/><Relationship Id="rId1" Type="http://schemas.openxmlformats.org/officeDocument/2006/relationships/slideLayout" Target="../slideLayouts/slideLayout241.xml"/></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1.xml"/><Relationship Id="rId1" Type="http://schemas.openxmlformats.org/officeDocument/2006/relationships/slideLayout" Target="../slideLayouts/slideLayout241.xml"/></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24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8.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241.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4.xml"/><Relationship Id="rId1" Type="http://schemas.openxmlformats.org/officeDocument/2006/relationships/slideLayout" Target="../slideLayouts/slideLayout241.xml"/></Relationships>
</file>

<file path=ppt/slides/_rels/slide72.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65.xml"/><Relationship Id="rId1" Type="http://schemas.openxmlformats.org/officeDocument/2006/relationships/slideLayout" Target="../slideLayouts/slideLayout252.xm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6.xml"/><Relationship Id="rId1" Type="http://schemas.openxmlformats.org/officeDocument/2006/relationships/slideLayout" Target="../slideLayouts/slideLayout268.xml"/></Relationships>
</file>

<file path=ppt/slides/_rels/slide7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7.xml"/><Relationship Id="rId1" Type="http://schemas.openxmlformats.org/officeDocument/2006/relationships/slideLayout" Target="../slideLayouts/slideLayout26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9.xml"/><Relationship Id="rId1" Type="http://schemas.openxmlformats.org/officeDocument/2006/relationships/slideLayout" Target="../slideLayouts/slideLayout100.xml"/><Relationship Id="rId4" Type="http://schemas.openxmlformats.org/officeDocument/2006/relationships/image" Target="../media/image79.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2.xml"/><Relationship Id="rId1" Type="http://schemas.openxmlformats.org/officeDocument/2006/relationships/slideLayout" Target="../slideLayouts/slideLayout413.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39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3.xml"/><Relationship Id="rId1" Type="http://schemas.openxmlformats.org/officeDocument/2006/relationships/slideLayout" Target="../slideLayouts/slideLayout43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5.xml"/><Relationship Id="rId1" Type="http://schemas.openxmlformats.org/officeDocument/2006/relationships/slideLayout" Target="../slideLayouts/slideLayout333.xml"/></Relationships>
</file>

<file path=ppt/slides/_rels/slide8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6.xml"/><Relationship Id="rId1" Type="http://schemas.openxmlformats.org/officeDocument/2006/relationships/slideLayout" Target="../slideLayouts/slideLayout333.xml"/></Relationships>
</file>

<file path=ppt/slides/_rels/slide8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7.xml"/><Relationship Id="rId1" Type="http://schemas.openxmlformats.org/officeDocument/2006/relationships/slideLayout" Target="../slideLayouts/slideLayout438.xml"/></Relationships>
</file>

<file path=ppt/slides/_rels/slide8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8.xml"/><Relationship Id="rId1" Type="http://schemas.openxmlformats.org/officeDocument/2006/relationships/slideLayout" Target="../slideLayouts/slideLayout44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82.xml"/></Relationships>
</file>

<file path=ppt/slides/_rels/slide8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1.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2.xml"/><Relationship Id="rId1" Type="http://schemas.openxmlformats.org/officeDocument/2006/relationships/slideLayout" Target="../slideLayouts/slideLayout466.xml"/><Relationship Id="rId4" Type="http://schemas.openxmlformats.org/officeDocument/2006/relationships/image" Target="../media/image88.png"/></Relationships>
</file>

<file path=ppt/slides/_rels/slide9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3.xml"/><Relationship Id="rId1" Type="http://schemas.openxmlformats.org/officeDocument/2006/relationships/slideLayout" Target="../slideLayouts/slideLayout53.xml"/></Relationships>
</file>

<file path=ppt/slides/_rels/slide9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4.xml"/><Relationship Id="rId1" Type="http://schemas.openxmlformats.org/officeDocument/2006/relationships/slideLayout" Target="../slideLayouts/slideLayout455.xml"/></Relationships>
</file>

<file path=ppt/slides/_rels/slide9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5.xml"/><Relationship Id="rId1" Type="http://schemas.openxmlformats.org/officeDocument/2006/relationships/slideLayout" Target="../slideLayouts/slideLayout455.xml"/></Relationships>
</file>

<file path=ppt/slides/_rels/slide9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6.xml"/><Relationship Id="rId1" Type="http://schemas.openxmlformats.org/officeDocument/2006/relationships/slideLayout" Target="../slideLayouts/slideLayout455.xml"/></Relationships>
</file>

<file path=ppt/slides/_rels/slide9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7.xml"/><Relationship Id="rId1" Type="http://schemas.openxmlformats.org/officeDocument/2006/relationships/slideLayout" Target="../slideLayouts/slideLayout455.xml"/></Relationships>
</file>

<file path=ppt/slides/_rels/slide9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8.xml"/><Relationship Id="rId1" Type="http://schemas.openxmlformats.org/officeDocument/2006/relationships/slideLayout" Target="../slideLayouts/slideLayout45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6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4561E0-08CA-C1CC-809C-8470214A0CAC}"/>
              </a:ext>
            </a:extLst>
          </p:cNvPr>
          <p:cNvPicPr>
            <a:picLocks noChangeAspect="1"/>
          </p:cNvPicPr>
          <p:nvPr/>
        </p:nvPicPr>
        <p:blipFill>
          <a:blip r:embed="rId2"/>
          <a:stretch>
            <a:fillRect/>
          </a:stretch>
        </p:blipFill>
        <p:spPr>
          <a:xfrm>
            <a:off x="-1" y="4039"/>
            <a:ext cx="9149393" cy="6853961"/>
          </a:xfrm>
          <a:prstGeom prst="rect">
            <a:avLst/>
          </a:prstGeom>
        </p:spPr>
      </p:pic>
      <p:sp>
        <p:nvSpPr>
          <p:cNvPr id="2" name="Title 1"/>
          <p:cNvSpPr>
            <a:spLocks noGrp="1"/>
          </p:cNvSpPr>
          <p:nvPr>
            <p:ph type="title"/>
          </p:nvPr>
        </p:nvSpPr>
        <p:spPr>
          <a:xfrm>
            <a:off x="0" y="326747"/>
            <a:ext cx="9049395" cy="2522151"/>
          </a:xfrm>
        </p:spPr>
        <p:txBody>
          <a:bodyPr/>
          <a:lstStyle/>
          <a:p>
            <a:r>
              <a:rPr lang="en-US" sz="6600" b="1" dirty="0">
                <a:effectLst>
                  <a:glow rad="177800">
                    <a:schemeClr val="bg2"/>
                  </a:glow>
                </a:effectLst>
              </a:rPr>
              <a:t>Towards a Shared Land Theology</a:t>
            </a:r>
          </a:p>
        </p:txBody>
      </p:sp>
      <p:sp>
        <p:nvSpPr>
          <p:cNvPr id="4" name="Title 1">
            <a:extLst>
              <a:ext uri="{FF2B5EF4-FFF2-40B4-BE49-F238E27FC236}">
                <a16:creationId xmlns:a16="http://schemas.microsoft.com/office/drawing/2014/main" id="{81055354-11FE-984D-A2D6-DBE60882D59C}"/>
              </a:ext>
            </a:extLst>
          </p:cNvPr>
          <p:cNvSpPr txBox="1">
            <a:spLocks/>
          </p:cNvSpPr>
          <p:nvPr/>
        </p:nvSpPr>
        <p:spPr bwMode="auto">
          <a:xfrm>
            <a:off x="28135" y="3140285"/>
            <a:ext cx="9049395" cy="2522151"/>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914400"/>
            <a:r>
              <a:rPr lang="en-US" b="1" i="1" dirty="0">
                <a:effectLst>
                  <a:glow rad="177800">
                    <a:schemeClr val="bg2"/>
                  </a:glow>
                </a:effectLst>
              </a:rPr>
              <a:t>A Response to the Presentation by Rev Dr Munther Isaac</a:t>
            </a:r>
            <a:endParaRPr lang="en-US" b="1" i="1" kern="0" dirty="0">
              <a:effectLst>
                <a:glow rad="177800">
                  <a:schemeClr val="bg2"/>
                </a:glow>
              </a:effectLst>
            </a:endParaRPr>
          </a:p>
        </p:txBody>
      </p:sp>
      <p:sp>
        <p:nvSpPr>
          <p:cNvPr id="3" name="Rectangle 2">
            <a:extLst>
              <a:ext uri="{FF2B5EF4-FFF2-40B4-BE49-F238E27FC236}">
                <a16:creationId xmlns:a16="http://schemas.microsoft.com/office/drawing/2014/main" id="{CFD6E486-3E9D-A124-75EA-F826133D069E}"/>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62767702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en-US" altLang="zh-CN" sz="3200" b="1" dirty="0">
                <a:solidFill>
                  <a:schemeClr val="bg1"/>
                </a:solidFill>
                <a:latin typeface="Arial" charset="0"/>
              </a:rPr>
              <a:t>Borders of the Land Promised to Abraham</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2" name="Text Box 8"/>
          <p:cNvSpPr txBox="1">
            <a:spLocks noChangeArrowheads="1"/>
          </p:cNvSpPr>
          <p:nvPr/>
        </p:nvSpPr>
        <p:spPr bwMode="auto">
          <a:xfrm>
            <a:off x="3038481" y="4182627"/>
            <a:ext cx="6200775" cy="2678113"/>
          </a:xfrm>
          <a:prstGeom prst="rect">
            <a:avLst/>
          </a:prstGeom>
          <a:gradFill rotWithShape="1">
            <a:gsLst>
              <a:gs pos="0">
                <a:srgbClr val="663300"/>
              </a:gs>
              <a:gs pos="100000">
                <a:srgbClr val="2F1800"/>
              </a:gs>
            </a:gsLst>
            <a:path path="shape">
              <a:fillToRect l="50000" t="50000" r="50000" b="50000"/>
            </a:path>
          </a:gra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15:18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"On that day the L</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ORD</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made a covenant with Abram, saying, </a:t>
            </a:r>
            <a:r>
              <a:rPr kumimoji="0" lang="fr-FR"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To your offspring I give this land, from the river of Egypt to the great river, the river Euphrates</a:t>
            </a:r>
            <a:r>
              <a:rPr kumimoji="0" lang="fr-FR"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(ESV)</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3" name="Text Box 9"/>
          <p:cNvSpPr txBox="1">
            <a:spLocks noChangeArrowheads="1"/>
          </p:cNvSpPr>
          <p:nvPr/>
        </p:nvSpPr>
        <p:spPr bwMode="auto">
          <a:xfrm>
            <a:off x="2357813" y="2384979"/>
            <a:ext cx="253564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Lebanon</a:t>
            </a:r>
          </a:p>
        </p:txBody>
      </p:sp>
      <p:sp>
        <p:nvSpPr>
          <p:cNvPr id="14" name="Text Box 9"/>
          <p:cNvSpPr txBox="1">
            <a:spLocks noChangeArrowheads="1"/>
          </p:cNvSpPr>
          <p:nvPr/>
        </p:nvSpPr>
        <p:spPr bwMode="auto">
          <a:xfrm>
            <a:off x="2495969" y="3048860"/>
            <a:ext cx="165922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Israel</a:t>
            </a:r>
          </a:p>
        </p:txBody>
      </p:sp>
      <p:sp>
        <p:nvSpPr>
          <p:cNvPr id="18" name="Text Box 9"/>
          <p:cNvSpPr txBox="1">
            <a:spLocks noChangeArrowheads="1"/>
          </p:cNvSpPr>
          <p:nvPr/>
        </p:nvSpPr>
        <p:spPr bwMode="auto">
          <a:xfrm>
            <a:off x="1139707" y="4447382"/>
            <a:ext cx="17520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Egypt</a:t>
            </a:r>
          </a:p>
        </p:txBody>
      </p:sp>
      <p:sp>
        <p:nvSpPr>
          <p:cNvPr id="15" name="Text Box 9"/>
          <p:cNvSpPr txBox="1">
            <a:spLocks noChangeArrowheads="1"/>
          </p:cNvSpPr>
          <p:nvPr/>
        </p:nvSpPr>
        <p:spPr bwMode="auto">
          <a:xfrm>
            <a:off x="2752167" y="1779142"/>
            <a:ext cx="156500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Syria</a:t>
            </a:r>
          </a:p>
        </p:txBody>
      </p:sp>
      <p:sp>
        <p:nvSpPr>
          <p:cNvPr id="19" name="Text Box 9"/>
          <p:cNvSpPr txBox="1">
            <a:spLocks noChangeArrowheads="1"/>
          </p:cNvSpPr>
          <p:nvPr/>
        </p:nvSpPr>
        <p:spPr bwMode="auto">
          <a:xfrm>
            <a:off x="3363866" y="3618515"/>
            <a:ext cx="206589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Jordan</a:t>
            </a:r>
          </a:p>
        </p:txBody>
      </p:sp>
      <p:sp>
        <p:nvSpPr>
          <p:cNvPr id="21" name="Text Box 21"/>
          <p:cNvSpPr txBox="1">
            <a:spLocks noChangeArrowheads="1"/>
          </p:cNvSpPr>
          <p:nvPr/>
        </p:nvSpPr>
        <p:spPr bwMode="auto">
          <a:xfrm>
            <a:off x="8028384" y="807095"/>
            <a:ext cx="1082143" cy="461665"/>
          </a:xfrm>
          <a:prstGeom prst="rect">
            <a:avLst/>
          </a:prstGeom>
          <a:solidFill>
            <a:schemeClr val="tx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charset="0"/>
                <a:ea typeface="ＭＳ Ｐゴシック" charset="0"/>
                <a:cs typeface="ＭＳ Ｐゴシック" charset="0"/>
              </a:rPr>
              <a:t>531e</a:t>
            </a:r>
          </a:p>
        </p:txBody>
      </p:sp>
    </p:spTree>
    <p:extLst>
      <p:ext uri="{BB962C8B-B14F-4D97-AF65-F5344CB8AC3E}">
        <p14:creationId xmlns:p14="http://schemas.microsoft.com/office/powerpoint/2010/main" val="301457869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041149"/>
            <a:ext cx="9144000" cy="1911873"/>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“…when you were pagans</a:t>
            </a:r>
            <a:r>
              <a:rPr lang="ru-RU"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(1 Cor 12:2 </a:t>
            </a:r>
            <a:r>
              <a:rPr lang="en-US" b="1" dirty="0">
                <a:effectLst>
                  <a:glow rad="127000">
                    <a:schemeClr val="tx1"/>
                  </a:glow>
                </a:effectLst>
                <a:latin typeface="Arial" charset="0"/>
                <a:ea typeface="ＭＳ Ｐゴシック" charset="0"/>
                <a:cs typeface="ＭＳ Ｐゴシック" charset="0"/>
              </a:rPr>
              <a:t>NAU, NIV, NLT</a:t>
            </a:r>
            <a:r>
              <a:rPr lang="en-US" sz="4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35964201"/>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268760"/>
            <a:ext cx="9144000" cy="5040560"/>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SG" sz="2800" dirty="0">
                <a:effectLst>
                  <a:glow rad="127000">
                    <a:schemeClr val="tx1"/>
                  </a:glow>
                </a:effectLst>
                <a:latin typeface="Arial" charset="0"/>
              </a:rPr>
              <a:t>Therefore, remember that formerly </a:t>
            </a:r>
            <a:r>
              <a:rPr lang="en-SG" sz="2800" dirty="0">
                <a:solidFill>
                  <a:srgbClr val="FFFF00"/>
                </a:solidFill>
                <a:effectLst>
                  <a:glow rad="127000">
                    <a:schemeClr val="tx1"/>
                  </a:glow>
                </a:effectLst>
                <a:latin typeface="Arial" charset="0"/>
              </a:rPr>
              <a:t>you who are Gentiles </a:t>
            </a:r>
            <a:r>
              <a:rPr lang="en-SG" sz="2800" dirty="0">
                <a:effectLst>
                  <a:glow rad="127000">
                    <a:schemeClr val="tx1"/>
                  </a:glow>
                </a:effectLst>
                <a:latin typeface="Arial" charset="0"/>
              </a:rPr>
              <a:t>by birth and called “uncircumcised” by those who call themselves “the circumcision” (that done in the body by the hands of men)—  </a:t>
            </a:r>
            <a:r>
              <a:rPr lang="en-SG" sz="2800" baseline="30000" dirty="0">
                <a:effectLst>
                  <a:glow rad="127000">
                    <a:schemeClr val="tx1"/>
                  </a:glow>
                </a:effectLst>
                <a:latin typeface="Arial" charset="0"/>
              </a:rPr>
              <a:t>12</a:t>
            </a:r>
            <a:r>
              <a:rPr lang="en-SG" sz="2800" dirty="0">
                <a:effectLst>
                  <a:glow rad="127000">
                    <a:schemeClr val="tx1"/>
                  </a:glow>
                </a:effectLst>
                <a:latin typeface="Arial" charset="0"/>
              </a:rPr>
              <a:t>remember that at that time you were separate from Christ, excluded from citizenship in Israel and foreigners to the covenants of the promise, without hope and without God in the world.  </a:t>
            </a:r>
            <a:r>
              <a:rPr lang="en-SG" sz="2800" baseline="30000" dirty="0">
                <a:effectLst>
                  <a:glow rad="127000">
                    <a:schemeClr val="tx1"/>
                  </a:glow>
                </a:effectLst>
                <a:latin typeface="Arial" charset="0"/>
              </a:rPr>
              <a:t>13</a:t>
            </a:r>
            <a:r>
              <a:rPr lang="en-SG" sz="2800" dirty="0">
                <a:effectLst>
                  <a:glow rad="127000">
                    <a:schemeClr val="tx1"/>
                  </a:glow>
                </a:effectLst>
                <a:latin typeface="Arial" charset="0"/>
              </a:rPr>
              <a:t>But now in Christ Jesus you who once were far away have been brought near through the blood of Christ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(Ephesians </a:t>
            </a:r>
            <a:r>
              <a:rPr lang="en-US" sz="2800" dirty="0">
                <a:effectLst>
                  <a:glow rad="127000">
                    <a:schemeClr val="tx1"/>
                  </a:glow>
                </a:effectLst>
                <a:latin typeface="Arial" charset="0"/>
              </a:rPr>
              <a:t>2:11-13</a:t>
            </a:r>
            <a:r>
              <a:rPr lang="en-US" sz="2800" b="1" dirty="0">
                <a:effectLst>
                  <a:glow rad="127000">
                    <a:schemeClr val="tx1"/>
                  </a:glow>
                </a:effectLst>
                <a:latin typeface="Arial" charset="0"/>
                <a:ea typeface="ＭＳ Ｐゴシック" charset="0"/>
                <a:cs typeface="ＭＳ Ｐゴシック" charset="0"/>
              </a:rPr>
              <a:t>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
        <p:nvSpPr>
          <p:cNvPr id="6" name="Rectangle 2">
            <a:extLst>
              <a:ext uri="{FF2B5EF4-FFF2-40B4-BE49-F238E27FC236}">
                <a16:creationId xmlns:a16="http://schemas.microsoft.com/office/drawing/2014/main" id="{ABF42E6A-F14D-534B-8BFB-188DEE9E56A3}"/>
              </a:ext>
            </a:extLst>
          </p:cNvPr>
          <p:cNvSpPr txBox="1">
            <a:spLocks noChangeArrowheads="1"/>
          </p:cNvSpPr>
          <p:nvPr/>
        </p:nvSpPr>
        <p:spPr bwMode="auto">
          <a:xfrm>
            <a:off x="30022" y="8927"/>
            <a:ext cx="9144000" cy="755777"/>
          </a:xfrm>
          <a:prstGeom prst="rect">
            <a:avLst/>
          </a:prstGeom>
          <a:noFill/>
          <a:ln>
            <a:noFill/>
          </a:ln>
          <a:effectLst>
            <a:outerShdw blurRad="63500" dist="35921" dir="2700000" algn="ctr" rotWithShape="0">
              <a:schemeClr val="tx2">
                <a:alpha val="74998"/>
              </a:schemeClr>
            </a:outerShdw>
          </a:effec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000" b="1">
                <a:solidFill>
                  <a:schemeClr val="bg1"/>
                </a:solidFill>
                <a:latin typeface="Arial" charset="0"/>
              </a:defRPr>
            </a:lvl6pPr>
            <a:lvl7pPr marL="914265" algn="ctr" rtl="0" fontAlgn="base">
              <a:spcBef>
                <a:spcPct val="0"/>
              </a:spcBef>
              <a:spcAft>
                <a:spcPct val="0"/>
              </a:spcAft>
              <a:defRPr sz="4000" b="1">
                <a:solidFill>
                  <a:schemeClr val="bg1"/>
                </a:solidFill>
                <a:latin typeface="Arial" charset="0"/>
              </a:defRPr>
            </a:lvl7pPr>
            <a:lvl8pPr marL="1371396" algn="ctr" rtl="0" fontAlgn="base">
              <a:spcBef>
                <a:spcPct val="0"/>
              </a:spcBef>
              <a:spcAft>
                <a:spcPct val="0"/>
              </a:spcAft>
              <a:defRPr sz="4000" b="1">
                <a:solidFill>
                  <a:schemeClr val="bg1"/>
                </a:solidFill>
                <a:latin typeface="Arial" charset="0"/>
              </a:defRPr>
            </a:lvl8pPr>
            <a:lvl9pPr marL="1828530" algn="ctr" rtl="0" fontAlgn="base">
              <a:spcBef>
                <a:spcPct val="0"/>
              </a:spcBef>
              <a:spcAft>
                <a:spcPct val="0"/>
              </a:spcAft>
              <a:defRPr sz="4000" b="1">
                <a:solidFill>
                  <a:schemeClr val="bg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Still Gentiles</a:t>
            </a:r>
          </a:p>
        </p:txBody>
      </p:sp>
    </p:spTree>
    <p:extLst>
      <p:ext uri="{BB962C8B-B14F-4D97-AF65-F5344CB8AC3E}">
        <p14:creationId xmlns:p14="http://schemas.microsoft.com/office/powerpoint/2010/main" val="1229578565"/>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6337604"/>
          </a:xfrm>
          <a:effectLst>
            <a:outerShdw blurRad="63500" dist="35921" dir="2700000" algn="ctr" rotWithShape="0">
              <a:schemeClr val="tx2">
                <a:alpha val="74998"/>
              </a:schemeClr>
            </a:outerShdw>
          </a:effectLst>
        </p:spPr>
        <p:txBody>
          <a:bodyPr/>
          <a:lstStyle/>
          <a:p>
            <a:pPr>
              <a:defRPr/>
            </a:pPr>
            <a:r>
              <a:rPr lang="en-US" sz="7200" b="1" dirty="0">
                <a:effectLst>
                  <a:glow rad="127000">
                    <a:schemeClr val="tx1"/>
                  </a:glow>
                </a:effectLst>
                <a:latin typeface="Arial" charset="0"/>
                <a:ea typeface="ＭＳ Ｐゴシック" charset="0"/>
                <a:cs typeface="ＭＳ Ｐゴシック" charset="0"/>
              </a:rPr>
              <a:t>12. Israel Today</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5079056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9392"/>
            <a:ext cx="5176229" cy="6858000"/>
          </a:xfrm>
          <a:prstGeom prst="rect">
            <a:avLst/>
          </a:prstGeom>
        </p:spPr>
      </p:pic>
      <p:sp>
        <p:nvSpPr>
          <p:cNvPr id="900098" name="Rectangle 2"/>
          <p:cNvSpPr>
            <a:spLocks noGrp="1" noChangeArrowheads="1"/>
          </p:cNvSpPr>
          <p:nvPr>
            <p:ph type="ctrTitle"/>
          </p:nvPr>
        </p:nvSpPr>
        <p:spPr>
          <a:xfrm>
            <a:off x="5292080" y="29469"/>
            <a:ext cx="3851920"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At the time of those events,</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says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when I restore the prosperity of Judah and Jerusalem,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2</a:t>
            </a:r>
            <a:r>
              <a:rPr lang="en-US" sz="3200" b="1" dirty="0">
                <a:effectLst>
                  <a:glow rad="127000">
                    <a:schemeClr val="tx1"/>
                  </a:glow>
                </a:effectLst>
                <a:latin typeface="Arial" charset="0"/>
                <a:ea typeface="ＭＳ Ｐゴシック" charset="0"/>
                <a:cs typeface="ＭＳ Ｐゴシック" charset="0"/>
              </a:rPr>
              <a:t>I will gather the armies of the world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into the valley of Jehoshaphat</a:t>
            </a:r>
            <a:r>
              <a:rPr lang="uk-UA" sz="3200" b="1" dirty="0">
                <a:effectLst>
                  <a:glow rad="127000">
                    <a:schemeClr val="tx1"/>
                  </a:glow>
                </a:effectLst>
                <a:latin typeface="Arial" charset="0"/>
                <a:ea typeface="ＭＳ Ｐゴシック" charset="0"/>
                <a:cs typeface="ＭＳ Ｐゴシック" charset="0"/>
              </a:rPr>
              <a:t>'</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dirty="0">
                <a:solidFill>
                  <a:srgbClr val="FFFFFF"/>
                </a:solidFill>
                <a:effectLst>
                  <a:glow rad="254000">
                    <a:srgbClr val="000000">
                      <a:alpha val="89000"/>
                    </a:srgbClr>
                  </a:glow>
                </a:effectLst>
              </a:rPr>
              <a:t>Joel </a:t>
            </a:r>
            <a:r>
              <a:rPr lang="en-US" sz="3200" b="1" dirty="0">
                <a:effectLst>
                  <a:glow rad="127000">
                    <a:schemeClr val="tx1"/>
                  </a:glow>
                </a:effectLst>
                <a:latin typeface="Arial" charset="0"/>
                <a:ea typeface="ＭＳ Ｐゴシック" charset="0"/>
                <a:cs typeface="ＭＳ Ｐゴシック" charset="0"/>
              </a:rPr>
              <a:t>3:1-2a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3" name="Up Arrow 2"/>
          <p:cNvSpPr/>
          <p:nvPr/>
        </p:nvSpPr>
        <p:spPr bwMode="auto">
          <a:xfrm rot="19118539">
            <a:off x="4413926" y="2495048"/>
            <a:ext cx="836039" cy="2232248"/>
          </a:xfrm>
          <a:prstGeom prst="up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3049772638"/>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3923928"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There I will judge them for harming my people, my special possession,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for scattering my people among the nations, and for dividing up my land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en-US" sz="3200" b="1" dirty="0">
                <a:solidFill>
                  <a:srgbClr val="FFFFFF"/>
                </a:solidFill>
                <a:effectLst>
                  <a:glow rad="254000">
                    <a:srgbClr val="000000">
                      <a:alpha val="89000"/>
                    </a:srgbClr>
                  </a:glow>
                </a:effectLst>
              </a:rPr>
              <a:t>Joel </a:t>
            </a:r>
            <a:r>
              <a:rPr lang="en-US" sz="3200" b="1" dirty="0">
                <a:effectLst>
                  <a:glow rad="127000">
                    <a:schemeClr val="tx1"/>
                  </a:glow>
                </a:effectLst>
                <a:latin typeface="Arial" charset="0"/>
                <a:ea typeface="ＭＳ Ｐゴシック" charset="0"/>
                <a:cs typeface="ＭＳ Ｐゴシック" charset="0"/>
              </a:rPr>
              <a:t>3:2b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3"/>
          <a:stretch>
            <a:fillRect/>
          </a:stretch>
        </p:blipFill>
        <p:spPr>
          <a:xfrm>
            <a:off x="3957964" y="0"/>
            <a:ext cx="5186036" cy="5805264"/>
          </a:xfrm>
          <a:prstGeom prst="rect">
            <a:avLst/>
          </a:prstGeom>
        </p:spPr>
      </p:pic>
    </p:spTree>
    <p:extLst>
      <p:ext uri="{BB962C8B-B14F-4D97-AF65-F5344CB8AC3E}">
        <p14:creationId xmlns:p14="http://schemas.microsoft.com/office/powerpoint/2010/main" val="917245819"/>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a:extLst>
              <a:ext uri="{28A0092B-C50C-407E-A947-70E740481C1C}">
                <a14:useLocalDpi xmlns:a14="http://schemas.microsoft.com/office/drawing/2010/main" val="0"/>
              </a:ext>
            </a:extLst>
          </a:blip>
          <a:srcRect l="34021" t="18146" r="4736" b="10155"/>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36"/>
          <p:cNvPicPr>
            <a:picLocks noChangeAspect="1" noChangeArrowheads="1"/>
          </p:cNvPicPr>
          <p:nvPr/>
        </p:nvPicPr>
        <p:blipFill rotWithShape="1">
          <a:blip r:embed="rId3">
            <a:extLst>
              <a:ext uri="{28A0092B-C50C-407E-A947-70E740481C1C}">
                <a14:useLocalDpi xmlns:a14="http://schemas.microsoft.com/office/drawing/2010/main" val="0"/>
              </a:ext>
            </a:extLst>
          </a:blip>
          <a:srcRect l="45532" t="47623" r="48035" b="44834"/>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3779912" y="5599793"/>
            <a:ext cx="4067944" cy="1241270"/>
          </a:xfrm>
          <a:effectLst/>
        </p:spPr>
        <p:txBody>
          <a:bodyPr/>
          <a:lstStyle/>
          <a:p>
            <a:pPr algn="ctr"/>
            <a:r>
              <a:rPr lang="en-US" sz="36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The Restoration of Judah</a:t>
            </a: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219</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16" name="Right Arrow 15"/>
          <p:cNvSpPr/>
          <p:nvPr/>
        </p:nvSpPr>
        <p:spPr bwMode="auto">
          <a:xfrm rot="3077879">
            <a:off x="3973170" y="2352992"/>
            <a:ext cx="41278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8" name="Rectangle 2"/>
          <p:cNvSpPr txBox="1">
            <a:spLocks noChangeArrowheads="1"/>
          </p:cNvSpPr>
          <p:nvPr/>
        </p:nvSpPr>
        <p:spPr bwMode="auto">
          <a:xfrm>
            <a:off x="0" y="29469"/>
            <a:ext cx="3923928"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But I will bring them back from all the places to which you sold them, and I will pay you back for everything you have done.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8</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 will sell your sons and daughters to the people of Judah, and they will sell them to the people of Arabia, a nation far away. I, the L</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have spoken!</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(Joel 3:7-8 NLT).</a:t>
            </a:r>
          </a:p>
        </p:txBody>
      </p:sp>
      <p:sp>
        <p:nvSpPr>
          <p:cNvPr id="17"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0"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Sidon</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1" name="Right Arrow 20"/>
          <p:cNvSpPr/>
          <p:nvPr/>
        </p:nvSpPr>
        <p:spPr bwMode="auto">
          <a:xfrm rot="6814074">
            <a:off x="7820675" y="2841133"/>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2"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3"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Tyre</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4"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Judah</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7" name="Right Arrow 26"/>
          <p:cNvSpPr/>
          <p:nvPr/>
        </p:nvSpPr>
        <p:spPr bwMode="auto">
          <a:xfrm rot="17906850">
            <a:off x="6796015" y="4704849"/>
            <a:ext cx="1564379"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8" name="Right Arrow 27"/>
          <p:cNvSpPr/>
          <p:nvPr/>
        </p:nvSpPr>
        <p:spPr bwMode="auto">
          <a:xfrm rot="5814294">
            <a:off x="7847166" y="3479425"/>
            <a:ext cx="548283"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9" name="Right Arrow 28"/>
          <p:cNvSpPr/>
          <p:nvPr/>
        </p:nvSpPr>
        <p:spPr bwMode="auto">
          <a:xfrm rot="14306283">
            <a:off x="8158387" y="4623444"/>
            <a:ext cx="1564379"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0" name="Text Box 77"/>
          <p:cNvSpPr txBox="1">
            <a:spLocks noChangeArrowheads="1"/>
          </p:cNvSpPr>
          <p:nvPr/>
        </p:nvSpPr>
        <p:spPr bwMode="auto">
          <a:xfrm>
            <a:off x="7164288" y="6309320"/>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Arabia</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31" name="Right Arrow 30"/>
          <p:cNvSpPr/>
          <p:nvPr/>
        </p:nvSpPr>
        <p:spPr bwMode="auto">
          <a:xfrm rot="3476176">
            <a:off x="6049293" y="2689469"/>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2" name="Right Arrow 31"/>
          <p:cNvSpPr/>
          <p:nvPr/>
        </p:nvSpPr>
        <p:spPr bwMode="auto">
          <a:xfrm rot="20745144">
            <a:off x="5250967" y="4462441"/>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3" name="Right Arrow 32"/>
          <p:cNvSpPr/>
          <p:nvPr/>
        </p:nvSpPr>
        <p:spPr bwMode="auto">
          <a:xfrm rot="4843019">
            <a:off x="7425965" y="5124387"/>
            <a:ext cx="1849240"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4" name="Text Box 77"/>
          <p:cNvSpPr txBox="1">
            <a:spLocks noChangeArrowheads="1"/>
          </p:cNvSpPr>
          <p:nvPr/>
        </p:nvSpPr>
        <p:spPr bwMode="auto">
          <a:xfrm rot="19810732">
            <a:off x="3624565" y="559721"/>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Greeks</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Tree>
    <p:extLst>
      <p:ext uri="{BB962C8B-B14F-4D97-AF65-F5344CB8AC3E}">
        <p14:creationId xmlns:p14="http://schemas.microsoft.com/office/powerpoint/2010/main" val="3888776502"/>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up)">
                                      <p:cBhvr>
                                        <p:cTn id="23" dur="500"/>
                                        <p:tgtEl>
                                          <p:spTgt spid="3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500"/>
                                        <p:tgtEl>
                                          <p:spTgt spid="28"/>
                                        </p:tgtEl>
                                      </p:cBhvr>
                                    </p:animEffect>
                                  </p:childTnLst>
                                </p:cTn>
                              </p:par>
                            </p:childTnLst>
                          </p:cTn>
                        </p:par>
                        <p:par>
                          <p:cTn id="33" fill="hold">
                            <p:stCondLst>
                              <p:cond delay="500"/>
                            </p:stCondLst>
                            <p:childTnLst>
                              <p:par>
                                <p:cTn id="34" presetID="22" presetClass="entr" presetSubtype="1"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up)">
                                      <p:cBhvr>
                                        <p:cTn id="3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7" grpId="0" animBg="1"/>
      <p:bldP spid="28" grpId="0" animBg="1"/>
      <p:bldP spid="29" grpId="0" animBg="1"/>
      <p:bldP spid="31" grpId="0" animBg="1"/>
      <p:bldP spid="32" grpId="0" animBg="1"/>
      <p:bldP spid="33"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6337604"/>
          </a:xfrm>
          <a:effectLst>
            <a:outerShdw blurRad="63500" dist="35921" dir="2700000" algn="ctr" rotWithShape="0">
              <a:schemeClr val="tx2">
                <a:alpha val="74998"/>
              </a:schemeClr>
            </a:outerShdw>
          </a:effectLst>
        </p:spPr>
        <p:txBody>
          <a:bodyPr/>
          <a:lstStyle/>
          <a:p>
            <a:pPr>
              <a:defRPr/>
            </a:pPr>
            <a:r>
              <a:rPr lang="en-US" sz="7200" b="1" dirty="0">
                <a:effectLst>
                  <a:glow rad="127000">
                    <a:schemeClr val="tx1"/>
                  </a:glow>
                </a:effectLst>
                <a:latin typeface="Arial" charset="0"/>
                <a:ea typeface="ＭＳ Ｐゴシック" charset="0"/>
                <a:cs typeface="ＭＳ Ｐゴシック" charset="0"/>
              </a:rPr>
              <a:t>13. Justice Matters </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7643654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6337604"/>
          </a:xfrm>
          <a:effectLst>
            <a:outerShdw blurRad="63500" dist="35921" dir="2700000" algn="ctr" rotWithShape="0">
              <a:schemeClr val="tx2">
                <a:alpha val="74998"/>
              </a:schemeClr>
            </a:outerShdw>
          </a:effectLst>
        </p:spPr>
        <p:txBody>
          <a:bodyPr/>
          <a:lstStyle/>
          <a:p>
            <a:pPr>
              <a:defRPr/>
            </a:pPr>
            <a:r>
              <a:rPr lang="en-US" sz="7200" b="1" dirty="0">
                <a:effectLst>
                  <a:glow rad="127000">
                    <a:schemeClr val="tx1"/>
                  </a:glow>
                </a:effectLst>
                <a:latin typeface="Arial" charset="0"/>
                <a:ea typeface="ＭＳ Ｐゴシック" charset="0"/>
                <a:cs typeface="ＭＳ Ｐゴシック" charset="0"/>
              </a:rPr>
              <a:t>14. The Land and the Political Reality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1637008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179512" y="44624"/>
            <a:ext cx="8964488" cy="541338"/>
          </a:xfrm>
        </p:spPr>
        <p:txBody>
          <a:bodyPr/>
          <a:lstStyle/>
          <a:p>
            <a:pPr algn="l" eaLnBrk="1" hangingPunct="1"/>
            <a:r>
              <a:rPr kumimoji="1" lang="en-US" altLang="zh-CN" sz="3200" b="1" dirty="0">
                <a:solidFill>
                  <a:schemeClr val="bg1"/>
                </a:solidFill>
                <a:latin typeface="Arial" charset="0"/>
              </a:rPr>
              <a:t>Millennial Israel Will Bless Nations</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7" name="Right Arrow 16"/>
          <p:cNvSpPr/>
          <p:nvPr/>
        </p:nvSpPr>
        <p:spPr bwMode="auto">
          <a:xfrm rot="18594213">
            <a:off x="1354345" y="439536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6" name="Text Box 9"/>
          <p:cNvSpPr txBox="1">
            <a:spLocks noChangeArrowheads="1"/>
          </p:cNvSpPr>
          <p:nvPr/>
        </p:nvSpPr>
        <p:spPr bwMode="auto">
          <a:xfrm>
            <a:off x="5652120" y="764704"/>
            <a:ext cx="2223761"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Assyria</a:t>
            </a:r>
          </a:p>
        </p:txBody>
      </p:sp>
      <p:sp>
        <p:nvSpPr>
          <p:cNvPr id="11" name="AutoShape 7"/>
          <p:cNvSpPr>
            <a:spLocks noChangeArrowheads="1"/>
          </p:cNvSpPr>
          <p:nvPr/>
        </p:nvSpPr>
        <p:spPr bwMode="auto">
          <a:xfrm rot="12221868">
            <a:off x="2961104"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4" name="Text Box 9"/>
          <p:cNvSpPr txBox="1">
            <a:spLocks noChangeArrowheads="1"/>
          </p:cNvSpPr>
          <p:nvPr/>
        </p:nvSpPr>
        <p:spPr bwMode="auto">
          <a:xfrm>
            <a:off x="2495969" y="3048860"/>
            <a:ext cx="165922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Israel</a:t>
            </a:r>
          </a:p>
        </p:txBody>
      </p:sp>
      <p:sp>
        <p:nvSpPr>
          <p:cNvPr id="18" name="Text Box 9"/>
          <p:cNvSpPr txBox="1">
            <a:spLocks noChangeArrowheads="1"/>
          </p:cNvSpPr>
          <p:nvPr/>
        </p:nvSpPr>
        <p:spPr bwMode="auto">
          <a:xfrm>
            <a:off x="395536" y="5157192"/>
            <a:ext cx="17520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Egypt</a:t>
            </a:r>
          </a:p>
        </p:txBody>
      </p:sp>
      <p:sp>
        <p:nvSpPr>
          <p:cNvPr id="19" name="Text Box 9"/>
          <p:cNvSpPr txBox="1">
            <a:spLocks noChangeArrowheads="1"/>
          </p:cNvSpPr>
          <p:nvPr/>
        </p:nvSpPr>
        <p:spPr bwMode="auto">
          <a:xfrm>
            <a:off x="2843808" y="4819799"/>
            <a:ext cx="206589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Jordan</a:t>
            </a:r>
          </a:p>
        </p:txBody>
      </p:sp>
      <p:sp>
        <p:nvSpPr>
          <p:cNvPr id="21" name="Text Box 21"/>
          <p:cNvSpPr txBox="1">
            <a:spLocks noChangeArrowheads="1"/>
          </p:cNvSpPr>
          <p:nvPr/>
        </p:nvSpPr>
        <p:spPr bwMode="auto">
          <a:xfrm>
            <a:off x="8028384" y="116632"/>
            <a:ext cx="1082143" cy="461665"/>
          </a:xfrm>
          <a:prstGeom prst="rect">
            <a:avLst/>
          </a:prstGeom>
          <a:solidFill>
            <a:schemeClr val="tx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Arial" charset="0"/>
                <a:ea typeface="ＭＳ Ｐゴシック" charset="0"/>
              </a:rPr>
              <a:t>531e</a:t>
            </a:r>
          </a:p>
        </p:txBody>
      </p:sp>
      <p:sp>
        <p:nvSpPr>
          <p:cNvPr id="12" name="Text Box 8"/>
          <p:cNvSpPr txBox="1">
            <a:spLocks noChangeArrowheads="1"/>
          </p:cNvSpPr>
          <p:nvPr/>
        </p:nvSpPr>
        <p:spPr bwMode="auto">
          <a:xfrm>
            <a:off x="4355976" y="1550396"/>
            <a:ext cx="4741392" cy="5262980"/>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en-SG" sz="2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In that day, Israel, your cities will be rebuilt, and your borders will be extended. </a:t>
            </a:r>
            <a:r>
              <a:rPr kumimoji="0" lang="en-SG" sz="2800" b="1" i="0" u="none" strike="noStrike" kern="1200" cap="none" spc="0" normalizeH="0" baseline="30000" noProof="0">
                <a:ln>
                  <a:noFill/>
                </a:ln>
                <a:solidFill>
                  <a:srgbClr val="FFFFFF"/>
                </a:solidFill>
                <a:effectLst>
                  <a:glow rad="228600">
                    <a:srgbClr val="000000"/>
                  </a:glow>
                </a:effectLst>
                <a:uLnTx/>
                <a:uFillTx/>
                <a:latin typeface="Arial" charset="0"/>
                <a:ea typeface="ＭＳ Ｐゴシック" charset="0"/>
                <a:cs typeface="Arial" charset="0"/>
              </a:rPr>
              <a:t>12</a:t>
            </a:r>
            <a:r>
              <a:rPr kumimoji="0" lang="en-SG" sz="2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People from many lands will come and honor you— from Assyria all the way to the towns of Egypt, from Egypt all the way to the Euphrates River, and from distant seas and mountains</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 </a:t>
            </a:r>
            <a:b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(Micah 7:11-12 </a:t>
            </a: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NLT</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p>
        </p:txBody>
      </p:sp>
      <p:sp>
        <p:nvSpPr>
          <p:cNvPr id="20" name="Right Arrow 19"/>
          <p:cNvSpPr/>
          <p:nvPr/>
        </p:nvSpPr>
        <p:spPr bwMode="auto">
          <a:xfrm rot="9537108">
            <a:off x="4522697" y="1010990"/>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2" name="Right Arrow 21"/>
          <p:cNvSpPr/>
          <p:nvPr/>
        </p:nvSpPr>
        <p:spPr bwMode="auto">
          <a:xfrm rot="832689">
            <a:off x="1512229" y="2660963"/>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3" name="Right Arrow 22"/>
          <p:cNvSpPr/>
          <p:nvPr/>
        </p:nvSpPr>
        <p:spPr bwMode="auto">
          <a:xfrm rot="2716933">
            <a:off x="2448084" y="1292848"/>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4" name="Text Box 9"/>
          <p:cNvSpPr txBox="1">
            <a:spLocks noChangeArrowheads="1"/>
          </p:cNvSpPr>
          <p:nvPr/>
        </p:nvSpPr>
        <p:spPr bwMode="auto">
          <a:xfrm>
            <a:off x="-210" y="2420888"/>
            <a:ext cx="150246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Seas</a:t>
            </a:r>
          </a:p>
        </p:txBody>
      </p:sp>
      <p:sp>
        <p:nvSpPr>
          <p:cNvPr id="25" name="Text Box 9"/>
          <p:cNvSpPr txBox="1">
            <a:spLocks noChangeArrowheads="1"/>
          </p:cNvSpPr>
          <p:nvPr/>
        </p:nvSpPr>
        <p:spPr bwMode="auto">
          <a:xfrm>
            <a:off x="323528" y="692696"/>
            <a:ext cx="300567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Mountains</a:t>
            </a:r>
          </a:p>
        </p:txBody>
      </p:sp>
    </p:spTree>
    <p:extLst>
      <p:ext uri="{BB962C8B-B14F-4D97-AF65-F5344CB8AC3E}">
        <p14:creationId xmlns:p14="http://schemas.microsoft.com/office/powerpoint/2010/main" val="164776862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par>
                          <p:cTn id="15" fill="hold">
                            <p:stCondLst>
                              <p:cond delay="0"/>
                            </p:stCondLst>
                            <p:childTnLst>
                              <p:par>
                                <p:cTn id="16" presetID="22" presetClass="entr" presetSubtype="4"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par>
                          <p:cTn id="23" fill="hold">
                            <p:stCondLst>
                              <p:cond delay="0"/>
                            </p:stCondLst>
                            <p:childTnLst>
                              <p:par>
                                <p:cTn id="24" presetID="22" presetClass="entr" presetSubtype="8"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par>
                          <p:cTn id="31" fill="hold">
                            <p:stCondLst>
                              <p:cond delay="0"/>
                            </p:stCondLst>
                            <p:childTnLst>
                              <p:par>
                                <p:cTn id="32" presetID="22" presetClass="entr" presetSubtype="1"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up)">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P spid="18" grpId="0"/>
      <p:bldP spid="20" grpId="0" animBg="1"/>
      <p:bldP spid="22" grpId="0" animBg="1"/>
      <p:bldP spid="23" grpId="0" animBg="1"/>
      <p:bldP spid="24" grpId="0"/>
      <p:bldP spid="25"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6337604"/>
          </a:xfrm>
          <a:effectLst>
            <a:outerShdw blurRad="63500" dist="35921" dir="2700000" algn="ctr" rotWithShape="0">
              <a:schemeClr val="tx2">
                <a:alpha val="74998"/>
              </a:schemeClr>
            </a:outerShdw>
          </a:effectLst>
        </p:spPr>
        <p:txBody>
          <a:bodyPr/>
          <a:lstStyle/>
          <a:p>
            <a:pPr>
              <a:defRPr/>
            </a:pPr>
            <a:r>
              <a:rPr lang="en-US" sz="7200" b="1" dirty="0">
                <a:effectLst>
                  <a:glow rad="127000">
                    <a:schemeClr val="tx1"/>
                  </a:glow>
                </a:effectLst>
                <a:latin typeface="Arial" charset="0"/>
                <a:ea typeface="ＭＳ Ｐゴシック" charset="0"/>
                <a:cs typeface="ＭＳ Ｐゴシック" charset="0"/>
              </a:rPr>
              <a:t>15. Sharing the Land: The Land of Peace, Justice, and Reconciliation</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72532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6337604"/>
          </a:xfrm>
          <a:effectLst>
            <a:outerShdw blurRad="63500" dist="35921" dir="2700000" algn="ctr" rotWithShape="0">
              <a:schemeClr val="tx2">
                <a:alpha val="74998"/>
              </a:schemeClr>
            </a:outerShdw>
          </a:effectLst>
        </p:spPr>
        <p:txBody>
          <a:bodyPr/>
          <a:lstStyle/>
          <a:p>
            <a:pPr>
              <a:defRPr/>
            </a:pPr>
            <a:r>
              <a:rPr lang="en-US" sz="7200" b="1" dirty="0">
                <a:effectLst>
                  <a:glow rad="127000">
                    <a:schemeClr val="tx1"/>
                  </a:glow>
                </a:effectLst>
                <a:latin typeface="Arial" charset="0"/>
                <a:ea typeface="ＭＳ Ｐゴシック" charset="0"/>
                <a:cs typeface="ＭＳ Ｐゴシック" charset="0"/>
              </a:rPr>
              <a:t>3. The Land Has Demands.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2765410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C0EDBD-2C3C-54AD-72B6-F64452252083}"/>
              </a:ext>
            </a:extLst>
          </p:cNvPr>
          <p:cNvPicPr>
            <a:picLocks noChangeAspect="1"/>
          </p:cNvPicPr>
          <p:nvPr/>
        </p:nvPicPr>
        <p:blipFill rotWithShape="1">
          <a:blip r:embed="rId3"/>
          <a:srcRect r="16455" b="4710"/>
          <a:stretch/>
        </p:blipFill>
        <p:spPr>
          <a:xfrm>
            <a:off x="0" y="77489"/>
            <a:ext cx="9144000" cy="6741761"/>
          </a:xfrm>
          <a:prstGeom prst="rect">
            <a:avLst/>
          </a:prstGeom>
        </p:spPr>
      </p:pic>
      <p:sp>
        <p:nvSpPr>
          <p:cNvPr id="900098" name="Rectangle 2"/>
          <p:cNvSpPr>
            <a:spLocks noGrp="1" noChangeArrowheads="1"/>
          </p:cNvSpPr>
          <p:nvPr>
            <p:ph type="ctrTitle"/>
          </p:nvPr>
        </p:nvSpPr>
        <p:spPr>
          <a:xfrm>
            <a:off x="0" y="105398"/>
            <a:ext cx="9144000" cy="203289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Gaza Rocket Attacks on Israel</a:t>
            </a:r>
          </a:p>
        </p:txBody>
      </p:sp>
    </p:spTree>
    <p:extLst>
      <p:ext uri="{BB962C8B-B14F-4D97-AF65-F5344CB8AC3E}">
        <p14:creationId xmlns:p14="http://schemas.microsoft.com/office/powerpoint/2010/main" val="21197120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6337604"/>
          </a:xfrm>
          <a:effectLst>
            <a:outerShdw blurRad="63500" dist="35921" dir="2700000" algn="ctr" rotWithShape="0">
              <a:schemeClr val="tx2">
                <a:alpha val="74998"/>
              </a:schemeClr>
            </a:outerShdw>
          </a:effectLst>
        </p:spPr>
        <p:txBody>
          <a:bodyPr/>
          <a:lstStyle/>
          <a:p>
            <a:pPr>
              <a:defRPr/>
            </a:pPr>
            <a:r>
              <a:rPr lang="en-US" sz="7200" b="1" dirty="0">
                <a:effectLst>
                  <a:glow rad="127000">
                    <a:schemeClr val="tx1"/>
                  </a:glow>
                </a:effectLst>
                <a:latin typeface="Arial" charset="0"/>
                <a:ea typeface="ＭＳ Ｐゴシック" charset="0"/>
                <a:cs typeface="ＭＳ Ｐゴシック" charset="0"/>
              </a:rPr>
              <a:t>Conclusion</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631396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6337604"/>
          </a:xfrm>
          <a:effectLst>
            <a:outerShdw blurRad="63500" dist="35921" dir="2700000" algn="ctr" rotWithShape="0">
              <a:schemeClr val="tx2">
                <a:alpha val="74998"/>
              </a:schemeClr>
            </a:outerShdw>
          </a:effectLst>
        </p:spPr>
        <p:txBody>
          <a:bodyPr/>
          <a:lstStyle/>
          <a:p>
            <a:pPr>
              <a:defRPr/>
            </a:pPr>
            <a:r>
              <a:rPr lang="en-US" sz="9600" b="1" dirty="0">
                <a:effectLst>
                  <a:glow rad="127000">
                    <a:schemeClr val="tx1"/>
                  </a:glow>
                </a:effectLst>
                <a:latin typeface="Arial" charset="0"/>
                <a:ea typeface="ＭＳ Ｐゴシック" charset="0"/>
                <a:cs typeface="ＭＳ Ｐゴシック" charset="0"/>
              </a:rPr>
              <a:t>Q&amp;A</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8673186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3719" y="0"/>
            <a:ext cx="9144000" cy="6858000"/>
          </a:xfrm>
          <a:prstGeom prst="rect">
            <a:avLst/>
          </a:prstGeom>
        </p:spPr>
      </p:pic>
      <p:sp>
        <p:nvSpPr>
          <p:cNvPr id="900098" name="Rectangle 2"/>
          <p:cNvSpPr>
            <a:spLocks noGrp="1" noChangeArrowheads="1"/>
          </p:cNvSpPr>
          <p:nvPr>
            <p:ph type="ctrTitle"/>
          </p:nvPr>
        </p:nvSpPr>
        <p:spPr>
          <a:xfrm>
            <a:off x="0" y="29469"/>
            <a:ext cx="9144000" cy="3543547"/>
          </a:xfrm>
          <a:effectLst>
            <a:outerShdw blurRad="63500" dist="35921" dir="2700000" algn="ctr" rotWithShape="0">
              <a:schemeClr val="tx2">
                <a:alpha val="74998"/>
              </a:schemeClr>
            </a:outerShdw>
          </a:effectLst>
        </p:spPr>
        <p:txBody>
          <a:bodyPr anchor="t"/>
          <a:lstStyle/>
          <a:p>
            <a:pPr algn="l">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Then another message came to me from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of Heaven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Armies:  </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This is what 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of Heaven</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Armies says: My love for Mount Zion is passionate and strong; I am consumed with passion for Jerusalem!</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(Zech 8:1-2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6086406"/>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538940"/>
            <a:ext cx="9144000" cy="41420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This is what the L</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says, </a:t>
            </a:r>
            <a:r>
              <a:rPr kumimoji="0" lang="mr-IN"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 will return to Zion and dwell in Jerusalem.  Then Jerusalem will be called The City of Truth, and the mountain of the L</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Almighty will be called The Holy Mountain</a:t>
            </a:r>
            <a:r>
              <a:rPr kumimoji="0" lang="mr-IN"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(Zechariah 8:3).</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Zechariah</a:t>
            </a:r>
          </a:p>
        </p:txBody>
      </p:sp>
      <p:sp>
        <p:nvSpPr>
          <p:cNvPr id="8"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649</a:t>
            </a:r>
          </a:p>
        </p:txBody>
      </p:sp>
    </p:spTree>
    <p:extLst>
      <p:ext uri="{BB962C8B-B14F-4D97-AF65-F5344CB8AC3E}">
        <p14:creationId xmlns:p14="http://schemas.microsoft.com/office/powerpoint/2010/main" val="2218001213"/>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BB4A6ECD-21AF-0F42-A34B-D57FFBC4B6E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7384"/>
            <a:ext cx="9276523" cy="695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B893B32-291E-6940-8BD0-C0D2A2EC7812}"/>
              </a:ext>
            </a:extLst>
          </p:cNvPr>
          <p:cNvSpPr/>
          <p:nvPr/>
        </p:nvSpPr>
        <p:spPr>
          <a:xfrm>
            <a:off x="-36512" y="4221089"/>
            <a:ext cx="9276523" cy="2708920"/>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ctr" defTabSz="449263" rtl="0" eaLnBrk="0" fontAlgn="base" latinLnBrk="0" hangingPunct="0">
              <a:lnSpc>
                <a:spcPct val="100000"/>
              </a:lnSpc>
              <a:spcBef>
                <a:spcPct val="0"/>
              </a:spcBef>
              <a:spcAft>
                <a:spcPct val="0"/>
              </a:spcAft>
              <a:buClrTx/>
              <a:buSzTx/>
              <a:buFontTx/>
              <a:buNone/>
              <a:tabLst>
                <a:tab pos="1714500" algn="l"/>
                <a:tab pos="4454525" algn="l"/>
              </a:tabLst>
              <a:defRPr/>
            </a:pPr>
            <a:r>
              <a:rPr kumimoji="0" lang="en-US" sz="2800" b="1" i="0" u="none" strike="noStrike" kern="1200" cap="none" spc="0" normalizeH="0" baseline="0" noProof="0" dirty="0">
                <a:ln>
                  <a:noFill/>
                </a:ln>
                <a:solidFill>
                  <a:srgbClr val="FFFFFF"/>
                </a:solidFill>
                <a:effectLst>
                  <a:glow rad="228600">
                    <a:srgbClr val="000000">
                      <a:alpha val="86712"/>
                    </a:srgbClr>
                  </a:glow>
                </a:effectLst>
                <a:uLnTx/>
                <a:uFillTx/>
                <a:latin typeface="Arial" panose="020B0604020202020204" pitchFamily="34" charset="0"/>
                <a:ea typeface="ＭＳ Ｐゴシック" pitchFamily="-108" charset="-128"/>
                <a:cs typeface="Arial" panose="020B0604020202020204" pitchFamily="34" charset="0"/>
              </a:rPr>
              <a:t>“Thus says the LORD of hosts, ‘Behold, I am going to save My people from the land of the east and from the land of the west; and I will bring them back, and they will live in the midst of Jerusalem, and they will be My people and I will be their God in truth and righteousness.’”  —Zechariah 8:7–8</a:t>
            </a:r>
          </a:p>
        </p:txBody>
      </p:sp>
      <p:sp>
        <p:nvSpPr>
          <p:cNvPr id="5" name="Rectangle 4">
            <a:extLst>
              <a:ext uri="{FF2B5EF4-FFF2-40B4-BE49-F238E27FC236}">
                <a16:creationId xmlns:a16="http://schemas.microsoft.com/office/drawing/2014/main" id="{2219C4FB-7B9E-664A-BA30-908014F78223}"/>
              </a:ext>
            </a:extLst>
          </p:cNvPr>
          <p:cNvSpPr/>
          <p:nvPr/>
        </p:nvSpPr>
        <p:spPr>
          <a:xfrm>
            <a:off x="162427" y="484160"/>
            <a:ext cx="8879306" cy="1569660"/>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ctr" defTabSz="449263" rtl="0" eaLnBrk="0" fontAlgn="base" latinLnBrk="0" hangingPunct="0">
              <a:lnSpc>
                <a:spcPct val="100000"/>
              </a:lnSpc>
              <a:spcBef>
                <a:spcPct val="0"/>
              </a:spcBef>
              <a:spcAft>
                <a:spcPct val="0"/>
              </a:spcAft>
              <a:buClrTx/>
              <a:buSzTx/>
              <a:buFontTx/>
              <a:buNone/>
              <a:tabLst>
                <a:tab pos="1714500" algn="l"/>
                <a:tab pos="4454525" algn="l"/>
              </a:tabLst>
              <a:defRPr/>
            </a:pPr>
            <a:r>
              <a:rPr kumimoji="0" lang="en-US" sz="2800" b="1" i="0" u="none" strike="noStrike" kern="1200" cap="none" spc="0" normalizeH="0" baseline="0" noProof="0" dirty="0">
                <a:ln>
                  <a:noFill/>
                </a:ln>
                <a:solidFill>
                  <a:srgbClr val="FFFFFF"/>
                </a:solidFill>
                <a:effectLst>
                  <a:glow rad="228600">
                    <a:srgbClr val="000000">
                      <a:alpha val="86712"/>
                    </a:srgbClr>
                  </a:glow>
                </a:effectLst>
                <a:uLnTx/>
                <a:uFillTx/>
                <a:latin typeface="Arial" panose="020B0604020202020204" pitchFamily="34" charset="0"/>
                <a:ea typeface="ＭＳ Ｐゴシック" pitchFamily="-108" charset="-128"/>
                <a:cs typeface="Arial" panose="020B0604020202020204" pitchFamily="34" charset="0"/>
              </a:rPr>
              <a:t>“And He will lift up a standard for the nations, and will assemble the banished ones of Israel, and will gather the dispersed of Judah from the four corners of the earth.” —Isaiah 11:12</a:t>
            </a:r>
          </a:p>
        </p:txBody>
      </p:sp>
      <p:sp>
        <p:nvSpPr>
          <p:cNvPr id="2" name="TextBox 1">
            <a:extLst>
              <a:ext uri="{FF2B5EF4-FFF2-40B4-BE49-F238E27FC236}">
                <a16:creationId xmlns:a16="http://schemas.microsoft.com/office/drawing/2014/main" id="{B2099581-65D6-AEAE-8BB3-30B3B7930C0A}"/>
              </a:ext>
            </a:extLst>
          </p:cNvPr>
          <p:cNvSpPr txBox="1"/>
          <p:nvPr/>
        </p:nvSpPr>
        <p:spPr>
          <a:xfrm>
            <a:off x="-1380226" y="6349042"/>
            <a:ext cx="184731" cy="461665"/>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37132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idx="4294967295"/>
          </p:nvPr>
        </p:nvSpPr>
        <p:spPr>
          <a:xfrm>
            <a:off x="0" y="0"/>
            <a:ext cx="9144000" cy="762000"/>
          </a:xfrm>
          <a:solidFill>
            <a:schemeClr val="bg2"/>
          </a:solidFill>
          <a:effectLst>
            <a:outerShdw blurRad="63500" dist="38099" dir="2700000" algn="ctr" rotWithShape="0">
              <a:srgbClr val="FFFFFF">
                <a:alpha val="74998"/>
              </a:srgbClr>
            </a:outerShdw>
          </a:effectLst>
        </p:spPr>
        <p:txBody>
          <a:bodyPr/>
          <a:lstStyle/>
          <a:p>
            <a:pPr eaLnBrk="1" hangingPunct="1">
              <a:defRPr/>
            </a:pPr>
            <a:r>
              <a:rPr lang="en-US" dirty="0">
                <a:solidFill>
                  <a:schemeClr val="tx1"/>
                </a:solidFill>
                <a:effectLst/>
                <a:latin typeface="Arial" charset="0"/>
                <a:ea typeface="ＭＳ Ｐゴシック" charset="0"/>
                <a:cs typeface="Arial" charset="0"/>
              </a:rPr>
              <a:t>Jews will be sought out</a:t>
            </a:r>
            <a:endParaRPr lang="en-US" sz="6000" dirty="0">
              <a:solidFill>
                <a:schemeClr val="tx1"/>
              </a:solidFill>
              <a:effectLst/>
              <a:latin typeface="Arial" charset="0"/>
              <a:ea typeface="ＭＳ Ｐゴシック" charset="0"/>
              <a:cs typeface="Arial" charset="0"/>
            </a:endParaRPr>
          </a:p>
        </p:txBody>
      </p:sp>
      <p:sp>
        <p:nvSpPr>
          <p:cNvPr id="157699" name="Text Box 3"/>
          <p:cNvSpPr txBox="1">
            <a:spLocks noChangeArrowheads="1"/>
          </p:cNvSpPr>
          <p:nvPr/>
        </p:nvSpPr>
        <p:spPr bwMode="auto">
          <a:xfrm>
            <a:off x="8458200" y="-4763"/>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Arial" charset="0"/>
                <a:ea typeface="ＭＳ Ｐゴシック" charset="0"/>
                <a:cs typeface="Arial" charset="0"/>
              </a:rPr>
              <a:t>649</a:t>
            </a:r>
          </a:p>
        </p:txBody>
      </p:sp>
      <p:pic>
        <p:nvPicPr>
          <p:cNvPr id="157700" name="Picture 4" descr="hasidic_jew_H_720.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381" name="Text Box 3"/>
          <p:cNvSpPr txBox="1">
            <a:spLocks noChangeArrowheads="1"/>
          </p:cNvSpPr>
          <p:nvPr/>
        </p:nvSpPr>
        <p:spPr bwMode="auto">
          <a:xfrm>
            <a:off x="4419600" y="762000"/>
            <a:ext cx="4495800" cy="52629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000000"/>
                </a:solidFill>
                <a:effectLst>
                  <a:glow rad="304800">
                    <a:srgbClr val="FFFFFF">
                      <a:alpha val="96000"/>
                    </a:srgbClr>
                  </a:glo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000000"/>
                </a:solidFill>
                <a:effectLst>
                  <a:glow rad="304800">
                    <a:srgbClr val="FFFFFF">
                      <a:alpha val="96000"/>
                    </a:srgbClr>
                  </a:glow>
                </a:effectLst>
                <a:uLnTx/>
                <a:uFillTx/>
                <a:latin typeface="Arial" charset="0"/>
                <a:ea typeface="ＭＳ Ｐゴシック" charset="0"/>
                <a:cs typeface="Arial" charset="0"/>
              </a:rPr>
              <a:t>This is what the L</a:t>
            </a:r>
            <a:r>
              <a:rPr kumimoji="0" lang="en-US" altLang="ja-JP" sz="2400" b="1" i="0" u="none" strike="noStrike" kern="1200" cap="none" spc="0" normalizeH="0" baseline="0" noProof="0" dirty="0">
                <a:ln>
                  <a:noFill/>
                </a:ln>
                <a:solidFill>
                  <a:srgbClr val="000000"/>
                </a:solidFill>
                <a:effectLst>
                  <a:glow rad="304800">
                    <a:srgbClr val="FFFFFF">
                      <a:alpha val="96000"/>
                    </a:srgbClr>
                  </a:glow>
                </a:effectLst>
                <a:uLnTx/>
                <a:uFillTx/>
                <a:latin typeface="Arial" charset="0"/>
                <a:ea typeface="ＭＳ Ｐゴシック" charset="0"/>
                <a:cs typeface="Arial" charset="0"/>
              </a:rPr>
              <a:t>ORD</a:t>
            </a:r>
            <a:r>
              <a:rPr kumimoji="0" lang="en-US" altLang="ja-JP" sz="2800" b="1" i="0" u="none" strike="noStrike" kern="1200" cap="none" spc="0" normalizeH="0" baseline="0" noProof="0" dirty="0">
                <a:ln>
                  <a:noFill/>
                </a:ln>
                <a:solidFill>
                  <a:srgbClr val="000000"/>
                </a:solidFill>
                <a:effectLst>
                  <a:glow rad="304800">
                    <a:srgbClr val="FFFFFF">
                      <a:alpha val="96000"/>
                    </a:srgbClr>
                  </a:glow>
                </a:effectLst>
                <a:uLnTx/>
                <a:uFillTx/>
                <a:latin typeface="Arial" charset="0"/>
                <a:ea typeface="ＭＳ Ｐゴシック" charset="0"/>
                <a:cs typeface="Arial" charset="0"/>
              </a:rPr>
              <a:t> of Heaven</a:t>
            </a:r>
            <a:r>
              <a:rPr kumimoji="0" lang="mr-IN" altLang="ja-JP" sz="2800" b="1" i="0" u="none" strike="noStrike" kern="1200" cap="none" spc="0" normalizeH="0" baseline="0" noProof="0" dirty="0">
                <a:ln>
                  <a:noFill/>
                </a:ln>
                <a:solidFill>
                  <a:srgbClr val="000000"/>
                </a:solidFill>
                <a:effectLst>
                  <a:glow rad="304800">
                    <a:srgbClr val="FFFFFF">
                      <a:alpha val="96000"/>
                    </a:srgbClr>
                  </a:glo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000000"/>
                </a:solidFill>
                <a:effectLst>
                  <a:glow rad="304800">
                    <a:srgbClr val="FFFFFF">
                      <a:alpha val="96000"/>
                    </a:srgbClr>
                  </a:glow>
                </a:effectLst>
                <a:uLnTx/>
                <a:uFillTx/>
                <a:latin typeface="Arial" charset="0"/>
                <a:ea typeface="ＭＳ Ｐゴシック" charset="0"/>
                <a:cs typeface="Arial" charset="0"/>
              </a:rPr>
              <a:t>s Armies says: In those days ten men from different nations and languages of the world will clutch at the sleeve of one Jew. And they will say, </a:t>
            </a:r>
            <a:r>
              <a:rPr kumimoji="0" lang="mr-IN" altLang="ja-JP" sz="2800" b="1" i="0" u="none" strike="noStrike" kern="1200" cap="none" spc="0" normalizeH="0" baseline="0" noProof="0" dirty="0">
                <a:ln>
                  <a:noFill/>
                </a:ln>
                <a:solidFill>
                  <a:srgbClr val="000000"/>
                </a:solidFill>
                <a:effectLst>
                  <a:glow rad="304800">
                    <a:srgbClr val="FFFFFF">
                      <a:alpha val="96000"/>
                    </a:srgbClr>
                  </a:glo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000000"/>
                </a:solidFill>
                <a:effectLst>
                  <a:glow rad="304800">
                    <a:srgbClr val="FFFFFF">
                      <a:alpha val="96000"/>
                    </a:srgbClr>
                  </a:glow>
                </a:effectLst>
                <a:uLnTx/>
                <a:uFillTx/>
                <a:latin typeface="Arial" charset="0"/>
                <a:ea typeface="ＭＳ Ｐゴシック" charset="0"/>
                <a:cs typeface="Arial" charset="0"/>
              </a:rPr>
              <a:t>Please let us walk with you, for we have heard that God is with you</a:t>
            </a:r>
            <a:r>
              <a:rPr kumimoji="0" lang="mr-IN" altLang="ja-JP" sz="2800" b="1" i="0" u="none" strike="noStrike" kern="1200" cap="none" spc="0" normalizeH="0" baseline="0" noProof="0" dirty="0">
                <a:ln>
                  <a:noFill/>
                </a:ln>
                <a:solidFill>
                  <a:srgbClr val="000000"/>
                </a:solidFill>
                <a:effectLst>
                  <a:glow rad="304800">
                    <a:srgbClr val="FFFFFF">
                      <a:alpha val="96000"/>
                    </a:srgbClr>
                  </a:glow>
                </a:effectLst>
                <a:uLnTx/>
                <a:uFillTx/>
                <a:latin typeface="Arial" charset="0"/>
                <a:ea typeface="ＭＳ Ｐゴシック" charset="0"/>
                <a:cs typeface="Arial" charset="0"/>
              </a:rPr>
              <a:t>'</a:t>
            </a:r>
            <a:r>
              <a:rPr kumimoji="0" lang="ru-RU" altLang="ja-JP" sz="2800" b="1" i="0" u="none" strike="noStrike" kern="1200" cap="none" spc="0" normalizeH="0" baseline="0" noProof="0" dirty="0">
                <a:ln>
                  <a:noFill/>
                </a:ln>
                <a:solidFill>
                  <a:srgbClr val="000000"/>
                </a:solidFill>
                <a:effectLst>
                  <a:glow rad="304800">
                    <a:srgbClr val="FFFFFF">
                      <a:alpha val="96000"/>
                    </a:srgbClr>
                  </a:glo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000000"/>
                </a:solidFill>
                <a:effectLst>
                  <a:glow rad="304800">
                    <a:srgbClr val="FFFFFF">
                      <a:alpha val="96000"/>
                    </a:srgbClr>
                  </a:glow>
                </a:effectLst>
                <a:uLnTx/>
                <a:uFillTx/>
                <a:latin typeface="Arial" charset="0"/>
                <a:ea typeface="ＭＳ Ｐゴシック" charset="0"/>
                <a:cs typeface="Arial" charset="0"/>
              </a:rPr>
              <a:t> (Zech. 8:23 NLT).</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glow rad="304800">
                  <a:srgbClr val="FFFFFF">
                    <a:alpha val="96000"/>
                  </a:srgbClr>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6020522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011B34"/>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528393" y="29469"/>
            <a:ext cx="5615607"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Now look at the jewel I have set before Jeshua, a single stone with seven facets. I will engrave an inscription on it, says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of Heaven’s Armies, and </a:t>
            </a:r>
            <a:br>
              <a:rPr lang="en-US" sz="3600" b="1" dirty="0">
                <a:effectLst>
                  <a:glow rad="127000">
                    <a:schemeClr val="tx1"/>
                  </a:glow>
                </a:effectLst>
                <a:latin typeface="Arial" charset="0"/>
                <a:ea typeface="ＭＳ Ｐゴシック" charset="0"/>
                <a:cs typeface="ＭＳ Ｐゴシック" charset="0"/>
              </a:rPr>
            </a:br>
            <a:r>
              <a:rPr lang="en-US" sz="3600" b="1" dirty="0">
                <a:solidFill>
                  <a:srgbClr val="FFFF00"/>
                </a:solidFill>
                <a:effectLst>
                  <a:glow rad="127000">
                    <a:schemeClr val="tx1"/>
                  </a:glow>
                </a:effectLst>
                <a:latin typeface="Arial" charset="0"/>
                <a:ea typeface="ＭＳ Ｐゴシック" charset="0"/>
                <a:cs typeface="ＭＳ Ｐゴシック" charset="0"/>
              </a:rPr>
              <a:t>I will remove the sins of this land in a single day</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(Zechariah 3:9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1026" name="Picture 2" descr="Parashat Pinchas פִּינְחָס - Teimani Weekly Torah (Netzarim Israel)">
            <a:extLst>
              <a:ext uri="{FF2B5EF4-FFF2-40B4-BE49-F238E27FC236}">
                <a16:creationId xmlns:a16="http://schemas.microsoft.com/office/drawing/2014/main" id="{8EF1A09A-1440-01D8-55AE-66B55A4434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349" b="17544"/>
          <a:stretch/>
        </p:blipFill>
        <p:spPr bwMode="auto">
          <a:xfrm>
            <a:off x="0" y="29469"/>
            <a:ext cx="3528393"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679731"/>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1" descr="10 orthodox_jew.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54352" y="228600"/>
            <a:ext cx="3886200" cy="662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bwMode="auto">
          <a:xfrm>
            <a:off x="-29668" y="0"/>
            <a:ext cx="5940152" cy="6858000"/>
          </a:xfrm>
          <a:prstGeom prst="rect">
            <a:avLst/>
          </a:prstGeom>
          <a:solidFill>
            <a:srgbClr val="19194D"/>
          </a:solidFill>
          <a:ln w="9525"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ヒラギノ角ゴ Pro W3"/>
            </a:endParaRPr>
          </a:p>
        </p:txBody>
      </p:sp>
      <p:sp>
        <p:nvSpPr>
          <p:cNvPr id="158723" name="TextBox 2"/>
          <p:cNvSpPr txBox="1">
            <a:spLocks noChangeArrowheads="1"/>
          </p:cNvSpPr>
          <p:nvPr/>
        </p:nvSpPr>
        <p:spPr bwMode="auto">
          <a:xfrm>
            <a:off x="35496" y="764704"/>
            <a:ext cx="5904656" cy="3539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a:ln>
                  <a:noFill/>
                </a:ln>
                <a:solidFill>
                  <a:srgbClr val="FFFFFF"/>
                </a:solidFill>
                <a:effectLst/>
                <a:uLnTx/>
                <a:uFillTx/>
                <a:latin typeface="Arial" charset="0"/>
                <a:ea typeface="ＭＳ Ｐゴシック" charset="0"/>
                <a:cs typeface="Arial" charset="0"/>
              </a:rPr>
              <a:t>25</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I do not want you to be ignorant of this mystery, brothers, so that you may not be conceited: Israel has experienced a hardening in part </a:t>
            </a:r>
            <a:r>
              <a:rPr kumimoji="0" lang="en-US" sz="2800" b="1" i="0" u="sng" strike="noStrike" kern="1200" cap="none" spc="0" normalizeH="0" baseline="0" noProof="0">
                <a:ln>
                  <a:noFill/>
                </a:ln>
                <a:solidFill>
                  <a:srgbClr val="FFFFFF"/>
                </a:solidFill>
                <a:effectLst/>
                <a:uLnTx/>
                <a:uFillTx/>
                <a:latin typeface="Arial" charset="0"/>
                <a:ea typeface="ＭＳ Ｐゴシック" charset="0"/>
                <a:cs typeface="Arial" charset="0"/>
              </a:rPr>
              <a:t>until </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the full number of the Gentiles has come in.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a:ln>
                  <a:noFill/>
                </a:ln>
                <a:solidFill>
                  <a:srgbClr val="FFFFFF"/>
                </a:solidFill>
                <a:effectLst/>
                <a:uLnTx/>
                <a:uFillTx/>
                <a:latin typeface="Arial" charset="0"/>
                <a:ea typeface="ＭＳ Ｐゴシック" charset="0"/>
                <a:cs typeface="Arial" charset="0"/>
              </a:rPr>
              <a:t>26</a:t>
            </a:r>
            <a:r>
              <a:rPr kumimoji="0" lang="en-US" sz="2800" b="1" i="0" u="sng" strike="noStrike" kern="1200" cap="none" spc="0" normalizeH="0" baseline="0" noProof="0">
                <a:ln>
                  <a:noFill/>
                </a:ln>
                <a:solidFill>
                  <a:srgbClr val="FFFFFF"/>
                </a:solidFill>
                <a:effectLst/>
                <a:uLnTx/>
                <a:uFillTx/>
                <a:latin typeface="Arial" charset="0"/>
                <a:ea typeface="ＭＳ Ｐゴシック" charset="0"/>
                <a:cs typeface="Arial" charset="0"/>
              </a:rPr>
              <a:t>And so</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Arial" charset="0"/>
              </a:rPr>
              <a:t>all Israel will be saved</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 as it is written: </a:t>
            </a:r>
          </a:p>
        </p:txBody>
      </p:sp>
      <p:sp>
        <p:nvSpPr>
          <p:cNvPr id="158724" name="TextBox 3"/>
          <p:cNvSpPr txBox="1">
            <a:spLocks noChangeArrowheads="1"/>
          </p:cNvSpPr>
          <p:nvPr/>
        </p:nvSpPr>
        <p:spPr bwMode="auto">
          <a:xfrm>
            <a:off x="323528" y="4221163"/>
            <a:ext cx="5408402"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deliverer will come from Zion; he will turn godlessness away from Jacob.</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27</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And this is my covenant with them when I take away their sins.</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 name="Title 4"/>
          <p:cNvSpPr>
            <a:spLocks noGrp="1"/>
          </p:cNvSpPr>
          <p:nvPr>
            <p:ph type="title" idx="4294967295"/>
          </p:nvPr>
        </p:nvSpPr>
        <p:spPr>
          <a:xfrm>
            <a:off x="0" y="0"/>
            <a:ext cx="9144000" cy="838200"/>
          </a:xfrm>
          <a:solidFill>
            <a:srgbClr val="000000"/>
          </a:solidFill>
          <a:ln w="57150" cap="flat" algn="ctr">
            <a:solidFill>
              <a:srgbClr val="FFFFFF"/>
            </a:solidFill>
            <a:headEnd type="none" w="med" len="med"/>
            <a:tailEnd type="none" w="med" len="med"/>
          </a:ln>
        </p:spPr>
        <p:txBody>
          <a:bodyPr/>
          <a:lstStyle/>
          <a:p>
            <a:pPr algn="l">
              <a:defRPr/>
            </a:pPr>
            <a:r>
              <a:rPr lang="ru-RU" altLang="ja-JP" sz="3200" b="1" dirty="0">
                <a:latin typeface="Tahoma" charset="0"/>
                <a:ea typeface="ＭＳ Ｐゴシック" charset="0"/>
                <a:cs typeface="ＭＳ Ｐゴシック" charset="0"/>
              </a:rPr>
              <a:t>"</a:t>
            </a:r>
            <a:r>
              <a:rPr lang="en-US" sz="3200" b="1" dirty="0">
                <a:latin typeface="Tahoma" charset="0"/>
                <a:ea typeface="ＭＳ Ｐゴシック" charset="0"/>
                <a:cs typeface="ＭＳ Ｐゴシック" charset="0"/>
              </a:rPr>
              <a:t>All Israel will be saved</a:t>
            </a:r>
            <a:r>
              <a:rPr lang="ru-RU" altLang="ja-JP" sz="3200" b="1" dirty="0">
                <a:latin typeface="Tahoma" charset="0"/>
                <a:ea typeface="ＭＳ Ｐゴシック" charset="0"/>
                <a:cs typeface="ＭＳ Ｐゴシック" charset="0"/>
              </a:rPr>
              <a:t>"</a:t>
            </a:r>
            <a:r>
              <a:rPr lang="en-US" sz="3200" b="1" dirty="0">
                <a:latin typeface="Tahoma" charset="0"/>
                <a:ea typeface="ＭＳ Ｐゴシック" charset="0"/>
                <a:cs typeface="ＭＳ Ｐゴシック" charset="0"/>
              </a:rPr>
              <a:t> </a:t>
            </a:r>
            <a:r>
              <a:rPr lang="en-US" sz="2400" b="1" dirty="0">
                <a:latin typeface="Tahoma" charset="0"/>
                <a:ea typeface="ＭＳ Ｐゴシック" charset="0"/>
                <a:cs typeface="ＭＳ Ｐゴシック" charset="0"/>
              </a:rPr>
              <a:t>(Rom. 11:25-27)</a:t>
            </a:r>
            <a:endParaRPr lang="en-US" sz="3200" b="1" dirty="0">
              <a:latin typeface="Tahoma" charset="0"/>
              <a:ea typeface="ＭＳ Ｐゴシック" charset="0"/>
              <a:cs typeface="ＭＳ Ｐゴシック" charset="0"/>
            </a:endParaRPr>
          </a:p>
        </p:txBody>
      </p:sp>
      <p:sp>
        <p:nvSpPr>
          <p:cNvPr id="8" name="Text Box 8"/>
          <p:cNvSpPr txBox="1">
            <a:spLocks noChangeArrowheads="1"/>
          </p:cNvSpPr>
          <p:nvPr/>
        </p:nvSpPr>
        <p:spPr bwMode="auto">
          <a:xfrm>
            <a:off x="8077200" y="0"/>
            <a:ext cx="1112838" cy="830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2" charset="0"/>
                <a:ea typeface="ＭＳ Ｐゴシック" charset="0"/>
                <a:cs typeface="+mn-cs"/>
              </a:rPr>
              <a:t>NTS 155w</a:t>
            </a:r>
          </a:p>
        </p:txBody>
      </p:sp>
    </p:spTree>
    <p:extLst>
      <p:ext uri="{BB962C8B-B14F-4D97-AF65-F5344CB8AC3E}">
        <p14:creationId xmlns:p14="http://schemas.microsoft.com/office/powerpoint/2010/main" val="11225248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7832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4310" name="Rectangle 6"/>
          <p:cNvSpPr>
            <a:spLocks noChangeArrowheads="1"/>
          </p:cNvSpPr>
          <p:nvPr/>
        </p:nvSpPr>
        <p:spPr bwMode="auto">
          <a:xfrm>
            <a:off x="-36512" y="3573016"/>
            <a:ext cx="2880320" cy="576063"/>
          </a:xfrm>
          <a:prstGeom prst="rect">
            <a:avLst/>
          </a:prstGeom>
          <a:solidFill>
            <a:srgbClr val="660066"/>
          </a:solid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CC00"/>
              </a:buClr>
              <a:buSzPct val="70000"/>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West = Jews</a:t>
            </a:r>
          </a:p>
        </p:txBody>
      </p:sp>
      <p:sp>
        <p:nvSpPr>
          <p:cNvPr id="354306" name="Rectangle 2"/>
          <p:cNvSpPr>
            <a:spLocks noGrp="1" noRot="1" noChangeArrowheads="1"/>
          </p:cNvSpPr>
          <p:nvPr>
            <p:ph type="title"/>
          </p:nvPr>
        </p:nvSpPr>
        <p:spPr>
          <a:xfrm>
            <a:off x="0" y="0"/>
            <a:ext cx="3563888" cy="908720"/>
          </a:xfrm>
          <a:solidFill>
            <a:schemeClr val="bg1"/>
          </a:solidFill>
        </p:spPr>
        <p:txBody>
          <a:bodyPr/>
          <a:lstStyle/>
          <a:p>
            <a:pPr eaLnBrk="1" hangingPunct="1">
              <a:defRPr/>
            </a:pPr>
            <a:r>
              <a:rPr lang="en-US" sz="2800" dirty="0">
                <a:solidFill>
                  <a:schemeClr val="tx1"/>
                </a:solidFill>
                <a:effectLst/>
              </a:rPr>
              <a:t>Jerusalem Population (2002)</a:t>
            </a:r>
          </a:p>
        </p:txBody>
      </p:sp>
      <p:sp>
        <p:nvSpPr>
          <p:cNvPr id="6" name="Rectangle 6"/>
          <p:cNvSpPr>
            <a:spLocks noChangeArrowheads="1"/>
          </p:cNvSpPr>
          <p:nvPr/>
        </p:nvSpPr>
        <p:spPr bwMode="auto">
          <a:xfrm>
            <a:off x="4283968" y="2708920"/>
            <a:ext cx="2880320" cy="576063"/>
          </a:xfrm>
          <a:prstGeom prst="rect">
            <a:avLst/>
          </a:prstGeom>
          <a:solidFill>
            <a:srgbClr val="006B00"/>
          </a:solid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CC00"/>
              </a:buClr>
              <a:buSzPct val="70000"/>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East = Arabs</a:t>
            </a:r>
          </a:p>
        </p:txBody>
      </p:sp>
    </p:spTree>
    <p:extLst>
      <p:ext uri="{BB962C8B-B14F-4D97-AF65-F5344CB8AC3E}">
        <p14:creationId xmlns:p14="http://schemas.microsoft.com/office/powerpoint/2010/main" val="217483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en-US" altLang="zh-CN" sz="2800" b="1" dirty="0">
                <a:solidFill>
                  <a:schemeClr val="bg1"/>
                </a:solidFill>
                <a:latin typeface="Arial" charset="0"/>
              </a:rPr>
              <a:t>Eternal Land for Abraham’s Descendants</a:t>
            </a:r>
            <a:endParaRPr kumimoji="1" lang="en-US" altLang="zh-CN" sz="18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3612551" y="726885"/>
            <a:ext cx="5531449" cy="6124754"/>
          </a:xfrm>
          <a:prstGeom prst="rect">
            <a:avLst/>
          </a:prstGeom>
          <a:gradFill rotWithShape="1">
            <a:gsLst>
              <a:gs pos="0">
                <a:srgbClr val="663300"/>
              </a:gs>
              <a:gs pos="100000">
                <a:srgbClr val="2F1800"/>
              </a:gs>
            </a:gsLst>
            <a:path path="shape">
              <a:fillToRect l="50000" t="50000" r="50000" b="50000"/>
            </a:path>
          </a:gra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17:7-8 (NIV)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 will establish my covenant as an </a:t>
            </a:r>
            <a:r>
              <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everlasting covenant</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between me and you and your </a:t>
            </a: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descendants</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after you for the generations to come, to be your God and the God of your </a:t>
            </a: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descendants</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after you.  </a:t>
            </a:r>
            <a:r>
              <a:rPr kumimoji="0" lang="en-US" sz="2800" b="1"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8</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 whole land of Canaan, where you are now an alien, I will give as an </a:t>
            </a:r>
            <a:r>
              <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everlasting possession</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to you and your </a:t>
            </a:r>
            <a:r>
              <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descendants</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after you; and I will be their God."</a:t>
            </a:r>
          </a:p>
        </p:txBody>
      </p:sp>
      <p:sp>
        <p:nvSpPr>
          <p:cNvPr id="14" name="Text Box 9"/>
          <p:cNvSpPr txBox="1">
            <a:spLocks noChangeArrowheads="1"/>
          </p:cNvSpPr>
          <p:nvPr/>
        </p:nvSpPr>
        <p:spPr bwMode="auto">
          <a:xfrm>
            <a:off x="1953323" y="2659559"/>
            <a:ext cx="165922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Israel</a:t>
            </a:r>
          </a:p>
        </p:txBody>
      </p:sp>
    </p:spTree>
    <p:extLst>
      <p:ext uri="{BB962C8B-B14F-4D97-AF65-F5344CB8AC3E}">
        <p14:creationId xmlns:p14="http://schemas.microsoft.com/office/powerpoint/2010/main" val="1891725217"/>
      </p:ext>
    </p:extLst>
  </p:cSld>
  <p:clrMapOvr>
    <a:masterClrMapping/>
  </p:clrMapOvr>
  <p:transition spd="med">
    <p:randomBar dir="vert"/>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rrowheads="1"/>
          </p:cNvSpPr>
          <p:nvPr>
            <p:ph type="title"/>
          </p:nvPr>
        </p:nvSpPr>
        <p:spPr>
          <a:xfrm>
            <a:off x="5867400" y="304800"/>
            <a:ext cx="3276600" cy="3352800"/>
          </a:xfrm>
        </p:spPr>
        <p:txBody>
          <a:bodyPr/>
          <a:lstStyle/>
          <a:p>
            <a:pPr eaLnBrk="1" hangingPunct="1">
              <a:defRPr/>
            </a:pPr>
            <a:r>
              <a:rPr lang="en-US"/>
              <a:t>Jerusalem (2002)</a:t>
            </a:r>
          </a:p>
        </p:txBody>
      </p:sp>
      <p:pic>
        <p:nvPicPr>
          <p:cNvPr id="14029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91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2340" name="Text Box 4"/>
          <p:cNvSpPr txBox="1">
            <a:spLocks noChangeArrowheads="1"/>
          </p:cNvSpPr>
          <p:nvPr/>
        </p:nvSpPr>
        <p:spPr bwMode="auto">
          <a:xfrm>
            <a:off x="6080092" y="6137275"/>
            <a:ext cx="2889283" cy="630942"/>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marL="0" marR="0" lvl="0" indent="0" algn="r" defTabSz="914400" rtl="0" eaLnBrk="0" fontAlgn="t"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ＭＳ Ｐゴシック" charset="-128"/>
                <a:cs typeface="Arial"/>
              </a:rPr>
              <a:t>Foundation for Middle East Peace</a:t>
            </a:r>
          </a:p>
          <a:p>
            <a:pPr marL="0" marR="0" lvl="0" indent="0" algn="r" defTabSz="914400" rtl="0" eaLnBrk="0" fontAlgn="t"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ＭＳ Ｐゴシック" charset="-128"/>
                <a:cs typeface="Arial"/>
              </a:rPr>
              <a:t>(March 2002)</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descr="44 Jer Moder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44975" y="0"/>
            <a:ext cx="4899025"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1" name="Rectangle 3"/>
          <p:cNvSpPr>
            <a:spLocks noGrp="1" noRot="1" noChangeArrowheads="1"/>
          </p:cNvSpPr>
          <p:nvPr>
            <p:ph type="title" idx="4294967295"/>
          </p:nvPr>
        </p:nvSpPr>
        <p:spPr>
          <a:xfrm>
            <a:off x="5105400" y="457200"/>
            <a:ext cx="4038600" cy="685800"/>
          </a:xfrm>
          <a:solidFill>
            <a:srgbClr val="663300"/>
          </a:solidFill>
        </p:spPr>
        <p:txBody>
          <a:bodyPr/>
          <a:lstStyle/>
          <a:p>
            <a:pPr eaLnBrk="1" hangingPunct="1">
              <a:defRPr/>
            </a:pPr>
            <a:r>
              <a:rPr lang="en-US" sz="3200"/>
              <a:t>The Old City Today</a:t>
            </a:r>
            <a:endParaRPr lang="en-US" sz="280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44 Jer Moder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44975" y="0"/>
            <a:ext cx="4899025"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4549"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753600" cy="689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4550" name="Picture 6" descr="44 Jer Moder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53200" y="3048000"/>
            <a:ext cx="592138" cy="838200"/>
          </a:xfrm>
          <a:prstGeom prst="rect">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sp>
        <p:nvSpPr>
          <p:cNvPr id="144388" name="Rectangle 3"/>
          <p:cNvSpPr>
            <a:spLocks noGrp="1" noRot="1" noChangeArrowheads="1"/>
          </p:cNvSpPr>
          <p:nvPr>
            <p:ph type="title"/>
          </p:nvPr>
        </p:nvSpPr>
        <p:spPr>
          <a:xfrm>
            <a:off x="1295400" y="0"/>
            <a:ext cx="7620000" cy="1447800"/>
          </a:xfrm>
          <a:solidFill>
            <a:schemeClr val="tx2"/>
          </a:solidFill>
          <a:ln w="38100">
            <a:solidFill>
              <a:schemeClr val="bg2"/>
            </a:solidFill>
          </a:ln>
        </p:spPr>
        <p:txBody>
          <a:bodyPr/>
          <a:lstStyle/>
          <a:p>
            <a:pPr eaLnBrk="1" hangingPunct="1"/>
            <a:r>
              <a:rPr lang="en-US" sz="3200" dirty="0">
                <a:solidFill>
                  <a:schemeClr val="bg2"/>
                </a:solidFill>
                <a:effectLst/>
                <a:latin typeface="Arial" charset="0"/>
                <a:cs typeface="Arial" charset="0"/>
              </a:rPr>
              <a:t>Modern Jerusalem: </a:t>
            </a:r>
            <a:r>
              <a:rPr lang="ru-RU" altLang="ja-JP" sz="3200" dirty="0">
                <a:solidFill>
                  <a:schemeClr val="bg2"/>
                </a:solidFill>
                <a:effectLst/>
                <a:latin typeface="Arial" charset="0"/>
                <a:cs typeface="Arial" charset="0"/>
              </a:rPr>
              <a:t>"</a:t>
            </a:r>
            <a:r>
              <a:rPr lang="en-US" altLang="ja-JP" sz="3200" dirty="0">
                <a:solidFill>
                  <a:schemeClr val="bg2"/>
                </a:solidFill>
                <a:effectLst/>
                <a:latin typeface="Arial" charset="0"/>
                <a:cs typeface="Arial" charset="0"/>
              </a:rPr>
              <a:t>Many will live outside the city walls</a:t>
            </a:r>
            <a:r>
              <a:rPr lang="ru-RU" altLang="ja-JP" sz="3200" dirty="0">
                <a:solidFill>
                  <a:schemeClr val="bg2"/>
                </a:solidFill>
                <a:effectLst/>
                <a:latin typeface="Arial" charset="0"/>
                <a:cs typeface="Arial" charset="0"/>
              </a:rPr>
              <a:t>"</a:t>
            </a:r>
            <a:r>
              <a:rPr lang="en-US" altLang="ja-JP" sz="3200" dirty="0">
                <a:solidFill>
                  <a:schemeClr val="bg2"/>
                </a:solidFill>
                <a:effectLst/>
                <a:latin typeface="Arial" charset="0"/>
                <a:cs typeface="Arial" charset="0"/>
              </a:rPr>
              <a:t> (Zech. 2:4)</a:t>
            </a:r>
            <a:endParaRPr lang="en-US" sz="3600" dirty="0">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64549"/>
                                        </p:tgtEl>
                                        <p:attrNameLst>
                                          <p:attrName>style.visibility</p:attrName>
                                        </p:attrNameLst>
                                      </p:cBhvr>
                                      <p:to>
                                        <p:strVal val="visible"/>
                                      </p:to>
                                    </p:set>
                                    <p:animEffect transition="in" filter="dissolve">
                                      <p:cBhvr>
                                        <p:cTn id="7" dur="500"/>
                                        <p:tgtEl>
                                          <p:spTgt spid="3645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iterate type="lt">
                                    <p:tmAbs val="75"/>
                                  </p:iterate>
                                  <p:childTnLst>
                                    <p:set>
                                      <p:cBhvr>
                                        <p:cTn id="11" dur="1" fill="hold">
                                          <p:stCondLst>
                                            <p:cond delay="74"/>
                                          </p:stCondLst>
                                        </p:cTn>
                                        <p:tgtEl>
                                          <p:spTgt spid="3645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p:cNvPicPr>
            <a:picLocks noChangeAspect="1" noChangeArrowheads="1"/>
          </p:cNvPicPr>
          <p:nvPr/>
        </p:nvPicPr>
        <p:blipFill>
          <a:blip r:embed="rId2">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93187" name="Text Box 4"/>
          <p:cNvSpPr txBox="1">
            <a:spLocks noChangeArrowheads="1"/>
          </p:cNvSpPr>
          <p:nvPr/>
        </p:nvSpPr>
        <p:spPr bwMode="auto">
          <a:xfrm>
            <a:off x="84582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charset="0"/>
                <a:ea typeface="ＭＳ Ｐゴシック" charset="0"/>
                <a:cs typeface="Arial" charset="0"/>
              </a:rPr>
              <a:t>649</a:t>
            </a:r>
          </a:p>
        </p:txBody>
      </p:sp>
      <p:sp>
        <p:nvSpPr>
          <p:cNvPr id="148485" name="Rectangle 5"/>
          <p:cNvSpPr>
            <a:spLocks noGrp="1" noChangeArrowheads="1"/>
          </p:cNvSpPr>
          <p:nvPr>
            <p:ph type="title" idx="4294967295"/>
          </p:nvPr>
        </p:nvSpPr>
        <p:spPr>
          <a:xfrm>
            <a:off x="0" y="317500"/>
            <a:ext cx="9144000" cy="1003300"/>
          </a:xfrm>
          <a:effectLst>
            <a:outerShdw blurRad="63500" dist="38099" dir="2700000" algn="ctr" rotWithShape="0">
              <a:schemeClr val="bg2">
                <a:alpha val="74998"/>
              </a:schemeClr>
            </a:outerShdw>
          </a:effectLst>
        </p:spPr>
        <p:txBody>
          <a:bodyPr/>
          <a:lstStyle/>
          <a:p>
            <a:pPr eaLnBrk="1" hangingPunct="1">
              <a:defRPr/>
            </a:pPr>
            <a:r>
              <a:rPr lang="en-US" sz="4000" dirty="0">
                <a:effectLst/>
                <a:latin typeface="Arial" charset="0"/>
                <a:ea typeface="ＭＳ Ｐゴシック" charset="0"/>
                <a:cs typeface="Times New Roman" charset="0"/>
              </a:rPr>
              <a:t>The Wall of Fire (Zech. 2:3-5 </a:t>
            </a:r>
            <a:r>
              <a:rPr lang="en-US" sz="3600" dirty="0">
                <a:effectLst/>
                <a:latin typeface="Arial" charset="0"/>
                <a:ea typeface="ＭＳ Ｐゴシック" charset="0"/>
                <a:cs typeface="Times New Roman" charset="0"/>
              </a:rPr>
              <a:t>NLT</a:t>
            </a:r>
            <a:r>
              <a:rPr lang="en-US" sz="4000" dirty="0">
                <a:effectLst/>
                <a:latin typeface="Arial" charset="0"/>
                <a:ea typeface="ＭＳ Ｐゴシック" charset="0"/>
                <a:cs typeface="Times New Roman" charset="0"/>
              </a:rPr>
              <a:t>)</a:t>
            </a:r>
          </a:p>
        </p:txBody>
      </p:sp>
      <p:sp>
        <p:nvSpPr>
          <p:cNvPr id="5" name="Rectangle 5"/>
          <p:cNvSpPr txBox="1">
            <a:spLocks noChangeArrowheads="1"/>
          </p:cNvSpPr>
          <p:nvPr/>
        </p:nvSpPr>
        <p:spPr bwMode="auto">
          <a:xfrm>
            <a:off x="0" y="1725054"/>
            <a:ext cx="9144000" cy="5132946"/>
          </a:xfrm>
          <a:prstGeom prst="rect">
            <a:avLst/>
          </a:prstGeom>
          <a:noFill/>
          <a:ln w="9525">
            <a:noFill/>
            <a:miter lim="800000"/>
            <a:headEnd/>
            <a:tailEnd/>
          </a:ln>
          <a:effectLst/>
        </p:spPr>
        <p:txBody>
          <a:bodyPr lIns="92075" tIns="46038" rIns="92075" bIns="46038" anchor="ct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FFFFCC"/>
                </a:solidFill>
                <a:effectLst>
                  <a:glow rad="165100">
                    <a:srgbClr val="000000"/>
                  </a:glow>
                </a:effectLst>
                <a:uLnTx/>
                <a:uFillTx/>
                <a:latin typeface="Arial"/>
                <a:ea typeface="ＭＳ Ｐゴシック" pitchFamily="24" charset="-128"/>
                <a:cs typeface="Arial"/>
              </a:rPr>
              <a:t>"</a:t>
            </a:r>
            <a:r>
              <a:rPr kumimoji="0" lang="en-US" sz="2800" b="1" i="0" u="none" strike="noStrike" kern="1200" cap="none" spc="0" normalizeH="0" baseline="0" noProof="0" dirty="0">
                <a:ln>
                  <a:noFill/>
                </a:ln>
                <a:solidFill>
                  <a:srgbClr val="FFFFCC"/>
                </a:solidFill>
                <a:effectLst>
                  <a:glow rad="165100">
                    <a:srgbClr val="000000"/>
                  </a:glow>
                </a:effectLst>
                <a:uLnTx/>
                <a:uFillTx/>
                <a:latin typeface="Arial"/>
                <a:ea typeface="ＭＳ Ｐゴシック" pitchFamily="24" charset="-128"/>
                <a:cs typeface="Arial"/>
              </a:rPr>
              <a:t>Then the angel who was with me went to meet a second angel who was coming toward him. </a:t>
            </a:r>
            <a:r>
              <a:rPr kumimoji="0" lang="en-US" sz="2800" b="1" i="0" u="none" strike="noStrike" kern="1200" cap="none" spc="0" normalizeH="0" baseline="30000" noProof="0" dirty="0">
                <a:ln>
                  <a:noFill/>
                </a:ln>
                <a:solidFill>
                  <a:srgbClr val="FFFFCC"/>
                </a:solidFill>
                <a:effectLst>
                  <a:glow rad="165100">
                    <a:srgbClr val="000000"/>
                  </a:glow>
                </a:effectLst>
                <a:uLnTx/>
                <a:uFillTx/>
                <a:latin typeface="Arial"/>
                <a:ea typeface="ＭＳ Ｐゴシック" pitchFamily="24" charset="-128"/>
                <a:cs typeface="Arial"/>
              </a:rPr>
              <a:t>4</a:t>
            </a:r>
            <a:r>
              <a:rPr kumimoji="0" lang="en-US" sz="2800" b="1" i="0" u="none" strike="noStrike" kern="1200" cap="none" spc="0" normalizeH="0" baseline="0" noProof="0" dirty="0">
                <a:ln>
                  <a:noFill/>
                </a:ln>
                <a:solidFill>
                  <a:srgbClr val="FFFFCC"/>
                </a:solidFill>
                <a:effectLst>
                  <a:glow rad="165100">
                    <a:srgbClr val="000000"/>
                  </a:glow>
                </a:effectLst>
                <a:uLnTx/>
                <a:uFillTx/>
                <a:latin typeface="Arial"/>
                <a:ea typeface="ＭＳ Ｐゴシック" pitchFamily="24" charset="-128"/>
                <a:cs typeface="Arial"/>
              </a:rPr>
              <a:t>The other angel said, </a:t>
            </a:r>
            <a:r>
              <a:rPr kumimoji="0" lang="mr-IN" sz="2800" b="1" i="0" u="none" strike="noStrike" kern="1200" cap="none" spc="0" normalizeH="0" baseline="0" noProof="0" dirty="0">
                <a:ln>
                  <a:noFill/>
                </a:ln>
                <a:solidFill>
                  <a:srgbClr val="FFFFCC"/>
                </a:solidFill>
                <a:effectLst>
                  <a:glow rad="165100">
                    <a:srgbClr val="000000"/>
                  </a:glow>
                </a:effectLst>
                <a:uLnTx/>
                <a:uFillTx/>
                <a:latin typeface="Arial"/>
                <a:ea typeface="ＭＳ Ｐゴシック" pitchFamily="24" charset="-128"/>
              </a:rPr>
              <a:t>'</a:t>
            </a:r>
            <a:r>
              <a:rPr kumimoji="0" lang="en-US" sz="2800" b="1" i="0" u="none" strike="noStrike" kern="1200" cap="none" spc="0" normalizeH="0" baseline="0" noProof="0" dirty="0">
                <a:ln>
                  <a:noFill/>
                </a:ln>
                <a:solidFill>
                  <a:srgbClr val="FFFFCC"/>
                </a:solidFill>
                <a:effectLst>
                  <a:glow rad="165100">
                    <a:srgbClr val="000000"/>
                  </a:glow>
                </a:effectLst>
                <a:uLnTx/>
                <a:uFillTx/>
                <a:latin typeface="Arial"/>
                <a:ea typeface="ＭＳ Ｐゴシック" pitchFamily="24" charset="-128"/>
                <a:cs typeface="Arial"/>
              </a:rPr>
              <a:t>Hurry, and say to that young man, </a:t>
            </a:r>
            <a:r>
              <a:rPr kumimoji="0" lang="mr-IN" sz="2800" b="1" i="0" u="none" strike="noStrike" kern="1200" cap="none" spc="0" normalizeH="0" baseline="0" noProof="0" dirty="0">
                <a:ln>
                  <a:noFill/>
                </a:ln>
                <a:solidFill>
                  <a:srgbClr val="FFFFCC"/>
                </a:solidFill>
                <a:effectLst>
                  <a:glow rad="165100">
                    <a:srgbClr val="000000"/>
                  </a:glow>
                </a:effectLst>
                <a:uLnTx/>
                <a:uFillTx/>
                <a:latin typeface="Arial"/>
                <a:ea typeface="ＭＳ Ｐゴシック" pitchFamily="24" charset="-128"/>
              </a:rPr>
              <a:t>'</a:t>
            </a:r>
            <a:r>
              <a:rPr kumimoji="0" lang="en-US" sz="2800" b="1" i="0" u="none" strike="noStrike" kern="1200" cap="none" spc="0" normalizeH="0" baseline="0" noProof="0" dirty="0">
                <a:ln>
                  <a:noFill/>
                </a:ln>
                <a:solidFill>
                  <a:srgbClr val="FFFFCC"/>
                </a:solidFill>
                <a:effectLst>
                  <a:glow rad="165100">
                    <a:srgbClr val="000000"/>
                  </a:glow>
                </a:effectLst>
                <a:uLnTx/>
                <a:uFillTx/>
                <a:latin typeface="Arial"/>
                <a:ea typeface="ＭＳ Ｐゴシック" pitchFamily="24" charset="-128"/>
                <a:cs typeface="Arial"/>
              </a:rPr>
              <a:t>Jerusalem will someday be so full of people and livestock that there won</a:t>
            </a:r>
            <a:r>
              <a:rPr kumimoji="0" lang="mr-IN" sz="2800" b="1" i="0" u="none" strike="noStrike" kern="1200" cap="none" spc="0" normalizeH="0" baseline="0" noProof="0" dirty="0">
                <a:ln>
                  <a:noFill/>
                </a:ln>
                <a:solidFill>
                  <a:srgbClr val="FFFFCC"/>
                </a:solidFill>
                <a:effectLst>
                  <a:glow rad="165100">
                    <a:srgbClr val="000000"/>
                  </a:glow>
                </a:effectLst>
                <a:uLnTx/>
                <a:uFillTx/>
                <a:latin typeface="Arial"/>
                <a:ea typeface="ＭＳ Ｐゴシック" pitchFamily="24" charset="-128"/>
              </a:rPr>
              <a:t>'</a:t>
            </a:r>
            <a:r>
              <a:rPr kumimoji="0" lang="en-US" sz="2800" b="1" i="0" u="none" strike="noStrike" kern="1200" cap="none" spc="0" normalizeH="0" baseline="0" noProof="0" dirty="0">
                <a:ln>
                  <a:noFill/>
                </a:ln>
                <a:solidFill>
                  <a:srgbClr val="FFFFCC"/>
                </a:solidFill>
                <a:effectLst>
                  <a:glow rad="165100">
                    <a:srgbClr val="000000"/>
                  </a:glow>
                </a:effectLst>
                <a:uLnTx/>
                <a:uFillTx/>
                <a:latin typeface="Arial"/>
                <a:ea typeface="ＭＳ Ｐゴシック" pitchFamily="24" charset="-128"/>
                <a:cs typeface="Arial"/>
              </a:rPr>
              <a:t>t be room enough for everyone! Many will live outside the city walls.  </a:t>
            </a:r>
            <a:r>
              <a:rPr kumimoji="0" lang="en-US" sz="2800" b="1" i="0" u="none" strike="noStrike" kern="1200" cap="none" spc="0" normalizeH="0" baseline="30000" noProof="0" dirty="0">
                <a:ln>
                  <a:noFill/>
                </a:ln>
                <a:solidFill>
                  <a:srgbClr val="FFFFCC"/>
                </a:solidFill>
                <a:effectLst>
                  <a:glow rad="165100">
                    <a:srgbClr val="000000"/>
                  </a:glow>
                </a:effectLst>
                <a:uLnTx/>
                <a:uFillTx/>
                <a:latin typeface="Arial"/>
                <a:ea typeface="ＭＳ Ｐゴシック" pitchFamily="24" charset="-128"/>
                <a:cs typeface="Arial"/>
              </a:rPr>
              <a:t>5</a:t>
            </a:r>
            <a:r>
              <a:rPr kumimoji="0" lang="en-US" sz="2800" b="1" i="0" u="none" strike="noStrike" kern="1200" cap="none" spc="0" normalizeH="0" baseline="0" noProof="0" dirty="0">
                <a:ln>
                  <a:noFill/>
                </a:ln>
                <a:solidFill>
                  <a:srgbClr val="FFFFCC"/>
                </a:solidFill>
                <a:effectLst>
                  <a:glow rad="165100">
                    <a:srgbClr val="000000"/>
                  </a:glow>
                </a:effectLst>
                <a:uLnTx/>
                <a:uFillTx/>
                <a:latin typeface="Arial"/>
                <a:ea typeface="ＭＳ Ｐゴシック" pitchFamily="24" charset="-128"/>
                <a:cs typeface="Arial"/>
              </a:rPr>
              <a:t>Then I, myself, will be a protective wall of fire around Jerusalem, says the L</a:t>
            </a:r>
            <a:r>
              <a:rPr kumimoji="0" lang="en-US" sz="2400" b="1" i="0" u="none" strike="noStrike" kern="1200" cap="none" spc="0" normalizeH="0" baseline="0" noProof="0" dirty="0">
                <a:ln>
                  <a:noFill/>
                </a:ln>
                <a:solidFill>
                  <a:srgbClr val="FFFFCC"/>
                </a:solidFill>
                <a:effectLst>
                  <a:glow rad="165100">
                    <a:srgbClr val="000000"/>
                  </a:glow>
                </a:effectLst>
                <a:uLnTx/>
                <a:uFillTx/>
                <a:latin typeface="Arial"/>
                <a:ea typeface="ＭＳ Ｐゴシック" pitchFamily="24" charset="-128"/>
                <a:cs typeface="Arial"/>
              </a:rPr>
              <a:t>ORD</a:t>
            </a:r>
            <a:r>
              <a:rPr kumimoji="0" lang="en-US" sz="2800" b="1" i="0" u="none" strike="noStrike" kern="1200" cap="none" spc="0" normalizeH="0" baseline="0" noProof="0" dirty="0">
                <a:ln>
                  <a:noFill/>
                </a:ln>
                <a:solidFill>
                  <a:srgbClr val="FFFFCC"/>
                </a:solidFill>
                <a:effectLst>
                  <a:glow rad="165100">
                    <a:srgbClr val="000000"/>
                  </a:glow>
                </a:effectLst>
                <a:uLnTx/>
                <a:uFillTx/>
                <a:latin typeface="Arial"/>
                <a:ea typeface="ＭＳ Ｐゴシック" pitchFamily="24" charset="-128"/>
                <a:cs typeface="Arial"/>
              </a:rPr>
              <a:t>. And I will be the glory inside the city!</a:t>
            </a:r>
            <a:r>
              <a:rPr kumimoji="0" lang="mr-IN" sz="2800" b="1" i="0" u="none" strike="noStrike" kern="1200" cap="none" spc="0" normalizeH="0" baseline="0" noProof="0" dirty="0">
                <a:ln>
                  <a:noFill/>
                </a:ln>
                <a:solidFill>
                  <a:srgbClr val="FFFFCC"/>
                </a:solidFill>
                <a:effectLst>
                  <a:glow rad="165100">
                    <a:srgbClr val="000000"/>
                  </a:glow>
                </a:effectLst>
                <a:uLnTx/>
                <a:uFillTx/>
                <a:latin typeface="Arial"/>
                <a:ea typeface="ＭＳ Ｐゴシック" pitchFamily="24" charset="-128"/>
              </a:rPr>
              <a:t>'</a:t>
            </a:r>
            <a:r>
              <a:rPr kumimoji="0" lang="ru-RU" sz="2800" b="1" i="0" u="none" strike="noStrike" kern="1200" cap="none" spc="0" normalizeH="0" baseline="0" noProof="0" dirty="0">
                <a:ln>
                  <a:noFill/>
                </a:ln>
                <a:solidFill>
                  <a:srgbClr val="FFFFCC"/>
                </a:solidFill>
                <a:effectLst>
                  <a:glow rad="165100">
                    <a:srgbClr val="000000"/>
                  </a:glow>
                </a:effectLst>
                <a:uLnTx/>
                <a:uFillTx/>
                <a:latin typeface="Arial"/>
                <a:ea typeface="ＭＳ Ｐゴシック" pitchFamily="24" charset="-128"/>
                <a:cs typeface="Arial"/>
              </a:rPr>
              <a:t>"</a:t>
            </a:r>
            <a:r>
              <a:rPr kumimoji="0" lang="en-US" sz="2800" b="1" i="0" u="none" strike="noStrike" kern="1200" cap="none" spc="0" normalizeH="0" baseline="0" noProof="0" dirty="0">
                <a:ln>
                  <a:noFill/>
                </a:ln>
                <a:solidFill>
                  <a:srgbClr val="FFFFCC"/>
                </a:solidFill>
                <a:effectLst>
                  <a:glow rad="165100">
                    <a:srgbClr val="000000"/>
                  </a:glow>
                </a:effectLst>
                <a:uLnTx/>
                <a:uFillTx/>
                <a:latin typeface="Arial"/>
                <a:ea typeface="ＭＳ Ｐゴシック" pitchFamily="24" charset="-128"/>
                <a:cs typeface="Arial"/>
              </a:rPr>
              <a:t> </a:t>
            </a:r>
            <a:endParaRPr kumimoji="0" lang="en-US" sz="2800" b="1" i="0" u="none" strike="noStrike" kern="1200" cap="none" spc="0" normalizeH="0" baseline="0" noProof="0" dirty="0">
              <a:ln>
                <a:noFill/>
              </a:ln>
              <a:solidFill>
                <a:srgbClr val="FFFFCC"/>
              </a:solidFill>
              <a:effectLst>
                <a:glow rad="165100">
                  <a:srgbClr val="000000"/>
                </a:glow>
              </a:effectLst>
              <a:uLnTx/>
              <a:uFillTx/>
              <a:latin typeface="Arial" charset="0"/>
              <a:ea typeface="ＭＳ Ｐゴシック"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077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5175"/>
            <a:ext cx="9139238"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28600" y="0"/>
            <a:ext cx="8915400" cy="838200"/>
          </a:xfrm>
        </p:spPr>
        <p:txBody>
          <a:bodyPr/>
          <a:lstStyle/>
          <a:p>
            <a:pPr algn="l">
              <a:defRPr/>
            </a:pPr>
            <a:r>
              <a:rPr lang="en-US" sz="36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Repentance of Israel</a:t>
            </a:r>
          </a:p>
        </p:txBody>
      </p:sp>
      <p:sp>
        <p:nvSpPr>
          <p:cNvPr id="144387" name="Title 2"/>
          <p:cNvSpPr txBox="1">
            <a:spLocks/>
          </p:cNvSpPr>
          <p:nvPr/>
        </p:nvSpPr>
        <p:spPr bwMode="auto">
          <a:xfrm>
            <a:off x="0" y="4077072"/>
            <a:ext cx="9144000" cy="2636912"/>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Then I will pour out a spirit of grace and prayer on the family of David and on the people of Jerusalem. </a:t>
            </a:r>
            <a:r>
              <a:rPr kumimoji="0" lang="en-US" altLang="ja-JP" sz="2800" b="1" i="0" u="none" strike="noStrike" kern="1200" cap="none" spc="0" normalizeH="0" baseline="0" noProof="0" dirty="0">
                <a:ln>
                  <a:noFill/>
                </a:ln>
                <a:solidFill>
                  <a:srgbClr val="FFFF00"/>
                </a:solidFill>
                <a:effectLst>
                  <a:glow rad="228600">
                    <a:srgbClr val="000000"/>
                  </a:glow>
                </a:effectLst>
                <a:uLnTx/>
                <a:uFillTx/>
                <a:latin typeface="Arial" charset="0"/>
                <a:ea typeface="ＭＳ Ｐゴシック" charset="0"/>
                <a:cs typeface="Arial" charset="0"/>
              </a:rPr>
              <a:t>They will look on me whom they have pierced </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and mourn for him as for an only son. They will grieve bitterly for him as for a firstborn son who has died</a:t>
            </a: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 </a:t>
            </a:r>
            <a:b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b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(Zech. 12:10 </a:t>
            </a:r>
            <a:r>
              <a:rPr kumimoji="0" lang="en-US" altLang="ja-JP"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NLT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93" name="Picture 9" descr="Finished"/>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5092700" cy="64388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9586" name="Rectangle 2"/>
          <p:cNvSpPr>
            <a:spLocks noGrp="1" noChangeArrowheads="1"/>
          </p:cNvSpPr>
          <p:nvPr>
            <p:ph type="ctrTitle"/>
          </p:nvPr>
        </p:nvSpPr>
        <p:spPr>
          <a:xfrm>
            <a:off x="0" y="0"/>
            <a:ext cx="9144000" cy="914400"/>
          </a:xfrm>
          <a:solidFill>
            <a:srgbClr val="000514"/>
          </a:solidFill>
        </p:spPr>
        <p:txBody>
          <a:bodyPr/>
          <a:lstStyle/>
          <a:p>
            <a:pPr eaLnBrk="1" hangingPunct="1">
              <a:defRPr/>
            </a:pPr>
            <a:r>
              <a:rPr lang="en-US" sz="4000" b="1" dirty="0">
                <a:solidFill>
                  <a:schemeClr val="bg1"/>
                </a:solidFill>
                <a:effectLst>
                  <a:outerShdw blurRad="38100" dist="38100" dir="2700000" algn="tl">
                    <a:srgbClr val="000000"/>
                  </a:outerShdw>
                </a:effectLst>
                <a:latin typeface="Arial"/>
                <a:cs typeface="Arial"/>
              </a:rPr>
              <a:t>Tribulation Results</a:t>
            </a:r>
          </a:p>
        </p:txBody>
      </p:sp>
      <p:sp>
        <p:nvSpPr>
          <p:cNvPr id="579588" name="Rectangle 4"/>
          <p:cNvSpPr>
            <a:spLocks noChangeArrowheads="1"/>
          </p:cNvSpPr>
          <p:nvPr/>
        </p:nvSpPr>
        <p:spPr bwMode="auto">
          <a:xfrm>
            <a:off x="228600" y="914400"/>
            <a:ext cx="4572000" cy="18288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ru-RU" altLang="ja-JP" sz="28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rPr>
              <a:t>They will look on the one they have pierced…</a:t>
            </a:r>
            <a:r>
              <a:rPr kumimoji="0" lang="ru-RU" altLang="ja-JP" sz="2800" b="1" i="0" u="none" strike="noStrike" kern="1200" cap="none" spc="0" normalizeH="0" baseline="0" noProof="0" dirty="0">
                <a:ln>
                  <a:noFill/>
                </a:ln>
                <a:solidFill>
                  <a:srgbClr val="000000"/>
                </a:solidFill>
                <a:effectLst/>
                <a:uLnTx/>
                <a:uFillTx/>
                <a:latin typeface="Arial"/>
                <a:ea typeface="ＭＳ Ｐゴシック" charset="0"/>
                <a:cs typeface="Arial"/>
              </a:rPr>
              <a:t>"</a:t>
            </a:r>
            <a:br>
              <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rPr>
            </a:br>
            <a:r>
              <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rPr>
              <a:t>(Zech. 12:1-10; esp. v. 10)</a:t>
            </a:r>
          </a:p>
        </p:txBody>
      </p:sp>
      <p:sp>
        <p:nvSpPr>
          <p:cNvPr id="579590" name="Rectangle 6"/>
          <p:cNvSpPr>
            <a:spLocks noChangeArrowheads="1"/>
          </p:cNvSpPr>
          <p:nvPr/>
        </p:nvSpPr>
        <p:spPr bwMode="auto">
          <a:xfrm>
            <a:off x="5181600" y="990600"/>
            <a:ext cx="3429000" cy="2362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ru-RU" altLang="ja-JP" sz="28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rPr>
              <a:t>The Redeemer will come to Zion, to those in Jacob who repent of their sins</a:t>
            </a:r>
            <a:r>
              <a:rPr kumimoji="0" lang="ru-RU" altLang="ja-JP" sz="28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rPr>
              <a:t> (Isa. 59:20)</a:t>
            </a:r>
          </a:p>
        </p:txBody>
      </p:sp>
      <p:sp>
        <p:nvSpPr>
          <p:cNvPr id="579591" name="Rectangle 7"/>
          <p:cNvSpPr>
            <a:spLocks noChangeArrowheads="1"/>
          </p:cNvSpPr>
          <p:nvPr/>
        </p:nvSpPr>
        <p:spPr bwMode="auto">
          <a:xfrm>
            <a:off x="0" y="6324600"/>
            <a:ext cx="9144000" cy="533400"/>
          </a:xfrm>
          <a:prstGeom prst="rect">
            <a:avLst/>
          </a:prstGeom>
          <a:solidFill>
            <a:srgbClr val="80008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And so all Israel will be saved</a:t>
            </a:r>
            <a:r>
              <a:rPr kumimoji="0" lang="ru-RU"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(Rom. 11:26a)</a:t>
            </a:r>
          </a:p>
        </p:txBody>
      </p:sp>
      <p:sp>
        <p:nvSpPr>
          <p:cNvPr id="579592" name="Rectangle 8"/>
          <p:cNvSpPr>
            <a:spLocks noChangeArrowheads="1"/>
          </p:cNvSpPr>
          <p:nvPr/>
        </p:nvSpPr>
        <p:spPr bwMode="auto">
          <a:xfrm>
            <a:off x="5029200" y="3733800"/>
            <a:ext cx="4114800" cy="2438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ru-RU" altLang="ja-JP" sz="28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rPr>
              <a:t>The deliverer will come from Zion; he will turn godlessness away from David</a:t>
            </a:r>
            <a:r>
              <a:rPr kumimoji="0" lang="ru-RU" altLang="ja-JP" sz="28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rPr>
              <a:t> </a:t>
            </a:r>
            <a:br>
              <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rPr>
            </a:br>
            <a:r>
              <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rPr>
              <a:t>(Rom. 11:26b)</a:t>
            </a:r>
          </a:p>
        </p:txBody>
      </p:sp>
    </p:spTree>
    <p:extLst>
      <p:ext uri="{BB962C8B-B14F-4D97-AF65-F5344CB8AC3E}">
        <p14:creationId xmlns:p14="http://schemas.microsoft.com/office/powerpoint/2010/main" val="829446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95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7959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95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959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95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8" grpId="0" animBg="1"/>
      <p:bldP spid="579590" grpId="0"/>
      <p:bldP spid="579591" grpId="0" animBg="1"/>
      <p:bldP spid="579592"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3" descr="rev 19 Maranatha.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3" y="0"/>
            <a:ext cx="9113837" cy="543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62" y="2708920"/>
            <a:ext cx="9139238" cy="2952328"/>
          </a:xfrm>
        </p:spPr>
        <p:txBody>
          <a:bodyPr lIns="91440" tIns="45720" rIns="91440" bIns="45720"/>
          <a:lstStyle/>
          <a:p>
            <a:pPr>
              <a:defRPr/>
            </a:pPr>
            <a:r>
              <a:rPr lang="ru-RU" sz="2800" b="1" dirty="0">
                <a:effectLst>
                  <a:glow rad="165100">
                    <a:schemeClr val="tx1"/>
                  </a:glow>
                </a:effectLst>
                <a:latin typeface="Arial" charset="0"/>
                <a:cs typeface="+mj-cs"/>
              </a:rPr>
              <a:t>"</a:t>
            </a:r>
            <a:r>
              <a:rPr lang="en-US" sz="2800" b="1" dirty="0">
                <a:effectLst>
                  <a:glow rad="165100">
                    <a:schemeClr val="tx1"/>
                  </a:glow>
                </a:effectLst>
                <a:latin typeface="Arial" charset="0"/>
                <a:cs typeface="+mj-cs"/>
              </a:rPr>
              <a:t>Look! </a:t>
            </a:r>
            <a:br>
              <a:rPr lang="en-US" sz="2800" b="1" dirty="0">
                <a:effectLst>
                  <a:glow rad="165100">
                    <a:schemeClr val="tx1"/>
                  </a:glow>
                </a:effectLst>
                <a:latin typeface="Arial" charset="0"/>
                <a:cs typeface="+mj-cs"/>
              </a:rPr>
            </a:br>
            <a:r>
              <a:rPr lang="en-US" sz="2800" b="1" dirty="0">
                <a:effectLst>
                  <a:glow rad="165100">
                    <a:schemeClr val="tx1"/>
                  </a:glow>
                </a:effectLst>
                <a:latin typeface="Arial" charset="0"/>
                <a:cs typeface="+mj-cs"/>
              </a:rPr>
              <a:t>He comes with the clouds of heaven. </a:t>
            </a:r>
            <a:br>
              <a:rPr lang="en-US" sz="2800" b="1" dirty="0">
                <a:effectLst>
                  <a:glow rad="165100">
                    <a:schemeClr val="tx1"/>
                  </a:glow>
                </a:effectLst>
                <a:latin typeface="Arial" charset="0"/>
                <a:cs typeface="+mj-cs"/>
              </a:rPr>
            </a:br>
            <a:r>
              <a:rPr lang="en-US" sz="2800" b="1" dirty="0">
                <a:effectLst>
                  <a:glow rad="165100">
                    <a:schemeClr val="tx1"/>
                  </a:glow>
                </a:effectLst>
                <a:latin typeface="Arial" charset="0"/>
                <a:cs typeface="+mj-cs"/>
              </a:rPr>
              <a:t>And everyone will see him— </a:t>
            </a:r>
            <a:br>
              <a:rPr lang="en-US" sz="2800" b="1" dirty="0">
                <a:effectLst>
                  <a:glow rad="165100">
                    <a:schemeClr val="tx1"/>
                  </a:glow>
                </a:effectLst>
                <a:latin typeface="Arial" charset="0"/>
                <a:cs typeface="+mj-cs"/>
              </a:rPr>
            </a:br>
            <a:r>
              <a:rPr lang="en-US" sz="2800" b="1" dirty="0">
                <a:effectLst>
                  <a:glow rad="165100">
                    <a:schemeClr val="tx1"/>
                  </a:glow>
                </a:effectLst>
                <a:latin typeface="Arial" charset="0"/>
                <a:cs typeface="+mj-cs"/>
              </a:rPr>
              <a:t>even those who pierced him. </a:t>
            </a:r>
            <a:br>
              <a:rPr lang="en-US" sz="2800" b="1" dirty="0">
                <a:effectLst>
                  <a:glow rad="165100">
                    <a:schemeClr val="tx1"/>
                  </a:glow>
                </a:effectLst>
                <a:latin typeface="Arial" charset="0"/>
                <a:cs typeface="+mj-cs"/>
              </a:rPr>
            </a:br>
            <a:r>
              <a:rPr lang="en-US" sz="2800" b="1" dirty="0">
                <a:effectLst>
                  <a:glow rad="165100">
                    <a:schemeClr val="tx1"/>
                  </a:glow>
                </a:effectLst>
                <a:latin typeface="Arial" charset="0"/>
                <a:cs typeface="+mj-cs"/>
              </a:rPr>
              <a:t>	 And </a:t>
            </a:r>
            <a:r>
              <a:rPr lang="en-US" sz="2800" b="1" dirty="0">
                <a:solidFill>
                  <a:srgbClr val="FFFF00"/>
                </a:solidFill>
                <a:effectLst>
                  <a:glow rad="165100">
                    <a:schemeClr val="tx1"/>
                  </a:glow>
                </a:effectLst>
                <a:latin typeface="Arial" charset="0"/>
                <a:cs typeface="+mj-cs"/>
              </a:rPr>
              <a:t>all the nations of the world</a:t>
            </a:r>
            <a:r>
              <a:rPr lang="en-US" sz="2800" b="1" dirty="0">
                <a:effectLst>
                  <a:glow rad="165100">
                    <a:schemeClr val="tx1"/>
                  </a:glow>
                </a:effectLst>
                <a:latin typeface="Arial" charset="0"/>
                <a:cs typeface="+mj-cs"/>
              </a:rPr>
              <a:t> will mourn for him. </a:t>
            </a:r>
            <a:r>
              <a:rPr lang="tr-TR" sz="2800" b="1" dirty="0">
                <a:effectLst>
                  <a:glow rad="165100">
                    <a:schemeClr val="tx1"/>
                  </a:glow>
                </a:effectLst>
                <a:latin typeface="Arial" charset="0"/>
                <a:cs typeface="+mj-cs"/>
              </a:rPr>
              <a:t>Yes!  </a:t>
            </a:r>
            <a:r>
              <a:rPr lang="tr-TR" sz="2800" b="1" dirty="0" err="1">
                <a:effectLst>
                  <a:glow rad="165100">
                    <a:schemeClr val="tx1"/>
                  </a:glow>
                </a:effectLst>
                <a:latin typeface="Arial" charset="0"/>
                <a:cs typeface="+mj-cs"/>
              </a:rPr>
              <a:t>Amen</a:t>
            </a:r>
            <a:r>
              <a:rPr lang="tr-TR" sz="2800" b="1" dirty="0">
                <a:effectLst>
                  <a:glow rad="165100">
                    <a:schemeClr val="tx1"/>
                  </a:glow>
                </a:effectLst>
                <a:latin typeface="Arial" charset="0"/>
                <a:cs typeface="+mj-cs"/>
              </a:rPr>
              <a:t>!</a:t>
            </a:r>
            <a:r>
              <a:rPr lang="ru-RU" sz="2800" b="1" dirty="0">
                <a:effectLst>
                  <a:glow rad="165100">
                    <a:schemeClr val="tx1"/>
                  </a:glow>
                </a:effectLst>
                <a:latin typeface="Arial" charset="0"/>
                <a:cs typeface="+mj-cs"/>
              </a:rPr>
              <a:t>"</a:t>
            </a:r>
            <a:endParaRPr lang="en-US" sz="2800" b="1" dirty="0">
              <a:effectLst>
                <a:glow rad="165100">
                  <a:schemeClr val="tx1"/>
                </a:glow>
              </a:effectLst>
              <a:latin typeface="Arial" charset="0"/>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en-US" sz="32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Geneva"/>
              </a:rPr>
              <a:t>Rev. 1:7 </a:t>
            </a:r>
            <a:r>
              <a:rPr kumimoji="0" 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Geneva"/>
              </a:rPr>
              <a:t>NLT</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Geneva"/>
              </a:rPr>
              <a:t>cf. Zech. 12:10</a:t>
            </a:r>
            <a:endParaRPr kumimoji="0" lang="en-US" sz="32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Geneva"/>
            </a:endParaRPr>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rch | 2017 | noahide news">
            <a:extLst>
              <a:ext uri="{FF2B5EF4-FFF2-40B4-BE49-F238E27FC236}">
                <a16:creationId xmlns:a16="http://schemas.microsoft.com/office/drawing/2014/main" id="{BE15A4D6-7888-1C42-BE6B-CA9B88BD65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642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725143"/>
            <a:ext cx="9144000" cy="2016225"/>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dirty="0">
                <a:effectLst>
                  <a:glow rad="127000">
                    <a:schemeClr val="tx1"/>
                  </a:glow>
                </a:effectLst>
                <a:latin typeface="Arial" charset="0"/>
                <a:ea typeface="ＭＳ Ｐゴシック" charset="0"/>
                <a:cs typeface="ＭＳ Ｐゴシック" charset="0"/>
              </a:rPr>
              <a:t>The sorrow and mourning in Jerusalem on that day will be like the great mourning for Hadad-</a:t>
            </a:r>
            <a:r>
              <a:rPr lang="en-US" sz="2800" dirty="0" err="1">
                <a:effectLst>
                  <a:glow rad="127000">
                    <a:schemeClr val="tx1"/>
                  </a:glow>
                </a:effectLst>
                <a:latin typeface="Arial" charset="0"/>
                <a:ea typeface="ＭＳ Ｐゴシック" charset="0"/>
                <a:cs typeface="ＭＳ Ｐゴシック" charset="0"/>
              </a:rPr>
              <a:t>rimmon</a:t>
            </a:r>
            <a:r>
              <a:rPr lang="en-US" sz="2800" dirty="0">
                <a:effectLst>
                  <a:glow rad="127000">
                    <a:schemeClr val="tx1"/>
                  </a:glow>
                </a:effectLst>
                <a:latin typeface="Arial" charset="0"/>
                <a:ea typeface="ＭＳ Ｐゴシック" charset="0"/>
                <a:cs typeface="ＭＳ Ｐゴシック" charset="0"/>
              </a:rPr>
              <a:t> in the valley of Megiddo</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(Zech 12:11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74066159"/>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rch | 2017 | noahide news">
            <a:extLst>
              <a:ext uri="{FF2B5EF4-FFF2-40B4-BE49-F238E27FC236}">
                <a16:creationId xmlns:a16="http://schemas.microsoft.com/office/drawing/2014/main" id="{BE15A4D6-7888-1C42-BE6B-CA9B88BD65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642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3573016"/>
            <a:ext cx="9144000" cy="3312368"/>
          </a:xfrm>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dirty="0">
                <a:effectLst>
                  <a:glow rad="127000">
                    <a:schemeClr val="tx1"/>
                  </a:glow>
                </a:effectLst>
                <a:latin typeface="Arial" charset="0"/>
                <a:ea typeface="ＭＳ Ｐゴシック" charset="0"/>
                <a:cs typeface="ＭＳ Ｐゴシック" charset="0"/>
              </a:rPr>
              <a:t>All Israel will mourn, each clan by itself, and with the husbands separate from their wives. The clan of David will mourn alone, as will the clan of Nathan, </a:t>
            </a:r>
            <a:br>
              <a:rPr lang="en-US" sz="2800" dirty="0">
                <a:effectLst>
                  <a:glow rad="127000">
                    <a:schemeClr val="tx1"/>
                  </a:glow>
                </a:effectLst>
                <a:latin typeface="Arial" charset="0"/>
                <a:ea typeface="ＭＳ Ｐゴシック" charset="0"/>
                <a:cs typeface="ＭＳ Ｐゴシック" charset="0"/>
              </a:rPr>
            </a:br>
            <a:r>
              <a:rPr lang="en-US" sz="2800" baseline="30000" dirty="0">
                <a:effectLst>
                  <a:glow rad="127000">
                    <a:schemeClr val="tx1"/>
                  </a:glow>
                </a:effectLst>
                <a:latin typeface="Arial" charset="0"/>
                <a:ea typeface="ＭＳ Ｐゴシック" charset="0"/>
                <a:cs typeface="ＭＳ Ｐゴシック" charset="0"/>
              </a:rPr>
              <a:t>13 </a:t>
            </a:r>
            <a:r>
              <a:rPr lang="en-US" sz="2800" dirty="0">
                <a:effectLst>
                  <a:glow rad="127000">
                    <a:schemeClr val="tx1"/>
                  </a:glow>
                </a:effectLst>
                <a:latin typeface="Arial" charset="0"/>
                <a:ea typeface="ＭＳ Ｐゴシック" charset="0"/>
                <a:cs typeface="ＭＳ Ｐゴシック" charset="0"/>
              </a:rPr>
              <a:t>the clan of Levi, and the clan of Shimei. </a:t>
            </a:r>
            <a:r>
              <a:rPr lang="en-US" sz="2800" baseline="30000" dirty="0">
                <a:effectLst>
                  <a:glow rad="127000">
                    <a:schemeClr val="tx1"/>
                  </a:glow>
                </a:effectLst>
                <a:latin typeface="Arial" charset="0"/>
                <a:ea typeface="ＭＳ Ｐゴシック" charset="0"/>
                <a:cs typeface="ＭＳ Ｐゴシック" charset="0"/>
              </a:rPr>
              <a:t>14 </a:t>
            </a:r>
            <a:r>
              <a:rPr lang="en-US" sz="2800" dirty="0">
                <a:effectLst>
                  <a:glow rad="127000">
                    <a:schemeClr val="tx1"/>
                  </a:glow>
                </a:effectLst>
                <a:latin typeface="Arial" charset="0"/>
                <a:ea typeface="ＭＳ Ｐゴシック" charset="0"/>
                <a:cs typeface="ＭＳ Ｐゴシック" charset="0"/>
              </a:rPr>
              <a:t>Each of the surviving clans from Judah will mourn separately, and with the husbands separate from their wives</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(Zech 12:12-14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66593744"/>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6129" name="Picture 1" descr="Zech 14v4 Christ on Mount of Olive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4819650" y="15875"/>
            <a:ext cx="4356100" cy="4221163"/>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On that day, his feet will stand on the Mount of Olives east of Jerusalem…</a:t>
            </a:r>
            <a:r>
              <a:rPr kumimoji="0" lang="ru-RU"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a:t>
            </a:r>
            <a:b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b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(Zech. 14:4a).</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46307034"/>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6337604"/>
          </a:xfrm>
          <a:effectLst>
            <a:outerShdw blurRad="63500" dist="35921" dir="2700000" algn="ctr" rotWithShape="0">
              <a:schemeClr val="tx2">
                <a:alpha val="74998"/>
              </a:schemeClr>
            </a:outerShdw>
          </a:effectLst>
        </p:spPr>
        <p:txBody>
          <a:bodyPr/>
          <a:lstStyle/>
          <a:p>
            <a:pPr>
              <a:defRPr/>
            </a:pPr>
            <a:r>
              <a:rPr lang="en-US" sz="7200" b="1" dirty="0">
                <a:effectLst>
                  <a:glow rad="127000">
                    <a:schemeClr val="tx1"/>
                  </a:glow>
                </a:effectLst>
                <a:latin typeface="Arial" charset="0"/>
                <a:ea typeface="ＭＳ Ｐゴシック" charset="0"/>
                <a:cs typeface="ＭＳ Ｐゴシック" charset="0"/>
              </a:rPr>
              <a:t>4. Inheritance—Forever?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9280162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8892480" cy="838200"/>
          </a:xfrm>
        </p:spPr>
        <p:txBody>
          <a:bodyPr/>
          <a:lstStyle/>
          <a:p>
            <a:pPr algn="r">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0" y="1268760"/>
            <a:ext cx="4067944" cy="5256584"/>
          </a:xfrm>
          <a:prstGeom prst="rect">
            <a:avLst/>
          </a:prstGeom>
          <a:noFill/>
          <a:ln>
            <a:noFill/>
          </a:ln>
        </p:spPr>
        <p:txBody>
          <a:bodyPr lIns="90000" tIns="46800" rIns="90000" bIns="46800"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…And the Mount of Olives will split apart, making a wide valley running from east to west. Half the mountain will move toward the north and half toward the south</a:t>
            </a:r>
            <a:r>
              <a:rPr kumimoji="0" lang="ru-RU"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a:t>
            </a:r>
            <a:b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b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(Zech. 14:4b </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NLT</a:t>
            </a: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pic>
        <p:nvPicPr>
          <p:cNvPr id="4" name="Picture 3"/>
          <p:cNvPicPr>
            <a:picLocks noChangeAspect="1"/>
          </p:cNvPicPr>
          <p:nvPr/>
        </p:nvPicPr>
        <p:blipFill>
          <a:blip r:embed="rId3"/>
          <a:stretch>
            <a:fillRect/>
          </a:stretch>
        </p:blipFill>
        <p:spPr>
          <a:xfrm>
            <a:off x="4062473" y="1340768"/>
            <a:ext cx="5080000" cy="5270500"/>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923928" y="0"/>
            <a:ext cx="4968552" cy="838200"/>
          </a:xfrm>
        </p:spPr>
        <p:txBody>
          <a:bodyPr/>
          <a:lstStyle/>
          <a:p>
            <a:pPr algn="r">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0" y="0"/>
            <a:ext cx="4067944" cy="6858000"/>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You will flee through this valley, for it will reach across to </a:t>
            </a:r>
            <a:r>
              <a:rPr kumimoji="0" lang="en-US" altLang="ja-JP" sz="2800" b="1" i="0" u="none" strike="noStrike" kern="1200" cap="none" spc="0" normalizeH="0" baseline="0" noProof="0" dirty="0" err="1">
                <a:ln>
                  <a:noFill/>
                </a:ln>
                <a:solidFill>
                  <a:srgbClr val="FFFFFF"/>
                </a:solidFill>
                <a:effectLst>
                  <a:glow rad="152400">
                    <a:srgbClr val="000000"/>
                  </a:glow>
                </a:effectLst>
                <a:uLnTx/>
                <a:uFillTx/>
                <a:latin typeface="Arial" charset="0"/>
                <a:ea typeface="ＭＳ Ｐゴシック" charset="0"/>
                <a:cs typeface="Arial" charset="0"/>
              </a:rPr>
              <a:t>Azal</a:t>
            </a: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Yes, you will flee as you did from the earthquake in the days of King </a:t>
            </a:r>
            <a:r>
              <a:rPr kumimoji="0" lang="en-US" altLang="ja-JP" sz="2800" b="1" i="0" u="none" strike="noStrike" kern="1200" cap="none" spc="0" normalizeH="0" baseline="0" noProof="0" dirty="0" err="1">
                <a:ln>
                  <a:noFill/>
                </a:ln>
                <a:solidFill>
                  <a:srgbClr val="FFFFFF"/>
                </a:solidFill>
                <a:effectLst>
                  <a:glow rad="152400">
                    <a:srgbClr val="000000"/>
                  </a:glow>
                </a:effectLst>
                <a:uLnTx/>
                <a:uFillTx/>
                <a:latin typeface="Arial" charset="0"/>
                <a:ea typeface="ＭＳ Ｐゴシック" charset="0"/>
                <a:cs typeface="Arial" charset="0"/>
              </a:rPr>
              <a:t>Uzziah</a:t>
            </a: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of Judah. Then the L</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ORD</a:t>
            </a: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my God will come, and all his holy ones with him</a:t>
            </a:r>
            <a:r>
              <a:rPr kumimoji="0" lang="ru-RU"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a:t>
            </a:r>
            <a:b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b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(Zech. 14:5 </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NLT</a:t>
            </a: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pic>
        <p:nvPicPr>
          <p:cNvPr id="4" name="Picture 3"/>
          <p:cNvPicPr>
            <a:picLocks noChangeAspect="1"/>
          </p:cNvPicPr>
          <p:nvPr/>
        </p:nvPicPr>
        <p:blipFill>
          <a:blip r:embed="rId3"/>
          <a:stretch>
            <a:fillRect/>
          </a:stretch>
        </p:blipFill>
        <p:spPr>
          <a:xfrm>
            <a:off x="4062473" y="1340768"/>
            <a:ext cx="5080000" cy="5270500"/>
          </a:xfrm>
          <a:prstGeom prst="rect">
            <a:avLst/>
          </a:prstGeom>
        </p:spPr>
      </p:pic>
    </p:spTree>
    <p:extLst>
      <p:ext uri="{BB962C8B-B14F-4D97-AF65-F5344CB8AC3E}">
        <p14:creationId xmlns:p14="http://schemas.microsoft.com/office/powerpoint/2010/main" val="1452500126"/>
      </p:ext>
    </p:extLst>
  </p:cSld>
  <p:clrMapOvr>
    <a:overrideClrMapping bg1="lt1" tx1="dk1" bg2="lt2" tx2="dk2" accent1="accent1" accent2="accent2" accent3="accent3" accent4="accent4" accent5="accent5" accent6="accent6" hlink="hlink" folHlink="folHlink"/>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1844824"/>
            <a:ext cx="9149523" cy="5013176"/>
          </a:xfrm>
          <a:prstGeom prst="rect">
            <a:avLst/>
          </a:prstGeom>
        </p:spPr>
      </p:pic>
      <p:sp>
        <p:nvSpPr>
          <p:cNvPr id="3" name="Title 2"/>
          <p:cNvSpPr>
            <a:spLocks noGrp="1"/>
          </p:cNvSpPr>
          <p:nvPr>
            <p:ph type="title" idx="4294967295"/>
          </p:nvPr>
        </p:nvSpPr>
        <p:spPr>
          <a:xfrm>
            <a:off x="0" y="404664"/>
            <a:ext cx="9144000" cy="838200"/>
          </a:xfrm>
        </p:spPr>
        <p:txBody>
          <a:bodyPr/>
          <a:lstStyle/>
          <a:p>
            <a:pPr>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3779912" y="1728192"/>
            <a:ext cx="5395838" cy="5229200"/>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On that day the sources of light will no longer shine,  </a:t>
            </a:r>
            <a:r>
              <a:rPr kumimoji="0" lang="en-US" altLang="ja-JP" sz="2800" b="1" i="0" u="none" strike="noStrike" kern="1200" cap="none" spc="0" normalizeH="0" baseline="30000" noProof="0" dirty="0">
                <a:ln>
                  <a:noFill/>
                </a:ln>
                <a:solidFill>
                  <a:srgbClr val="FFFFFF"/>
                </a:solidFill>
                <a:effectLst>
                  <a:glow rad="152400">
                    <a:srgbClr val="000000"/>
                  </a:glow>
                </a:effectLst>
                <a:uLnTx/>
                <a:uFillTx/>
                <a:latin typeface="Arial" charset="0"/>
                <a:ea typeface="ＭＳ Ｐゴシック" charset="0"/>
                <a:cs typeface="Arial" charset="0"/>
              </a:rPr>
              <a:t>7</a:t>
            </a: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yet there will be continuous day! Only the L</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ORD</a:t>
            </a: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knows how this could happen. There will be no normal day and night, for at evening time it will still be light</a:t>
            </a:r>
            <a:r>
              <a:rPr kumimoji="0" lang="ru-RU"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(Zech. 14:6-7 </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NLT</a:t>
            </a:r>
            <a:r>
              <a:rPr kumimoji="0" lang="en-US" altLang="ja-JP"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767247311"/>
      </p:ext>
    </p:extLst>
  </p:cSld>
  <p:clrMapOvr>
    <a:overrideClrMapping bg1="lt1" tx1="dk1" bg2="lt2" tx2="dk2" accent1="accent1" accent2="accent2" accent3="accent3" accent4="accent4" accent5="accent5" accent6="accent6" hlink="hlink" folHlink="folHlink"/>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32" y="-387424"/>
            <a:ext cx="9132168" cy="5424508"/>
          </a:xfrm>
          <a:prstGeom prst="rect">
            <a:avLst/>
          </a:prstGeom>
        </p:spPr>
      </p:pic>
      <p:sp>
        <p:nvSpPr>
          <p:cNvPr id="181250" name="Title 2"/>
          <p:cNvSpPr>
            <a:spLocks noGrp="1"/>
          </p:cNvSpPr>
          <p:nvPr>
            <p:ph type="title" idx="4294967295"/>
          </p:nvPr>
        </p:nvSpPr>
        <p:spPr>
          <a:xfrm>
            <a:off x="0" y="0"/>
            <a:ext cx="9144000" cy="914400"/>
          </a:xfrm>
          <a:noFill/>
        </p:spPr>
        <p:txBody>
          <a:bodyPr/>
          <a:lstStyle/>
          <a:p>
            <a:r>
              <a:rPr lang="en-US" sz="3600" b="1" dirty="0">
                <a:solidFill>
                  <a:srgbClr val="FFFFFF"/>
                </a:solidFill>
                <a:effectLst>
                  <a:glow rad="228600">
                    <a:schemeClr val="tx1"/>
                  </a:glow>
                </a:effectLst>
                <a:latin typeface="Arial" charset="0"/>
                <a:ea typeface="ＭＳ Ｐゴシック" charset="0"/>
                <a:cs typeface="Arial" charset="0"/>
              </a:rPr>
              <a:t>Living Water!</a:t>
            </a:r>
          </a:p>
        </p:txBody>
      </p:sp>
      <p:sp>
        <p:nvSpPr>
          <p:cNvPr id="4" name="Title 2"/>
          <p:cNvSpPr txBox="1">
            <a:spLocks/>
          </p:cNvSpPr>
          <p:nvPr/>
        </p:nvSpPr>
        <p:spPr bwMode="auto">
          <a:xfrm>
            <a:off x="-108520" y="4941168"/>
            <a:ext cx="9252520" cy="1944216"/>
          </a:xfrm>
          <a:prstGeom prst="rect">
            <a:avLst/>
          </a:prstGeom>
          <a:noFill/>
          <a:ln w="9525">
            <a:noFill/>
            <a:round/>
            <a:headEnd/>
            <a:tailEnd/>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On that day life-giving waters will flow out from Jerusalem, half toward the Dead Sea and half toward the Mediterranean, flowing continuously in both summer and winter</a:t>
            </a:r>
            <a:r>
              <a:rPr kumimoji="0" lang="ru-RU" sz="28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 (Zech. 14:8 </a:t>
            </a:r>
            <a:r>
              <a:rPr kumimoji="0" lang="en-US" sz="24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NLT</a:t>
            </a:r>
            <a:r>
              <a:rPr kumimoji="0" lang="en-US" sz="28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a:t>
            </a:r>
          </a:p>
        </p:txBody>
      </p:sp>
    </p:spTree>
    <p:extLst>
      <p:ext uri="{BB962C8B-B14F-4D97-AF65-F5344CB8AC3E}">
        <p14:creationId xmlns:p14="http://schemas.microsoft.com/office/powerpoint/2010/main" val="2163828048"/>
      </p:ext>
    </p:extLst>
  </p:cSld>
  <p:clrMapOvr>
    <a:overrideClrMapping bg1="lt1" tx1="dk1" bg2="lt2" tx2="dk2" accent1="accent1" accent2="accent2" accent3="accent3" accent4="accent4" accent5="accent5" accent6="accent6" hlink="hlink" folHlink="folHlink"/>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41234879"/>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latin typeface="Arial" charset="0"/>
                <a:ea typeface="ＭＳ Ｐゴシック" charset="0"/>
              </a:rPr>
              <a:t>Eschatology </a:t>
            </a:r>
            <a:r>
              <a:rPr lang="en-US" sz="3200" b="1" dirty="0">
                <a:solidFill>
                  <a:srgbClr val="FFFFFF"/>
                </a:solidFill>
                <a:latin typeface="Arial" charset="0"/>
                <a:ea typeface="ＭＳ Ｐゴシック" charset="0"/>
              </a:rPr>
              <a:t>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88505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0770"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5175"/>
            <a:ext cx="9139238"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28600" y="0"/>
            <a:ext cx="8915400" cy="838200"/>
          </a:xfrm>
        </p:spPr>
        <p:txBody>
          <a:bodyPr/>
          <a:lstStyle/>
          <a:p>
            <a:pPr algn="l">
              <a:defRPr/>
            </a:pPr>
            <a:r>
              <a:rPr lang="en-US" sz="36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Repentance of Israel</a:t>
            </a:r>
          </a:p>
        </p:txBody>
      </p:sp>
      <p:sp>
        <p:nvSpPr>
          <p:cNvPr id="144387" name="Title 2"/>
          <p:cNvSpPr txBox="1">
            <a:spLocks/>
          </p:cNvSpPr>
          <p:nvPr/>
        </p:nvSpPr>
        <p:spPr bwMode="auto">
          <a:xfrm>
            <a:off x="0" y="4077072"/>
            <a:ext cx="9144000" cy="2636912"/>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Then I will pour out a spirit of grace and prayer on the family of David and on the people of Jerusalem. </a:t>
            </a:r>
            <a:r>
              <a:rPr kumimoji="0" lang="en-US" altLang="ja-JP" sz="2800" b="1" i="0" u="none" strike="noStrike" kern="1200" cap="none" spc="0" normalizeH="0" baseline="0" noProof="0" dirty="0">
                <a:ln>
                  <a:noFill/>
                </a:ln>
                <a:solidFill>
                  <a:srgbClr val="FFFF00"/>
                </a:solidFill>
                <a:effectLst>
                  <a:glow rad="228600">
                    <a:srgbClr val="000000"/>
                  </a:glow>
                </a:effectLst>
                <a:uLnTx/>
                <a:uFillTx/>
                <a:latin typeface="Arial" charset="0"/>
                <a:ea typeface="ＭＳ Ｐゴシック" charset="0"/>
                <a:cs typeface="Arial" charset="0"/>
              </a:rPr>
              <a:t>They will look on me whom they have pierced </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and mourn for him as for an only son. They will grieve bitterly for him as for a firstborn son who has died</a:t>
            </a: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 </a:t>
            </a:r>
            <a:b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b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(Zech. 12:10 </a:t>
            </a:r>
            <a:r>
              <a:rPr kumimoji="0" lang="en-US" altLang="ja-JP" sz="24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NLT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93" name="Picture 9" descr="Finished"/>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5092700" cy="64388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9586" name="Rectangle 2"/>
          <p:cNvSpPr>
            <a:spLocks noGrp="1" noChangeArrowheads="1"/>
          </p:cNvSpPr>
          <p:nvPr>
            <p:ph type="ctrTitle"/>
          </p:nvPr>
        </p:nvSpPr>
        <p:spPr>
          <a:xfrm>
            <a:off x="0" y="0"/>
            <a:ext cx="9144000" cy="914400"/>
          </a:xfrm>
          <a:solidFill>
            <a:srgbClr val="000514"/>
          </a:solidFill>
        </p:spPr>
        <p:txBody>
          <a:bodyPr/>
          <a:lstStyle/>
          <a:p>
            <a:pPr eaLnBrk="1" hangingPunct="1">
              <a:defRPr/>
            </a:pPr>
            <a:r>
              <a:rPr lang="en-US" sz="4000" b="1" dirty="0">
                <a:solidFill>
                  <a:schemeClr val="bg1"/>
                </a:solidFill>
                <a:effectLst>
                  <a:outerShdw blurRad="38100" dist="38100" dir="2700000" algn="tl">
                    <a:srgbClr val="000000"/>
                  </a:outerShdw>
                </a:effectLst>
                <a:latin typeface="Arial"/>
                <a:cs typeface="Arial"/>
              </a:rPr>
              <a:t>Tribulation Results</a:t>
            </a:r>
          </a:p>
        </p:txBody>
      </p:sp>
      <p:sp>
        <p:nvSpPr>
          <p:cNvPr id="579588" name="Rectangle 4"/>
          <p:cNvSpPr>
            <a:spLocks noChangeArrowheads="1"/>
          </p:cNvSpPr>
          <p:nvPr/>
        </p:nvSpPr>
        <p:spPr bwMode="auto">
          <a:xfrm>
            <a:off x="228600" y="914400"/>
            <a:ext cx="4572000" cy="18288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ru-RU" altLang="ja-JP" sz="28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rPr>
              <a:t>They will look on the one they have pierced…</a:t>
            </a:r>
            <a:r>
              <a:rPr kumimoji="0" lang="ru-RU" altLang="ja-JP" sz="2800" b="1" i="0" u="none" strike="noStrike" kern="1200" cap="none" spc="0" normalizeH="0" baseline="0" noProof="0" dirty="0">
                <a:ln>
                  <a:noFill/>
                </a:ln>
                <a:solidFill>
                  <a:srgbClr val="000000"/>
                </a:solidFill>
                <a:effectLst/>
                <a:uLnTx/>
                <a:uFillTx/>
                <a:latin typeface="Arial"/>
                <a:ea typeface="ＭＳ Ｐゴシック" charset="0"/>
                <a:cs typeface="Arial"/>
              </a:rPr>
              <a:t>"</a:t>
            </a:r>
            <a:br>
              <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rPr>
            </a:br>
            <a:r>
              <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rPr>
              <a:t>(Zech. 12:1-10; esp. v. 10)</a:t>
            </a:r>
          </a:p>
        </p:txBody>
      </p:sp>
      <p:sp>
        <p:nvSpPr>
          <p:cNvPr id="579590" name="Rectangle 6"/>
          <p:cNvSpPr>
            <a:spLocks noChangeArrowheads="1"/>
          </p:cNvSpPr>
          <p:nvPr/>
        </p:nvSpPr>
        <p:spPr bwMode="auto">
          <a:xfrm>
            <a:off x="5181600" y="990600"/>
            <a:ext cx="3429000" cy="2362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ru-RU" altLang="ja-JP" sz="28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rPr>
              <a:t>The Redeemer will come to Zion, to those in Jacob who repent of their sins</a:t>
            </a:r>
            <a:r>
              <a:rPr kumimoji="0" lang="ru-RU" altLang="ja-JP" sz="28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rPr>
              <a:t> (Isa. 59:20)</a:t>
            </a:r>
          </a:p>
        </p:txBody>
      </p:sp>
      <p:sp>
        <p:nvSpPr>
          <p:cNvPr id="579591" name="Rectangle 7"/>
          <p:cNvSpPr>
            <a:spLocks noChangeArrowheads="1"/>
          </p:cNvSpPr>
          <p:nvPr/>
        </p:nvSpPr>
        <p:spPr bwMode="auto">
          <a:xfrm>
            <a:off x="0" y="6324600"/>
            <a:ext cx="9144000" cy="533400"/>
          </a:xfrm>
          <a:prstGeom prst="rect">
            <a:avLst/>
          </a:prstGeom>
          <a:solidFill>
            <a:srgbClr val="80008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And so all Israel will be saved</a:t>
            </a:r>
            <a:r>
              <a:rPr kumimoji="0" lang="ru-RU"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(Rom. 11:26a)</a:t>
            </a:r>
          </a:p>
        </p:txBody>
      </p:sp>
      <p:sp>
        <p:nvSpPr>
          <p:cNvPr id="579592" name="Rectangle 8"/>
          <p:cNvSpPr>
            <a:spLocks noChangeArrowheads="1"/>
          </p:cNvSpPr>
          <p:nvPr/>
        </p:nvSpPr>
        <p:spPr bwMode="auto">
          <a:xfrm>
            <a:off x="5029200" y="3733800"/>
            <a:ext cx="4114800" cy="2438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ru-RU" altLang="ja-JP" sz="28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rPr>
              <a:t>The deliverer will come from Zion; he will turn godlessness away from David</a:t>
            </a:r>
            <a:r>
              <a:rPr kumimoji="0" lang="ru-RU" altLang="ja-JP" sz="28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rPr>
              <a:t> </a:t>
            </a:r>
            <a:br>
              <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rPr>
            </a:br>
            <a:r>
              <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rPr>
              <a:t>(Rom. 11:26b)</a:t>
            </a:r>
          </a:p>
        </p:txBody>
      </p:sp>
    </p:spTree>
    <p:extLst>
      <p:ext uri="{BB962C8B-B14F-4D97-AF65-F5344CB8AC3E}">
        <p14:creationId xmlns:p14="http://schemas.microsoft.com/office/powerpoint/2010/main" val="3040182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95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7959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95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959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95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8" grpId="0" animBg="1"/>
      <p:bldP spid="579590" grpId="0"/>
      <p:bldP spid="579591" grpId="0" animBg="1"/>
      <p:bldP spid="57959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C4B958E-79A5-6755-774B-BD7B8DBD9823}"/>
              </a:ext>
            </a:extLst>
          </p:cNvPr>
          <p:cNvGrpSpPr/>
          <p:nvPr/>
        </p:nvGrpSpPr>
        <p:grpSpPr>
          <a:xfrm>
            <a:off x="101224" y="3657600"/>
            <a:ext cx="8791441" cy="3213279"/>
            <a:chOff x="101224" y="3657600"/>
            <a:chExt cx="8791441" cy="3213279"/>
          </a:xfrm>
        </p:grpSpPr>
        <p:sp>
          <p:nvSpPr>
            <p:cNvPr id="4" name="AutoShape 2">
              <a:extLst>
                <a:ext uri="{FF2B5EF4-FFF2-40B4-BE49-F238E27FC236}">
                  <a16:creationId xmlns:a16="http://schemas.microsoft.com/office/drawing/2014/main" id="{6E363924-0436-CB37-B76B-653EC3E1B1C3}"/>
                </a:ext>
              </a:extLst>
            </p:cNvPr>
            <p:cNvSpPr>
              <a:spLocks noChangeArrowheads="1"/>
            </p:cNvSpPr>
            <p:nvPr/>
          </p:nvSpPr>
          <p:spPr bwMode="auto">
            <a:xfrm>
              <a:off x="123315" y="3657600"/>
              <a:ext cx="8769350" cy="3200400"/>
            </a:xfrm>
            <a:prstGeom prst="upArrowCallout">
              <a:avLst>
                <a:gd name="adj1" fmla="val 63690"/>
                <a:gd name="adj2" fmla="val 63690"/>
                <a:gd name="adj3" fmla="val 16667"/>
                <a:gd name="adj4" fmla="val 66667"/>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 name="Text Box 22">
              <a:extLst>
                <a:ext uri="{FF2B5EF4-FFF2-40B4-BE49-F238E27FC236}">
                  <a16:creationId xmlns:a16="http://schemas.microsoft.com/office/drawing/2014/main" id="{1ED133CA-DA1B-1CE3-9359-833154A53C27}"/>
                </a:ext>
              </a:extLst>
            </p:cNvPr>
            <p:cNvSpPr txBox="1">
              <a:spLocks noChangeArrowheads="1"/>
            </p:cNvSpPr>
            <p:nvPr/>
          </p:nvSpPr>
          <p:spPr bwMode="auto">
            <a:xfrm>
              <a:off x="101224" y="5670550"/>
              <a:ext cx="876935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"How awful that day will be!  None will be like it.  It will be a time of Jacob</a:t>
              </a:r>
              <a:r>
                <a:rPr kumimoji="0" lang="fr-FR" altLang="ja-JP" sz="2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s trouble, but he will be saved out of it" </a:t>
              </a:r>
              <a:b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(Jer 30:7)</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grpSp>
        <p:nvGrpSpPr>
          <p:cNvPr id="2" name="Group 1"/>
          <p:cNvGrpSpPr>
            <a:grpSpLocks/>
          </p:cNvGrpSpPr>
          <p:nvPr/>
        </p:nvGrpSpPr>
        <p:grpSpPr bwMode="auto">
          <a:xfrm>
            <a:off x="-6350" y="161589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grpSp>
      <p:sp>
        <p:nvSpPr>
          <p:cNvPr id="32772" name="Text Box 4"/>
          <p:cNvSpPr txBox="1">
            <a:spLocks noChangeArrowheads="1"/>
          </p:cNvSpPr>
          <p:nvPr/>
        </p:nvSpPr>
        <p:spPr bwMode="auto">
          <a:xfrm>
            <a:off x="290513" y="3120840"/>
            <a:ext cx="2203450" cy="525463"/>
          </a:xfrm>
          <a:prstGeom prst="rect">
            <a:avLst/>
          </a:prstGeom>
          <a:solidFill>
            <a:srgbClr val="0070C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Church</a:t>
            </a: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Age</a:t>
            </a:r>
          </a:p>
        </p:txBody>
      </p:sp>
      <p:sp>
        <p:nvSpPr>
          <p:cNvPr id="32774" name="Text Box 6"/>
          <p:cNvSpPr txBox="1">
            <a:spLocks noChangeArrowheads="1"/>
          </p:cNvSpPr>
          <p:nvPr/>
        </p:nvSpPr>
        <p:spPr bwMode="auto">
          <a:xfrm>
            <a:off x="2484438" y="3120840"/>
            <a:ext cx="2725737" cy="895350"/>
          </a:xfrm>
          <a:prstGeom prst="rect">
            <a:avLst/>
          </a:prstGeom>
          <a:solidFill>
            <a:srgbClr val="CCFF66"/>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Tribulation</a:t>
            </a: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14:1-2)</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75" name="Text Box 7"/>
          <p:cNvSpPr txBox="1">
            <a:spLocks noChangeArrowheads="1"/>
          </p:cNvSpPr>
          <p:nvPr/>
        </p:nvSpPr>
        <p:spPr bwMode="auto">
          <a:xfrm>
            <a:off x="5218113" y="3120840"/>
            <a:ext cx="2336800" cy="895350"/>
          </a:xfrm>
          <a:prstGeom prst="rect">
            <a:avLst/>
          </a:prstGeom>
          <a:solidFill>
            <a:srgbClr val="99FF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Millennium</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14:6-21)</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77" name="Text Box 9"/>
          <p:cNvSpPr txBox="1">
            <a:spLocks noChangeArrowheads="1"/>
          </p:cNvSpPr>
          <p:nvPr/>
        </p:nvSpPr>
        <p:spPr bwMode="auto">
          <a:xfrm>
            <a:off x="1043736" y="1146954"/>
            <a:ext cx="2808287" cy="833178"/>
          </a:xfrm>
          <a:prstGeom prst="rect">
            <a:avLst/>
          </a:prstGeom>
          <a:solidFill>
            <a:srgbClr val="FFFF99"/>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Rapture</a:t>
            </a:r>
            <a:b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 Thess 4:13-18)</a:t>
            </a:r>
          </a:p>
        </p:txBody>
      </p:sp>
      <p:sp>
        <p:nvSpPr>
          <p:cNvPr id="32778" name="Line 10"/>
          <p:cNvSpPr>
            <a:spLocks noChangeShapeType="1"/>
          </p:cNvSpPr>
          <p:nvPr/>
        </p:nvSpPr>
        <p:spPr bwMode="auto">
          <a:xfrm>
            <a:off x="5173663" y="1873065"/>
            <a:ext cx="1587" cy="1162050"/>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9" name="Text Box 11"/>
          <p:cNvSpPr txBox="1">
            <a:spLocks noChangeArrowheads="1"/>
          </p:cNvSpPr>
          <p:nvPr/>
        </p:nvSpPr>
        <p:spPr bwMode="auto">
          <a:xfrm>
            <a:off x="3922614" y="1146954"/>
            <a:ext cx="2081317" cy="833178"/>
          </a:xfrm>
          <a:prstGeom prst="rect">
            <a:avLst/>
          </a:prstGeom>
          <a:solidFill>
            <a:srgbClr val="FF99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2</a:t>
            </a:r>
            <a:r>
              <a:rPr kumimoji="0" lang="en-GB" sz="2400" b="1" i="0" u="none" strike="noStrike" kern="1200" cap="none" spc="0" normalizeH="0" baseline="30000" noProof="0" dirty="0">
                <a:ln>
                  <a:noFill/>
                </a:ln>
                <a:solidFill>
                  <a:srgbClr val="000000"/>
                </a:solidFill>
                <a:effectLst/>
                <a:uLnTx/>
                <a:uFillTx/>
                <a:latin typeface="Arial" charset="0"/>
                <a:ea typeface="ＭＳ Ｐゴシック" charset="0"/>
                <a:cs typeface="Arial" charset="0"/>
              </a:rPr>
              <a:t>nd</a:t>
            </a: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Advent</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14:3-5)</a:t>
            </a:r>
          </a:p>
        </p:txBody>
      </p:sp>
      <p:sp>
        <p:nvSpPr>
          <p:cNvPr id="32780" name="Text Box 12"/>
          <p:cNvSpPr txBox="1">
            <a:spLocks noChangeArrowheads="1"/>
          </p:cNvSpPr>
          <p:nvPr/>
        </p:nvSpPr>
        <p:spPr bwMode="auto">
          <a:xfrm>
            <a:off x="2967038" y="4277288"/>
            <a:ext cx="2635250" cy="1325563"/>
          </a:xfrm>
          <a:prstGeom prst="rect">
            <a:avLst/>
          </a:prstGeom>
          <a:solidFill>
            <a:srgbClr val="FFCC6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Gog &amp; Magog </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(Armageddon)</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(Ezek 38–39)</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81" name="Text Box 13"/>
          <p:cNvSpPr txBox="1">
            <a:spLocks noChangeArrowheads="1"/>
          </p:cNvSpPr>
          <p:nvPr/>
        </p:nvSpPr>
        <p:spPr bwMode="auto">
          <a:xfrm>
            <a:off x="6024053" y="4296338"/>
            <a:ext cx="2996632" cy="1325620"/>
          </a:xfrm>
          <a:prstGeom prst="rect">
            <a:avLst/>
          </a:prstGeom>
          <a:solidFill>
            <a:srgbClr val="99CC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Gog and Magog </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Revisited</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20:7-10)</a:t>
            </a:r>
          </a:p>
        </p:txBody>
      </p:sp>
      <p:sp>
        <p:nvSpPr>
          <p:cNvPr id="32783" name="Line 15"/>
          <p:cNvSpPr>
            <a:spLocks noChangeShapeType="1"/>
          </p:cNvSpPr>
          <p:nvPr/>
        </p:nvSpPr>
        <p:spPr bwMode="auto">
          <a:xfrm flipV="1">
            <a:off x="5189538" y="3445345"/>
            <a:ext cx="1587" cy="84137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84" name="Line 16"/>
          <p:cNvSpPr>
            <a:spLocks noChangeShapeType="1"/>
          </p:cNvSpPr>
          <p:nvPr/>
        </p:nvSpPr>
        <p:spPr bwMode="auto">
          <a:xfrm flipV="1">
            <a:off x="7566025" y="3464395"/>
            <a:ext cx="1588" cy="84137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3" name="Line 5"/>
          <p:cNvSpPr>
            <a:spLocks noChangeShapeType="1"/>
          </p:cNvSpPr>
          <p:nvPr/>
        </p:nvSpPr>
        <p:spPr bwMode="auto">
          <a:xfrm flipV="1">
            <a:off x="0" y="309702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en-GB" sz="3600" b="1" dirty="0">
                <a:solidFill>
                  <a:schemeClr val="bg1"/>
                </a:solidFill>
                <a:latin typeface="Arial" charset="0"/>
                <a:ea typeface="ＭＳ Ｐゴシック" charset="0"/>
              </a:rPr>
              <a:t>A Dispensational Timeline</a:t>
            </a:r>
            <a:endParaRPr lang="en-US" sz="5400" b="1" dirty="0">
              <a:latin typeface="Arial" charset="0"/>
              <a:ea typeface="ＭＳ Ｐゴシック" charset="0"/>
            </a:endParaRPr>
          </a:p>
        </p:txBody>
      </p:sp>
      <p:sp>
        <p:nvSpPr>
          <p:cNvPr id="19" name="Line 10"/>
          <p:cNvSpPr>
            <a:spLocks noChangeShapeType="1"/>
          </p:cNvSpPr>
          <p:nvPr/>
        </p:nvSpPr>
        <p:spPr bwMode="auto">
          <a:xfrm>
            <a:off x="7796213" y="1873065"/>
            <a:ext cx="1587" cy="1162050"/>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82" name="Text Box 14"/>
          <p:cNvSpPr txBox="1">
            <a:spLocks noChangeArrowheads="1"/>
          </p:cNvSpPr>
          <p:nvPr/>
        </p:nvSpPr>
        <p:spPr bwMode="auto">
          <a:xfrm>
            <a:off x="6003931" y="1097850"/>
            <a:ext cx="3140069" cy="833178"/>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Great White Throne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20:11-14)</a:t>
            </a:r>
          </a:p>
        </p:txBody>
      </p:sp>
      <p:sp>
        <p:nvSpPr>
          <p:cNvPr id="20" name="Line 15"/>
          <p:cNvSpPr>
            <a:spLocks noChangeShapeType="1"/>
          </p:cNvSpPr>
          <p:nvPr/>
        </p:nvSpPr>
        <p:spPr bwMode="auto">
          <a:xfrm flipV="1">
            <a:off x="2484438" y="2066003"/>
            <a:ext cx="7937" cy="108023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583699" name="Text Box 4"/>
          <p:cNvSpPr txBox="1">
            <a:spLocks noChangeArrowheads="1"/>
          </p:cNvSpPr>
          <p:nvPr/>
        </p:nvSpPr>
        <p:spPr bwMode="auto">
          <a:xfrm>
            <a:off x="7796213" y="86147"/>
            <a:ext cx="1347787" cy="606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1800" b="1" i="0" u="none" strike="noStrike" kern="1200" cap="none" spc="0" normalizeH="0" baseline="0" noProof="0" dirty="0">
                <a:ln>
                  <a:noFill/>
                </a:ln>
                <a:solidFill>
                  <a:srgbClr val="FFFFFF"/>
                </a:solidFill>
                <a:effectLst/>
                <a:uLnTx/>
                <a:uFillTx/>
                <a:latin typeface="Arial" charset="0"/>
                <a:ea typeface="ＭＳ Ｐゴシック" charset="0"/>
              </a:rPr>
              <a:t>OT Survey page 437</a:t>
            </a:r>
          </a:p>
        </p:txBody>
      </p:sp>
      <p:sp>
        <p:nvSpPr>
          <p:cNvPr id="22" name="Text Box 14"/>
          <p:cNvSpPr txBox="1">
            <a:spLocks noChangeArrowheads="1"/>
          </p:cNvSpPr>
          <p:nvPr/>
        </p:nvSpPr>
        <p:spPr bwMode="auto">
          <a:xfrm>
            <a:off x="2571648" y="2233502"/>
            <a:ext cx="5168703"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Day of the L</a:t>
            </a:r>
            <a:r>
              <a:rPr kumimoji="0" lang="en-GB"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ORD</a:t>
            </a:r>
          </a:p>
        </p:txBody>
      </p:sp>
    </p:spTree>
    <p:extLst>
      <p:ext uri="{BB962C8B-B14F-4D97-AF65-F5344CB8AC3E}">
        <p14:creationId xmlns:p14="http://schemas.microsoft.com/office/powerpoint/2010/main" val="1499708739"/>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p:stCondLst>
                              <p:cond delay="8000"/>
                            </p:stCondLst>
                            <p:childTnLst>
                              <p:par>
                                <p:cTn id="24" presetID="47" presetClass="entr" fill="hold" nodeType="afterEffect">
                                  <p:stCondLst>
                                    <p:cond delay="0"/>
                                  </p:stCondLst>
                                  <p:childTnLst>
                                    <p:set>
                                      <p:cBhvr additive="repl">
                                        <p:cTn id="25" dur="1" fill="hold">
                                          <p:stCondLst>
                                            <p:cond delay="0"/>
                                          </p:stCondLst>
                                        </p:cTn>
                                        <p:tgtEl>
                                          <p:spTgt spid="19"/>
                                        </p:tgtEl>
                                        <p:attrNameLst>
                                          <p:attrName>style.visibility</p:attrName>
                                        </p:attrNameLst>
                                      </p:cBhvr>
                                      <p:to>
                                        <p:strVal val="visible"/>
                                      </p:to>
                                    </p:set>
                                    <p:animEffect transition="in" filter="fade">
                                      <p:cBhvr additive="repl">
                                        <p:cTn id="26" dur="2000"/>
                                        <p:tgtEl>
                                          <p:spTgt spid="19"/>
                                        </p:tgtEl>
                                      </p:cBhvr>
                                    </p:animEffect>
                                    <p:anim calcmode="lin" valueType="num">
                                      <p:cBhvr additive="repl">
                                        <p:cTn id="27" dur="2000" fill="hold"/>
                                        <p:tgtEl>
                                          <p:spTgt spid="19"/>
                                        </p:tgtEl>
                                        <p:attrNameLst>
                                          <p:attrName>ppt_x</p:attrName>
                                        </p:attrNameLst>
                                      </p:cBhvr>
                                      <p:tavLst>
                                        <p:tav tm="100000">
                                          <p:val>
                                            <p:strVal val="#ppt_x"/>
                                          </p:val>
                                        </p:tav>
                                        <p:tav>
                                          <p:val>
                                            <p:strVal val="#ppt_x"/>
                                          </p:val>
                                        </p:tav>
                                      </p:tavLst>
                                    </p:anim>
                                    <p:anim calcmode="lin" valueType="num">
                                      <p:cBhvr additive="repl">
                                        <p:cTn id="28" dur="2000" fill="hold"/>
                                        <p:tgtEl>
                                          <p:spTgt spid="19"/>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p:stCondLst>
                              <p:cond delay="12000"/>
                            </p:stCondLst>
                            <p:childTnLst>
                              <p:par>
                                <p:cTn id="34" presetID="22" presetClass="entr" presetSubtype="4"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childTnLst>
                          </p:cTn>
                        </p:par>
                        <p:par>
                          <p:cTn id="37" fill="hold" nodeType="afterGroup">
                            <p:stCondLst>
                              <p:cond delay="12500"/>
                            </p:stCondLst>
                            <p:childTnLst>
                              <p:par>
                                <p:cTn id="38" presetID="9" presetClass="entr" fill="hold" nodeType="afterEffect">
                                  <p:stCondLst>
                                    <p:cond delay="0"/>
                                  </p:stCondLst>
                                  <p:childTnLst>
                                    <p:set>
                                      <p:cBhvr additive="repl">
                                        <p:cTn id="39" dur="1" fill="hold">
                                          <p:stCondLst>
                                            <p:cond delay="0"/>
                                          </p:stCondLst>
                                        </p:cTn>
                                        <p:tgtEl>
                                          <p:spTgt spid="32779"/>
                                        </p:tgtEl>
                                        <p:attrNameLst>
                                          <p:attrName>style.visibility</p:attrName>
                                        </p:attrNameLst>
                                      </p:cBhvr>
                                      <p:to>
                                        <p:strVal val="visible"/>
                                      </p:to>
                                    </p:set>
                                    <p:animEffect transition="in" filter="dissolve">
                                      <p:cBhvr additive="repl">
                                        <p:cTn id="40" dur="2000"/>
                                        <p:tgtEl>
                                          <p:spTgt spid="32779"/>
                                        </p:tgtEl>
                                      </p:cBhvr>
                                    </p:animEffect>
                                  </p:childTnLst>
                                </p:cTn>
                              </p:par>
                            </p:childTnLst>
                          </p:cTn>
                        </p:par>
                        <p:par>
                          <p:cTn id="41" fill="hold" nodeType="afterGroup">
                            <p:stCondLst>
                              <p:cond delay="14500"/>
                            </p:stCondLst>
                            <p:childTnLst>
                              <p:par>
                                <p:cTn id="42" presetID="47" presetClass="entr" fill="hold" nodeType="afterEffect">
                                  <p:stCondLst>
                                    <p:cond delay="0"/>
                                  </p:stCondLst>
                                  <p:childTnLst>
                                    <p:set>
                                      <p:cBhvr additive="repl">
                                        <p:cTn id="43" dur="1" fill="hold">
                                          <p:stCondLst>
                                            <p:cond delay="0"/>
                                          </p:stCondLst>
                                        </p:cTn>
                                        <p:tgtEl>
                                          <p:spTgt spid="32778"/>
                                        </p:tgtEl>
                                        <p:attrNameLst>
                                          <p:attrName>style.visibility</p:attrName>
                                        </p:attrNameLst>
                                      </p:cBhvr>
                                      <p:to>
                                        <p:strVal val="visible"/>
                                      </p:to>
                                    </p:set>
                                    <p:animEffect transition="in" filter="fade">
                                      <p:cBhvr additive="repl">
                                        <p:cTn id="44" dur="2000"/>
                                        <p:tgtEl>
                                          <p:spTgt spid="32778"/>
                                        </p:tgtEl>
                                      </p:cBhvr>
                                    </p:animEffect>
                                    <p:anim calcmode="lin" valueType="num">
                                      <p:cBhvr additive="repl">
                                        <p:cTn id="45" dur="2000" fill="hold"/>
                                        <p:tgtEl>
                                          <p:spTgt spid="32778"/>
                                        </p:tgtEl>
                                        <p:attrNameLst>
                                          <p:attrName>ppt_x</p:attrName>
                                        </p:attrNameLst>
                                      </p:cBhvr>
                                      <p:tavLst>
                                        <p:tav tm="100000">
                                          <p:val>
                                            <p:strVal val="#ppt_x"/>
                                          </p:val>
                                        </p:tav>
                                        <p:tav>
                                          <p:val>
                                            <p:strVal val="#ppt_x"/>
                                          </p:val>
                                        </p:tav>
                                      </p:tavLst>
                                    </p:anim>
                                    <p:anim calcmode="lin" valueType="num">
                                      <p:cBhvr additive="repl">
                                        <p:cTn id="46" dur="2000" fill="hold"/>
                                        <p:tgtEl>
                                          <p:spTgt spid="32778"/>
                                        </p:tgtEl>
                                        <p:attrNameLst>
                                          <p:attrName>ppt_y</p:attrName>
                                        </p:attrNameLst>
                                      </p:cBhvr>
                                      <p:tavLst>
                                        <p:tav tm="100000">
                                          <p:val>
                                            <p:strVal val="#ppt_y-.1"/>
                                          </p:val>
                                        </p:tav>
                                        <p:tav>
                                          <p:val>
                                            <p:strVal val="#ppt_y"/>
                                          </p:val>
                                        </p:tav>
                                      </p:tavLst>
                                    </p:anim>
                                  </p:childTnLst>
                                </p:cTn>
                              </p:par>
                            </p:childTnLst>
                          </p:cTn>
                        </p:par>
                        <p:par>
                          <p:cTn id="47" fill="hold" nodeType="afterGroup">
                            <p:stCondLst>
                              <p:cond delay="16500"/>
                            </p:stCondLst>
                            <p:childTnLst>
                              <p:par>
                                <p:cTn id="48" presetID="9" presetClass="entr" fill="hold" nodeType="afterEffect">
                                  <p:stCondLst>
                                    <p:cond delay="0"/>
                                  </p:stCondLst>
                                  <p:childTnLst>
                                    <p:set>
                                      <p:cBhvr additive="repl">
                                        <p:cTn id="49" dur="1" fill="hold">
                                          <p:stCondLst>
                                            <p:cond delay="0"/>
                                          </p:stCondLst>
                                        </p:cTn>
                                        <p:tgtEl>
                                          <p:spTgt spid="32780"/>
                                        </p:tgtEl>
                                        <p:attrNameLst>
                                          <p:attrName>style.visibility</p:attrName>
                                        </p:attrNameLst>
                                      </p:cBhvr>
                                      <p:to>
                                        <p:strVal val="visible"/>
                                      </p:to>
                                    </p:set>
                                    <p:animEffect transition="in" filter="dissolve">
                                      <p:cBhvr additive="repl">
                                        <p:cTn id="50" dur="2000"/>
                                        <p:tgtEl>
                                          <p:spTgt spid="32780"/>
                                        </p:tgtEl>
                                      </p:cBhvr>
                                    </p:animEffect>
                                  </p:childTnLst>
                                </p:cTn>
                              </p:par>
                            </p:childTnLst>
                          </p:cTn>
                        </p:par>
                        <p:par>
                          <p:cTn id="51" fill="hold" nodeType="afterGroup">
                            <p:stCondLst>
                              <p:cond delay="18500"/>
                            </p:stCondLst>
                            <p:childTnLst>
                              <p:par>
                                <p:cTn id="52" presetID="9" presetClass="entr" fill="hold" nodeType="afterEffect">
                                  <p:stCondLst>
                                    <p:cond delay="0"/>
                                  </p:stCondLst>
                                  <p:iterate type="lt">
                                    <p:tmPct val="0"/>
                                  </p:iterate>
                                  <p:childTnLst>
                                    <p:set>
                                      <p:cBhvr additive="repl">
                                        <p:cTn id="53"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4" dur="2000"/>
                                        <p:tgtEl>
                                          <p:spTgt spid="32780">
                                            <p:txEl>
                                              <p:pRg st="0" end="0"/>
                                            </p:txEl>
                                          </p:spTgt>
                                        </p:tgtEl>
                                      </p:cBhvr>
                                    </p:animEffect>
                                  </p:childTnLst>
                                </p:cTn>
                              </p:par>
                            </p:childTnLst>
                          </p:cTn>
                        </p:par>
                        <p:par>
                          <p:cTn id="55" fill="hold" nodeType="afterGroup">
                            <p:stCondLst>
                              <p:cond delay="20500"/>
                            </p:stCondLst>
                            <p:childTnLst>
                              <p:par>
                                <p:cTn id="56" presetID="42" presetClass="entr" fill="hold" nodeType="afterEffect">
                                  <p:stCondLst>
                                    <p:cond delay="0"/>
                                  </p:stCondLst>
                                  <p:childTnLst>
                                    <p:set>
                                      <p:cBhvr additive="repl">
                                        <p:cTn id="57" dur="1" fill="hold">
                                          <p:stCondLst>
                                            <p:cond delay="0"/>
                                          </p:stCondLst>
                                        </p:cTn>
                                        <p:tgtEl>
                                          <p:spTgt spid="32783"/>
                                        </p:tgtEl>
                                        <p:attrNameLst>
                                          <p:attrName>style.visibility</p:attrName>
                                        </p:attrNameLst>
                                      </p:cBhvr>
                                      <p:to>
                                        <p:strVal val="visible"/>
                                      </p:to>
                                    </p:set>
                                    <p:animEffect transition="in" filter="fade">
                                      <p:cBhvr additive="repl">
                                        <p:cTn id="58" dur="2000"/>
                                        <p:tgtEl>
                                          <p:spTgt spid="32783"/>
                                        </p:tgtEl>
                                      </p:cBhvr>
                                    </p:animEffect>
                                    <p:anim calcmode="lin" valueType="num">
                                      <p:cBhvr additive="repl">
                                        <p:cTn id="59" dur="2000" fill="hold"/>
                                        <p:tgtEl>
                                          <p:spTgt spid="32783"/>
                                        </p:tgtEl>
                                        <p:attrNameLst>
                                          <p:attrName>ppt_x</p:attrName>
                                        </p:attrNameLst>
                                      </p:cBhvr>
                                      <p:tavLst>
                                        <p:tav tm="100000">
                                          <p:val>
                                            <p:strVal val="#ppt_x"/>
                                          </p:val>
                                        </p:tav>
                                        <p:tav>
                                          <p:val>
                                            <p:strVal val="#ppt_x"/>
                                          </p:val>
                                        </p:tav>
                                      </p:tavLst>
                                    </p:anim>
                                    <p:anim calcmode="lin" valueType="num">
                                      <p:cBhvr additive="repl">
                                        <p:cTn id="60" dur="2000" fill="hold"/>
                                        <p:tgtEl>
                                          <p:spTgt spid="32783"/>
                                        </p:tgtEl>
                                        <p:attrNameLst>
                                          <p:attrName>ppt_y</p:attrName>
                                        </p:attrNameLst>
                                      </p:cBhvr>
                                      <p:tavLst>
                                        <p:tav tm="100000">
                                          <p:val>
                                            <p:strVal val="#ppt_y+.1"/>
                                          </p:val>
                                        </p:tav>
                                        <p:tav>
                                          <p:val>
                                            <p:strVal val="#ppt_y"/>
                                          </p:val>
                                        </p:tav>
                                      </p:tavLst>
                                    </p:anim>
                                  </p:childTnLst>
                                </p:cTn>
                              </p:par>
                            </p:childTnLst>
                          </p:cTn>
                        </p:par>
                        <p:par>
                          <p:cTn id="61" fill="hold" nodeType="afterGroup">
                            <p:stCondLst>
                              <p:cond delay="22500"/>
                            </p:stCondLst>
                            <p:childTnLst>
                              <p:par>
                                <p:cTn id="62" presetID="9" presetClass="entr" fill="hold" nodeType="afterEffect">
                                  <p:stCondLst>
                                    <p:cond delay="0"/>
                                  </p:stCondLst>
                                  <p:childTnLst>
                                    <p:set>
                                      <p:cBhvr additive="repl">
                                        <p:cTn id="63" dur="1" fill="hold">
                                          <p:stCondLst>
                                            <p:cond delay="0"/>
                                          </p:stCondLst>
                                        </p:cTn>
                                        <p:tgtEl>
                                          <p:spTgt spid="32775"/>
                                        </p:tgtEl>
                                        <p:attrNameLst>
                                          <p:attrName>style.visibility</p:attrName>
                                        </p:attrNameLst>
                                      </p:cBhvr>
                                      <p:to>
                                        <p:strVal val="visible"/>
                                      </p:to>
                                    </p:set>
                                    <p:animEffect transition="in" filter="dissolve">
                                      <p:cBhvr additive="repl">
                                        <p:cTn id="64" dur="2000"/>
                                        <p:tgtEl>
                                          <p:spTgt spid="32775"/>
                                        </p:tgtEl>
                                      </p:cBhvr>
                                    </p:animEffect>
                                  </p:childTnLst>
                                </p:cTn>
                              </p:par>
                            </p:childTnLst>
                          </p:cTn>
                        </p:par>
                        <p:par>
                          <p:cTn id="65" fill="hold" nodeType="afterGroup">
                            <p:stCondLst>
                              <p:cond delay="24500"/>
                            </p:stCondLst>
                            <p:childTnLst>
                              <p:par>
                                <p:cTn id="66" presetID="9" presetClass="entr" fill="hold" nodeType="afterEffect">
                                  <p:stCondLst>
                                    <p:cond delay="0"/>
                                  </p:stCondLst>
                                  <p:childTnLst>
                                    <p:set>
                                      <p:cBhvr additive="repl">
                                        <p:cTn id="67" dur="1" fill="hold">
                                          <p:stCondLst>
                                            <p:cond delay="0"/>
                                          </p:stCondLst>
                                        </p:cTn>
                                        <p:tgtEl>
                                          <p:spTgt spid="32781"/>
                                        </p:tgtEl>
                                        <p:attrNameLst>
                                          <p:attrName>style.visibility</p:attrName>
                                        </p:attrNameLst>
                                      </p:cBhvr>
                                      <p:to>
                                        <p:strVal val="visible"/>
                                      </p:to>
                                    </p:set>
                                    <p:animEffect transition="in" filter="dissolve">
                                      <p:cBhvr additive="repl">
                                        <p:cTn id="68" dur="2000"/>
                                        <p:tgtEl>
                                          <p:spTgt spid="32781"/>
                                        </p:tgtEl>
                                      </p:cBhvr>
                                    </p:animEffect>
                                  </p:childTnLst>
                                </p:cTn>
                              </p:par>
                            </p:childTnLst>
                          </p:cTn>
                        </p:par>
                        <p:par>
                          <p:cTn id="69" fill="hold" nodeType="afterGroup">
                            <p:stCondLst>
                              <p:cond delay="265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72" dur="2000"/>
                                        <p:tgtEl>
                                          <p:spTgt spid="32781">
                                            <p:txEl>
                                              <p:pRg st="0" end="0"/>
                                            </p:txEl>
                                          </p:spTgt>
                                        </p:tgtEl>
                                      </p:cBhvr>
                                    </p:animEffect>
                                  </p:childTnLst>
                                </p:cTn>
                              </p:par>
                            </p:childTnLst>
                          </p:cTn>
                        </p:par>
                        <p:par>
                          <p:cTn id="73" fill="hold" nodeType="afterGroup">
                            <p:stCondLst>
                              <p:cond delay="28500"/>
                            </p:stCondLst>
                            <p:childTnLst>
                              <p:par>
                                <p:cTn id="74" presetID="9" presetClass="entr" fill="hold" nodeType="afterEffect">
                                  <p:stCondLst>
                                    <p:cond delay="0"/>
                                  </p:stCondLst>
                                  <p:iterate type="lt">
                                    <p:tmPct val="0"/>
                                  </p:iterate>
                                  <p:childTnLst>
                                    <p:set>
                                      <p:cBhvr additive="repl">
                                        <p:cTn id="75"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6" dur="2000"/>
                                        <p:tgtEl>
                                          <p:spTgt spid="32781">
                                            <p:txEl>
                                              <p:pRg st="1" end="1"/>
                                            </p:txEl>
                                          </p:spTgt>
                                        </p:tgtEl>
                                      </p:cBhvr>
                                    </p:animEffect>
                                  </p:childTnLst>
                                </p:cTn>
                              </p:par>
                            </p:childTnLst>
                          </p:cTn>
                        </p:par>
                        <p:par>
                          <p:cTn id="77" fill="hold" nodeType="afterGroup">
                            <p:stCondLst>
                              <p:cond delay="30500"/>
                            </p:stCondLst>
                            <p:childTnLst>
                              <p:par>
                                <p:cTn id="78" presetID="42" presetClass="entr" fill="hold" nodeType="afterEffect">
                                  <p:stCondLst>
                                    <p:cond delay="0"/>
                                  </p:stCondLst>
                                  <p:childTnLst>
                                    <p:set>
                                      <p:cBhvr additive="repl">
                                        <p:cTn id="79" dur="1" fill="hold">
                                          <p:stCondLst>
                                            <p:cond delay="0"/>
                                          </p:stCondLst>
                                        </p:cTn>
                                        <p:tgtEl>
                                          <p:spTgt spid="32784"/>
                                        </p:tgtEl>
                                        <p:attrNameLst>
                                          <p:attrName>style.visibility</p:attrName>
                                        </p:attrNameLst>
                                      </p:cBhvr>
                                      <p:to>
                                        <p:strVal val="visible"/>
                                      </p:to>
                                    </p:set>
                                    <p:animEffect transition="in" filter="fade">
                                      <p:cBhvr additive="repl">
                                        <p:cTn id="80" dur="2000"/>
                                        <p:tgtEl>
                                          <p:spTgt spid="32784"/>
                                        </p:tgtEl>
                                      </p:cBhvr>
                                    </p:animEffect>
                                    <p:anim calcmode="lin" valueType="num">
                                      <p:cBhvr additive="repl">
                                        <p:cTn id="81" dur="2000" fill="hold"/>
                                        <p:tgtEl>
                                          <p:spTgt spid="32784"/>
                                        </p:tgtEl>
                                        <p:attrNameLst>
                                          <p:attrName>ppt_x</p:attrName>
                                        </p:attrNameLst>
                                      </p:cBhvr>
                                      <p:tavLst>
                                        <p:tav tm="100000">
                                          <p:val>
                                            <p:strVal val="#ppt_x"/>
                                          </p:val>
                                        </p:tav>
                                        <p:tav>
                                          <p:val>
                                            <p:strVal val="#ppt_x"/>
                                          </p:val>
                                        </p:tav>
                                      </p:tavLst>
                                    </p:anim>
                                    <p:anim calcmode="lin" valueType="num">
                                      <p:cBhvr additive="repl">
                                        <p:cTn id="82" dur="2000" fill="hold"/>
                                        <p:tgtEl>
                                          <p:spTgt spid="32784"/>
                                        </p:tgtEl>
                                        <p:attrNameLst>
                                          <p:attrName>ppt_y</p:attrName>
                                        </p:attrNameLst>
                                      </p:cBhvr>
                                      <p:tavLst>
                                        <p:tav tm="100000">
                                          <p:val>
                                            <p:strVal val="#ppt_y+.1"/>
                                          </p:val>
                                        </p:tav>
                                        <p:tav>
                                          <p:val>
                                            <p:strVal val="#ppt_y"/>
                                          </p:val>
                                        </p:tav>
                                      </p:tavLst>
                                    </p:anim>
                                  </p:childTnLst>
                                </p:cTn>
                              </p:par>
                            </p:childTnLst>
                          </p:cTn>
                        </p:par>
                        <p:par>
                          <p:cTn id="83" fill="hold" nodeType="afterGroup">
                            <p:stCondLst>
                              <p:cond delay="345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403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45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52700"/>
                            </p:stCondLst>
                            <p:childTnLst>
                              <p:par>
                                <p:cTn id="99" presetID="42" presetClass="entr" fill="hold" nodeType="afterEffect">
                                  <p:stCondLst>
                                    <p:cond delay="0"/>
                                  </p:stCondLst>
                                  <p:childTnLst>
                                    <p:set>
                                      <p:cBhvr additive="repl">
                                        <p:cTn id="100" dur="1" fill="hold">
                                          <p:stCondLst>
                                            <p:cond delay="0"/>
                                          </p:stCondLst>
                                        </p:cTn>
                                        <p:tgtEl>
                                          <p:spTgt spid="20"/>
                                        </p:tgtEl>
                                        <p:attrNameLst>
                                          <p:attrName>style.visibility</p:attrName>
                                        </p:attrNameLst>
                                      </p:cBhvr>
                                      <p:to>
                                        <p:strVal val="visible"/>
                                      </p:to>
                                    </p:set>
                                    <p:animEffect transition="in" filter="fade">
                                      <p:cBhvr additive="repl">
                                        <p:cTn id="101" dur="2000"/>
                                        <p:tgtEl>
                                          <p:spTgt spid="20"/>
                                        </p:tgtEl>
                                      </p:cBhvr>
                                    </p:animEffect>
                                    <p:anim calcmode="lin" valueType="num">
                                      <p:cBhvr additive="repl">
                                        <p:cTn id="102" dur="2000" fill="hold"/>
                                        <p:tgtEl>
                                          <p:spTgt spid="20"/>
                                        </p:tgtEl>
                                        <p:attrNameLst>
                                          <p:attrName>ppt_x</p:attrName>
                                        </p:attrNameLst>
                                      </p:cBhvr>
                                      <p:tavLst>
                                        <p:tav tm="100000">
                                          <p:val>
                                            <p:strVal val="#ppt_x"/>
                                          </p:val>
                                        </p:tav>
                                        <p:tav>
                                          <p:val>
                                            <p:strVal val="#ppt_x"/>
                                          </p:val>
                                        </p:tav>
                                      </p:tavLst>
                                    </p:anim>
                                    <p:anim calcmode="lin" valueType="num">
                                      <p:cBhvr additive="repl">
                                        <p:cTn id="103" dur="2000" fill="hold"/>
                                        <p:tgtEl>
                                          <p:spTgt spid="20"/>
                                        </p:tgtEl>
                                        <p:attrNameLst>
                                          <p:attrName>ppt_y</p:attrName>
                                        </p:attrNameLst>
                                      </p:cBhvr>
                                      <p:tavLst>
                                        <p:tav tm="100000">
                                          <p:val>
                                            <p:strVal val="#ppt_y+.1"/>
                                          </p:val>
                                        </p:tav>
                                        <p:tav>
                                          <p:val>
                                            <p:strVal val="#ppt_y"/>
                                          </p:val>
                                        </p:tav>
                                      </p:tavLst>
                                    </p:anim>
                                  </p:childTnLst>
                                </p:cTn>
                              </p:par>
                            </p:childTnLst>
                          </p:cTn>
                        </p:par>
                        <p:par>
                          <p:cTn id="104" fill="hold">
                            <p:stCondLst>
                              <p:cond delay="54700"/>
                            </p:stCondLst>
                            <p:childTnLst>
                              <p:par>
                                <p:cTn id="105" presetID="9" presetClass="entr" fill="hold" nodeType="afterEffect">
                                  <p:stCondLst>
                                    <p:cond delay="0"/>
                                  </p:stCondLst>
                                  <p:childTnLst>
                                    <p:set>
                                      <p:cBhvr additive="repl">
                                        <p:cTn id="106" dur="1" fill="hold">
                                          <p:stCondLst>
                                            <p:cond delay="0"/>
                                          </p:stCondLst>
                                        </p:cTn>
                                        <p:tgtEl>
                                          <p:spTgt spid="32782"/>
                                        </p:tgtEl>
                                        <p:attrNameLst>
                                          <p:attrName>style.visibility</p:attrName>
                                        </p:attrNameLst>
                                      </p:cBhvr>
                                      <p:to>
                                        <p:strVal val="visible"/>
                                      </p:to>
                                    </p:set>
                                    <p:animEffect transition="in" filter="dissolve">
                                      <p:cBhvr additive="repl">
                                        <p:cTn id="107" dur="2000"/>
                                        <p:tgtEl>
                                          <p:spTgt spid="32782"/>
                                        </p:tgtEl>
                                      </p:cBhvr>
                                    </p:animEffect>
                                  </p:childTnLst>
                                </p:cTn>
                              </p:par>
                            </p:childTnLst>
                          </p:cTn>
                        </p:par>
                        <p:par>
                          <p:cTn id="108" fill="hold">
                            <p:stCondLst>
                              <p:cond delay="56700"/>
                            </p:stCondLst>
                            <p:childTnLst>
                              <p:par>
                                <p:cTn id="109" presetID="9" presetClass="entr" fill="hold" nodeType="afterEffect">
                                  <p:stCondLst>
                                    <p:cond delay="0"/>
                                  </p:stCondLst>
                                  <p:childTnLst>
                                    <p:set>
                                      <p:cBhvr additive="repl">
                                        <p:cTn id="110" dur="1" fill="hold">
                                          <p:stCondLst>
                                            <p:cond delay="0"/>
                                          </p:stCondLst>
                                        </p:cTn>
                                        <p:tgtEl>
                                          <p:spTgt spid="22"/>
                                        </p:tgtEl>
                                        <p:attrNameLst>
                                          <p:attrName>style.visibility</p:attrName>
                                        </p:attrNameLst>
                                      </p:cBhvr>
                                      <p:to>
                                        <p:strVal val="visible"/>
                                      </p:to>
                                    </p:set>
                                    <p:animEffect transition="in" filter="dissolve">
                                      <p:cBhvr additive="repl">
                                        <p:cTn id="111" dur="2000"/>
                                        <p:tgtEl>
                                          <p:spTgt spid="22"/>
                                        </p:tgtEl>
                                      </p:cBhvr>
                                    </p:animEffect>
                                  </p:childTnLst>
                                </p:cTn>
                              </p:par>
                            </p:childTnLst>
                          </p:cTn>
                        </p:par>
                        <p:par>
                          <p:cTn id="112" fill="hold">
                            <p:stCondLst>
                              <p:cond delay="58700"/>
                            </p:stCondLst>
                            <p:childTnLst>
                              <p:par>
                                <p:cTn id="113" presetID="22" presetClass="entr" presetSubtype="8" fill="hold" grpId="0" nodeType="afterEffect">
                                  <p:stCondLst>
                                    <p:cond delay="0"/>
                                  </p:stCondLst>
                                  <p:childTnLst>
                                    <p:set>
                                      <p:cBhvr>
                                        <p:cTn id="114" dur="1" fill="hold">
                                          <p:stCondLst>
                                            <p:cond delay="0"/>
                                          </p:stCondLst>
                                        </p:cTn>
                                        <p:tgtEl>
                                          <p:spTgt spid="22"/>
                                        </p:tgtEl>
                                        <p:attrNameLst>
                                          <p:attrName>style.visibility</p:attrName>
                                        </p:attrNameLst>
                                      </p:cBhvr>
                                      <p:to>
                                        <p:strVal val="visible"/>
                                      </p:to>
                                    </p:set>
                                    <p:animEffect transition="in" filter="wipe(left)">
                                      <p:cBhvr>
                                        <p:cTn id="1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6337604"/>
          </a:xfrm>
          <a:effectLst>
            <a:outerShdw blurRad="63500" dist="35921" dir="2700000" algn="ctr" rotWithShape="0">
              <a:schemeClr val="tx2">
                <a:alpha val="74998"/>
              </a:schemeClr>
            </a:outerShdw>
          </a:effectLst>
        </p:spPr>
        <p:txBody>
          <a:bodyPr/>
          <a:lstStyle/>
          <a:p>
            <a:pPr>
              <a:defRPr/>
            </a:pPr>
            <a:r>
              <a:rPr lang="en-US" sz="7200" b="1" dirty="0">
                <a:effectLst>
                  <a:glow rad="127000">
                    <a:schemeClr val="tx1"/>
                  </a:glow>
                </a:effectLst>
                <a:latin typeface="Arial" charset="0"/>
                <a:ea typeface="ＭＳ Ｐゴシック" charset="0"/>
                <a:cs typeface="ＭＳ Ｐゴシック" charset="0"/>
              </a:rPr>
              <a:t>5. Who is Israel in the Bible?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5675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92767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Is God</a:t>
            </a:r>
            <a:r>
              <a:rPr lang="uk-UA"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s election fair?</a:t>
            </a:r>
          </a:p>
        </p:txBody>
      </p:sp>
      <p:pic>
        <p:nvPicPr>
          <p:cNvPr id="2" name="Picture 1"/>
          <p:cNvPicPr>
            <a:picLocks noChangeAspect="1"/>
          </p:cNvPicPr>
          <p:nvPr/>
        </p:nvPicPr>
        <p:blipFill>
          <a:blip r:embed="rId3"/>
          <a:stretch>
            <a:fillRect/>
          </a:stretch>
        </p:blipFill>
        <p:spPr>
          <a:xfrm>
            <a:off x="1617828" y="1380127"/>
            <a:ext cx="5477873" cy="5477873"/>
          </a:xfrm>
          <a:prstGeom prst="rect">
            <a:avLst/>
          </a:prstGeom>
        </p:spPr>
      </p:pic>
    </p:spTree>
    <p:extLst>
      <p:ext uri="{BB962C8B-B14F-4D97-AF65-F5344CB8AC3E}">
        <p14:creationId xmlns:p14="http://schemas.microsoft.com/office/powerpoint/2010/main" val="1499676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10996" y="3600980"/>
            <a:ext cx="5210730" cy="334490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8"/>
            <a:ext cx="9143999" cy="363841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Are we saying, then, that God was unfair? Of course not!  </a:t>
            </a:r>
            <a:r>
              <a:rPr lang="en-US" sz="3200" b="1" baseline="30000" dirty="0">
                <a:effectLst>
                  <a:glow rad="127000">
                    <a:schemeClr val="tx1"/>
                  </a:glow>
                </a:effectLst>
                <a:latin typeface="Arial" charset="0"/>
                <a:ea typeface="ＭＳ Ｐゴシック" charset="0"/>
                <a:cs typeface="ＭＳ Ｐゴシック" charset="0"/>
              </a:rPr>
              <a:t>15</a:t>
            </a:r>
            <a:r>
              <a:rPr lang="en-US" sz="3200" b="1" dirty="0">
                <a:effectLst>
                  <a:glow rad="127000">
                    <a:schemeClr val="tx1"/>
                  </a:glow>
                </a:effectLst>
                <a:latin typeface="Arial" charset="0"/>
                <a:ea typeface="ＭＳ Ｐゴシック" charset="0"/>
                <a:cs typeface="ＭＳ Ｐゴシック" charset="0"/>
              </a:rPr>
              <a:t>For God said to Moses, </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I will show mercy to anyone I choose, and I will show compassion to anyone I choose.</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baseline="30000" dirty="0">
                <a:effectLst>
                  <a:glow rad="127000">
                    <a:schemeClr val="tx1"/>
                  </a:glow>
                </a:effectLst>
                <a:latin typeface="Arial" charset="0"/>
                <a:ea typeface="ＭＳ Ｐゴシック" charset="0"/>
                <a:cs typeface="ＭＳ Ｐゴシック" charset="0"/>
              </a:rPr>
              <a:t>16</a:t>
            </a:r>
            <a:r>
              <a:rPr lang="en-US" sz="3200" b="1" dirty="0">
                <a:effectLst>
                  <a:glow rad="127000">
                    <a:schemeClr val="tx1"/>
                  </a:glow>
                </a:effectLst>
                <a:latin typeface="Arial" charset="0"/>
                <a:ea typeface="ＭＳ Ｐゴシック" charset="0"/>
                <a:cs typeface="ＭＳ Ｐゴシック" charset="0"/>
              </a:rPr>
              <a:t>So it is God who decides to show mercy. We can neither choose it nor work for it</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(Romans 9:14-16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2454465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extBox 3"/>
          <p:cNvSpPr txBox="1">
            <a:spLocks noChangeArrowheads="1"/>
          </p:cNvSpPr>
          <p:nvPr/>
        </p:nvSpPr>
        <p:spPr bwMode="auto">
          <a:xfrm>
            <a:off x="9972675" y="2078833"/>
            <a:ext cx="184666"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200" b="1">
                <a:solidFill>
                  <a:srgbClr val="000000"/>
                </a:solidFill>
                <a:latin typeface="Arial" charset="0"/>
                <a:ea typeface="华文细黑" charset="0"/>
                <a:cs typeface="华文细黑" charset="0"/>
                <a:sym typeface="Arial" charset="0"/>
              </a:defRPr>
            </a:lvl1pPr>
            <a:lvl2pPr marL="742950" indent="-285750" eaLnBrk="0" hangingPunct="0">
              <a:defRPr sz="2200" b="1">
                <a:solidFill>
                  <a:srgbClr val="000000"/>
                </a:solidFill>
                <a:latin typeface="Arial" charset="0"/>
                <a:ea typeface="华文细黑" charset="0"/>
                <a:cs typeface="华文细黑" charset="0"/>
                <a:sym typeface="Arial" charset="0"/>
              </a:defRPr>
            </a:lvl2pPr>
            <a:lvl3pPr marL="1143000" indent="-228600" eaLnBrk="0" hangingPunct="0">
              <a:defRPr sz="2200" b="1">
                <a:solidFill>
                  <a:srgbClr val="000000"/>
                </a:solidFill>
                <a:latin typeface="Arial" charset="0"/>
                <a:ea typeface="华文细黑" charset="0"/>
                <a:cs typeface="华文细黑" charset="0"/>
                <a:sym typeface="Arial" charset="0"/>
              </a:defRPr>
            </a:lvl3pPr>
            <a:lvl4pPr marL="1600200" indent="-228600" eaLnBrk="0" hangingPunct="0">
              <a:defRPr sz="2200" b="1">
                <a:solidFill>
                  <a:srgbClr val="000000"/>
                </a:solidFill>
                <a:latin typeface="Arial" charset="0"/>
                <a:ea typeface="华文细黑" charset="0"/>
                <a:cs typeface="华文细黑" charset="0"/>
                <a:sym typeface="Arial" charset="0"/>
              </a:defRPr>
            </a:lvl4pPr>
            <a:lvl5pPr marL="2057400" indent="-228600" eaLnBrk="0" hangingPunct="0">
              <a:defRPr sz="2200" b="1">
                <a:solidFill>
                  <a:srgbClr val="000000"/>
                </a:solidFill>
                <a:latin typeface="Arial" charset="0"/>
                <a:ea typeface="华文细黑" charset="0"/>
                <a:cs typeface="华文细黑" charset="0"/>
                <a:sym typeface="Arial" charset="0"/>
              </a:defRPr>
            </a:lvl5pPr>
            <a:lvl6pPr marL="2514600" indent="-228600" eaLnBrk="0" fontAlgn="base" hangingPunct="0">
              <a:spcBef>
                <a:spcPct val="0"/>
              </a:spcBef>
              <a:spcAft>
                <a:spcPct val="0"/>
              </a:spcAft>
              <a:defRPr sz="2200" b="1">
                <a:solidFill>
                  <a:srgbClr val="000000"/>
                </a:solidFill>
                <a:latin typeface="Arial" charset="0"/>
                <a:ea typeface="华文细黑" charset="0"/>
                <a:cs typeface="华文细黑" charset="0"/>
                <a:sym typeface="Arial" charset="0"/>
              </a:defRPr>
            </a:lvl6pPr>
            <a:lvl7pPr marL="2971800" indent="-228600" eaLnBrk="0" fontAlgn="base" hangingPunct="0">
              <a:spcBef>
                <a:spcPct val="0"/>
              </a:spcBef>
              <a:spcAft>
                <a:spcPct val="0"/>
              </a:spcAft>
              <a:defRPr sz="2200" b="1">
                <a:solidFill>
                  <a:srgbClr val="000000"/>
                </a:solidFill>
                <a:latin typeface="Arial" charset="0"/>
                <a:ea typeface="华文细黑" charset="0"/>
                <a:cs typeface="华文细黑" charset="0"/>
                <a:sym typeface="Arial" charset="0"/>
              </a:defRPr>
            </a:lvl7pPr>
            <a:lvl8pPr marL="3429000" indent="-228600" eaLnBrk="0" fontAlgn="base" hangingPunct="0">
              <a:spcBef>
                <a:spcPct val="0"/>
              </a:spcBef>
              <a:spcAft>
                <a:spcPct val="0"/>
              </a:spcAft>
              <a:defRPr sz="2200" b="1">
                <a:solidFill>
                  <a:srgbClr val="000000"/>
                </a:solidFill>
                <a:latin typeface="Arial" charset="0"/>
                <a:ea typeface="华文细黑" charset="0"/>
                <a:cs typeface="华文细黑" charset="0"/>
                <a:sym typeface="Arial" charset="0"/>
              </a:defRPr>
            </a:lvl8pPr>
            <a:lvl9pPr marL="3886200" indent="-228600" eaLnBrk="0" fontAlgn="base" hangingPunct="0">
              <a:spcBef>
                <a:spcPct val="0"/>
              </a:spcBef>
              <a:spcAft>
                <a:spcPct val="0"/>
              </a:spcAft>
              <a:defRPr sz="2200" b="1">
                <a:solidFill>
                  <a:srgbClr val="000000"/>
                </a:solidFill>
                <a:latin typeface="Arial" charset="0"/>
                <a:ea typeface="华文细黑" charset="0"/>
                <a:cs typeface="华文细黑" charset="0"/>
                <a:sym typeface="Arial" charset="0"/>
              </a:defRPr>
            </a:lvl9pPr>
          </a:lstStyle>
          <a:p>
            <a:pPr defTabSz="914400" eaLnBrk="1" fontAlgn="base" hangingPunct="1">
              <a:spcBef>
                <a:spcPct val="0"/>
              </a:spcBef>
              <a:spcAft>
                <a:spcPct val="0"/>
              </a:spcAft>
            </a:pPr>
            <a:endParaRPr lang="en-US"/>
          </a:p>
        </p:txBody>
      </p:sp>
      <p:sp>
        <p:nvSpPr>
          <p:cNvPr id="18" name="TextBox 17">
            <a:extLst>
              <a:ext uri="{FF2B5EF4-FFF2-40B4-BE49-F238E27FC236}">
                <a16:creationId xmlns:a16="http://schemas.microsoft.com/office/drawing/2014/main" id="{2A7A2B31-2E1A-984C-98EF-4229EEB9D78D}"/>
              </a:ext>
            </a:extLst>
          </p:cNvPr>
          <p:cNvSpPr txBox="1"/>
          <p:nvPr/>
        </p:nvSpPr>
        <p:spPr>
          <a:xfrm>
            <a:off x="581187" y="2004125"/>
            <a:ext cx="184731" cy="369332"/>
          </a:xfrm>
          <a:prstGeom prst="rect">
            <a:avLst/>
          </a:prstGeom>
          <a:noFill/>
        </p:spPr>
        <p:txBody>
          <a:bodyPr wrap="none" rtlCol="0">
            <a:spAutoFit/>
          </a:bodyPr>
          <a:lstStyle/>
          <a:p>
            <a:endParaRPr lang="en-US" dirty="0"/>
          </a:p>
        </p:txBody>
      </p:sp>
      <p:sp>
        <p:nvSpPr>
          <p:cNvPr id="42" name="TextBox 41">
            <a:extLst>
              <a:ext uri="{FF2B5EF4-FFF2-40B4-BE49-F238E27FC236}">
                <a16:creationId xmlns:a16="http://schemas.microsoft.com/office/drawing/2014/main" id="{A9E66ED9-EE87-5445-97A9-0CDA60A3EE7B}"/>
              </a:ext>
            </a:extLst>
          </p:cNvPr>
          <p:cNvSpPr txBox="1"/>
          <p:nvPr/>
        </p:nvSpPr>
        <p:spPr>
          <a:xfrm>
            <a:off x="4842982" y="274059"/>
            <a:ext cx="4246061" cy="2631490"/>
          </a:xfrm>
          <a:prstGeom prst="rect">
            <a:avLst/>
          </a:prstGeom>
          <a:noFill/>
        </p:spPr>
        <p:txBody>
          <a:bodyPr wrap="square" rtlCol="0">
            <a:spAutoFit/>
          </a:bodyPr>
          <a:lstStyle/>
          <a:p>
            <a:pPr algn="ctr"/>
            <a:r>
              <a:rPr lang="en-US" sz="3300" b="1" dirty="0"/>
              <a:t>Singapore Bible College Conference</a:t>
            </a:r>
          </a:p>
          <a:p>
            <a:pPr algn="ctr"/>
            <a:r>
              <a:rPr lang="en-US" sz="3300" b="1" dirty="0"/>
              <a:t>Jointly organized with FES Singapore (17 July 2019)</a:t>
            </a:r>
          </a:p>
        </p:txBody>
      </p:sp>
      <p:pic>
        <p:nvPicPr>
          <p:cNvPr id="3" name="Picture 2">
            <a:extLst>
              <a:ext uri="{FF2B5EF4-FFF2-40B4-BE49-F238E27FC236}">
                <a16:creationId xmlns:a16="http://schemas.microsoft.com/office/drawing/2014/main" id="{5D8C2DE0-3631-5DB4-CBF5-435459C75FA6}"/>
              </a:ext>
            </a:extLst>
          </p:cNvPr>
          <p:cNvPicPr>
            <a:picLocks noChangeAspect="1"/>
          </p:cNvPicPr>
          <p:nvPr/>
        </p:nvPicPr>
        <p:blipFill>
          <a:blip r:embed="rId2"/>
          <a:stretch>
            <a:fillRect/>
          </a:stretch>
        </p:blipFill>
        <p:spPr>
          <a:xfrm>
            <a:off x="0" y="0"/>
            <a:ext cx="4842982" cy="6842181"/>
          </a:xfrm>
          <a:prstGeom prst="rect">
            <a:avLst/>
          </a:prstGeom>
        </p:spPr>
      </p:pic>
    </p:spTree>
    <p:extLst>
      <p:ext uri="{BB962C8B-B14F-4D97-AF65-F5344CB8AC3E}">
        <p14:creationId xmlns:p14="http://schemas.microsoft.com/office/powerpoint/2010/main" val="1459285231"/>
      </p:ext>
    </p:extLst>
  </p:cSld>
  <p:clrMapOvr>
    <a:masterClrMapping/>
  </p:clrMapOvr>
  <p:transition advClick="0" advTm="2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41846" y="29468"/>
            <a:ext cx="5102154" cy="524089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For the Scriptures say that God told Pharaoh, </a:t>
            </a:r>
            <a:br>
              <a:rPr lang="en-US" sz="3200" b="1" dirty="0">
                <a:effectLst>
                  <a:glow rad="127000">
                    <a:schemeClr val="tx1"/>
                  </a:glow>
                </a:effectLst>
                <a:latin typeface="Arial" charset="0"/>
                <a:ea typeface="ＭＳ Ｐゴシック" charset="0"/>
                <a:cs typeface="ＭＳ Ｐゴシック" charset="0"/>
              </a:rPr>
            </a:b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I have appointed you for the very purpose of displaying my power in you and to spread my fame throughout the earth.</a:t>
            </a:r>
            <a:r>
              <a:rPr lang="uk-UA" sz="3200" b="1" dirty="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4041845" cy="2979417"/>
          </a:xfrm>
          <a:prstGeom prst="rect">
            <a:avLst/>
          </a:prstGeom>
        </p:spPr>
      </p:pic>
      <p:sp>
        <p:nvSpPr>
          <p:cNvPr id="6" name="Rectangle 2"/>
          <p:cNvSpPr txBox="1">
            <a:spLocks noChangeArrowheads="1"/>
          </p:cNvSpPr>
          <p:nvPr/>
        </p:nvSpPr>
        <p:spPr bwMode="auto">
          <a:xfrm>
            <a:off x="0" y="4130827"/>
            <a:ext cx="9143999" cy="24571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18</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So you see, God chooses to show mercy to some, and he chooses to harden the hearts of others so they refuse to listen</a:t>
            </a:r>
            <a:r>
              <a:rPr kumimoji="0" lang="ru-RU"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(Romans 9:17-18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594022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 y="29468"/>
            <a:ext cx="5329424" cy="3222963"/>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Well then, you might say, </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Why does God blame people for not responding? Haven</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 they simply done what he makes them do?</a:t>
            </a:r>
          </a:p>
        </p:txBody>
      </p:sp>
      <p:pic>
        <p:nvPicPr>
          <p:cNvPr id="2" name="Picture 1"/>
          <p:cNvPicPr>
            <a:picLocks noChangeAspect="1"/>
          </p:cNvPicPr>
          <p:nvPr/>
        </p:nvPicPr>
        <p:blipFill>
          <a:blip r:embed="rId3"/>
          <a:stretch>
            <a:fillRect/>
          </a:stretch>
        </p:blipFill>
        <p:spPr>
          <a:xfrm>
            <a:off x="5590104" y="29467"/>
            <a:ext cx="3553896" cy="2843117"/>
          </a:xfrm>
          <a:prstGeom prst="rect">
            <a:avLst/>
          </a:prstGeom>
        </p:spPr>
      </p:pic>
      <p:sp>
        <p:nvSpPr>
          <p:cNvPr id="5" name="Rectangle 2"/>
          <p:cNvSpPr txBox="1">
            <a:spLocks noChangeArrowheads="1"/>
          </p:cNvSpPr>
          <p:nvPr/>
        </p:nvSpPr>
        <p:spPr bwMode="auto">
          <a:xfrm>
            <a:off x="2" y="3252431"/>
            <a:ext cx="9143998" cy="27301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20</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 don</a:t>
            </a:r>
            <a:r>
              <a:rPr kumimoji="0" lang="uk-UA"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 say that. Who are you, a mere human being, to argue with God? Should the thing that was created say to the one who created it, </a:t>
            </a:r>
            <a:r>
              <a:rPr kumimoji="0" lang="uk-UA"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Why have you made me like this?</a:t>
            </a:r>
            <a:r>
              <a:rPr kumimoji="0" lang="uk-UA"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ru-RU"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(Romans 9:19-20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5477670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7598"/>
            <a:ext cx="3678173" cy="6828532"/>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When a potter makes jars out of clay, </a:t>
            </a:r>
            <a:r>
              <a:rPr lang="en-US" sz="3200" b="1" dirty="0" err="1">
                <a:effectLst>
                  <a:glow rad="127000">
                    <a:schemeClr val="tx1"/>
                  </a:glow>
                </a:effectLst>
                <a:latin typeface="Arial" charset="0"/>
                <a:ea typeface="ＭＳ Ｐゴシック" charset="0"/>
                <a:cs typeface="ＭＳ Ｐゴシック" charset="0"/>
              </a:rPr>
              <a:t>doesn</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 he have a right to use the same lump of clay to make one jar for decoration and another to throw garbage into?</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(Romans 9:21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3678174" y="47481"/>
            <a:ext cx="5465826" cy="6858000"/>
          </a:xfrm>
          <a:prstGeom prst="rect">
            <a:avLst/>
          </a:prstGeom>
        </p:spPr>
      </p:pic>
    </p:spTree>
    <p:extLst>
      <p:ext uri="{BB962C8B-B14F-4D97-AF65-F5344CB8AC3E}">
        <p14:creationId xmlns:p14="http://schemas.microsoft.com/office/powerpoint/2010/main" val="268040465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41752"/>
            <a:ext cx="9143999" cy="490173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In the same way, even though God has the right to show his anger and his power, he is very patient with those on whom his anger falls, who are destined for destruction.  </a:t>
            </a:r>
            <a:r>
              <a:rPr lang="en-US" sz="3200" b="1" baseline="30000" dirty="0">
                <a:effectLst>
                  <a:glow rad="127000">
                    <a:schemeClr val="tx1"/>
                  </a:glow>
                </a:effectLst>
                <a:latin typeface="Arial" charset="0"/>
                <a:ea typeface="ＭＳ Ｐゴシック" charset="0"/>
                <a:cs typeface="ＭＳ Ｐゴシック" charset="0"/>
              </a:rPr>
              <a:t>23</a:t>
            </a:r>
            <a:r>
              <a:rPr lang="en-US" sz="3200" b="1" dirty="0">
                <a:effectLst>
                  <a:glow rad="127000">
                    <a:schemeClr val="tx1"/>
                  </a:glow>
                </a:effectLst>
                <a:latin typeface="Arial" charset="0"/>
                <a:ea typeface="ＭＳ Ｐゴシック" charset="0"/>
                <a:cs typeface="ＭＳ Ｐゴシック" charset="0"/>
              </a:rPr>
              <a:t>He does this to make the riches of his glory shine even brighter on those to whom he shows mercy, who were prepared in advance for glory.  </a:t>
            </a:r>
            <a:r>
              <a:rPr lang="en-US" sz="3200" b="1" baseline="30000" dirty="0">
                <a:effectLst>
                  <a:glow rad="127000">
                    <a:schemeClr val="tx1"/>
                  </a:glow>
                </a:effectLst>
                <a:latin typeface="Arial" charset="0"/>
                <a:ea typeface="ＭＳ Ｐゴシック" charset="0"/>
                <a:cs typeface="ＭＳ Ｐゴシック" charset="0"/>
              </a:rPr>
              <a:t>24</a:t>
            </a:r>
            <a:r>
              <a:rPr lang="en-US" sz="3200" b="1" dirty="0">
                <a:effectLst>
                  <a:glow rad="127000">
                    <a:schemeClr val="tx1"/>
                  </a:glow>
                </a:effectLst>
                <a:latin typeface="Arial" charset="0"/>
                <a:ea typeface="ＭＳ Ｐゴシック" charset="0"/>
                <a:cs typeface="ＭＳ Ｐゴシック" charset="0"/>
              </a:rPr>
              <a:t>And we are among those whom he selected, both from the Jews and from the Gentiles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(Romans 9:22-24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919333"/>
            <a:ext cx="9143999" cy="1938667"/>
          </a:xfrm>
          <a:prstGeom prst="rect">
            <a:avLst/>
          </a:prstGeom>
        </p:spPr>
      </p:pic>
    </p:spTree>
    <p:extLst>
      <p:ext uri="{BB962C8B-B14F-4D97-AF65-F5344CB8AC3E}">
        <p14:creationId xmlns:p14="http://schemas.microsoft.com/office/powerpoint/2010/main" val="420658728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6630988" y="76200"/>
            <a:ext cx="2513012" cy="2873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9pPr>
          </a:lstStyle>
          <a:p>
            <a:pPr marL="0" marR="0" lvl="0" indent="0" algn="l"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200" b="0" i="0" u="none" strike="noStrike" kern="1200" cap="none" spc="0" normalizeH="0" baseline="0" noProof="0">
                <a:ln>
                  <a:noFill/>
                </a:ln>
                <a:solidFill>
                  <a:srgbClr val="898989"/>
                </a:solidFill>
                <a:effectLst/>
                <a:uLnTx/>
                <a:uFillTx/>
                <a:latin typeface="Calibri" charset="0"/>
                <a:ea typeface="SimSun" charset="0"/>
              </a:rPr>
              <a:t>06/08/13</a:t>
            </a:r>
          </a:p>
        </p:txBody>
      </p:sp>
      <p:pic>
        <p:nvPicPr>
          <p:cNvPr id="788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8851" name="Rectangle 3"/>
          <p:cNvSpPr>
            <a:spLocks noChangeArrowheads="1"/>
          </p:cNvSpPr>
          <p:nvPr/>
        </p:nvSpPr>
        <p:spPr bwMode="auto">
          <a:xfrm>
            <a:off x="179388" y="980728"/>
            <a:ext cx="5699125" cy="39719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p>
            <a:pPr marL="0" marR="0" lvl="0" indent="0" algn="l"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sz="3600" b="1" i="0" u="none" strike="noStrike" kern="1200" cap="none" spc="0" normalizeH="0" baseline="0" noProof="0" dirty="0">
                <a:ln>
                  <a:noFill/>
                </a:ln>
                <a:solidFill>
                  <a:srgbClr val="000000"/>
                </a:solidFill>
                <a:effectLst/>
                <a:uLnTx/>
                <a:uFillTx/>
                <a:latin typeface="Arial"/>
                <a:ea typeface="SimSun" charset="0"/>
                <a:cs typeface="Arial"/>
              </a:rPr>
              <a:t>"</a:t>
            </a:r>
            <a:r>
              <a:rPr kumimoji="0" lang="en-US" sz="3600" b="1" i="0" u="none" strike="noStrike" kern="1200" cap="none" spc="0" normalizeH="0" baseline="0" noProof="0" dirty="0">
                <a:ln>
                  <a:noFill/>
                </a:ln>
                <a:solidFill>
                  <a:srgbClr val="000000"/>
                </a:solidFill>
                <a:effectLst/>
                <a:uLnTx/>
                <a:uFillTx/>
                <a:latin typeface="Arial"/>
                <a:ea typeface="SimSun" charset="0"/>
                <a:cs typeface="Arial"/>
              </a:rPr>
              <a:t>For you are all children of God through faith in Christ Jesus.  </a:t>
            </a:r>
            <a:r>
              <a:rPr kumimoji="0" lang="en-US" sz="3600" b="1" i="0" u="none" strike="noStrike" kern="1200" cap="none" spc="0" normalizeH="0" baseline="30000" noProof="0" dirty="0">
                <a:ln>
                  <a:noFill/>
                </a:ln>
                <a:solidFill>
                  <a:srgbClr val="000000"/>
                </a:solidFill>
                <a:effectLst/>
                <a:uLnTx/>
                <a:uFillTx/>
                <a:latin typeface="Arial"/>
                <a:ea typeface="SimSun" charset="0"/>
                <a:cs typeface="Arial"/>
              </a:rPr>
              <a:t>27</a:t>
            </a:r>
            <a:r>
              <a:rPr kumimoji="0" lang="en-US" sz="3600" b="1" i="0" u="none" strike="noStrike" kern="1200" cap="none" spc="0" normalizeH="0" baseline="0" noProof="0" dirty="0">
                <a:ln>
                  <a:noFill/>
                </a:ln>
                <a:solidFill>
                  <a:srgbClr val="000000"/>
                </a:solidFill>
                <a:effectLst/>
                <a:uLnTx/>
                <a:uFillTx/>
                <a:latin typeface="Arial"/>
                <a:ea typeface="SimSun" charset="0"/>
                <a:cs typeface="Arial"/>
              </a:rPr>
              <a:t>And all who have been united with Christ in baptism have put on Christ, like putting on new clothes.</a:t>
            </a:r>
            <a:r>
              <a:rPr kumimoji="0" lang="ru-RU" sz="3600" b="1" i="0" u="none" strike="noStrike" kern="1200" cap="none" spc="0" normalizeH="0" baseline="0" noProof="0" dirty="0">
                <a:ln>
                  <a:noFill/>
                </a:ln>
                <a:solidFill>
                  <a:srgbClr val="000000"/>
                </a:solidFill>
                <a:effectLst/>
                <a:uLnTx/>
                <a:uFillTx/>
                <a:latin typeface="Arial"/>
                <a:ea typeface="SimSun" charset="0"/>
                <a:cs typeface="Arial"/>
              </a:rPr>
              <a:t>"</a:t>
            </a:r>
            <a:r>
              <a:rPr kumimoji="0" lang="en-US" sz="3600" b="1" i="0" u="none" strike="noStrike" kern="1200" cap="none" spc="0" normalizeH="0" baseline="0" noProof="0" dirty="0">
                <a:ln>
                  <a:noFill/>
                </a:ln>
                <a:solidFill>
                  <a:srgbClr val="000000"/>
                </a:solidFill>
                <a:effectLst/>
                <a:uLnTx/>
                <a:uFillTx/>
                <a:latin typeface="Arial"/>
                <a:ea typeface="SimSun" charset="0"/>
                <a:cs typeface="Arial"/>
              </a:rPr>
              <a:t> </a:t>
            </a:r>
          </a:p>
        </p:txBody>
      </p:sp>
      <p:sp>
        <p:nvSpPr>
          <p:cNvPr id="2" name="Title 1"/>
          <p:cNvSpPr>
            <a:spLocks noGrp="1"/>
          </p:cNvSpPr>
          <p:nvPr>
            <p:ph type="title" idx="4294967295"/>
          </p:nvPr>
        </p:nvSpPr>
        <p:spPr>
          <a:xfrm>
            <a:off x="-107950" y="6092825"/>
            <a:ext cx="9251950" cy="755650"/>
          </a:xfrm>
          <a:solidFill>
            <a:schemeClr val="tx1"/>
          </a:solidFill>
        </p:spPr>
        <p:txBody>
          <a:bodyPr/>
          <a:lstStyle/>
          <a:p>
            <a:pPr>
              <a:defRPr/>
            </a:pPr>
            <a:r>
              <a:rPr lang="en-US" sz="4000" b="1" kern="1200" dirty="0">
                <a:solidFill>
                  <a:srgbClr val="FFFFFF"/>
                </a:solidFill>
                <a:latin typeface="AGaramond"/>
                <a:ea typeface="SimSun"/>
                <a:cs typeface="SimSun"/>
              </a:rPr>
              <a:t>Galatians 3:26-27</a:t>
            </a:r>
            <a:r>
              <a:rPr lang="en-US" dirty="0">
                <a:solidFill>
                  <a:srgbClr val="FFFFFF"/>
                </a:solidFill>
              </a:rPr>
              <a:t> NLT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37163" y="1060450"/>
            <a:ext cx="3559175" cy="857091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9875" name="Rectangle 3"/>
          <p:cNvSpPr>
            <a:spLocks noChangeArrowheads="1"/>
          </p:cNvSpPr>
          <p:nvPr/>
        </p:nvSpPr>
        <p:spPr bwMode="auto">
          <a:xfrm>
            <a:off x="333598" y="1556792"/>
            <a:ext cx="4483100" cy="341850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p>
            <a:pPr marL="0" marR="0" lvl="0" indent="0" algn="l"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sz="3600" b="1" i="0" u="none" strike="noStrike" kern="1200" cap="none" spc="0" normalizeH="0" baseline="0" noProof="0" dirty="0">
                <a:ln>
                  <a:noFill/>
                </a:ln>
                <a:solidFill>
                  <a:srgbClr val="000000"/>
                </a:solidFill>
                <a:effectLst/>
                <a:uLnTx/>
                <a:uFillTx/>
                <a:latin typeface="Arial"/>
                <a:ea typeface="SimSun" charset="0"/>
                <a:cs typeface="Arial"/>
              </a:rPr>
              <a:t>"</a:t>
            </a:r>
            <a:r>
              <a:rPr kumimoji="0" lang="en-US" sz="3600" b="1" i="0" u="none" strike="noStrike" kern="1200" cap="none" spc="0" normalizeH="0" baseline="0" noProof="0" dirty="0">
                <a:ln>
                  <a:noFill/>
                </a:ln>
                <a:solidFill>
                  <a:srgbClr val="000000"/>
                </a:solidFill>
                <a:effectLst/>
                <a:uLnTx/>
                <a:uFillTx/>
                <a:latin typeface="Arial"/>
                <a:ea typeface="SimSun" charset="0"/>
                <a:cs typeface="Arial"/>
              </a:rPr>
              <a:t>There is no longer Jew or Gentile, slave or free, male and female. For you are all one in Christ Jesus.</a:t>
            </a:r>
            <a:r>
              <a:rPr kumimoji="0" lang="ru-RU" sz="3600" b="1" i="0" u="none" strike="noStrike" kern="1200" cap="none" spc="0" normalizeH="0" baseline="0" noProof="0" dirty="0">
                <a:ln>
                  <a:noFill/>
                </a:ln>
                <a:solidFill>
                  <a:srgbClr val="000000"/>
                </a:solidFill>
                <a:effectLst/>
                <a:uLnTx/>
                <a:uFillTx/>
                <a:latin typeface="Arial"/>
                <a:ea typeface="SimSun" charset="0"/>
                <a:cs typeface="Arial"/>
              </a:rPr>
              <a:t>"</a:t>
            </a:r>
            <a:endParaRPr kumimoji="0" lang="en-US" sz="3600" b="1" i="0" u="none" strike="noStrike" kern="1200" cap="none" spc="0" normalizeH="0" baseline="0" noProof="0" dirty="0">
              <a:ln>
                <a:noFill/>
              </a:ln>
              <a:solidFill>
                <a:srgbClr val="000000"/>
              </a:solidFill>
              <a:effectLst/>
              <a:uLnTx/>
              <a:uFillTx/>
              <a:latin typeface="Arial"/>
              <a:ea typeface="SimSun" charset="0"/>
              <a:cs typeface="Arial"/>
            </a:endParaRPr>
          </a:p>
        </p:txBody>
      </p:sp>
      <p:sp>
        <p:nvSpPr>
          <p:cNvPr id="2" name="Title 1">
            <a:extLst>
              <a:ext uri="{FF2B5EF4-FFF2-40B4-BE49-F238E27FC236}">
                <a16:creationId xmlns:a16="http://schemas.microsoft.com/office/drawing/2014/main" id="{DB97CF59-EC51-90F8-4D0F-F4F9431FD05A}"/>
              </a:ext>
            </a:extLst>
          </p:cNvPr>
          <p:cNvSpPr>
            <a:spLocks noGrp="1"/>
          </p:cNvSpPr>
          <p:nvPr>
            <p:ph type="title" idx="4294967295"/>
          </p:nvPr>
        </p:nvSpPr>
        <p:spPr>
          <a:xfrm>
            <a:off x="0" y="12998"/>
            <a:ext cx="9143999" cy="1047452"/>
          </a:xfrm>
          <a:solidFill>
            <a:schemeClr val="tx1"/>
          </a:solidFill>
        </p:spPr>
        <p:txBody>
          <a:bodyPr/>
          <a:lstStyle/>
          <a:p>
            <a:r>
              <a:rPr lang="en-US" b="1" dirty="0">
                <a:solidFill>
                  <a:schemeClr val="bg1"/>
                </a:solidFill>
                <a:latin typeface="Arial" panose="020B0604020202020204" pitchFamily="34" charset="0"/>
                <a:cs typeface="Arial" panose="020B0604020202020204" pitchFamily="34" charset="0"/>
              </a:rPr>
              <a:t>Galatians 3:28 </a:t>
            </a:r>
            <a:r>
              <a:rPr lang="en-US" sz="3600" b="1" dirty="0">
                <a:solidFill>
                  <a:schemeClr val="bg1"/>
                </a:solidFill>
                <a:latin typeface="Arial" panose="020B0604020202020204" pitchFamily="34" charset="0"/>
                <a:cs typeface="Arial" panose="020B0604020202020204" pitchFamily="34" charset="0"/>
              </a:rPr>
              <a:t>NLT</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13327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6834" name="Picture 2" descr="https://farm5.staticflickr.com/4357/36374125445_1b755055c2_b.jpg">
            <a:extLst>
              <a:ext uri="{FF2B5EF4-FFF2-40B4-BE49-F238E27FC236}">
                <a16:creationId xmlns:a16="http://schemas.microsoft.com/office/drawing/2014/main" id="{0812AF9C-24AF-6A48-BDA6-E0AE99AF3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8517" cy="6021288"/>
          </a:xfrm>
          <a:prstGeom prst="rect">
            <a:avLst/>
          </a:prstGeom>
          <a:noFill/>
          <a:extLst>
            <a:ext uri="{909E8E84-426E-40DD-AFC4-6F175D3DCCD1}">
              <a14:hiddenFill xmlns:a14="http://schemas.microsoft.com/office/drawing/2010/main">
                <a:solidFill>
                  <a:srgbClr val="FFFFFF"/>
                </a:solidFill>
              </a14:hiddenFill>
            </a:ext>
          </a:extLst>
        </p:spPr>
      </p:pic>
      <p:sp>
        <p:nvSpPr>
          <p:cNvPr id="79875" name="Rectangle 3"/>
          <p:cNvSpPr>
            <a:spLocks noChangeArrowheads="1"/>
          </p:cNvSpPr>
          <p:nvPr/>
        </p:nvSpPr>
        <p:spPr bwMode="auto">
          <a:xfrm>
            <a:off x="4644008" y="332656"/>
            <a:ext cx="4267076" cy="39724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sz="3600" b="1" i="0" u="none" strike="noStrike" kern="1200" cap="none" spc="0" normalizeH="0" baseline="0" noProof="0" dirty="0">
                <a:ln>
                  <a:noFill/>
                </a:ln>
                <a:solidFill>
                  <a:srgbClr val="FFFFFF"/>
                </a:solidFill>
                <a:effectLst/>
                <a:uLnTx/>
                <a:uFillTx/>
                <a:latin typeface="Arial"/>
                <a:ea typeface="SimSun" charset="0"/>
                <a:cs typeface="Arial"/>
              </a:rPr>
              <a:t>"</a:t>
            </a:r>
            <a:r>
              <a:rPr kumimoji="0" lang="en-US" sz="3600" b="1" i="0" u="none" strike="noStrike" kern="1200" cap="none" spc="0" normalizeH="0" baseline="0" noProof="0" dirty="0">
                <a:ln>
                  <a:noFill/>
                </a:ln>
                <a:solidFill>
                  <a:srgbClr val="FFFFFF"/>
                </a:solidFill>
                <a:effectLst/>
                <a:uLnTx/>
                <a:uFillTx/>
                <a:latin typeface="Arial"/>
                <a:ea typeface="SimSun" charset="0"/>
                <a:cs typeface="Arial"/>
              </a:rPr>
              <a:t>If you belong to Christ, then you are Abraham’s seed, and heirs according to the promise.</a:t>
            </a:r>
            <a:r>
              <a:rPr kumimoji="0" lang="ru-RU" sz="3600" b="1" i="0" u="none" strike="noStrike" kern="1200" cap="none" spc="0" normalizeH="0" baseline="0" noProof="0" dirty="0">
                <a:ln>
                  <a:noFill/>
                </a:ln>
                <a:solidFill>
                  <a:srgbClr val="FFFFFF"/>
                </a:solidFill>
                <a:effectLst/>
                <a:uLnTx/>
                <a:uFillTx/>
                <a:latin typeface="Arial"/>
                <a:ea typeface="SimSun" charset="0"/>
                <a:cs typeface="Arial"/>
              </a:rPr>
              <a:t>"</a:t>
            </a:r>
            <a:br>
              <a:rPr kumimoji="0" lang="en-US" sz="3600" b="1" i="0" u="none" strike="noStrike" kern="1200" cap="none" spc="0" normalizeH="0" baseline="0" noProof="0" dirty="0">
                <a:ln>
                  <a:noFill/>
                </a:ln>
                <a:solidFill>
                  <a:srgbClr val="FFFFFF"/>
                </a:solidFill>
                <a:effectLst/>
                <a:uLnTx/>
                <a:uFillTx/>
                <a:latin typeface="Arial"/>
                <a:ea typeface="SimSun" charset="0"/>
                <a:cs typeface="Arial"/>
              </a:rPr>
            </a:br>
            <a:endParaRPr kumimoji="0" lang="en-US" sz="3600" b="1" i="0" u="none" strike="noStrike" kern="1200" cap="none" spc="0" normalizeH="0" baseline="0" noProof="0" dirty="0">
              <a:ln>
                <a:noFill/>
              </a:ln>
              <a:solidFill>
                <a:srgbClr val="FFFFFF"/>
              </a:solidFill>
              <a:effectLst/>
              <a:uLnTx/>
              <a:uFillTx/>
              <a:latin typeface="Arial"/>
              <a:ea typeface="SimSun" charset="0"/>
              <a:cs typeface="Arial"/>
            </a:endParaRPr>
          </a:p>
        </p:txBody>
      </p:sp>
      <p:sp>
        <p:nvSpPr>
          <p:cNvPr id="2" name="Title 1">
            <a:extLst>
              <a:ext uri="{FF2B5EF4-FFF2-40B4-BE49-F238E27FC236}">
                <a16:creationId xmlns:a16="http://schemas.microsoft.com/office/drawing/2014/main" id="{377D78DB-3C62-45CE-6BC7-A997E1D87ABB}"/>
              </a:ext>
            </a:extLst>
          </p:cNvPr>
          <p:cNvSpPr>
            <a:spLocks noGrp="1"/>
          </p:cNvSpPr>
          <p:nvPr>
            <p:ph type="title" idx="4294967295"/>
          </p:nvPr>
        </p:nvSpPr>
        <p:spPr>
          <a:xfrm>
            <a:off x="530001" y="5716588"/>
            <a:ext cx="8228013" cy="1141412"/>
          </a:xfrm>
        </p:spPr>
        <p:txBody>
          <a:bodyPr/>
          <a:lstStyle/>
          <a:p>
            <a:r>
              <a:rPr lang="en-US" sz="4000" b="1" dirty="0">
                <a:solidFill>
                  <a:schemeClr val="bg1"/>
                </a:solidFill>
                <a:latin typeface="Arial" panose="020B0604020202020204" pitchFamily="34" charset="0"/>
                <a:cs typeface="Arial" panose="020B0604020202020204" pitchFamily="34" charset="0"/>
              </a:rPr>
              <a:t>Galatians</a:t>
            </a:r>
            <a:r>
              <a:rPr lang="en-US" sz="4000" b="1" baseline="0" dirty="0">
                <a:solidFill>
                  <a:schemeClr val="bg1"/>
                </a:solidFill>
                <a:latin typeface="Arial" panose="020B0604020202020204" pitchFamily="34" charset="0"/>
                <a:cs typeface="Arial" panose="020B0604020202020204" pitchFamily="34" charset="0"/>
              </a:rPr>
              <a:t> 3:29 NIV</a:t>
            </a:r>
            <a:endParaRPr lang="en-US" sz="40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descr="logo"/>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Screen Shot 2016-02-10 at 12.19.16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83968" y="692696"/>
            <a:ext cx="4860032" cy="3227061"/>
          </a:xfrm>
          <a:prstGeom prst="rect">
            <a:avLst/>
          </a:prstGeom>
        </p:spPr>
      </p:pic>
      <p:sp>
        <p:nvSpPr>
          <p:cNvPr id="196610" name="Rectangle 3"/>
          <p:cNvSpPr>
            <a:spLocks noGrp="1" noChangeArrowheads="1"/>
          </p:cNvSpPr>
          <p:nvPr>
            <p:ph type="title" idx="4294967295"/>
          </p:nvPr>
        </p:nvSpPr>
        <p:spPr>
          <a:xfrm>
            <a:off x="0" y="0"/>
            <a:ext cx="9144000" cy="685800"/>
          </a:xfrm>
          <a:solidFill>
            <a:srgbClr val="000000"/>
          </a:solidFill>
        </p:spPr>
        <p:txBody>
          <a:bodyPr/>
          <a:lstStyle/>
          <a:p>
            <a:r>
              <a:rPr lang="en-US" sz="3200" b="1" dirty="0">
                <a:solidFill>
                  <a:schemeClr val="bg1"/>
                </a:solidFill>
                <a:latin typeface="Arial" charset="0"/>
                <a:ea typeface="ＭＳ Ｐゴシック" charset="0"/>
                <a:cs typeface="ＭＳ Ｐゴシック" charset="0"/>
              </a:rPr>
              <a:t>Who is </a:t>
            </a:r>
            <a:r>
              <a:rPr lang="ru-RU" sz="3200" b="1" dirty="0">
                <a:solidFill>
                  <a:schemeClr val="bg1"/>
                </a:solidFill>
                <a:latin typeface="Arial" charset="0"/>
                <a:ea typeface="ＭＳ Ｐゴシック" charset="0"/>
                <a:cs typeface="ＭＳ Ｐゴシック" charset="0"/>
              </a:rPr>
              <a:t>"</a:t>
            </a:r>
            <a:r>
              <a:rPr lang="en-US" sz="3200" b="1" dirty="0">
                <a:solidFill>
                  <a:schemeClr val="bg1"/>
                </a:solidFill>
                <a:latin typeface="Arial" charset="0"/>
                <a:ea typeface="ＭＳ Ｐゴシック" charset="0"/>
                <a:cs typeface="ＭＳ Ｐゴシック" charset="0"/>
              </a:rPr>
              <a:t>the Israel of God</a:t>
            </a:r>
            <a:r>
              <a:rPr lang="ru-RU" altLang="ja-JP" sz="3200" b="1" dirty="0">
                <a:solidFill>
                  <a:schemeClr val="bg1"/>
                </a:solidFill>
                <a:latin typeface="Arial" charset="0"/>
                <a:ea typeface="ＭＳ Ｐゴシック" charset="0"/>
                <a:cs typeface="ＭＳ Ｐゴシック" charset="0"/>
              </a:rPr>
              <a:t>"</a:t>
            </a:r>
            <a:r>
              <a:rPr lang="en-US" sz="3200" b="1" dirty="0">
                <a:solidFill>
                  <a:schemeClr val="bg1"/>
                </a:solidFill>
                <a:latin typeface="Arial" charset="0"/>
                <a:ea typeface="ＭＳ Ｐゴシック" charset="0"/>
                <a:cs typeface="ＭＳ Ｐゴシック" charset="0"/>
              </a:rPr>
              <a:t> (Gal. 6:16)?</a:t>
            </a:r>
            <a:endParaRPr lang="en-US" sz="4000" b="1" dirty="0">
              <a:latin typeface="Arial" charset="0"/>
              <a:ea typeface="ＭＳ Ｐゴシック" charset="0"/>
              <a:cs typeface="ＭＳ Ｐゴシック" charset="0"/>
            </a:endParaRPr>
          </a:p>
        </p:txBody>
      </p:sp>
      <p:sp>
        <p:nvSpPr>
          <p:cNvPr id="217094" name="Rectangle 6"/>
          <p:cNvSpPr>
            <a:spLocks noChangeArrowheads="1"/>
          </p:cNvSpPr>
          <p:nvPr/>
        </p:nvSpPr>
        <p:spPr bwMode="auto">
          <a:xfrm>
            <a:off x="35496" y="692696"/>
            <a:ext cx="4320480" cy="2808312"/>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Peace and mercy to all who follow this rule, </a:t>
            </a:r>
            <a:r>
              <a:rPr kumimoji="0" lang="en-US" sz="3200" b="1" i="0" u="none" strike="noStrike" kern="1200" cap="none" spc="0" normalizeH="0" baseline="0" noProof="0" dirty="0">
                <a:ln>
                  <a:noFill/>
                </a:ln>
                <a:solidFill>
                  <a:srgbClr val="FFFF00"/>
                </a:solidFill>
                <a:effectLst/>
                <a:uLnTx/>
                <a:uFillTx/>
                <a:latin typeface="Arial" charset="0"/>
                <a:ea typeface="ＭＳ Ｐゴシック" charset="0"/>
              </a:rPr>
              <a:t>even</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to the Israel of God</a:t>
            </a:r>
            <a:r>
              <a:rPr kumimoji="0" lang="ru-RU"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(NIV).</a:t>
            </a:r>
            <a:endParaRPr kumimoji="0" lang="en-US" sz="40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2" name="Rectangle 6"/>
          <p:cNvSpPr>
            <a:spLocks noChangeArrowheads="1"/>
          </p:cNvSpPr>
          <p:nvPr/>
        </p:nvSpPr>
        <p:spPr bwMode="auto">
          <a:xfrm>
            <a:off x="9756576" y="692696"/>
            <a:ext cx="4572000" cy="2808312"/>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Helena"/>
                <a:ea typeface="ＭＳ Ｐゴシック" charset="0"/>
                <a:cs typeface="Helena"/>
              </a:rPr>
              <a:t>kai« o¢soi twˆ◊ kano/ni tou/twˆ stoich/sousin, ei˙rh/nh e˙p∆ aujtou\ß kai« e¶leoß </a:t>
            </a:r>
            <a:r>
              <a:rPr kumimoji="0" lang="en-US" sz="3200" b="1" i="0" u="none" strike="noStrike" kern="1200" cap="none" spc="0" normalizeH="0" baseline="0" noProof="0" dirty="0">
                <a:ln>
                  <a:noFill/>
                </a:ln>
                <a:solidFill>
                  <a:srgbClr val="FFFF00"/>
                </a:solidFill>
                <a:effectLst/>
                <a:uLnTx/>
                <a:uFillTx/>
                <a:latin typeface="Helena"/>
                <a:ea typeface="ＭＳ Ｐゴシック" charset="0"/>
                <a:cs typeface="Helena"/>
              </a:rPr>
              <a:t>kai</a:t>
            </a:r>
            <a:r>
              <a:rPr kumimoji="0" lang="en-US" sz="3200" b="1" i="0" u="none" strike="noStrike" kern="1200" cap="none" spc="0" normalizeH="0" baseline="0" noProof="0" dirty="0">
                <a:ln>
                  <a:noFill/>
                </a:ln>
                <a:solidFill>
                  <a:srgbClr val="FFFFFF"/>
                </a:solidFill>
                <a:effectLst/>
                <a:uLnTx/>
                <a:uFillTx/>
                <a:latin typeface="Helena"/>
                <a:ea typeface="ＭＳ Ｐゴシック" charset="0"/>
                <a:cs typeface="Helena"/>
              </a:rPr>
              <a:t>« e˙pi« to\n ∆Israh\l touv qeouv </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(Greek).</a:t>
            </a:r>
            <a:endParaRPr kumimoji="0" lang="en-US" sz="40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3" name="Rectangle 6"/>
          <p:cNvSpPr>
            <a:spLocks noChangeArrowheads="1"/>
          </p:cNvSpPr>
          <p:nvPr/>
        </p:nvSpPr>
        <p:spPr bwMode="auto">
          <a:xfrm>
            <a:off x="35496" y="3861048"/>
            <a:ext cx="4320480" cy="2808312"/>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May God’s peace and mercy be upon all who live by this principle; </a:t>
            </a:r>
            <a:r>
              <a:rPr kumimoji="0" lang="en-US" sz="3200" b="1" i="0" u="none" strike="noStrike" kern="1200" cap="none" spc="0" normalizeH="0" baseline="0" noProof="0" dirty="0">
                <a:ln>
                  <a:noFill/>
                </a:ln>
                <a:solidFill>
                  <a:srgbClr val="FFFF00"/>
                </a:solidFill>
                <a:effectLst/>
                <a:uLnTx/>
                <a:uFillTx/>
                <a:latin typeface="Arial" charset="0"/>
                <a:ea typeface="ＭＳ Ｐゴシック" charset="0"/>
              </a:rPr>
              <a:t>they are</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the new people of God</a:t>
            </a:r>
            <a:r>
              <a:rPr kumimoji="0" lang="ru-RU"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(NLT).</a:t>
            </a:r>
            <a:endParaRPr kumimoji="0" lang="en-US" sz="40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4" name="Rectangle 6"/>
          <p:cNvSpPr>
            <a:spLocks noChangeArrowheads="1"/>
          </p:cNvSpPr>
          <p:nvPr/>
        </p:nvSpPr>
        <p:spPr bwMode="auto">
          <a:xfrm>
            <a:off x="4499992" y="3861048"/>
            <a:ext cx="4572000" cy="2808312"/>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And those who will walk by this rule, peace and mercy be upon them, </a:t>
            </a:r>
            <a:r>
              <a:rPr kumimoji="0" lang="en-US" sz="3200" b="1" i="0" u="none" strike="noStrike" kern="1200" cap="none" spc="0" normalizeH="0" baseline="0" noProof="0" dirty="0">
                <a:ln>
                  <a:noFill/>
                </a:ln>
                <a:solidFill>
                  <a:srgbClr val="FFFF00"/>
                </a:solidFill>
                <a:effectLst/>
                <a:uLnTx/>
                <a:uFillTx/>
                <a:latin typeface="Arial" charset="0"/>
                <a:ea typeface="ＭＳ Ｐゴシック" charset="0"/>
              </a:rPr>
              <a:t>and</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upon the Israel of God</a:t>
            </a:r>
            <a:r>
              <a:rPr kumimoji="0" lang="ru-RU"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(NAU).</a:t>
            </a:r>
            <a:endParaRPr kumimoji="0" lang="en-US" sz="40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9563406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70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4" grpId="0"/>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descr="logo"/>
          <p:cNvPicPr>
            <a:picLocks noChangeAspect="1" noChangeArrowheads="1"/>
          </p:cNvPicPr>
          <p:nvPr/>
        </p:nvPicPr>
        <p:blipFill>
          <a:blip r:embed="rId2">
            <a:lum bright="-3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6610" name="Rectangle 3"/>
          <p:cNvSpPr>
            <a:spLocks noGrp="1" noChangeArrowheads="1"/>
          </p:cNvSpPr>
          <p:nvPr>
            <p:ph type="title" idx="4294967295"/>
          </p:nvPr>
        </p:nvSpPr>
        <p:spPr>
          <a:xfrm>
            <a:off x="0" y="0"/>
            <a:ext cx="9144000" cy="685800"/>
          </a:xfrm>
          <a:solidFill>
            <a:srgbClr val="000000"/>
          </a:solidFill>
        </p:spPr>
        <p:txBody>
          <a:bodyPr/>
          <a:lstStyle/>
          <a:p>
            <a:r>
              <a:rPr lang="ru-RU" altLang="ja-JP" sz="2800" b="1" dirty="0">
                <a:solidFill>
                  <a:schemeClr val="bg1"/>
                </a:solidFill>
                <a:latin typeface="Arial" charset="0"/>
                <a:ea typeface="ＭＳ Ｐゴシック" charset="0"/>
                <a:cs typeface="ＭＳ Ｐゴシック" charset="0"/>
              </a:rPr>
              <a:t>"</a:t>
            </a:r>
            <a:r>
              <a:rPr lang="en-US" sz="2800" b="1" dirty="0">
                <a:solidFill>
                  <a:schemeClr val="bg1"/>
                </a:solidFill>
                <a:latin typeface="Arial" charset="0"/>
                <a:ea typeface="ＭＳ Ｐゴシック" charset="0"/>
                <a:cs typeface="ＭＳ Ｐゴシック" charset="0"/>
              </a:rPr>
              <a:t>…and (</a:t>
            </a:r>
            <a:r>
              <a:rPr lang="en-US" sz="2800" b="1" i="1" dirty="0">
                <a:solidFill>
                  <a:srgbClr val="FFFF00"/>
                </a:solidFill>
                <a:latin typeface="Arial" charset="0"/>
                <a:ea typeface="ＭＳ Ｐゴシック" charset="0"/>
                <a:cs typeface="ＭＳ Ｐゴシック" charset="0"/>
              </a:rPr>
              <a:t>kai</a:t>
            </a:r>
            <a:r>
              <a:rPr lang="en-US" sz="2800" b="1" dirty="0">
                <a:solidFill>
                  <a:schemeClr val="bg1"/>
                </a:solidFill>
                <a:latin typeface="Arial" charset="0"/>
                <a:ea typeface="ＭＳ Ｐゴシック" charset="0"/>
                <a:cs typeface="ＭＳ Ｐゴシック" charset="0"/>
              </a:rPr>
              <a:t>) upon the Israel of God</a:t>
            </a:r>
            <a:r>
              <a:rPr lang="ru-RU" altLang="ja-JP" sz="2800" b="1" dirty="0">
                <a:solidFill>
                  <a:schemeClr val="bg1"/>
                </a:solidFill>
                <a:latin typeface="Arial" charset="0"/>
                <a:ea typeface="ＭＳ Ｐゴシック" charset="0"/>
                <a:cs typeface="ＭＳ Ｐゴシック" charset="0"/>
              </a:rPr>
              <a:t>"</a:t>
            </a:r>
            <a:r>
              <a:rPr lang="en-US" sz="2800" b="1" dirty="0">
                <a:solidFill>
                  <a:schemeClr val="bg1"/>
                </a:solidFill>
                <a:latin typeface="Arial" charset="0"/>
                <a:ea typeface="ＭＳ Ｐゴシック" charset="0"/>
                <a:cs typeface="ＭＳ Ｐゴシック" charset="0"/>
              </a:rPr>
              <a:t> (Gal. 6:16)</a:t>
            </a:r>
            <a:endParaRPr lang="en-US" sz="3600" b="1" dirty="0">
              <a:latin typeface="Arial" charset="0"/>
              <a:ea typeface="ＭＳ Ｐゴシック" charset="0"/>
              <a:cs typeface="ＭＳ Ｐゴシック" charset="0"/>
            </a:endParaRPr>
          </a:p>
        </p:txBody>
      </p:sp>
      <p:sp>
        <p:nvSpPr>
          <p:cNvPr id="217092" name="Rectangle 4"/>
          <p:cNvSpPr>
            <a:spLocks noChangeArrowheads="1"/>
          </p:cNvSpPr>
          <p:nvPr/>
        </p:nvSpPr>
        <p:spPr bwMode="auto">
          <a:xfrm>
            <a:off x="800100" y="914400"/>
            <a:ext cx="3429000" cy="1600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3200" b="1" i="0" u="none" strike="noStrike" kern="1200" cap="none" spc="0" normalizeH="0" baseline="0" noProof="0" dirty="0">
                <a:ln>
                  <a:noFill/>
                </a:ln>
                <a:solidFill>
                  <a:srgbClr val="FFFF00"/>
                </a:solidFill>
                <a:effectLst/>
                <a:uLnTx/>
                <a:uFillTx/>
                <a:latin typeface="Arial" charset="0"/>
                <a:ea typeface="ＭＳ Ｐゴシック" charset="0"/>
              </a:rPr>
              <a:t>even</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to the Israel of God</a:t>
            </a:r>
            <a:r>
              <a:rPr kumimoji="0" lang="ru-RU"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(NIV)</a:t>
            </a:r>
            <a:endParaRPr kumimoji="0" lang="en-US" sz="40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17093" name="Rectangle 5"/>
          <p:cNvSpPr>
            <a:spLocks noChangeArrowheads="1"/>
          </p:cNvSpPr>
          <p:nvPr/>
        </p:nvSpPr>
        <p:spPr bwMode="auto">
          <a:xfrm>
            <a:off x="5292080" y="990600"/>
            <a:ext cx="3623320" cy="14478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3200" b="1" i="0" u="none" strike="noStrike" kern="1200" cap="none" spc="0" normalizeH="0" baseline="0" noProof="0" dirty="0">
                <a:ln>
                  <a:noFill/>
                </a:ln>
                <a:solidFill>
                  <a:srgbClr val="FFFF00"/>
                </a:solidFill>
                <a:effectLst/>
                <a:uLnTx/>
                <a:uFillTx/>
                <a:latin typeface="Arial" charset="0"/>
                <a:ea typeface="ＭＳ Ｐゴシック" charset="0"/>
              </a:rPr>
              <a:t>and</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upon the Israel of God</a:t>
            </a:r>
            <a:r>
              <a:rPr kumimoji="0" lang="ru-RU"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(NAU)</a:t>
            </a:r>
            <a:endParaRPr kumimoji="0" lang="en-US" sz="40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17094" name="Rectangle 6"/>
          <p:cNvSpPr>
            <a:spLocks noChangeArrowheads="1"/>
          </p:cNvSpPr>
          <p:nvPr/>
        </p:nvSpPr>
        <p:spPr bwMode="auto">
          <a:xfrm>
            <a:off x="800100" y="5791200"/>
            <a:ext cx="34290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Church = Israel</a:t>
            </a:r>
            <a:endParaRPr kumimoji="0" lang="en-US" sz="40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7095" name="Rectangle 7"/>
          <p:cNvSpPr>
            <a:spLocks noChangeArrowheads="1"/>
          </p:cNvSpPr>
          <p:nvPr/>
        </p:nvSpPr>
        <p:spPr bwMode="auto">
          <a:xfrm>
            <a:off x="5029200" y="5791200"/>
            <a:ext cx="38862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Church ≠ Israel</a:t>
            </a:r>
            <a:endParaRPr kumimoji="0" lang="en-US" sz="40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7097" name="Rectangle 9"/>
          <p:cNvSpPr>
            <a:spLocks noChangeArrowheads="1"/>
          </p:cNvSpPr>
          <p:nvPr/>
        </p:nvSpPr>
        <p:spPr bwMode="auto">
          <a:xfrm>
            <a:off x="990600" y="4419600"/>
            <a:ext cx="30480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All Christians</a:t>
            </a:r>
            <a:endParaRPr kumimoji="0" lang="en-US" sz="40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7098" name="Rectangle 10"/>
          <p:cNvSpPr>
            <a:spLocks noChangeArrowheads="1"/>
          </p:cNvSpPr>
          <p:nvPr/>
        </p:nvSpPr>
        <p:spPr bwMode="auto">
          <a:xfrm>
            <a:off x="5029200" y="4394200"/>
            <a:ext cx="38862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 Jewish Christians</a:t>
            </a:r>
            <a:endParaRPr kumimoji="0" lang="en-US" sz="40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7100" name="Rectangle 12"/>
          <p:cNvSpPr>
            <a:spLocks noChangeArrowheads="1"/>
          </p:cNvSpPr>
          <p:nvPr/>
        </p:nvSpPr>
        <p:spPr bwMode="auto">
          <a:xfrm>
            <a:off x="990600" y="3048000"/>
            <a:ext cx="30480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Unusual </a:t>
            </a:r>
            <a:b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use of </a:t>
            </a:r>
            <a:r>
              <a:rPr kumimoji="0" lang="en-US" sz="3200" b="1" i="1" u="none" strike="noStrike" kern="1200" cap="none" spc="0" normalizeH="0" baseline="0" noProof="0" dirty="0">
                <a:ln>
                  <a:noFill/>
                </a:ln>
                <a:solidFill>
                  <a:srgbClr val="FFFF00"/>
                </a:solidFill>
                <a:effectLst/>
                <a:uLnTx/>
                <a:uFillTx/>
                <a:latin typeface="Arial" charset="0"/>
                <a:ea typeface="ＭＳ Ｐゴシック" charset="0"/>
              </a:rPr>
              <a:t>kai</a:t>
            </a:r>
            <a:endParaRPr kumimoji="0" lang="en-US" sz="4000" b="1" i="0" u="none" strike="noStrike" kern="1200" cap="none" spc="0" normalizeH="0" baseline="0" noProof="0" dirty="0">
              <a:ln>
                <a:noFill/>
              </a:ln>
              <a:solidFill>
                <a:srgbClr val="FFFF00"/>
              </a:solidFill>
              <a:effectLst/>
              <a:uLnTx/>
              <a:uFillTx/>
              <a:latin typeface="Arial" charset="0"/>
              <a:ea typeface="ＭＳ Ｐゴシック" charset="0"/>
            </a:endParaRPr>
          </a:p>
        </p:txBody>
      </p:sp>
      <p:sp>
        <p:nvSpPr>
          <p:cNvPr id="217101" name="Rectangle 13"/>
          <p:cNvSpPr>
            <a:spLocks noChangeArrowheads="1"/>
          </p:cNvSpPr>
          <p:nvPr/>
        </p:nvSpPr>
        <p:spPr bwMode="auto">
          <a:xfrm>
            <a:off x="5486400" y="2997200"/>
            <a:ext cx="34290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itchFamily="-112" charset="0"/>
                <a:ea typeface="ＭＳ Ｐゴシック" pitchFamily="-112" charset="-128"/>
                <a:cs typeface="ＭＳ Ｐゴシック" pitchFamily="-112" charset="-128"/>
              </a:rPr>
              <a:t>Normal </a:t>
            </a:r>
            <a:br>
              <a:rPr kumimoji="0" lang="en-US" sz="3200" b="1" i="0" u="none" strike="noStrike" kern="1200" cap="none" spc="0" normalizeH="0" baseline="0" noProof="0" dirty="0">
                <a:ln>
                  <a:noFill/>
                </a:ln>
                <a:solidFill>
                  <a:srgbClr val="FFFFFF"/>
                </a:solidFill>
                <a:effectLst/>
                <a:uLnTx/>
                <a:uFillTx/>
                <a:latin typeface="Arial" pitchFamily="-112" charset="0"/>
                <a:ea typeface="ＭＳ Ｐゴシック" pitchFamily="-112" charset="-128"/>
                <a:cs typeface="ＭＳ Ｐゴシック" pitchFamily="-112" charset="-128"/>
              </a:rPr>
            </a:br>
            <a:r>
              <a:rPr kumimoji="0" lang="en-US" sz="3200" b="1" i="0" u="none" strike="noStrike" kern="1200" cap="none" spc="0" normalizeH="0" baseline="0" noProof="0" dirty="0">
                <a:ln>
                  <a:noFill/>
                </a:ln>
                <a:solidFill>
                  <a:srgbClr val="FFFFFF"/>
                </a:solidFill>
                <a:effectLst/>
                <a:uLnTx/>
                <a:uFillTx/>
                <a:latin typeface="Arial" pitchFamily="-112" charset="0"/>
                <a:ea typeface="ＭＳ Ｐゴシック" pitchFamily="-112" charset="-128"/>
                <a:cs typeface="ＭＳ Ｐゴシック" pitchFamily="-112" charset="-128"/>
              </a:rPr>
              <a:t>use of </a:t>
            </a:r>
            <a:r>
              <a:rPr kumimoji="0" lang="en-US" sz="3200" b="1" i="1"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rPr>
              <a:t>kai</a:t>
            </a:r>
          </a:p>
        </p:txBody>
      </p:sp>
    </p:spTree>
    <p:extLst>
      <p:ext uri="{BB962C8B-B14F-4D97-AF65-F5344CB8AC3E}">
        <p14:creationId xmlns:p14="http://schemas.microsoft.com/office/powerpoint/2010/main" val="857815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70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709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710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710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709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709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709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70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2" grpId="0"/>
      <p:bldP spid="217093" grpId="0"/>
      <p:bldP spid="217094" grpId="0"/>
      <p:bldP spid="217095" grpId="0"/>
      <p:bldP spid="217097" grpId="0"/>
      <p:bldP spid="217098" grpId="0"/>
      <p:bldP spid="217100" grpId="0"/>
      <p:bldP spid="21710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62" descr="Acts 2 mediterranean map.jpg"/>
          <p:cNvPicPr>
            <a:picLocks noChangeAspect="1"/>
          </p:cNvPicPr>
          <p:nvPr/>
        </p:nvPicPr>
        <p:blipFill>
          <a:blip r:embed="rId3" cstate="screen">
            <a:extLst>
              <a:ext uri="{28A0092B-C50C-407E-A947-70E740481C1C}">
                <a14:useLocalDpi xmlns:a14="http://schemas.microsoft.com/office/drawing/2010/main"/>
              </a:ext>
            </a:extLst>
          </a:blip>
          <a:srcRect b="-1508"/>
          <a:stretch>
            <a:fillRect/>
          </a:stretch>
        </p:blipFill>
        <p:spPr bwMode="auto">
          <a:xfrm>
            <a:off x="0" y="0"/>
            <a:ext cx="91440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78" name="Rectangle 4"/>
          <p:cNvSpPr>
            <a:spLocks noGrp="1" noChangeArrowheads="1"/>
          </p:cNvSpPr>
          <p:nvPr>
            <p:ph type="title" idx="4294967295"/>
          </p:nvPr>
        </p:nvSpPr>
        <p:spPr>
          <a:xfrm>
            <a:off x="0" y="0"/>
            <a:ext cx="9144000" cy="533400"/>
          </a:xfrm>
          <a:solidFill>
            <a:srgbClr val="000099"/>
          </a:solidFill>
        </p:spPr>
        <p:txBody>
          <a:bodyPr/>
          <a:lstStyle/>
          <a:p>
            <a:pPr algn="ctr">
              <a:defRPr/>
            </a:pPr>
            <a:r>
              <a:rPr lang="en-US" sz="3200" b="1" dirty="0">
                <a:solidFill>
                  <a:schemeClr val="bg1"/>
                </a:solidFill>
                <a:effectLst>
                  <a:outerShdw blurRad="38100" dist="38100" dir="2700000" algn="tl">
                    <a:srgbClr val="000000"/>
                  </a:outerShdw>
                </a:effectLst>
                <a:latin typeface="Arial" charset="0"/>
                <a:ea typeface="ＭＳ Ｐゴシック" charset="0"/>
                <a:cs typeface="Arial" charset="0"/>
              </a:rPr>
              <a:t>Jews at Pentecost––Acts 2:9-11</a:t>
            </a:r>
            <a:endParaRPr lang="en-US" sz="2400" b="1" dirty="0">
              <a:solidFill>
                <a:schemeClr val="bg1"/>
              </a:solidFill>
              <a:effectLst>
                <a:outerShdw blurRad="38100" dist="38100" dir="2700000" algn="tl">
                  <a:srgbClr val="000000"/>
                </a:outerShdw>
              </a:effectLst>
              <a:latin typeface="Arial" charset="0"/>
              <a:ea typeface="ＭＳ Ｐゴシック" charset="0"/>
              <a:cs typeface="Arial" charset="0"/>
            </a:endParaRPr>
          </a:p>
        </p:txBody>
      </p:sp>
      <p:sp>
        <p:nvSpPr>
          <p:cNvPr id="300035" name="Text Box 3"/>
          <p:cNvSpPr txBox="1">
            <a:spLocks noChangeArrowheads="1"/>
          </p:cNvSpPr>
          <p:nvPr/>
        </p:nvSpPr>
        <p:spPr bwMode="auto">
          <a:xfrm>
            <a:off x="8366404" y="41281"/>
            <a:ext cx="69796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132</a:t>
            </a:r>
          </a:p>
        </p:txBody>
      </p:sp>
      <p:sp>
        <p:nvSpPr>
          <p:cNvPr id="5" name="TextBox 4"/>
          <p:cNvSpPr txBox="1"/>
          <p:nvPr/>
        </p:nvSpPr>
        <p:spPr>
          <a:xfrm>
            <a:off x="124308" y="533401"/>
            <a:ext cx="1424614"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Rome (13)</a:t>
            </a:r>
          </a:p>
        </p:txBody>
      </p:sp>
      <p:sp>
        <p:nvSpPr>
          <p:cNvPr id="6" name="TextBox 5"/>
          <p:cNvSpPr txBox="1"/>
          <p:nvPr/>
        </p:nvSpPr>
        <p:spPr>
          <a:xfrm>
            <a:off x="2317093" y="4343401"/>
            <a:ext cx="1780906"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CYRENE (12)</a:t>
            </a:r>
          </a:p>
        </p:txBody>
      </p:sp>
      <p:sp>
        <p:nvSpPr>
          <p:cNvPr id="7" name="TextBox 6"/>
          <p:cNvSpPr txBox="1"/>
          <p:nvPr/>
        </p:nvSpPr>
        <p:spPr>
          <a:xfrm>
            <a:off x="4572261" y="1276350"/>
            <a:ext cx="1172642"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ASIA (8)</a:t>
            </a:r>
          </a:p>
        </p:txBody>
      </p:sp>
      <p:sp>
        <p:nvSpPr>
          <p:cNvPr id="8" name="TextBox 7"/>
          <p:cNvSpPr txBox="1"/>
          <p:nvPr/>
        </p:nvSpPr>
        <p:spPr>
          <a:xfrm>
            <a:off x="5334192" y="1733550"/>
            <a:ext cx="1718915"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PHRYGIA (9)</a:t>
            </a:r>
          </a:p>
        </p:txBody>
      </p:sp>
      <p:sp>
        <p:nvSpPr>
          <p:cNvPr id="9" name="TextBox 8"/>
          <p:cNvSpPr txBox="1"/>
          <p:nvPr/>
        </p:nvSpPr>
        <p:spPr>
          <a:xfrm>
            <a:off x="5257699" y="2209800"/>
            <a:ext cx="2094118"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PAMPHILIA (10)</a:t>
            </a:r>
          </a:p>
        </p:txBody>
      </p:sp>
      <p:sp>
        <p:nvSpPr>
          <p:cNvPr id="10" name="TextBox 9"/>
          <p:cNvSpPr txBox="1"/>
          <p:nvPr/>
        </p:nvSpPr>
        <p:spPr>
          <a:xfrm>
            <a:off x="6705757" y="1066801"/>
            <a:ext cx="2265063"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CAPPADOCIA (6)</a:t>
            </a:r>
          </a:p>
        </p:txBody>
      </p:sp>
      <p:sp>
        <p:nvSpPr>
          <p:cNvPr id="11" name="TextBox 10"/>
          <p:cNvSpPr txBox="1"/>
          <p:nvPr/>
        </p:nvSpPr>
        <p:spPr>
          <a:xfrm>
            <a:off x="6248497" y="533401"/>
            <a:ext cx="1638139"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PONTUS (7)</a:t>
            </a:r>
          </a:p>
        </p:txBody>
      </p:sp>
      <p:sp>
        <p:nvSpPr>
          <p:cNvPr id="12" name="TextBox 11"/>
          <p:cNvSpPr txBox="1"/>
          <p:nvPr/>
        </p:nvSpPr>
        <p:spPr>
          <a:xfrm>
            <a:off x="4952804" y="5334000"/>
            <a:ext cx="1567256"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EGYPT (11)</a:t>
            </a:r>
          </a:p>
        </p:txBody>
      </p:sp>
      <p:sp>
        <p:nvSpPr>
          <p:cNvPr id="13" name="TextBox 12"/>
          <p:cNvSpPr txBox="1"/>
          <p:nvPr/>
        </p:nvSpPr>
        <p:spPr>
          <a:xfrm>
            <a:off x="3123811" y="3048000"/>
            <a:ext cx="1643848"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CRETE (14)</a:t>
            </a:r>
          </a:p>
        </p:txBody>
      </p:sp>
      <p:sp>
        <p:nvSpPr>
          <p:cNvPr id="14" name="TextBox 13"/>
          <p:cNvSpPr txBox="1"/>
          <p:nvPr/>
        </p:nvSpPr>
        <p:spPr>
          <a:xfrm>
            <a:off x="6324368" y="4572000"/>
            <a:ext cx="1429247"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JUDEA (5)</a:t>
            </a:r>
          </a:p>
        </p:txBody>
      </p:sp>
      <p:sp>
        <p:nvSpPr>
          <p:cNvPr id="15" name="TextBox 14"/>
          <p:cNvSpPr txBox="1"/>
          <p:nvPr/>
        </p:nvSpPr>
        <p:spPr>
          <a:xfrm>
            <a:off x="7443971" y="5943600"/>
            <a:ext cx="1699879"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ARABIA (15)</a:t>
            </a:r>
          </a:p>
        </p:txBody>
      </p:sp>
      <p:sp>
        <p:nvSpPr>
          <p:cNvPr id="16" name="TextBox 15"/>
          <p:cNvSpPr txBox="1"/>
          <p:nvPr/>
        </p:nvSpPr>
        <p:spPr>
          <a:xfrm>
            <a:off x="7718585" y="1981200"/>
            <a:ext cx="1501456"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Parthia (1)</a:t>
            </a:r>
          </a:p>
        </p:txBody>
      </p:sp>
      <p:sp>
        <p:nvSpPr>
          <p:cNvPr id="17" name="TextBox 16"/>
          <p:cNvSpPr txBox="1"/>
          <p:nvPr/>
        </p:nvSpPr>
        <p:spPr>
          <a:xfrm>
            <a:off x="7861348" y="3124201"/>
            <a:ext cx="1358814"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Media (2)</a:t>
            </a:r>
          </a:p>
        </p:txBody>
      </p:sp>
      <p:sp>
        <p:nvSpPr>
          <p:cNvPr id="18" name="TextBox 17"/>
          <p:cNvSpPr txBox="1"/>
          <p:nvPr/>
        </p:nvSpPr>
        <p:spPr>
          <a:xfrm>
            <a:off x="7975412" y="3581401"/>
            <a:ext cx="1244976"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Elam (3)</a:t>
            </a:r>
          </a:p>
        </p:txBody>
      </p:sp>
      <p:sp>
        <p:nvSpPr>
          <p:cNvPr id="19" name="TextBox 18"/>
          <p:cNvSpPr txBox="1"/>
          <p:nvPr/>
        </p:nvSpPr>
        <p:spPr>
          <a:xfrm>
            <a:off x="6949695" y="2590801"/>
            <a:ext cx="2270897" cy="40011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Mesopotamia (4)</a:t>
            </a:r>
          </a:p>
        </p:txBody>
      </p:sp>
      <p:sp>
        <p:nvSpPr>
          <p:cNvPr id="21" name="TextBox 20"/>
          <p:cNvSpPr txBox="1"/>
          <p:nvPr/>
        </p:nvSpPr>
        <p:spPr>
          <a:xfrm>
            <a:off x="103482" y="4992691"/>
            <a:ext cx="3423671" cy="341185"/>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ASIA––Roman Empire Provinces</a:t>
            </a:r>
          </a:p>
        </p:txBody>
      </p:sp>
      <p:sp>
        <p:nvSpPr>
          <p:cNvPr id="22" name="TextBox 21"/>
          <p:cNvSpPr txBox="1"/>
          <p:nvPr/>
        </p:nvSpPr>
        <p:spPr>
          <a:xfrm>
            <a:off x="101658" y="5221293"/>
            <a:ext cx="3654310" cy="341185"/>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Media</a:t>
            </a:r>
            <a:r>
              <a:rPr kumimoji="0" lang="en-US" sz="16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––Parthian Empire Provinces</a:t>
            </a:r>
          </a:p>
        </p:txBody>
      </p:sp>
      <p:sp>
        <p:nvSpPr>
          <p:cNvPr id="23" name="TextBox 22"/>
          <p:cNvSpPr txBox="1"/>
          <p:nvPr/>
        </p:nvSpPr>
        <p:spPr>
          <a:xfrm>
            <a:off x="122964" y="5449891"/>
            <a:ext cx="1541601" cy="33850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Rome––Cities</a:t>
            </a:r>
          </a:p>
        </p:txBody>
      </p:sp>
      <p:sp>
        <p:nvSpPr>
          <p:cNvPr id="24" name="TextBox 23"/>
          <p:cNvSpPr txBox="1"/>
          <p:nvPr/>
        </p:nvSpPr>
        <p:spPr>
          <a:xfrm>
            <a:off x="113645" y="5711825"/>
            <a:ext cx="1844402" cy="341185"/>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CRETE</a:t>
            </a:r>
            <a:r>
              <a:rPr kumimoji="0" lang="en-US" sz="16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––Islands</a:t>
            </a:r>
          </a:p>
        </p:txBody>
      </p:sp>
      <p:sp>
        <p:nvSpPr>
          <p:cNvPr id="25" name="TextBox 24"/>
          <p:cNvSpPr txBox="1"/>
          <p:nvPr/>
        </p:nvSpPr>
        <p:spPr>
          <a:xfrm>
            <a:off x="186794" y="6096002"/>
            <a:ext cx="653559" cy="308028"/>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Miles</a:t>
            </a:r>
          </a:p>
        </p:txBody>
      </p:sp>
      <p:sp>
        <p:nvSpPr>
          <p:cNvPr id="26" name="TextBox 25"/>
          <p:cNvSpPr txBox="1"/>
          <p:nvPr/>
        </p:nvSpPr>
        <p:spPr>
          <a:xfrm>
            <a:off x="187720" y="6400803"/>
            <a:ext cx="591352" cy="308028"/>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Kms</a:t>
            </a:r>
          </a:p>
        </p:txBody>
      </p:sp>
      <p:cxnSp>
        <p:nvCxnSpPr>
          <p:cNvPr id="300057" name="Straight Connector 27"/>
          <p:cNvCxnSpPr>
            <a:cxnSpLocks noChangeShapeType="1"/>
          </p:cNvCxnSpPr>
          <p:nvPr/>
        </p:nvCxnSpPr>
        <p:spPr bwMode="auto">
          <a:xfrm>
            <a:off x="914400" y="6397625"/>
            <a:ext cx="3200400" cy="1588"/>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grpSp>
        <p:nvGrpSpPr>
          <p:cNvPr id="2" name="Group 31"/>
          <p:cNvGrpSpPr/>
          <p:nvPr/>
        </p:nvGrpSpPr>
        <p:grpSpPr>
          <a:xfrm>
            <a:off x="1339505" y="6093023"/>
            <a:ext cx="420026" cy="305594"/>
            <a:chOff x="1219198" y="5715000"/>
            <a:chExt cx="420024" cy="305594"/>
          </a:xfrm>
          <a:noFill/>
          <a:effectLst/>
        </p:grpSpPr>
        <p:cxnSp>
          <p:nvCxnSpPr>
            <p:cNvPr id="30" name="Straight Connector 2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1" name="TextBox 30"/>
            <p:cNvSpPr txBox="1"/>
            <p:nvPr/>
          </p:nvSpPr>
          <p:spPr>
            <a:xfrm>
              <a:off x="1219198" y="5715000"/>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200</a:t>
              </a:r>
            </a:p>
          </p:txBody>
        </p:sp>
      </p:grpSp>
      <p:grpSp>
        <p:nvGrpSpPr>
          <p:cNvPr id="3" name="Group 32"/>
          <p:cNvGrpSpPr/>
          <p:nvPr/>
        </p:nvGrpSpPr>
        <p:grpSpPr>
          <a:xfrm>
            <a:off x="1949105" y="6093023"/>
            <a:ext cx="420026" cy="305594"/>
            <a:chOff x="1219199" y="5715000"/>
            <a:chExt cx="420024" cy="305594"/>
          </a:xfrm>
          <a:noFill/>
          <a:effectLst/>
        </p:grpSpPr>
        <p:cxnSp>
          <p:nvCxnSpPr>
            <p:cNvPr id="34" name="Straight Connector 33"/>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5" name="TextBox 34"/>
            <p:cNvSpPr txBox="1"/>
            <p:nvPr/>
          </p:nvSpPr>
          <p:spPr>
            <a:xfrm>
              <a:off x="1219199" y="5715000"/>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400</a:t>
              </a:r>
            </a:p>
          </p:txBody>
        </p:sp>
      </p:grpSp>
      <p:grpSp>
        <p:nvGrpSpPr>
          <p:cNvPr id="4" name="Group 35"/>
          <p:cNvGrpSpPr/>
          <p:nvPr/>
        </p:nvGrpSpPr>
        <p:grpSpPr>
          <a:xfrm>
            <a:off x="2595893" y="6093023"/>
            <a:ext cx="420026" cy="305594"/>
            <a:chOff x="1219201" y="5715000"/>
            <a:chExt cx="420026" cy="305594"/>
          </a:xfrm>
          <a:noFill/>
          <a:effectLst/>
        </p:grpSpPr>
        <p:cxnSp>
          <p:nvCxnSpPr>
            <p:cNvPr id="37" name="Straight Connector 36"/>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8" name="TextBox 37"/>
            <p:cNvSpPr txBox="1"/>
            <p:nvPr/>
          </p:nvSpPr>
          <p:spPr>
            <a:xfrm>
              <a:off x="1219201" y="5715000"/>
              <a:ext cx="420026"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600</a:t>
              </a:r>
            </a:p>
          </p:txBody>
        </p:sp>
      </p:grpSp>
      <p:grpSp>
        <p:nvGrpSpPr>
          <p:cNvPr id="20" name="Group 38"/>
          <p:cNvGrpSpPr/>
          <p:nvPr/>
        </p:nvGrpSpPr>
        <p:grpSpPr>
          <a:xfrm>
            <a:off x="3852062" y="6093023"/>
            <a:ext cx="498479" cy="305594"/>
            <a:chOff x="1179974" y="5715000"/>
            <a:chExt cx="498479" cy="305594"/>
          </a:xfrm>
          <a:noFill/>
          <a:effectLst/>
        </p:grpSpPr>
        <p:cxnSp>
          <p:nvCxnSpPr>
            <p:cNvPr id="40" name="Straight Connector 3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1" name="TextBox 40"/>
            <p:cNvSpPr txBox="1"/>
            <p:nvPr/>
          </p:nvSpPr>
          <p:spPr>
            <a:xfrm>
              <a:off x="1179974" y="5715000"/>
              <a:ext cx="498479"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1000</a:t>
              </a:r>
            </a:p>
          </p:txBody>
        </p:sp>
      </p:grpSp>
      <p:grpSp>
        <p:nvGrpSpPr>
          <p:cNvPr id="27" name="Group 41"/>
          <p:cNvGrpSpPr/>
          <p:nvPr/>
        </p:nvGrpSpPr>
        <p:grpSpPr>
          <a:xfrm>
            <a:off x="3244502" y="6093023"/>
            <a:ext cx="420026" cy="305594"/>
            <a:chOff x="1219199" y="5715000"/>
            <a:chExt cx="420024" cy="305594"/>
          </a:xfrm>
          <a:noFill/>
          <a:effectLst/>
        </p:grpSpPr>
        <p:cxnSp>
          <p:nvCxnSpPr>
            <p:cNvPr id="43" name="Straight Connector 42"/>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4" name="TextBox 43"/>
            <p:cNvSpPr txBox="1"/>
            <p:nvPr/>
          </p:nvSpPr>
          <p:spPr>
            <a:xfrm>
              <a:off x="1219199" y="5715000"/>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800</a:t>
              </a:r>
            </a:p>
          </p:txBody>
        </p:sp>
      </p:grpSp>
      <p:sp>
        <p:nvSpPr>
          <p:cNvPr id="48" name="TextBox 47"/>
          <p:cNvSpPr txBox="1"/>
          <p:nvPr/>
        </p:nvSpPr>
        <p:spPr>
          <a:xfrm>
            <a:off x="809427" y="6092830"/>
            <a:ext cx="255987"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0</a:t>
            </a:r>
          </a:p>
        </p:txBody>
      </p:sp>
      <p:sp>
        <p:nvSpPr>
          <p:cNvPr id="49" name="TextBox 48"/>
          <p:cNvSpPr txBox="1"/>
          <p:nvPr/>
        </p:nvSpPr>
        <p:spPr>
          <a:xfrm>
            <a:off x="804667" y="6451601"/>
            <a:ext cx="255987"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0</a:t>
            </a:r>
          </a:p>
        </p:txBody>
      </p:sp>
      <p:grpSp>
        <p:nvGrpSpPr>
          <p:cNvPr id="29" name="Group 51"/>
          <p:cNvGrpSpPr/>
          <p:nvPr/>
        </p:nvGrpSpPr>
        <p:grpSpPr>
          <a:xfrm>
            <a:off x="1290049" y="6400781"/>
            <a:ext cx="420026" cy="312494"/>
            <a:chOff x="1169744" y="6023571"/>
            <a:chExt cx="420024" cy="312494"/>
          </a:xfrm>
          <a:noFill/>
          <a:effectLst/>
        </p:grpSpPr>
        <p:sp>
          <p:nvSpPr>
            <p:cNvPr id="50" name="TextBox 49"/>
            <p:cNvSpPr txBox="1"/>
            <p:nvPr/>
          </p:nvSpPr>
          <p:spPr>
            <a:xfrm>
              <a:off x="1169744" y="6074455"/>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glow rad="203200">
                      <a:srgbClr val="1C1C1C">
                        <a:alpha val="87000"/>
                      </a:srgbClr>
                    </a:glow>
                  </a:effectLst>
                  <a:uLnTx/>
                  <a:uFillTx/>
                  <a:latin typeface="Arial"/>
                  <a:ea typeface="ＭＳ Ｐゴシック" charset="0"/>
                  <a:cs typeface="Arial"/>
                </a:rPr>
                <a:t>300</a:t>
              </a:r>
            </a:p>
          </p:txBody>
        </p:sp>
        <p:cxnSp>
          <p:nvCxnSpPr>
            <p:cNvPr id="51" name="Straight Connector 50"/>
            <p:cNvCxnSpPr/>
            <p:nvPr/>
          </p:nvCxnSpPr>
          <p:spPr bwMode="auto">
            <a:xfrm rot="5400000">
              <a:off x="1341658" y="6060877"/>
              <a:ext cx="76200" cy="1588"/>
            </a:xfrm>
            <a:prstGeom prst="line">
              <a:avLst/>
            </a:prstGeom>
            <a:grpFill/>
            <a:ln w="12700" cap="sq" cmpd="sng" algn="ctr">
              <a:solidFill>
                <a:srgbClr val="FFFFFF"/>
              </a:solidFill>
              <a:prstDash val="solid"/>
              <a:round/>
              <a:headEnd type="none" w="sm" len="sm"/>
              <a:tailEnd type="none" w="sm" len="sm"/>
            </a:ln>
            <a:effectLst/>
          </p:spPr>
        </p:cxnSp>
      </p:grpSp>
      <p:sp>
        <p:nvSpPr>
          <p:cNvPr id="53" name="TextBox 52"/>
          <p:cNvSpPr txBox="1"/>
          <p:nvPr/>
        </p:nvSpPr>
        <p:spPr>
          <a:xfrm>
            <a:off x="1878726" y="6451601"/>
            <a:ext cx="398629"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600</a:t>
            </a:r>
          </a:p>
        </p:txBody>
      </p:sp>
      <p:cxnSp>
        <p:nvCxnSpPr>
          <p:cNvPr id="300067" name="Straight Connector 53"/>
          <p:cNvCxnSpPr>
            <a:cxnSpLocks noChangeShapeType="1"/>
          </p:cNvCxnSpPr>
          <p:nvPr/>
        </p:nvCxnSpPr>
        <p:spPr bwMode="auto">
          <a:xfrm rot="5400000">
            <a:off x="2058194" y="6438110"/>
            <a:ext cx="76200" cy="1588"/>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sp>
        <p:nvSpPr>
          <p:cNvPr id="55" name="TextBox 54"/>
          <p:cNvSpPr txBox="1"/>
          <p:nvPr/>
        </p:nvSpPr>
        <p:spPr>
          <a:xfrm>
            <a:off x="2488326" y="6451601"/>
            <a:ext cx="398629"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900</a:t>
            </a:r>
          </a:p>
        </p:txBody>
      </p:sp>
      <p:cxnSp>
        <p:nvCxnSpPr>
          <p:cNvPr id="300069" name="Straight Connector 55"/>
          <p:cNvCxnSpPr>
            <a:cxnSpLocks noChangeShapeType="1"/>
          </p:cNvCxnSpPr>
          <p:nvPr/>
        </p:nvCxnSpPr>
        <p:spPr bwMode="auto">
          <a:xfrm rot="5400000">
            <a:off x="2667794" y="6438110"/>
            <a:ext cx="76200" cy="1588"/>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sp>
        <p:nvSpPr>
          <p:cNvPr id="57" name="TextBox 56"/>
          <p:cNvSpPr txBox="1"/>
          <p:nvPr/>
        </p:nvSpPr>
        <p:spPr>
          <a:xfrm>
            <a:off x="3032900" y="6451601"/>
            <a:ext cx="469950"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1200</a:t>
            </a:r>
          </a:p>
        </p:txBody>
      </p:sp>
      <p:cxnSp>
        <p:nvCxnSpPr>
          <p:cNvPr id="300071" name="Straight Connector 57"/>
          <p:cNvCxnSpPr>
            <a:cxnSpLocks noChangeShapeType="1"/>
          </p:cNvCxnSpPr>
          <p:nvPr/>
        </p:nvCxnSpPr>
        <p:spPr bwMode="auto">
          <a:xfrm rot="5400000">
            <a:off x="3250407" y="6438118"/>
            <a:ext cx="76200" cy="1587"/>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sp>
        <p:nvSpPr>
          <p:cNvPr id="59" name="TextBox 58"/>
          <p:cNvSpPr txBox="1"/>
          <p:nvPr/>
        </p:nvSpPr>
        <p:spPr>
          <a:xfrm>
            <a:off x="3642500" y="6451601"/>
            <a:ext cx="469950"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1500</a:t>
            </a:r>
          </a:p>
        </p:txBody>
      </p:sp>
      <p:cxnSp>
        <p:nvCxnSpPr>
          <p:cNvPr id="300073" name="Straight Connector 59"/>
          <p:cNvCxnSpPr>
            <a:cxnSpLocks noChangeShapeType="1"/>
          </p:cNvCxnSpPr>
          <p:nvPr/>
        </p:nvCxnSpPr>
        <p:spPr bwMode="auto">
          <a:xfrm rot="5400000">
            <a:off x="3860007" y="6438118"/>
            <a:ext cx="76200" cy="1587"/>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sp>
        <p:nvSpPr>
          <p:cNvPr id="61" name="TextBox 60"/>
          <p:cNvSpPr txBox="1"/>
          <p:nvPr/>
        </p:nvSpPr>
        <p:spPr>
          <a:xfrm>
            <a:off x="4419600" y="6105543"/>
            <a:ext cx="2590800" cy="523875"/>
          </a:xfrm>
          <a:prstGeom prst="rect">
            <a:avLst/>
          </a:prstGeom>
          <a:noFill/>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glow rad="203200">
                    <a:srgbClr val="1C1C1C">
                      <a:alpha val="87000"/>
                    </a:srgbClr>
                  </a:glow>
                </a:effectLst>
                <a:uLnTx/>
                <a:uFillTx/>
                <a:latin typeface="Arial" charset="0"/>
                <a:ea typeface="ＭＳ Ｐゴシック" charset="0"/>
                <a:cs typeface="Arial" charset="0"/>
              </a:rPr>
              <a:t>(1) (2) (3) etc. indicate sequence in Acts 2:9-11</a:t>
            </a:r>
          </a:p>
        </p:txBody>
      </p:sp>
      <p:sp>
        <p:nvSpPr>
          <p:cNvPr id="62" name="TextBox 61"/>
          <p:cNvSpPr txBox="1"/>
          <p:nvPr/>
        </p:nvSpPr>
        <p:spPr>
          <a:xfrm>
            <a:off x="6248859" y="4114808"/>
            <a:ext cx="1707255" cy="461558"/>
          </a:xfrm>
          <a:prstGeom prst="rect">
            <a:avLst/>
          </a:prstGeom>
          <a:solidFill>
            <a:schemeClr val="bg2"/>
          </a:solid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glow rad="203200">
                    <a:srgbClr val="1C1C1C">
                      <a:alpha val="87000"/>
                    </a:srgbClr>
                  </a:glow>
                </a:effectLst>
                <a:uLnTx/>
                <a:uFillTx/>
                <a:latin typeface="Arial" charset="0"/>
                <a:ea typeface="ＭＳ Ｐゴシック" charset="0"/>
                <a:cs typeface="Arial" charset="0"/>
              </a:rPr>
              <a:t>Jerusalem</a:t>
            </a:r>
          </a:p>
        </p:txBody>
      </p:sp>
      <p:cxnSp>
        <p:nvCxnSpPr>
          <p:cNvPr id="60" name="Straight Connector 59"/>
          <p:cNvCxnSpPr>
            <a:cxnSpLocks noChangeShapeType="1"/>
          </p:cNvCxnSpPr>
          <p:nvPr/>
        </p:nvCxnSpPr>
        <p:spPr bwMode="auto">
          <a:xfrm rot="5400000">
            <a:off x="6667500" y="2781300"/>
            <a:ext cx="1676400" cy="838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63" name="Straight Connector 62"/>
          <p:cNvCxnSpPr>
            <a:cxnSpLocks noChangeShapeType="1"/>
          </p:cNvCxnSpPr>
          <p:nvPr/>
        </p:nvCxnSpPr>
        <p:spPr bwMode="auto">
          <a:xfrm rot="5400000">
            <a:off x="7315200" y="3505201"/>
            <a:ext cx="6858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65" name="Straight Connector 64"/>
          <p:cNvCxnSpPr>
            <a:cxnSpLocks noChangeShapeType="1"/>
          </p:cNvCxnSpPr>
          <p:nvPr/>
        </p:nvCxnSpPr>
        <p:spPr bwMode="auto">
          <a:xfrm rot="10800000" flipV="1">
            <a:off x="8001000" y="3962400"/>
            <a:ext cx="685800" cy="3048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68" name="Straight Connector 67"/>
          <p:cNvCxnSpPr>
            <a:cxnSpLocks noChangeShapeType="1"/>
          </p:cNvCxnSpPr>
          <p:nvPr/>
        </p:nvCxnSpPr>
        <p:spPr bwMode="auto">
          <a:xfrm rot="5400000">
            <a:off x="7048500" y="3162301"/>
            <a:ext cx="1066800" cy="6858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71" name="Straight Connector 70"/>
          <p:cNvCxnSpPr>
            <a:cxnSpLocks noChangeShapeType="1"/>
          </p:cNvCxnSpPr>
          <p:nvPr/>
        </p:nvCxnSpPr>
        <p:spPr bwMode="auto">
          <a:xfrm rot="5400000">
            <a:off x="6819900" y="4457700"/>
            <a:ext cx="228600" cy="152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74" name="Straight Connector 73"/>
          <p:cNvCxnSpPr>
            <a:cxnSpLocks noChangeShapeType="1"/>
          </p:cNvCxnSpPr>
          <p:nvPr/>
        </p:nvCxnSpPr>
        <p:spPr bwMode="auto">
          <a:xfrm rot="5400000">
            <a:off x="5905500" y="2476500"/>
            <a:ext cx="2514600" cy="457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77" name="Straight Connector 76"/>
          <p:cNvCxnSpPr>
            <a:cxnSpLocks noChangeShapeType="1"/>
          </p:cNvCxnSpPr>
          <p:nvPr/>
        </p:nvCxnSpPr>
        <p:spPr bwMode="auto">
          <a:xfrm rot="16200000" flipH="1">
            <a:off x="4419600" y="2133600"/>
            <a:ext cx="2286000" cy="15240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4" name="Straight Connector 83"/>
          <p:cNvCxnSpPr>
            <a:cxnSpLocks noChangeShapeType="1"/>
          </p:cNvCxnSpPr>
          <p:nvPr/>
        </p:nvCxnSpPr>
        <p:spPr bwMode="auto">
          <a:xfrm rot="16200000" flipH="1">
            <a:off x="5295900" y="2781301"/>
            <a:ext cx="18288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6" name="Straight Connector 85"/>
          <p:cNvCxnSpPr>
            <a:cxnSpLocks noChangeShapeType="1"/>
          </p:cNvCxnSpPr>
          <p:nvPr/>
        </p:nvCxnSpPr>
        <p:spPr bwMode="auto">
          <a:xfrm rot="16200000" flipH="1">
            <a:off x="5867400" y="3124200"/>
            <a:ext cx="1447800" cy="2286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8" name="Straight Connector 87"/>
          <p:cNvCxnSpPr>
            <a:cxnSpLocks noChangeShapeType="1"/>
          </p:cNvCxnSpPr>
          <p:nvPr/>
        </p:nvCxnSpPr>
        <p:spPr bwMode="auto">
          <a:xfrm rot="5400000">
            <a:off x="5715000" y="4724400"/>
            <a:ext cx="6858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90" name="Straight Connector 89"/>
          <p:cNvCxnSpPr>
            <a:cxnSpLocks noChangeShapeType="1"/>
          </p:cNvCxnSpPr>
          <p:nvPr/>
        </p:nvCxnSpPr>
        <p:spPr bwMode="auto">
          <a:xfrm rot="10800000" flipV="1">
            <a:off x="4191000" y="4419601"/>
            <a:ext cx="1981200" cy="2286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92" name="Straight Connector 91"/>
          <p:cNvCxnSpPr>
            <a:cxnSpLocks noChangeShapeType="1"/>
          </p:cNvCxnSpPr>
          <p:nvPr/>
        </p:nvCxnSpPr>
        <p:spPr bwMode="auto">
          <a:xfrm rot="10800000">
            <a:off x="1295400" y="990600"/>
            <a:ext cx="4953000" cy="3124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95" name="Straight Connector 94"/>
          <p:cNvCxnSpPr>
            <a:cxnSpLocks noChangeShapeType="1"/>
          </p:cNvCxnSpPr>
          <p:nvPr/>
        </p:nvCxnSpPr>
        <p:spPr bwMode="auto">
          <a:xfrm rot="10800000">
            <a:off x="4114801" y="3429000"/>
            <a:ext cx="1981200" cy="838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98" name="Straight Connector 97"/>
          <p:cNvCxnSpPr>
            <a:cxnSpLocks noChangeShapeType="1"/>
          </p:cNvCxnSpPr>
          <p:nvPr/>
        </p:nvCxnSpPr>
        <p:spPr bwMode="auto">
          <a:xfrm rot="16200000" flipV="1">
            <a:off x="7467600" y="5029201"/>
            <a:ext cx="11430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101" name="Straight Connector 100"/>
          <p:cNvCxnSpPr>
            <a:cxnSpLocks noChangeShapeType="1"/>
          </p:cNvCxnSpPr>
          <p:nvPr/>
        </p:nvCxnSpPr>
        <p:spPr bwMode="auto">
          <a:xfrm rot="5400000">
            <a:off x="5372100" y="2324100"/>
            <a:ext cx="3048000" cy="2286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3414843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1" fill="hold" nodeType="after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up)">
                                      <p:cBhvr>
                                        <p:cTn id="10" dur="500"/>
                                        <p:tgtEl>
                                          <p:spTgt spid="6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par>
                          <p:cTn id="15" fill="hold" nodeType="afterGroup">
                            <p:stCondLst>
                              <p:cond delay="0"/>
                            </p:stCondLst>
                            <p:childTnLst>
                              <p:par>
                                <p:cTn id="16" presetID="22" presetClass="entr" presetSubtype="1" fill="hold" nodeType="after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wipe(up)">
                                      <p:cBhvr>
                                        <p:cTn id="18" dur="500"/>
                                        <p:tgtEl>
                                          <p:spTgt spid="6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par>
                          <p:cTn id="23" fill="hold" nodeType="afterGroup">
                            <p:stCondLst>
                              <p:cond delay="0"/>
                            </p:stCondLst>
                            <p:childTnLst>
                              <p:par>
                                <p:cTn id="24" presetID="22" presetClass="entr" presetSubtype="1"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ipe(up)">
                                      <p:cBhvr>
                                        <p:cTn id="26" dur="500"/>
                                        <p:tgtEl>
                                          <p:spTgt spid="6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nodeType="after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wipe(up)">
                                      <p:cBhvr>
                                        <p:cTn id="34" dur="500"/>
                                        <p:tgtEl>
                                          <p:spTgt spid="6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par>
                          <p:cTn id="39" fill="hold" nodeType="afterGroup">
                            <p:stCondLst>
                              <p:cond delay="0"/>
                            </p:stCondLst>
                            <p:childTnLst>
                              <p:par>
                                <p:cTn id="40" presetID="22" presetClass="entr" presetSubtype="1" fill="hold" nodeType="after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500"/>
                                        <p:tgtEl>
                                          <p:spTgt spid="7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par>
                          <p:cTn id="47" fill="hold" nodeType="afterGroup">
                            <p:stCondLst>
                              <p:cond delay="0"/>
                            </p:stCondLst>
                            <p:childTnLst>
                              <p:par>
                                <p:cTn id="48" presetID="22" presetClass="entr" presetSubtype="1" fill="hold" nodeType="after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wipe(up)">
                                      <p:cBhvr>
                                        <p:cTn id="50" dur="500"/>
                                        <p:tgtEl>
                                          <p:spTgt spid="74"/>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1" fill="hold" nodeType="afterEffect">
                                  <p:stCondLst>
                                    <p:cond delay="0"/>
                                  </p:stCondLst>
                                  <p:childTnLst>
                                    <p:set>
                                      <p:cBhvr>
                                        <p:cTn id="57" dur="1" fill="hold">
                                          <p:stCondLst>
                                            <p:cond delay="0"/>
                                          </p:stCondLst>
                                        </p:cTn>
                                        <p:tgtEl>
                                          <p:spTgt spid="101"/>
                                        </p:tgtEl>
                                        <p:attrNameLst>
                                          <p:attrName>style.visibility</p:attrName>
                                        </p:attrNameLst>
                                      </p:cBhvr>
                                      <p:to>
                                        <p:strVal val="visible"/>
                                      </p:to>
                                    </p:set>
                                    <p:animEffect transition="in" filter="wipe(up)">
                                      <p:cBhvr>
                                        <p:cTn id="58" dur="500"/>
                                        <p:tgtEl>
                                          <p:spTgt spid="10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par>
                          <p:cTn id="63" fill="hold" nodeType="afterGroup">
                            <p:stCondLst>
                              <p:cond delay="0"/>
                            </p:stCondLst>
                            <p:childTnLst>
                              <p:par>
                                <p:cTn id="64" presetID="22" presetClass="entr" presetSubtype="1" fill="hold" nodeType="afterEffect">
                                  <p:stCondLst>
                                    <p:cond delay="0"/>
                                  </p:stCondLst>
                                  <p:childTnLst>
                                    <p:set>
                                      <p:cBhvr>
                                        <p:cTn id="65" dur="1" fill="hold">
                                          <p:stCondLst>
                                            <p:cond delay="0"/>
                                          </p:stCondLst>
                                        </p:cTn>
                                        <p:tgtEl>
                                          <p:spTgt spid="77"/>
                                        </p:tgtEl>
                                        <p:attrNameLst>
                                          <p:attrName>style.visibility</p:attrName>
                                        </p:attrNameLst>
                                      </p:cBhvr>
                                      <p:to>
                                        <p:strVal val="visible"/>
                                      </p:to>
                                    </p:set>
                                    <p:animEffect transition="in" filter="wipe(up)">
                                      <p:cBhvr>
                                        <p:cTn id="66" dur="500"/>
                                        <p:tgtEl>
                                          <p:spTgt spid="7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8"/>
                                        </p:tgtEl>
                                        <p:attrNameLst>
                                          <p:attrName>style.visibility</p:attrName>
                                        </p:attrNameLst>
                                      </p:cBhvr>
                                      <p:to>
                                        <p:strVal val="visible"/>
                                      </p:to>
                                    </p:set>
                                  </p:childTnLst>
                                </p:cTn>
                              </p:par>
                            </p:childTnLst>
                          </p:cTn>
                        </p:par>
                        <p:par>
                          <p:cTn id="71" fill="hold" nodeType="afterGroup">
                            <p:stCondLst>
                              <p:cond delay="0"/>
                            </p:stCondLst>
                            <p:childTnLst>
                              <p:par>
                                <p:cTn id="72" presetID="22" presetClass="entr" presetSubtype="1" fill="hold" nodeType="afterEffect">
                                  <p:stCondLst>
                                    <p:cond delay="0"/>
                                  </p:stCondLst>
                                  <p:childTnLst>
                                    <p:set>
                                      <p:cBhvr>
                                        <p:cTn id="73" dur="1" fill="hold">
                                          <p:stCondLst>
                                            <p:cond delay="0"/>
                                          </p:stCondLst>
                                        </p:cTn>
                                        <p:tgtEl>
                                          <p:spTgt spid="84"/>
                                        </p:tgtEl>
                                        <p:attrNameLst>
                                          <p:attrName>style.visibility</p:attrName>
                                        </p:attrNameLst>
                                      </p:cBhvr>
                                      <p:to>
                                        <p:strVal val="visible"/>
                                      </p:to>
                                    </p:set>
                                    <p:animEffect transition="in" filter="wipe(up)">
                                      <p:cBhvr>
                                        <p:cTn id="74" dur="500"/>
                                        <p:tgtEl>
                                          <p:spTgt spid="84"/>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9"/>
                                        </p:tgtEl>
                                        <p:attrNameLst>
                                          <p:attrName>style.visibility</p:attrName>
                                        </p:attrNameLst>
                                      </p:cBhvr>
                                      <p:to>
                                        <p:strVal val="visible"/>
                                      </p:to>
                                    </p:set>
                                  </p:childTnLst>
                                </p:cTn>
                              </p:par>
                            </p:childTnLst>
                          </p:cTn>
                        </p:par>
                        <p:par>
                          <p:cTn id="79" fill="hold" nodeType="afterGroup">
                            <p:stCondLst>
                              <p:cond delay="0"/>
                            </p:stCondLst>
                            <p:childTnLst>
                              <p:par>
                                <p:cTn id="80" presetID="22" presetClass="entr" presetSubtype="1" fill="hold" nodeType="afterEffect">
                                  <p:stCondLst>
                                    <p:cond delay="0"/>
                                  </p:stCondLst>
                                  <p:childTnLst>
                                    <p:set>
                                      <p:cBhvr>
                                        <p:cTn id="81" dur="1" fill="hold">
                                          <p:stCondLst>
                                            <p:cond delay="0"/>
                                          </p:stCondLst>
                                        </p:cTn>
                                        <p:tgtEl>
                                          <p:spTgt spid="86"/>
                                        </p:tgtEl>
                                        <p:attrNameLst>
                                          <p:attrName>style.visibility</p:attrName>
                                        </p:attrNameLst>
                                      </p:cBhvr>
                                      <p:to>
                                        <p:strVal val="visible"/>
                                      </p:to>
                                    </p:set>
                                    <p:animEffect transition="in" filter="wipe(up)">
                                      <p:cBhvr>
                                        <p:cTn id="82" dur="500"/>
                                        <p:tgtEl>
                                          <p:spTgt spid="86"/>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12"/>
                                        </p:tgtEl>
                                        <p:attrNameLst>
                                          <p:attrName>style.visibility</p:attrName>
                                        </p:attrNameLst>
                                      </p:cBhvr>
                                      <p:to>
                                        <p:strVal val="visible"/>
                                      </p:to>
                                    </p:set>
                                  </p:childTnLst>
                                </p:cTn>
                              </p:par>
                            </p:childTnLst>
                          </p:cTn>
                        </p:par>
                        <p:par>
                          <p:cTn id="87" fill="hold" nodeType="afterGroup">
                            <p:stCondLst>
                              <p:cond delay="0"/>
                            </p:stCondLst>
                            <p:childTnLst>
                              <p:par>
                                <p:cTn id="88" presetID="22" presetClass="entr" presetSubtype="4" fill="hold" nodeType="afterEffect">
                                  <p:stCondLst>
                                    <p:cond delay="0"/>
                                  </p:stCondLst>
                                  <p:childTnLst>
                                    <p:set>
                                      <p:cBhvr>
                                        <p:cTn id="89" dur="1" fill="hold">
                                          <p:stCondLst>
                                            <p:cond delay="0"/>
                                          </p:stCondLst>
                                        </p:cTn>
                                        <p:tgtEl>
                                          <p:spTgt spid="88"/>
                                        </p:tgtEl>
                                        <p:attrNameLst>
                                          <p:attrName>style.visibility</p:attrName>
                                        </p:attrNameLst>
                                      </p:cBhvr>
                                      <p:to>
                                        <p:strVal val="visible"/>
                                      </p:to>
                                    </p:set>
                                    <p:animEffect transition="in" filter="wipe(down)">
                                      <p:cBhvr>
                                        <p:cTn id="90" dur="500"/>
                                        <p:tgtEl>
                                          <p:spTgt spid="88"/>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6"/>
                                        </p:tgtEl>
                                        <p:attrNameLst>
                                          <p:attrName>style.visibility</p:attrName>
                                        </p:attrNameLst>
                                      </p:cBhvr>
                                      <p:to>
                                        <p:strVal val="visible"/>
                                      </p:to>
                                    </p:set>
                                  </p:childTnLst>
                                </p:cTn>
                              </p:par>
                            </p:childTnLst>
                          </p:cTn>
                        </p:par>
                        <p:par>
                          <p:cTn id="95" fill="hold" nodeType="afterGroup">
                            <p:stCondLst>
                              <p:cond delay="0"/>
                            </p:stCondLst>
                            <p:childTnLst>
                              <p:par>
                                <p:cTn id="96" presetID="22" presetClass="entr" presetSubtype="8" fill="hold" nodeType="afterEffect">
                                  <p:stCondLst>
                                    <p:cond delay="0"/>
                                  </p:stCondLst>
                                  <p:childTnLst>
                                    <p:set>
                                      <p:cBhvr>
                                        <p:cTn id="97" dur="1" fill="hold">
                                          <p:stCondLst>
                                            <p:cond delay="0"/>
                                          </p:stCondLst>
                                        </p:cTn>
                                        <p:tgtEl>
                                          <p:spTgt spid="90"/>
                                        </p:tgtEl>
                                        <p:attrNameLst>
                                          <p:attrName>style.visibility</p:attrName>
                                        </p:attrNameLst>
                                      </p:cBhvr>
                                      <p:to>
                                        <p:strVal val="visible"/>
                                      </p:to>
                                    </p:set>
                                    <p:animEffect transition="in" filter="wipe(left)">
                                      <p:cBhvr>
                                        <p:cTn id="98" dur="500"/>
                                        <p:tgtEl>
                                          <p:spTgt spid="90"/>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5"/>
                                        </p:tgtEl>
                                        <p:attrNameLst>
                                          <p:attrName>style.visibility</p:attrName>
                                        </p:attrNameLst>
                                      </p:cBhvr>
                                      <p:to>
                                        <p:strVal val="visible"/>
                                      </p:to>
                                    </p:set>
                                  </p:childTnLst>
                                </p:cTn>
                              </p:par>
                            </p:childTnLst>
                          </p:cTn>
                        </p:par>
                        <p:par>
                          <p:cTn id="103" fill="hold" nodeType="afterGroup">
                            <p:stCondLst>
                              <p:cond delay="0"/>
                            </p:stCondLst>
                            <p:childTnLst>
                              <p:par>
                                <p:cTn id="104" presetID="22" presetClass="entr" presetSubtype="1" fill="hold" nodeType="afterEffect">
                                  <p:stCondLst>
                                    <p:cond delay="0"/>
                                  </p:stCondLst>
                                  <p:childTnLst>
                                    <p:set>
                                      <p:cBhvr>
                                        <p:cTn id="105" dur="1" fill="hold">
                                          <p:stCondLst>
                                            <p:cond delay="0"/>
                                          </p:stCondLst>
                                        </p:cTn>
                                        <p:tgtEl>
                                          <p:spTgt spid="92"/>
                                        </p:tgtEl>
                                        <p:attrNameLst>
                                          <p:attrName>style.visibility</p:attrName>
                                        </p:attrNameLst>
                                      </p:cBhvr>
                                      <p:to>
                                        <p:strVal val="visible"/>
                                      </p:to>
                                    </p:set>
                                    <p:animEffect transition="in" filter="wipe(up)">
                                      <p:cBhvr>
                                        <p:cTn id="106" dur="500"/>
                                        <p:tgtEl>
                                          <p:spTgt spid="92"/>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nodeType="clickEffect">
                                  <p:stCondLst>
                                    <p:cond delay="0"/>
                                  </p:stCondLst>
                                  <p:childTnLst>
                                    <p:set>
                                      <p:cBhvr>
                                        <p:cTn id="110" dur="1" fill="hold">
                                          <p:stCondLst>
                                            <p:cond delay="0"/>
                                          </p:stCondLst>
                                        </p:cTn>
                                        <p:tgtEl>
                                          <p:spTgt spid="13"/>
                                        </p:tgtEl>
                                        <p:attrNameLst>
                                          <p:attrName>style.visibility</p:attrName>
                                        </p:attrNameLst>
                                      </p:cBhvr>
                                      <p:to>
                                        <p:strVal val="visible"/>
                                      </p:to>
                                    </p:set>
                                  </p:childTnLst>
                                </p:cTn>
                              </p:par>
                            </p:childTnLst>
                          </p:cTn>
                        </p:par>
                        <p:par>
                          <p:cTn id="111" fill="hold" nodeType="afterGroup">
                            <p:stCondLst>
                              <p:cond delay="0"/>
                            </p:stCondLst>
                            <p:childTnLst>
                              <p:par>
                                <p:cTn id="112" presetID="22" presetClass="entr" presetSubtype="1" fill="hold" nodeType="afterEffect">
                                  <p:stCondLst>
                                    <p:cond delay="0"/>
                                  </p:stCondLst>
                                  <p:childTnLst>
                                    <p:set>
                                      <p:cBhvr>
                                        <p:cTn id="113" dur="1" fill="hold">
                                          <p:stCondLst>
                                            <p:cond delay="0"/>
                                          </p:stCondLst>
                                        </p:cTn>
                                        <p:tgtEl>
                                          <p:spTgt spid="95"/>
                                        </p:tgtEl>
                                        <p:attrNameLst>
                                          <p:attrName>style.visibility</p:attrName>
                                        </p:attrNameLst>
                                      </p:cBhvr>
                                      <p:to>
                                        <p:strVal val="visible"/>
                                      </p:to>
                                    </p:set>
                                    <p:animEffect transition="in" filter="wipe(up)">
                                      <p:cBhvr>
                                        <p:cTn id="114" dur="500"/>
                                        <p:tgtEl>
                                          <p:spTgt spid="95"/>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nodeType="clickEffect">
                                  <p:stCondLst>
                                    <p:cond delay="0"/>
                                  </p:stCondLst>
                                  <p:childTnLst>
                                    <p:set>
                                      <p:cBhvr>
                                        <p:cTn id="118" dur="1" fill="hold">
                                          <p:stCondLst>
                                            <p:cond delay="0"/>
                                          </p:stCondLst>
                                        </p:cTn>
                                        <p:tgtEl>
                                          <p:spTgt spid="15"/>
                                        </p:tgtEl>
                                        <p:attrNameLst>
                                          <p:attrName>style.visibility</p:attrName>
                                        </p:attrNameLst>
                                      </p:cBhvr>
                                      <p:to>
                                        <p:strVal val="visible"/>
                                      </p:to>
                                    </p:set>
                                  </p:childTnLst>
                                </p:cTn>
                              </p:par>
                            </p:childTnLst>
                          </p:cTn>
                        </p:par>
                        <p:par>
                          <p:cTn id="119" fill="hold" nodeType="afterGroup">
                            <p:stCondLst>
                              <p:cond delay="0"/>
                            </p:stCondLst>
                            <p:childTnLst>
                              <p:par>
                                <p:cTn id="120" presetID="22" presetClass="entr" presetSubtype="4" fill="hold" nodeType="afterEffect">
                                  <p:stCondLst>
                                    <p:cond delay="0"/>
                                  </p:stCondLst>
                                  <p:childTnLst>
                                    <p:set>
                                      <p:cBhvr>
                                        <p:cTn id="121" dur="1" fill="hold">
                                          <p:stCondLst>
                                            <p:cond delay="0"/>
                                          </p:stCondLst>
                                        </p:cTn>
                                        <p:tgtEl>
                                          <p:spTgt spid="98"/>
                                        </p:tgtEl>
                                        <p:attrNameLst>
                                          <p:attrName>style.visibility</p:attrName>
                                        </p:attrNameLst>
                                      </p:cBhvr>
                                      <p:to>
                                        <p:strVal val="visible"/>
                                      </p:to>
                                    </p:set>
                                    <p:animEffect transition="in" filter="wipe(down)">
                                      <p:cBhvr>
                                        <p:cTn id="122" dur="500"/>
                                        <p:tgtEl>
                                          <p:spTgt spid="98"/>
                                        </p:tgtEl>
                                      </p:cBhvr>
                                    </p:animEffect>
                                  </p:childTnLst>
                                </p:cTn>
                              </p:par>
                            </p:childTnLst>
                          </p:cTn>
                        </p:par>
                        <p:par>
                          <p:cTn id="123" fill="hold" nodeType="afterGroup">
                            <p:stCondLst>
                              <p:cond delay="500"/>
                            </p:stCondLst>
                            <p:childTnLst>
                              <p:par>
                                <p:cTn id="124" presetID="22" presetClass="entr" presetSubtype="1" fill="hold" nodeType="afterEffect">
                                  <p:stCondLst>
                                    <p:cond delay="0"/>
                                  </p:stCondLst>
                                  <p:childTnLst>
                                    <p:set>
                                      <p:cBhvr>
                                        <p:cTn id="125" dur="1" fill="hold">
                                          <p:stCondLst>
                                            <p:cond delay="0"/>
                                          </p:stCondLst>
                                        </p:cTn>
                                        <p:tgtEl>
                                          <p:spTgt spid="101"/>
                                        </p:tgtEl>
                                        <p:attrNameLst>
                                          <p:attrName>style.visibility</p:attrName>
                                        </p:attrNameLst>
                                      </p:cBhvr>
                                      <p:to>
                                        <p:strVal val="visible"/>
                                      </p:to>
                                    </p:set>
                                    <p:animEffect transition="in" filter="wipe(up)">
                                      <p:cBhvr>
                                        <p:cTn id="126"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16934" y="76202"/>
            <a:ext cx="9144000" cy="685800"/>
          </a:xfrm>
        </p:spPr>
        <p:txBody>
          <a:bodyPr/>
          <a:lstStyle/>
          <a:p>
            <a:pPr eaLnBrk="1" hangingPunct="1">
              <a:defRPr/>
            </a:pPr>
            <a:r>
              <a:rPr lang="en-US" sz="4800" b="1" dirty="0">
                <a:solidFill>
                  <a:srgbClr val="FFFFFF"/>
                </a:solidFill>
                <a:latin typeface="Arial" charset="0"/>
                <a:ea typeface="ＭＳ Ｐゴシック" charset="0"/>
              </a:rPr>
              <a:t>BibleStudyDownloads.org</a:t>
            </a:r>
            <a:endParaRPr lang="en-US" sz="18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863601"/>
            <a:ext cx="3606800" cy="32784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Use this QR Code to Link to Resources</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0" y="4341544"/>
            <a:ext cx="3425631" cy="2096430"/>
          </a:xfrm>
          <a:prstGeom prst="rect">
            <a:avLst/>
          </a:prstGeom>
        </p:spPr>
      </p:pic>
      <p:pic>
        <p:nvPicPr>
          <p:cNvPr id="5" name="Picture 4">
            <a:extLst>
              <a:ext uri="{FF2B5EF4-FFF2-40B4-BE49-F238E27FC236}">
                <a16:creationId xmlns:a16="http://schemas.microsoft.com/office/drawing/2014/main" id="{98B62EE6-866D-4143-9082-63CB2850C425}"/>
              </a:ext>
            </a:extLst>
          </p:cNvPr>
          <p:cNvPicPr>
            <a:picLocks noChangeAspect="1"/>
          </p:cNvPicPr>
          <p:nvPr/>
        </p:nvPicPr>
        <p:blipFill>
          <a:blip r:embed="rId4"/>
          <a:stretch>
            <a:fillRect/>
          </a:stretch>
        </p:blipFill>
        <p:spPr>
          <a:xfrm>
            <a:off x="3735659" y="1080945"/>
            <a:ext cx="5357029" cy="5357029"/>
          </a:xfrm>
          <a:prstGeom prst="rect">
            <a:avLst/>
          </a:prstGeom>
        </p:spPr>
      </p:pic>
    </p:spTree>
    <p:extLst>
      <p:ext uri="{BB962C8B-B14F-4D97-AF65-F5344CB8AC3E}">
        <p14:creationId xmlns:p14="http://schemas.microsoft.com/office/powerpoint/2010/main" val="269999343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90882" name="Rectangle 4"/>
          <p:cNvSpPr>
            <a:spLocks noChangeArrowheads="1"/>
          </p:cNvSpPr>
          <p:nvPr/>
        </p:nvSpPr>
        <p:spPr bwMode="auto">
          <a:xfrm>
            <a:off x="0" y="0"/>
            <a:ext cx="9144000" cy="6858000"/>
          </a:xfrm>
          <a:prstGeom prst="rect">
            <a:avLst/>
          </a:prstGeom>
          <a:solidFill>
            <a:srgbClr val="002E69"/>
          </a:solidFill>
          <a:ln w="9525">
            <a:solidFill>
              <a:schemeClr val="tx1"/>
            </a:solidFill>
            <a:round/>
            <a:headEnd/>
            <a:tailEnd/>
          </a:ln>
        </p:spPr>
        <p:txBody>
          <a:bodyPr wrap="none">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Osaka" charset="-128"/>
              <a:cs typeface="Osaka" charset="-128"/>
            </a:endParaRPr>
          </a:p>
        </p:txBody>
      </p:sp>
      <p:sp>
        <p:nvSpPr>
          <p:cNvPr id="4" name="Striped Right Arrow 3"/>
          <p:cNvSpPr/>
          <p:nvPr/>
        </p:nvSpPr>
        <p:spPr bwMode="auto">
          <a:xfrm>
            <a:off x="2907665" y="914400"/>
            <a:ext cx="6273800" cy="4876800"/>
          </a:xfrm>
          <a:prstGeom prst="stripedRightArrow">
            <a:avLst/>
          </a:prstGeom>
          <a:blipFill rotWithShape="1">
            <a:blip r:embed="rId4"/>
            <a:stretch>
              <a:fillRect/>
            </a:stretch>
          </a:blipFill>
          <a:ln w="9525" cap="flat" cmpd="sng" algn="ctr">
            <a:solidFill>
              <a:schemeClr val="tx1"/>
            </a:solidFill>
            <a:prstDash val="solid"/>
            <a:round/>
            <a:headEnd type="none" w="med" len="med"/>
            <a:tailEnd type="none" w="med" len="me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12" charset="0"/>
              <a:ea typeface="Osaka"/>
              <a:cs typeface="Osaka"/>
            </a:endParaRPr>
          </a:p>
        </p:txBody>
      </p:sp>
      <p:sp>
        <p:nvSpPr>
          <p:cNvPr id="428034" name="Rectangle 2"/>
          <p:cNvSpPr>
            <a:spLocks noGrp="1" noChangeArrowheads="1"/>
          </p:cNvSpPr>
          <p:nvPr>
            <p:ph type="ctrTitle"/>
          </p:nvPr>
        </p:nvSpPr>
        <p:spPr>
          <a:xfrm>
            <a:off x="0" y="1066800"/>
            <a:ext cx="3581400" cy="4724400"/>
          </a:xfrm>
          <a:effectLst>
            <a:outerShdw blurRad="63500" dist="35921" dir="2700000" algn="ctr" rotWithShape="0">
              <a:schemeClr val="tx2">
                <a:alpha val="74998"/>
              </a:schemeClr>
            </a:outerShdw>
          </a:effectLst>
        </p:spPr>
        <p:txBody>
          <a:bodyPr/>
          <a:lstStyle/>
          <a:p>
            <a:pPr eaLnBrk="1" hangingPunct="1">
              <a:defRPr/>
            </a:pPr>
            <a:r>
              <a:rPr lang="en-US" sz="6000" dirty="0">
                <a:solidFill>
                  <a:schemeClr val="bg1"/>
                </a:solidFill>
              </a:rPr>
              <a:t>Is There a Future for Ethnic Jews?</a:t>
            </a:r>
            <a:endParaRPr lang="en-US" dirty="0"/>
          </a:p>
        </p:txBody>
      </p:sp>
      <p:sp>
        <p:nvSpPr>
          <p:cNvPr id="428036" name="Text Box 4"/>
          <p:cNvSpPr txBox="1">
            <a:spLocks noChangeArrowheads="1"/>
          </p:cNvSpPr>
          <p:nvPr/>
        </p:nvSpPr>
        <p:spPr bwMode="auto">
          <a:xfrm>
            <a:off x="8059119" y="195222"/>
            <a:ext cx="885825"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155q</a:t>
            </a:r>
            <a:endParaRPr kumimoji="0" lang="en-US" sz="24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23149153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582346"/>
          </a:xfrm>
          <a:effectLst>
            <a:outerShdw blurRad="63500" dist="35921" dir="2700000" algn="ctr" rotWithShape="0">
              <a:schemeClr val="tx2">
                <a:alpha val="74998"/>
              </a:schemeClr>
            </a:outerShdw>
          </a:effectLst>
        </p:spPr>
        <p:txBody>
          <a:bodyPr anchor="t"/>
          <a:lstStyle/>
          <a:p>
            <a:pPr>
              <a:defRPr/>
            </a:pPr>
            <a:r>
              <a:rPr lang="en-SG" sz="3600" b="1" dirty="0">
                <a:effectLst>
                  <a:glow rad="127000">
                    <a:schemeClr val="tx1"/>
                  </a:glow>
                </a:effectLst>
                <a:latin typeface="Arial" charset="0"/>
                <a:ea typeface="ＭＳ Ｐゴシック" charset="0"/>
                <a:cs typeface="ＭＳ Ｐゴシック" charset="0"/>
              </a:rPr>
              <a:t>Leviticus 26:44-45</a:t>
            </a:r>
            <a:br>
              <a:rPr lang="en-SG" sz="3600" b="1" dirty="0">
                <a:effectLst>
                  <a:glow rad="127000">
                    <a:schemeClr val="tx1"/>
                  </a:glow>
                </a:effectLst>
                <a:latin typeface="Arial" charset="0"/>
                <a:ea typeface="ＭＳ Ｐゴシック" charset="0"/>
                <a:cs typeface="ＭＳ Ｐゴシック" charset="0"/>
              </a:rPr>
            </a:br>
            <a:br>
              <a:rPr lang="en-SG" sz="3600" b="1" dirty="0">
                <a:effectLst>
                  <a:glow rad="127000">
                    <a:schemeClr val="tx1"/>
                  </a:glow>
                </a:effectLst>
                <a:latin typeface="Arial" charset="0"/>
                <a:ea typeface="ＭＳ Ｐゴシック" charset="0"/>
                <a:cs typeface="ＭＳ Ｐゴシック" charset="0"/>
              </a:rPr>
            </a:br>
            <a:r>
              <a:rPr lang="en-SG" sz="3600" b="1" dirty="0">
                <a:effectLst>
                  <a:glow rad="127000">
                    <a:schemeClr val="tx1"/>
                  </a:glow>
                </a:effectLst>
                <a:latin typeface="Arial" charset="0"/>
                <a:ea typeface="ＭＳ Ｐゴシック" charset="0"/>
                <a:cs typeface="ＭＳ Ｐゴシック" charset="0"/>
              </a:rPr>
              <a:t>"Yet in spite of this, </a:t>
            </a:r>
            <a:r>
              <a:rPr lang="en-SG" sz="3600" b="1" dirty="0">
                <a:solidFill>
                  <a:srgbClr val="FFFF00"/>
                </a:solidFill>
                <a:effectLst>
                  <a:glow rad="127000">
                    <a:schemeClr val="tx1"/>
                  </a:glow>
                </a:effectLst>
                <a:latin typeface="Arial" charset="0"/>
                <a:ea typeface="ＭＳ Ｐゴシック" charset="0"/>
                <a:cs typeface="ＭＳ Ｐゴシック" charset="0"/>
              </a:rPr>
              <a:t>when they are in the land of their enemies, I will not reject them, nor will I so abhor them as to destroy them, breaking My covenant with them</a:t>
            </a:r>
            <a:r>
              <a:rPr lang="en-SG" sz="3600" b="1" dirty="0">
                <a:effectLst>
                  <a:glow rad="127000">
                    <a:schemeClr val="tx1"/>
                  </a:glow>
                </a:effectLst>
                <a:latin typeface="Arial" charset="0"/>
                <a:ea typeface="ＭＳ Ｐゴシック" charset="0"/>
                <a:cs typeface="ＭＳ Ｐゴシック" charset="0"/>
              </a:rPr>
              <a:t>; for I am the Lord their God. But I will remember for them the covenant with their ancestors, whom I brought out of the land of Egypt in the sight of the nations, that I might be their God. I am the Lord." </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7111022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7089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en-US" sz="3600" b="1" dirty="0">
                <a:effectLst>
                  <a:glow rad="127000">
                    <a:schemeClr val="tx1"/>
                  </a:glow>
                </a:effectLst>
                <a:latin typeface="Arial" charset="0"/>
                <a:ea typeface="ＭＳ Ｐゴシック" charset="0"/>
              </a:rPr>
              <a:t>Deuteronomy 30:3-5a</a:t>
            </a:r>
            <a:br>
              <a:rPr lang="en-US" sz="3600" b="1" dirty="0">
                <a:effectLst>
                  <a:glow rad="127000">
                    <a:schemeClr val="tx1"/>
                  </a:glow>
                </a:effectLst>
                <a:latin typeface="Arial" charset="0"/>
                <a:ea typeface="ＭＳ Ｐゴシック" charset="0"/>
              </a:rPr>
            </a:br>
            <a:r>
              <a:rPr lang="en-US" sz="3600" b="1" dirty="0">
                <a:effectLst>
                  <a:glow rad="127000">
                    <a:schemeClr val="tx1"/>
                  </a:glow>
                </a:effectLst>
                <a:latin typeface="Arial" charset="0"/>
                <a:ea typeface="ＭＳ Ｐゴシック" charset="0"/>
              </a:rPr>
              <a:t>"Then the Lord your God will restore you from captivity, and have compassion on you, and </a:t>
            </a:r>
            <a:r>
              <a:rPr lang="en-US" sz="3600" b="1" dirty="0">
                <a:solidFill>
                  <a:srgbClr val="FFFF00"/>
                </a:solidFill>
                <a:effectLst>
                  <a:glow rad="127000">
                    <a:schemeClr val="tx1"/>
                  </a:glow>
                </a:effectLst>
                <a:latin typeface="Arial" charset="0"/>
                <a:ea typeface="ＭＳ Ｐゴシック" charset="0"/>
              </a:rPr>
              <a:t>will gather you again from all the peoples where the Lord your God has scattered you</a:t>
            </a:r>
            <a:r>
              <a:rPr lang="en-US" sz="3600" b="1" dirty="0">
                <a:effectLst>
                  <a:glow rad="127000">
                    <a:schemeClr val="tx1"/>
                  </a:glow>
                </a:effectLst>
                <a:latin typeface="Arial" charset="0"/>
                <a:ea typeface="ＭＳ Ｐゴシック" charset="0"/>
              </a:rPr>
              <a:t>. If your outcasts are at the ends of the earth, from there the Lord your God will gather you, and from there He will bring you back. And the Lord; your God will bring you into the land which your fathers possessed, and you shall possess it..."</a:t>
            </a:r>
            <a:r>
              <a:rPr lang="en-SG" sz="3600" b="1" dirty="0">
                <a:effectLst>
                  <a:glow rad="127000">
                    <a:schemeClr val="tx1"/>
                  </a:glow>
                </a:effectLst>
                <a:latin typeface="Arial" charset="0"/>
                <a:ea typeface="ＭＳ Ｐゴシック" charset="0"/>
              </a:rPr>
              <a:t> </a:t>
            </a:r>
            <a:endParaRPr lang="en-US" sz="3600" b="1" dirty="0">
              <a:effectLst>
                <a:glow rad="127000">
                  <a:schemeClr val="tx1"/>
                </a:glow>
              </a:effectLst>
              <a:latin typeface="Arial" charset="0"/>
              <a:ea typeface="ＭＳ Ｐゴシック" charset="0"/>
            </a:endParaRPr>
          </a:p>
        </p:txBody>
      </p:sp>
    </p:spTree>
    <p:extLst>
      <p:ext uri="{BB962C8B-B14F-4D97-AF65-F5344CB8AC3E}">
        <p14:creationId xmlns:p14="http://schemas.microsoft.com/office/powerpoint/2010/main" val="303596420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3"/>
          <p:cNvSpPr>
            <a:spLocks noChangeArrowheads="1"/>
          </p:cNvSpPr>
          <p:nvPr/>
        </p:nvSpPr>
        <p:spPr bwMode="auto">
          <a:xfrm>
            <a:off x="0" y="0"/>
            <a:ext cx="9144000" cy="6858000"/>
          </a:xfrm>
          <a:prstGeom prst="rect">
            <a:avLst/>
          </a:prstGeom>
          <a:gradFill rotWithShape="1">
            <a:gsLst>
              <a:gs pos="0">
                <a:srgbClr val="000090"/>
              </a:gs>
              <a:gs pos="100000">
                <a:schemeClr val="bg1"/>
              </a:gs>
            </a:gsLst>
            <a:path path="rect">
              <a:fillToRect l="100000" t="10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charset="0"/>
              <a:ea typeface="ＭＳ Ｐゴシック" charset="0"/>
              <a:cs typeface="ＭＳ Ｐゴシック" charset="0"/>
            </a:endParaRPr>
          </a:p>
        </p:txBody>
      </p:sp>
      <p:pic>
        <p:nvPicPr>
          <p:cNvPr id="96258" name="Picture 3" descr="pastor-preach-cop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4000" y="2641600"/>
            <a:ext cx="63500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5410200" y="304800"/>
            <a:ext cx="3314700" cy="1828800"/>
          </a:xfrm>
          <a:solidFill>
            <a:schemeClr val="accent4"/>
          </a:solidFill>
        </p:spPr>
        <p:txBody>
          <a:bodyPr/>
          <a:lstStyle/>
          <a:p>
            <a:pPr algn="ctr">
              <a:defRPr/>
            </a:pPr>
            <a:r>
              <a:rPr lang="mr-IN" altLang="ja-JP" b="1" dirty="0">
                <a:solidFill>
                  <a:schemeClr val="bg1"/>
                </a:solidFill>
                <a:latin typeface="Helvetica" charset="0"/>
                <a:ea typeface="Osaka" charset="0"/>
                <a:cs typeface="Osaka" charset="0"/>
              </a:rPr>
              <a:t>"</a:t>
            </a:r>
            <a:r>
              <a:rPr lang="en-US" b="1" dirty="0">
                <a:solidFill>
                  <a:schemeClr val="bg1"/>
                </a:solidFill>
                <a:latin typeface="Helvetica" charset="0"/>
                <a:ea typeface="Osaka" charset="0"/>
                <a:cs typeface="Osaka" charset="0"/>
              </a:rPr>
              <a:t>How to Get Rid of the Jews</a:t>
            </a:r>
            <a:r>
              <a:rPr lang="mr-IN" altLang="ja-JP" b="1" dirty="0">
                <a:solidFill>
                  <a:schemeClr val="bg1"/>
                </a:solidFill>
                <a:latin typeface="Helvetica" charset="0"/>
                <a:ea typeface="Osaka" charset="0"/>
                <a:cs typeface="Osaka" charset="0"/>
              </a:rPr>
              <a:t>"</a:t>
            </a:r>
            <a:endParaRPr lang="en-US" b="1" dirty="0">
              <a:solidFill>
                <a:schemeClr val="bg1"/>
              </a:solidFill>
              <a:latin typeface="Helvetica" charset="0"/>
              <a:ea typeface="Osaka" charset="0"/>
              <a:cs typeface="Osaka" charset="0"/>
            </a:endParaRPr>
          </a:p>
        </p:txBody>
      </p:sp>
      <p:sp>
        <p:nvSpPr>
          <p:cNvPr id="3" name="Title 1"/>
          <p:cNvSpPr txBox="1">
            <a:spLocks/>
          </p:cNvSpPr>
          <p:nvPr/>
        </p:nvSpPr>
        <p:spPr bwMode="auto">
          <a:xfrm>
            <a:off x="131991" y="0"/>
            <a:ext cx="820633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glow rad="495300">
                    <a:srgbClr val="000000">
                      <a:alpha val="75000"/>
                    </a:srgbClr>
                  </a:glow>
                </a:effectLst>
                <a:uLnTx/>
                <a:uFillTx/>
                <a:latin typeface="Arial" charset="0"/>
                <a:ea typeface="ＭＳ Ｐゴシック" charset="0"/>
              </a:rPr>
              <a:t>35 </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This is what the L</a:t>
            </a:r>
            <a:r>
              <a:rPr kumimoji="0" lang="en-US" sz="20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ORD</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says,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he who appoints the sun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to shine by day,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who decrees the moon and stars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to shine by night,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who stirs up the sea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so that its waves roar</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the L</a:t>
            </a:r>
            <a:r>
              <a:rPr kumimoji="0" lang="en-US" sz="20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ORD </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Almighty is his name: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glow rad="495300">
                    <a:srgbClr val="000000">
                      <a:alpha val="75000"/>
                    </a:srgbClr>
                  </a:glow>
                </a:effectLst>
                <a:uLnTx/>
                <a:uFillTx/>
                <a:latin typeface="Arial" charset="0"/>
                <a:ea typeface="ＭＳ Ｐゴシック" charset="0"/>
              </a:rPr>
              <a:t>36</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a:t>
            </a:r>
            <a:r>
              <a:rPr kumimoji="0" lang="mr-IN" altLang="ja-JP"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Only if these decrees vanish </a:t>
            </a:r>
            <a:b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b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from my sight,</a:t>
            </a:r>
            <a:r>
              <a:rPr kumimoji="0" lang="mr-IN" altLang="ja-JP"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declares the L</a:t>
            </a:r>
            <a:r>
              <a:rPr kumimoji="0" lang="en-US" sz="20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ORD</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mr-IN" altLang="ja-JP"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will the descendants of Israel ever cease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to be a nation before me.</a:t>
            </a:r>
            <a:r>
              <a:rPr kumimoji="0" lang="mr-IN" altLang="ja-JP"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glow rad="495300">
                    <a:srgbClr val="000000">
                      <a:alpha val="75000"/>
                    </a:srgbClr>
                  </a:glow>
                </a:effectLst>
                <a:uLnTx/>
                <a:uFillTx/>
                <a:latin typeface="Arial" charset="0"/>
                <a:ea typeface="ＭＳ Ｐゴシック" charset="0"/>
              </a:rPr>
              <a:t>37 </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This is what the L</a:t>
            </a:r>
            <a:r>
              <a:rPr kumimoji="0" lang="en-US" sz="20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ORD</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says: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mr-IN" altLang="ja-JP"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t>
            </a: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Only if the heavens above can be measured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and the foundations of the earth below be searched out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will I reject all the descendants of Israel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because of all they have done,</a:t>
            </a:r>
            <a:r>
              <a:rPr kumimoji="0" lang="mr-IN" altLang="ja-JP"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declares the L</a:t>
            </a:r>
            <a:r>
              <a:rPr kumimoji="0" lang="en-US" sz="20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ORD</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(Jer. 31:35-37 </a:t>
            </a:r>
            <a:r>
              <a:rPr kumimoji="0" lang="en-US" sz="18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NIV</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t>
            </a:r>
          </a:p>
        </p:txBody>
      </p:sp>
    </p:spTree>
    <p:extLst>
      <p:ext uri="{BB962C8B-B14F-4D97-AF65-F5344CB8AC3E}">
        <p14:creationId xmlns:p14="http://schemas.microsoft.com/office/powerpoint/2010/main" val="25112202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SG" sz="3600" b="1" dirty="0">
                <a:effectLst>
                  <a:glow rad="127000">
                    <a:schemeClr val="tx1"/>
                  </a:glow>
                </a:effectLst>
                <a:latin typeface="Arial" charset="0"/>
                <a:ea typeface="ＭＳ Ｐゴシック" charset="0"/>
                <a:cs typeface="ＭＳ Ｐゴシック" charset="0"/>
              </a:rPr>
              <a:t>God will restore Israel to the land twice</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28135" y="1056410"/>
            <a:ext cx="9144000" cy="53725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3200" dirty="0"/>
              <a:t>“In that day the Root of Jesse will stand as a banner for the peoples; the nations will rally to him, and his place of rest will be glorious.  </a:t>
            </a:r>
            <a:r>
              <a:rPr lang="en-US" sz="3200" baseline="30000" dirty="0">
                <a:solidFill>
                  <a:srgbClr val="FFFF00"/>
                </a:solidFill>
              </a:rPr>
              <a:t>11</a:t>
            </a:r>
            <a:r>
              <a:rPr lang="en-US" sz="3200" dirty="0">
                <a:solidFill>
                  <a:srgbClr val="FFFF00"/>
                </a:solidFill>
              </a:rPr>
              <a:t>In that day the L</a:t>
            </a:r>
            <a:r>
              <a:rPr lang="en-US" sz="2800" dirty="0">
                <a:solidFill>
                  <a:srgbClr val="FFFF00"/>
                </a:solidFill>
              </a:rPr>
              <a:t>ORD</a:t>
            </a:r>
            <a:r>
              <a:rPr lang="en-US" sz="3200" dirty="0">
                <a:solidFill>
                  <a:srgbClr val="FFFF00"/>
                </a:solidFill>
              </a:rPr>
              <a:t> will reach out his hand a second time </a:t>
            </a:r>
            <a:r>
              <a:rPr lang="en-US" sz="3200" dirty="0"/>
              <a:t>to reclaim the remnant that is left of his people from Assyria, from Lower Egypt, from Upper Egypt, from Cush, from Elam, from Babylonia, from Hamath and from the islands of the sea” (Isa 11:11-12 NIV).</a:t>
            </a:r>
          </a:p>
        </p:txBody>
      </p:sp>
    </p:spTree>
    <p:extLst>
      <p:ext uri="{BB962C8B-B14F-4D97-AF65-F5344CB8AC3E}">
        <p14:creationId xmlns:p14="http://schemas.microsoft.com/office/powerpoint/2010/main" val="303596420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90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4" name="Text Box 4"/>
          <p:cNvSpPr txBox="1">
            <a:spLocks noChangeArrowheads="1"/>
          </p:cNvSpPr>
          <p:nvPr/>
        </p:nvSpPr>
        <p:spPr bwMode="auto">
          <a:xfrm>
            <a:off x="8426450" y="76200"/>
            <a:ext cx="698500" cy="4619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593</a:t>
            </a:r>
          </a:p>
        </p:txBody>
      </p:sp>
      <p:sp>
        <p:nvSpPr>
          <p:cNvPr id="129027" name="Rectangle 5"/>
          <p:cNvSpPr>
            <a:spLocks noGrp="1" noChangeArrowheads="1"/>
          </p:cNvSpPr>
          <p:nvPr>
            <p:ph type="title"/>
          </p:nvPr>
        </p:nvSpPr>
        <p:spPr>
          <a:xfrm>
            <a:off x="0" y="228600"/>
            <a:ext cx="8153400" cy="914400"/>
          </a:xfrm>
          <a:solidFill>
            <a:srgbClr val="000000"/>
          </a:solidFill>
        </p:spPr>
        <p:txBody>
          <a:bodyPr/>
          <a:lstStyle/>
          <a:p>
            <a:pPr eaLnBrk="1" hangingPunct="1"/>
            <a:r>
              <a:rPr lang="en-US" sz="4000" b="1">
                <a:solidFill>
                  <a:srgbClr val="FFFFFF"/>
                </a:solidFill>
                <a:latin typeface="Arial" charset="0"/>
                <a:ea typeface="ＭＳ Ｐゴシック" charset="0"/>
                <a:cs typeface="Arial" charset="0"/>
              </a:rPr>
              <a:t>Can you restore a fallen tent?</a:t>
            </a:r>
          </a:p>
        </p:txBody>
      </p:sp>
      <p:sp>
        <p:nvSpPr>
          <p:cNvPr id="5" name="Rectangle 5"/>
          <p:cNvSpPr txBox="1">
            <a:spLocks noChangeArrowheads="1"/>
          </p:cNvSpPr>
          <p:nvPr/>
        </p:nvSpPr>
        <p:spPr bwMode="auto">
          <a:xfrm>
            <a:off x="251520" y="5661248"/>
            <a:ext cx="8153400" cy="9144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God can.</a:t>
            </a:r>
          </a:p>
        </p:txBody>
      </p:sp>
    </p:spTree>
    <p:extLst>
      <p:ext uri="{BB962C8B-B14F-4D97-AF65-F5344CB8AC3E}">
        <p14:creationId xmlns:p14="http://schemas.microsoft.com/office/powerpoint/2010/main" val="82639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31074"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4" name="Text Box 4"/>
          <p:cNvSpPr txBox="1">
            <a:spLocks noChangeArrowheads="1"/>
          </p:cNvSpPr>
          <p:nvPr/>
        </p:nvSpPr>
        <p:spPr bwMode="auto">
          <a:xfrm>
            <a:off x="8426450" y="76200"/>
            <a:ext cx="698500" cy="4619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593</a:t>
            </a:r>
          </a:p>
        </p:txBody>
      </p:sp>
      <p:sp>
        <p:nvSpPr>
          <p:cNvPr id="131076" name="Rectangle 5"/>
          <p:cNvSpPr>
            <a:spLocks noGrp="1" noChangeArrowheads="1"/>
          </p:cNvSpPr>
          <p:nvPr>
            <p:ph type="title"/>
          </p:nvPr>
        </p:nvSpPr>
        <p:spPr>
          <a:xfrm>
            <a:off x="381000" y="228600"/>
            <a:ext cx="7772400" cy="914400"/>
          </a:xfrm>
          <a:solidFill>
            <a:srgbClr val="000000"/>
          </a:solidFill>
        </p:spPr>
        <p:txBody>
          <a:bodyPr/>
          <a:lstStyle/>
          <a:p>
            <a:pPr eaLnBrk="1" hangingPunct="1"/>
            <a:r>
              <a:rPr lang="en-US" b="1">
                <a:solidFill>
                  <a:srgbClr val="FFFFFF"/>
                </a:solidFill>
                <a:latin typeface="Arial" charset="0"/>
                <a:ea typeface="ＭＳ Ｐゴシック" charset="0"/>
                <a:cs typeface="Arial" charset="0"/>
              </a:rPr>
              <a:t>Amos 9:11 </a:t>
            </a:r>
            <a:r>
              <a:rPr lang="en-US" sz="3200" b="1">
                <a:solidFill>
                  <a:srgbClr val="FFFFFF"/>
                </a:solidFill>
                <a:latin typeface="Arial" charset="0"/>
                <a:ea typeface="ＭＳ Ｐゴシック" charset="0"/>
                <a:cs typeface="Arial" charset="0"/>
              </a:rPr>
              <a:t>(NIV)</a:t>
            </a:r>
            <a:endParaRPr lang="en-US" b="1">
              <a:solidFill>
                <a:srgbClr val="FFFFFF"/>
              </a:solidFill>
              <a:latin typeface="Arial" charset="0"/>
              <a:ea typeface="ＭＳ Ｐゴシック" charset="0"/>
              <a:cs typeface="Arial" charset="0"/>
            </a:endParaRPr>
          </a:p>
        </p:txBody>
      </p:sp>
      <p:sp>
        <p:nvSpPr>
          <p:cNvPr id="35846" name="Rectangle 6"/>
          <p:cNvSpPr>
            <a:spLocks noChangeArrowheads="1"/>
          </p:cNvSpPr>
          <p:nvPr/>
        </p:nvSpPr>
        <p:spPr bwMode="auto">
          <a:xfrm>
            <a:off x="152400" y="1412776"/>
            <a:ext cx="8839200" cy="5140424"/>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a:t>
            </a:r>
            <a:r>
              <a:rPr kumimoji="0" lang="uk-UA"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a:t>
            </a: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In that day I will restore David</a:t>
            </a:r>
            <a:r>
              <a:rPr kumimoji="0" lang="uk-UA"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a:t>
            </a: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s fallen tent. I will repair its broken places, restore its ruins, and build it as it used to be.</a:t>
            </a: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371260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426450" y="76200"/>
            <a:ext cx="698500" cy="4619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593</a:t>
            </a:r>
          </a:p>
        </p:txBody>
      </p:sp>
      <p:sp>
        <p:nvSpPr>
          <p:cNvPr id="131076" name="Rectangle 5"/>
          <p:cNvSpPr>
            <a:spLocks noGrp="1" noChangeArrowheads="1"/>
          </p:cNvSpPr>
          <p:nvPr>
            <p:ph type="title"/>
          </p:nvPr>
        </p:nvSpPr>
        <p:spPr>
          <a:xfrm>
            <a:off x="381000" y="228600"/>
            <a:ext cx="7772400" cy="914400"/>
          </a:xfrm>
          <a:solidFill>
            <a:srgbClr val="000000"/>
          </a:solidFill>
        </p:spPr>
        <p:txBody>
          <a:bodyPr/>
          <a:lstStyle/>
          <a:p>
            <a:pPr eaLnBrk="1" hangingPunct="1"/>
            <a:r>
              <a:rPr lang="en-US" b="1">
                <a:solidFill>
                  <a:srgbClr val="FFFFFF"/>
                </a:solidFill>
                <a:latin typeface="Arial" charset="0"/>
                <a:ea typeface="ＭＳ Ｐゴシック" charset="0"/>
                <a:cs typeface="Arial" charset="0"/>
              </a:rPr>
              <a:t>Amos 9:11 </a:t>
            </a:r>
            <a:r>
              <a:rPr lang="en-US" sz="3200" b="1">
                <a:solidFill>
                  <a:srgbClr val="FFFFFF"/>
                </a:solidFill>
                <a:latin typeface="Arial" charset="0"/>
                <a:ea typeface="ＭＳ Ｐゴシック" charset="0"/>
                <a:cs typeface="Arial" charset="0"/>
              </a:rPr>
              <a:t>(NIV)</a:t>
            </a:r>
            <a:endParaRPr lang="en-US" b="1">
              <a:solidFill>
                <a:srgbClr val="FFFFFF"/>
              </a:solidFill>
              <a:latin typeface="Arial" charset="0"/>
              <a:ea typeface="ＭＳ Ｐゴシック" charset="0"/>
              <a:cs typeface="Arial" charset="0"/>
            </a:endParaRPr>
          </a:p>
        </p:txBody>
      </p:sp>
      <p:sp>
        <p:nvSpPr>
          <p:cNvPr id="35846" name="Rectangle 6"/>
          <p:cNvSpPr>
            <a:spLocks noChangeArrowheads="1"/>
          </p:cNvSpPr>
          <p:nvPr/>
        </p:nvSpPr>
        <p:spPr bwMode="auto">
          <a:xfrm>
            <a:off x="152400" y="1268760"/>
            <a:ext cx="8839200" cy="1728192"/>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a:t>
            </a:r>
            <a:r>
              <a:rPr kumimoji="0" lang="uk-UA"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a:t>
            </a: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In that day I will restore David</a:t>
            </a:r>
            <a:r>
              <a:rPr kumimoji="0" lang="uk-UA"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a:t>
            </a: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s fallen tent. I will repair its broken places, restore its ruins, and build it as it used to be.</a:t>
            </a: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grpSp>
        <p:nvGrpSpPr>
          <p:cNvPr id="3" name="Group 2"/>
          <p:cNvGrpSpPr/>
          <p:nvPr/>
        </p:nvGrpSpPr>
        <p:grpSpPr>
          <a:xfrm>
            <a:off x="0" y="2996952"/>
            <a:ext cx="5319464" cy="3861048"/>
            <a:chOff x="0" y="2996952"/>
            <a:chExt cx="5319464" cy="3861048"/>
          </a:xfrm>
        </p:grpSpPr>
        <p:pic>
          <p:nvPicPr>
            <p:cNvPr id="6"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996952"/>
              <a:ext cx="5319464" cy="3861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6"/>
            <p:cNvSpPr>
              <a:spLocks noChangeArrowheads="1"/>
            </p:cNvSpPr>
            <p:nvPr/>
          </p:nvSpPr>
          <p:spPr bwMode="auto">
            <a:xfrm>
              <a:off x="1183568" y="3068960"/>
              <a:ext cx="2952328" cy="1584176"/>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Zedekiah Deposed</a:t>
              </a:r>
              <a:b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b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586 BC</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grpSp>
      <p:grpSp>
        <p:nvGrpSpPr>
          <p:cNvPr id="4" name="Group 3"/>
          <p:cNvGrpSpPr/>
          <p:nvPr/>
        </p:nvGrpSpPr>
        <p:grpSpPr>
          <a:xfrm>
            <a:off x="5319464" y="2996952"/>
            <a:ext cx="3861048" cy="3861048"/>
            <a:chOff x="5319464" y="2996952"/>
            <a:chExt cx="3861048" cy="3861048"/>
          </a:xfrm>
        </p:grpSpPr>
        <p:pic>
          <p:nvPicPr>
            <p:cNvPr id="2" name="Picture 1"/>
            <p:cNvPicPr>
              <a:picLocks noChangeAspect="1"/>
            </p:cNvPicPr>
            <p:nvPr/>
          </p:nvPicPr>
          <p:blipFill>
            <a:blip r:embed="rId5"/>
            <a:stretch>
              <a:fillRect/>
            </a:stretch>
          </p:blipFill>
          <p:spPr>
            <a:xfrm>
              <a:off x="5319464" y="2996952"/>
              <a:ext cx="3861048" cy="3861048"/>
            </a:xfrm>
            <a:prstGeom prst="rect">
              <a:avLst/>
            </a:prstGeom>
          </p:spPr>
        </p:pic>
        <p:sp>
          <p:nvSpPr>
            <p:cNvPr id="9" name="Rectangle 6"/>
            <p:cNvSpPr>
              <a:spLocks noChangeArrowheads="1"/>
            </p:cNvSpPr>
            <p:nvPr/>
          </p:nvSpPr>
          <p:spPr bwMode="auto">
            <a:xfrm>
              <a:off x="5773824" y="3068960"/>
              <a:ext cx="2952328" cy="1584176"/>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Jesus </a:t>
              </a:r>
              <a:b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b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Rules</a:t>
              </a:r>
              <a:b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b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AD ??</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grpSp>
    </p:spTree>
    <p:extLst>
      <p:ext uri="{BB962C8B-B14F-4D97-AF65-F5344CB8AC3E}">
        <p14:creationId xmlns:p14="http://schemas.microsoft.com/office/powerpoint/2010/main" val="6492245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79712" y="1768729"/>
            <a:ext cx="6441380" cy="506799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60389" y="5877272"/>
            <a:ext cx="8876107" cy="836712"/>
          </a:xfrm>
          <a:effectLst>
            <a:outerShdw blurRad="63500" dist="35921" dir="2700000" algn="ctr" rotWithShape="0">
              <a:schemeClr val="tx2">
                <a:alpha val="74998"/>
              </a:schemeClr>
            </a:outerShdw>
          </a:effectLst>
        </p:spPr>
        <p:txBody>
          <a:bodyPr anchor="ctr"/>
          <a:lstStyle/>
          <a:p>
            <a:pPr algn="l">
              <a:defRPr/>
            </a:pPr>
            <a:r>
              <a:rPr lang="en-US" sz="5400" b="1" dirty="0">
                <a:effectLst>
                  <a:glow rad="127000">
                    <a:schemeClr val="tx1"/>
                  </a:glow>
                </a:effectLst>
                <a:latin typeface="Arial" charset="0"/>
                <a:ea typeface="ＭＳ Ｐゴシック" charset="0"/>
                <a:cs typeface="ＭＳ Ｐゴシック" charset="0"/>
              </a:rPr>
              <a:t>Amos</a:t>
            </a:r>
          </a:p>
        </p:txBody>
      </p:sp>
      <p:sp>
        <p:nvSpPr>
          <p:cNvPr id="5" name="Rectangle 2"/>
          <p:cNvSpPr txBox="1">
            <a:spLocks noChangeArrowheads="1"/>
          </p:cNvSpPr>
          <p:nvPr/>
        </p:nvSpPr>
        <p:spPr bwMode="auto">
          <a:xfrm>
            <a:off x="14340" y="188640"/>
            <a:ext cx="9144000"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Christ's crown of thorns will be replaced with a crown of rule</a:t>
            </a:r>
            <a:endParaRPr kumimoji="0" lang="en-US" sz="1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80010033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8" name="Picture 7" descr="Divided Kingdom Regions.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 name="Text Box 6"/>
          <p:cNvSpPr txBox="1">
            <a:spLocks noChangeArrowheads="1"/>
          </p:cNvSpPr>
          <p:nvPr/>
        </p:nvSpPr>
        <p:spPr bwMode="auto">
          <a:xfrm>
            <a:off x="4067944" y="4221088"/>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Judah</a:t>
            </a:r>
          </a:p>
        </p:txBody>
      </p:sp>
      <p:sp>
        <p:nvSpPr>
          <p:cNvPr id="10"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Edom</a:t>
            </a:r>
          </a:p>
        </p:txBody>
      </p:sp>
      <p:sp>
        <p:nvSpPr>
          <p:cNvPr id="11" name="Right Arrow 10"/>
          <p:cNvSpPr/>
          <p:nvPr/>
        </p:nvSpPr>
        <p:spPr bwMode="auto">
          <a:xfrm rot="4208430">
            <a:off x="5045069" y="5354186"/>
            <a:ext cx="1466189"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endParaRPr>
          </a:p>
        </p:txBody>
      </p:sp>
      <p:sp>
        <p:nvSpPr>
          <p:cNvPr id="131076" name="Rectangle 5"/>
          <p:cNvSpPr>
            <a:spLocks noGrp="1" noChangeArrowheads="1"/>
          </p:cNvSpPr>
          <p:nvPr>
            <p:ph type="title"/>
          </p:nvPr>
        </p:nvSpPr>
        <p:spPr>
          <a:xfrm>
            <a:off x="179512" y="602432"/>
            <a:ext cx="4176464" cy="738336"/>
          </a:xfrm>
          <a:solidFill>
            <a:srgbClr val="000000"/>
          </a:solidFill>
        </p:spPr>
        <p:txBody>
          <a:bodyPr/>
          <a:lstStyle/>
          <a:p>
            <a:pPr eaLnBrk="1" hangingPunct="1"/>
            <a:r>
              <a:rPr lang="en-US" sz="3200" b="1">
                <a:solidFill>
                  <a:srgbClr val="FFFFFF"/>
                </a:solidFill>
                <a:latin typeface="Arial" charset="0"/>
                <a:ea typeface="ＭＳ Ｐゴシック" charset="0"/>
                <a:cs typeface="Arial" charset="0"/>
              </a:rPr>
              <a:t>Amos 9:11-12 </a:t>
            </a:r>
            <a:r>
              <a:rPr lang="en-US" sz="2000" b="1">
                <a:solidFill>
                  <a:srgbClr val="FFFFFF"/>
                </a:solidFill>
                <a:latin typeface="Arial" charset="0"/>
                <a:ea typeface="ＭＳ Ｐゴシック" charset="0"/>
                <a:cs typeface="Arial" charset="0"/>
              </a:rPr>
              <a:t>(NIV)</a:t>
            </a:r>
            <a:endParaRPr lang="en-US" sz="3200" b="1">
              <a:solidFill>
                <a:srgbClr val="FFFFFF"/>
              </a:solidFill>
              <a:latin typeface="Arial" charset="0"/>
              <a:ea typeface="ＭＳ Ｐゴシック" charset="0"/>
              <a:cs typeface="Arial" charset="0"/>
            </a:endParaRPr>
          </a:p>
        </p:txBody>
      </p:sp>
      <p:sp>
        <p:nvSpPr>
          <p:cNvPr id="35844" name="Text Box 4"/>
          <p:cNvSpPr txBox="1">
            <a:spLocks noChangeArrowheads="1"/>
          </p:cNvSpPr>
          <p:nvPr/>
        </p:nvSpPr>
        <p:spPr bwMode="auto">
          <a:xfrm>
            <a:off x="8426450" y="44624"/>
            <a:ext cx="698500" cy="4619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593</a:t>
            </a:r>
          </a:p>
        </p:txBody>
      </p:sp>
      <p:sp>
        <p:nvSpPr>
          <p:cNvPr id="35846" name="Rectangle 6"/>
          <p:cNvSpPr>
            <a:spLocks noChangeArrowheads="1"/>
          </p:cNvSpPr>
          <p:nvPr/>
        </p:nvSpPr>
        <p:spPr bwMode="auto">
          <a:xfrm>
            <a:off x="35496" y="1528936"/>
            <a:ext cx="4563616" cy="5140424"/>
          </a:xfrm>
          <a:prstGeom prst="rect">
            <a:avLst/>
          </a:prstGeom>
          <a:noFill/>
          <a:ln w="9525">
            <a:noFill/>
            <a:miter lim="800000"/>
            <a:headEnd/>
            <a:tailEnd/>
          </a:ln>
          <a:effectLst/>
        </p:spPr>
        <p:txBody>
          <a:bodyPr/>
          <a:lstStyle/>
          <a:p>
            <a:pPr marL="179388" marR="0" lvl="0" indent="-179388" algn="l" defTabSz="914400" rtl="0" eaLnBrk="1" fontAlgn="base" latinLnBrk="0" hangingPunct="1">
              <a:lnSpc>
                <a:spcPct val="100000"/>
              </a:lnSpc>
              <a:spcBef>
                <a:spcPct val="2000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a:t>
            </a: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In that day I will restore David</a:t>
            </a:r>
            <a:r>
              <a:rPr kumimoji="0" lang="uk-UA" sz="28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a:t>
            </a: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s fallen tent. I will repair its broken places, restore its ruins, and build it as it used to be, </a:t>
            </a:r>
            <a:r>
              <a:rPr kumimoji="0" lang="en-US" sz="2800" b="1" i="0" u="none" strike="noStrike" kern="1200" cap="none" spc="0" normalizeH="0" baseline="30000" noProof="0" dirty="0">
                <a:ln>
                  <a:noFill/>
                </a:ln>
                <a:solidFill>
                  <a:srgbClr val="FFFFFF"/>
                </a:solidFill>
                <a:effectLst>
                  <a:glow rad="152400">
                    <a:srgbClr val="000000"/>
                  </a:glow>
                </a:effectLst>
                <a:uLnTx/>
                <a:uFillTx/>
                <a:latin typeface="Arial" charset="0"/>
                <a:ea typeface="Times New Roman" charset="0"/>
              </a:rPr>
              <a:t>12</a:t>
            </a: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so that they may </a:t>
            </a:r>
            <a:r>
              <a:rPr kumimoji="0" lang="en-US" sz="2800" b="1" i="0" u="none" strike="noStrike" kern="1200" cap="none" spc="0" normalizeH="0" baseline="0" noProof="0" dirty="0">
                <a:ln>
                  <a:noFill/>
                </a:ln>
                <a:solidFill>
                  <a:srgbClr val="FFFF00"/>
                </a:solidFill>
                <a:effectLst>
                  <a:glow rad="152400">
                    <a:srgbClr val="000000"/>
                  </a:glow>
                </a:effectLst>
                <a:uLnTx/>
                <a:uFillTx/>
                <a:latin typeface="Arial" charset="0"/>
                <a:ea typeface="Times New Roman" charset="0"/>
              </a:rPr>
              <a:t>possess</a:t>
            </a: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 the remnant of </a:t>
            </a:r>
            <a:r>
              <a:rPr kumimoji="0" lang="en-US" sz="2800" b="1" i="0" u="none" strike="noStrike" kern="1200" cap="none" spc="0" normalizeH="0" baseline="0" noProof="0" dirty="0">
                <a:ln>
                  <a:noFill/>
                </a:ln>
                <a:solidFill>
                  <a:srgbClr val="00CC99">
                    <a:lumMod val="40000"/>
                    <a:lumOff val="60000"/>
                  </a:srgbClr>
                </a:solidFill>
                <a:effectLst>
                  <a:glow rad="152400">
                    <a:srgbClr val="000000"/>
                  </a:glow>
                </a:effectLst>
                <a:uLnTx/>
                <a:uFillTx/>
                <a:latin typeface="Arial" charset="0"/>
                <a:ea typeface="Times New Roman" charset="0"/>
              </a:rPr>
              <a:t>Edom </a:t>
            </a: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and all the nations that bear my name,</a:t>
            </a:r>
            <a:r>
              <a:rPr kumimoji="0" lang="uk-UA" sz="28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a:t>
            </a: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 declares the L</a:t>
            </a:r>
            <a:r>
              <a:rPr kumimoji="0" lang="en-US" sz="24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ORD</a:t>
            </a: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 who will do these things.</a:t>
            </a:r>
            <a:r>
              <a:rPr kumimoji="0" lang="ru-RU" sz="28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a:t>
            </a:r>
            <a:endParaRPr kumimoji="0" lang="en-GB"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6008508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6337604"/>
          </a:xfrm>
          <a:effectLst>
            <a:outerShdw blurRad="63500" dist="35921" dir="2700000" algn="ctr" rotWithShape="0">
              <a:schemeClr val="tx2">
                <a:alpha val="74998"/>
              </a:schemeClr>
            </a:outerShdw>
          </a:effectLst>
        </p:spPr>
        <p:txBody>
          <a:bodyPr/>
          <a:lstStyle/>
          <a:p>
            <a:pPr>
              <a:defRPr/>
            </a:pPr>
            <a:r>
              <a:rPr lang="en-US" sz="9600" b="1" dirty="0">
                <a:effectLst>
                  <a:glow rad="127000">
                    <a:schemeClr val="tx1"/>
                  </a:glow>
                </a:effectLst>
                <a:latin typeface="Arial" charset="0"/>
                <a:ea typeface="ＭＳ Ｐゴシック" charset="0"/>
                <a:cs typeface="ＭＳ Ｐゴシック" charset="0"/>
              </a:rPr>
              <a:t>Definitions:</a:t>
            </a:r>
            <a:br>
              <a:rPr lang="en-US" sz="9600" b="1" dirty="0">
                <a:effectLst>
                  <a:glow rad="127000">
                    <a:schemeClr val="tx1"/>
                  </a:glow>
                </a:effectLst>
                <a:latin typeface="Arial" charset="0"/>
                <a:ea typeface="ＭＳ Ｐゴシック" charset="0"/>
                <a:cs typeface="ＭＳ Ｐゴシック" charset="0"/>
              </a:rPr>
            </a:br>
            <a:br>
              <a:rPr lang="en-US" sz="4800" b="1" dirty="0">
                <a:effectLst>
                  <a:glow rad="127000">
                    <a:schemeClr val="tx1"/>
                  </a:glow>
                </a:effectLst>
                <a:latin typeface="Arial" charset="0"/>
                <a:ea typeface="ＭＳ Ｐゴシック" charset="0"/>
                <a:cs typeface="ＭＳ Ｐゴシック" charset="0"/>
              </a:rPr>
            </a:br>
            <a:r>
              <a:rPr lang="en-US" sz="6600" b="1" dirty="0">
                <a:effectLst>
                  <a:glow rad="127000">
                    <a:schemeClr val="tx1"/>
                  </a:glow>
                </a:effectLst>
                <a:latin typeface="Arial" charset="0"/>
                <a:ea typeface="ＭＳ Ｐゴシック" charset="0"/>
                <a:cs typeface="ＭＳ Ｐゴシック" charset="0"/>
              </a:rPr>
              <a:t>“Christian Zionist”</a:t>
            </a:r>
            <a:br>
              <a:rPr lang="en-US" sz="6600" b="1" dirty="0">
                <a:effectLst>
                  <a:glow rad="127000">
                    <a:schemeClr val="tx1"/>
                  </a:glow>
                </a:effectLst>
                <a:latin typeface="Arial" charset="0"/>
                <a:ea typeface="ＭＳ Ｐゴシック" charset="0"/>
                <a:cs typeface="ＭＳ Ｐゴシック" charset="0"/>
              </a:rPr>
            </a:br>
            <a:r>
              <a:rPr lang="en-US" sz="6600" b="1" dirty="0">
                <a:effectLst>
                  <a:glow rad="127000">
                    <a:schemeClr val="tx1"/>
                  </a:glow>
                </a:effectLst>
                <a:latin typeface="Arial" charset="0"/>
                <a:ea typeface="ＭＳ Ｐゴシック" charset="0"/>
                <a:cs typeface="ＭＳ Ｐゴシック" charset="0"/>
              </a:rPr>
              <a:t>“Palestinian”</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195313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2322" name="Rectangle 2"/>
          <p:cNvSpPr>
            <a:spLocks noGrp="1" noChangeArrowheads="1"/>
          </p:cNvSpPr>
          <p:nvPr>
            <p:ph type="ctrTitle"/>
          </p:nvPr>
        </p:nvSpPr>
        <p:spPr>
          <a:xfrm>
            <a:off x="1" y="2"/>
            <a:ext cx="9144688" cy="764704"/>
          </a:xfrm>
          <a:noFill/>
          <a:effectLst/>
        </p:spPr>
        <p:txBody>
          <a:bodyPr/>
          <a:lstStyle/>
          <a:p>
            <a:pPr algn="ctr" eaLnBrk="1" hangingPunct="1">
              <a:defRPr/>
            </a:pPr>
            <a:r>
              <a:rPr lang="en-US" sz="3600" b="1" dirty="0">
                <a:ea typeface="ＭＳ Ｐゴシック" charset="0"/>
              </a:rPr>
              <a:t>Peter Led 3000 to Christ at Pentecost</a:t>
            </a:r>
          </a:p>
        </p:txBody>
      </p:sp>
      <p:sp>
        <p:nvSpPr>
          <p:cNvPr id="312325" name="Rectangle 5"/>
          <p:cNvSpPr>
            <a:spLocks noChangeArrowheads="1"/>
          </p:cNvSpPr>
          <p:nvPr/>
        </p:nvSpPr>
        <p:spPr bwMode="auto">
          <a:xfrm>
            <a:off x="5076056" y="6161856"/>
            <a:ext cx="4104456" cy="723528"/>
          </a:xfrm>
          <a:prstGeom prst="rect">
            <a:avLst/>
          </a:prstGeom>
          <a:noFill/>
          <a:ln w="9525">
            <a:noFill/>
            <a:miter lim="800000"/>
            <a:headEnd/>
            <a:tailEnd/>
          </a:ln>
          <a:effectLst/>
        </p:spPr>
        <p:txBody>
          <a:bodyPr lIns="92020" tIns="46011" rIns="92020" bIns="4601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Acts 2:41 </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NIV</a:t>
            </a: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p>
        </p:txBody>
      </p:sp>
      <p:pic>
        <p:nvPicPr>
          <p:cNvPr id="3" name="Picture 2"/>
          <p:cNvPicPr>
            <a:picLocks noChangeAspect="1"/>
          </p:cNvPicPr>
          <p:nvPr/>
        </p:nvPicPr>
        <p:blipFill>
          <a:blip r:embed="rId4"/>
          <a:stretch>
            <a:fillRect/>
          </a:stretch>
        </p:blipFill>
        <p:spPr>
          <a:xfrm>
            <a:off x="762000" y="889000"/>
            <a:ext cx="7620000" cy="5067300"/>
          </a:xfrm>
          <a:prstGeom prst="rect">
            <a:avLst/>
          </a:prstGeom>
        </p:spPr>
      </p:pic>
      <p:sp>
        <p:nvSpPr>
          <p:cNvPr id="6" name="Rectangle 5"/>
          <p:cNvSpPr>
            <a:spLocks noChangeArrowheads="1"/>
          </p:cNvSpPr>
          <p:nvPr/>
        </p:nvSpPr>
        <p:spPr bwMode="auto">
          <a:xfrm>
            <a:off x="755576" y="4365104"/>
            <a:ext cx="7632848" cy="1584176"/>
          </a:xfrm>
          <a:prstGeom prst="rect">
            <a:avLst/>
          </a:prstGeom>
          <a:noFill/>
          <a:ln w="9525">
            <a:noFill/>
            <a:miter lim="800000"/>
            <a:headEnd/>
            <a:tailEnd/>
          </a:ln>
          <a:effectLst/>
        </p:spPr>
        <p:txBody>
          <a:bodyPr lIns="92020" tIns="46011" rIns="92020" bIns="4601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Those who accepted his message were baptized, and about three thousand were added to their number that day.</a:t>
            </a:r>
            <a:r>
              <a:rPr kumimoji="0" lang="ru-RU"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Tree>
    <p:extLst>
      <p:ext uri="{BB962C8B-B14F-4D97-AF65-F5344CB8AC3E}">
        <p14:creationId xmlns:p14="http://schemas.microsoft.com/office/powerpoint/2010/main" val="3913562359"/>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31076" name="Rectangle 5"/>
          <p:cNvSpPr>
            <a:spLocks noGrp="1" noChangeArrowheads="1"/>
          </p:cNvSpPr>
          <p:nvPr>
            <p:ph type="title"/>
          </p:nvPr>
        </p:nvSpPr>
        <p:spPr>
          <a:xfrm>
            <a:off x="179512" y="602432"/>
            <a:ext cx="4176464" cy="738336"/>
          </a:xfrm>
          <a:solidFill>
            <a:srgbClr val="000000"/>
          </a:solidFill>
        </p:spPr>
        <p:txBody>
          <a:bodyPr/>
          <a:lstStyle/>
          <a:p>
            <a:pPr eaLnBrk="1" hangingPunct="1"/>
            <a:r>
              <a:rPr lang="en-US" sz="3200" b="1">
                <a:solidFill>
                  <a:srgbClr val="FFFFFF"/>
                </a:solidFill>
                <a:latin typeface="Arial" charset="0"/>
                <a:ea typeface="ＭＳ Ｐゴシック" charset="0"/>
                <a:cs typeface="Arial" charset="0"/>
              </a:rPr>
              <a:t>Amos 9:11-12 </a:t>
            </a:r>
            <a:r>
              <a:rPr lang="en-US" sz="2000" b="1">
                <a:solidFill>
                  <a:srgbClr val="FFFFFF"/>
                </a:solidFill>
                <a:latin typeface="Arial" charset="0"/>
                <a:ea typeface="ＭＳ Ｐゴシック" charset="0"/>
                <a:cs typeface="Arial" charset="0"/>
              </a:rPr>
              <a:t>(NIV)</a:t>
            </a:r>
            <a:endParaRPr lang="en-US" sz="3200" b="1">
              <a:solidFill>
                <a:srgbClr val="FFFFFF"/>
              </a:solidFill>
              <a:latin typeface="Arial" charset="0"/>
              <a:ea typeface="ＭＳ Ｐゴシック" charset="0"/>
              <a:cs typeface="Arial" charset="0"/>
            </a:endParaRPr>
          </a:p>
        </p:txBody>
      </p:sp>
      <p:sp>
        <p:nvSpPr>
          <p:cNvPr id="7" name="Rectangle 5"/>
          <p:cNvSpPr txBox="1">
            <a:spLocks noChangeArrowheads="1"/>
          </p:cNvSpPr>
          <p:nvPr/>
        </p:nvSpPr>
        <p:spPr bwMode="auto">
          <a:xfrm>
            <a:off x="4860032" y="602432"/>
            <a:ext cx="4176464" cy="73833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Acts 15:16-18 </a:t>
            </a: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(NIV)</a:t>
            </a:r>
            <a:endPar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5844" name="Text Box 4"/>
          <p:cNvSpPr txBox="1">
            <a:spLocks noChangeArrowheads="1"/>
          </p:cNvSpPr>
          <p:nvPr/>
        </p:nvSpPr>
        <p:spPr bwMode="auto">
          <a:xfrm>
            <a:off x="8426450" y="44624"/>
            <a:ext cx="698500" cy="4619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593</a:t>
            </a:r>
          </a:p>
        </p:txBody>
      </p:sp>
      <p:sp>
        <p:nvSpPr>
          <p:cNvPr id="35846" name="Rectangle 6"/>
          <p:cNvSpPr>
            <a:spLocks noChangeArrowheads="1"/>
          </p:cNvSpPr>
          <p:nvPr/>
        </p:nvSpPr>
        <p:spPr bwMode="auto">
          <a:xfrm>
            <a:off x="35496" y="1528936"/>
            <a:ext cx="4563616" cy="5140424"/>
          </a:xfrm>
          <a:prstGeom prst="rect">
            <a:avLst/>
          </a:prstGeom>
          <a:noFill/>
          <a:ln w="9525">
            <a:noFill/>
            <a:miter lim="800000"/>
            <a:headEnd/>
            <a:tailEnd/>
          </a:ln>
          <a:effectLst/>
        </p:spPr>
        <p:txBody>
          <a:bodyPr/>
          <a:lstStyle/>
          <a:p>
            <a:pPr marL="179388" marR="0" lvl="0" indent="-179388" algn="l" defTabSz="914400" rtl="0" eaLnBrk="1" fontAlgn="base" latinLnBrk="0" hangingPunct="1">
              <a:lnSpc>
                <a:spcPct val="100000"/>
              </a:lnSpc>
              <a:spcBef>
                <a:spcPct val="2000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a:t>
            </a: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In that day I will restore David</a:t>
            </a:r>
            <a:r>
              <a:rPr kumimoji="0" lang="uk-UA" sz="28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a:t>
            </a: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s fallen tent. I will repair its broken places, restore its ruins, and build it as it used to be, </a:t>
            </a:r>
            <a:r>
              <a:rPr kumimoji="0" lang="en-US" sz="2800" b="1" i="0" u="none" strike="noStrike" kern="1200" cap="none" spc="0" normalizeH="0" baseline="30000" noProof="0" dirty="0">
                <a:ln>
                  <a:noFill/>
                </a:ln>
                <a:solidFill>
                  <a:srgbClr val="FFFFFF"/>
                </a:solidFill>
                <a:effectLst>
                  <a:glow rad="152400">
                    <a:srgbClr val="000000"/>
                  </a:glow>
                </a:effectLst>
                <a:uLnTx/>
                <a:uFillTx/>
                <a:latin typeface="Arial" charset="0"/>
                <a:ea typeface="Times New Roman" charset="0"/>
              </a:rPr>
              <a:t>12</a:t>
            </a: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so that they may </a:t>
            </a:r>
            <a:r>
              <a:rPr kumimoji="0" lang="en-US" sz="2800" b="1" i="0" u="none" strike="noStrike" kern="1200" cap="none" spc="0" normalizeH="0" baseline="0" noProof="0" dirty="0">
                <a:ln>
                  <a:noFill/>
                </a:ln>
                <a:solidFill>
                  <a:srgbClr val="FFFF00"/>
                </a:solidFill>
                <a:effectLst>
                  <a:glow rad="152400">
                    <a:srgbClr val="000000"/>
                  </a:glow>
                </a:effectLst>
                <a:uLnTx/>
                <a:uFillTx/>
                <a:latin typeface="Arial" charset="0"/>
                <a:ea typeface="Times New Roman" charset="0"/>
              </a:rPr>
              <a:t>possess</a:t>
            </a: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 the remnant of </a:t>
            </a:r>
            <a:r>
              <a:rPr kumimoji="0" lang="en-US" sz="2800" b="1" i="0" u="none" strike="noStrike" kern="1200" cap="none" spc="0" normalizeH="0" baseline="0" noProof="0" dirty="0">
                <a:ln>
                  <a:noFill/>
                </a:ln>
                <a:solidFill>
                  <a:srgbClr val="00CC99">
                    <a:lumMod val="40000"/>
                    <a:lumOff val="60000"/>
                  </a:srgbClr>
                </a:solidFill>
                <a:effectLst>
                  <a:glow rad="152400">
                    <a:srgbClr val="000000"/>
                  </a:glow>
                </a:effectLst>
                <a:uLnTx/>
                <a:uFillTx/>
                <a:latin typeface="Arial" charset="0"/>
                <a:ea typeface="Times New Roman" charset="0"/>
              </a:rPr>
              <a:t>Edom </a:t>
            </a: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and all the nations that bear my name,</a:t>
            </a:r>
            <a:r>
              <a:rPr kumimoji="0" lang="uk-UA" sz="28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a:t>
            </a: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 declares the L</a:t>
            </a:r>
            <a:r>
              <a:rPr kumimoji="0" lang="en-US" sz="24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ORD</a:t>
            </a: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 who will do these things.</a:t>
            </a:r>
            <a:r>
              <a:rPr kumimoji="0" lang="ru-RU" sz="28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a:t>
            </a:r>
            <a:endParaRPr kumimoji="0" lang="en-GB"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6" name="Rectangle 6"/>
          <p:cNvSpPr>
            <a:spLocks noChangeArrowheads="1"/>
          </p:cNvSpPr>
          <p:nvPr/>
        </p:nvSpPr>
        <p:spPr bwMode="auto">
          <a:xfrm>
            <a:off x="4599112" y="1528936"/>
            <a:ext cx="4563616" cy="5140424"/>
          </a:xfrm>
          <a:prstGeom prst="rect">
            <a:avLst/>
          </a:prstGeom>
          <a:noFill/>
          <a:ln w="9525">
            <a:noFill/>
            <a:miter lim="800000"/>
            <a:headEnd/>
            <a:tailEnd/>
          </a:ln>
          <a:effectLst/>
        </p:spPr>
        <p:txBody>
          <a:bodyPr/>
          <a:lstStyle/>
          <a:p>
            <a:pPr marL="269875" marR="0" lvl="0" indent="-269875" algn="l" defTabSz="914400" rtl="0" eaLnBrk="1" fontAlgn="base" latinLnBrk="0" hangingPunct="1">
              <a:lnSpc>
                <a:spcPct val="100000"/>
              </a:lnSpc>
              <a:spcBef>
                <a:spcPct val="2000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a:t>
            </a:r>
            <a:r>
              <a:rPr kumimoji="0" lang="uk-UA" sz="28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a:t>
            </a: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After this I will return and rebuild David</a:t>
            </a:r>
            <a:r>
              <a:rPr kumimoji="0" lang="uk-UA" sz="28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a:t>
            </a: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s fallen tent. Its ruins I will rebuild, and I will restore it, </a:t>
            </a:r>
            <a:r>
              <a:rPr kumimoji="0" lang="en-US" sz="2800" b="1" i="0" u="none" strike="noStrike" kern="1200" cap="none" spc="0" normalizeH="0" baseline="30000" noProof="0" dirty="0">
                <a:ln>
                  <a:noFill/>
                </a:ln>
                <a:solidFill>
                  <a:srgbClr val="FFFFFF"/>
                </a:solidFill>
                <a:effectLst>
                  <a:glow rad="152400">
                    <a:srgbClr val="000000"/>
                  </a:glow>
                </a:effectLst>
                <a:uLnTx/>
                <a:uFillTx/>
                <a:latin typeface="Arial" charset="0"/>
                <a:ea typeface="Times New Roman" charset="0"/>
              </a:rPr>
              <a:t>17</a:t>
            </a: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that the remnant of </a:t>
            </a:r>
            <a:r>
              <a:rPr kumimoji="0" lang="en-US" sz="2800" b="1" i="0" u="none" strike="noStrike" kern="1200" cap="none" spc="0" normalizeH="0" baseline="0" noProof="0" dirty="0">
                <a:ln>
                  <a:noFill/>
                </a:ln>
                <a:solidFill>
                  <a:srgbClr val="85FFE0"/>
                </a:solidFill>
                <a:effectLst>
                  <a:glow rad="152400">
                    <a:srgbClr val="000000"/>
                  </a:glow>
                </a:effectLst>
                <a:uLnTx/>
                <a:uFillTx/>
                <a:latin typeface="Arial" charset="0"/>
                <a:ea typeface="Times New Roman" charset="0"/>
              </a:rPr>
              <a:t>men</a:t>
            </a: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 may </a:t>
            </a:r>
            <a:r>
              <a:rPr kumimoji="0" lang="en-US" sz="2800" b="1" i="0" u="none" strike="noStrike" kern="1200" cap="none" spc="0" normalizeH="0" baseline="0" noProof="0" dirty="0">
                <a:ln>
                  <a:noFill/>
                </a:ln>
                <a:solidFill>
                  <a:srgbClr val="FFFF00"/>
                </a:solidFill>
                <a:effectLst>
                  <a:glow rad="152400">
                    <a:srgbClr val="000000"/>
                  </a:glow>
                </a:effectLst>
                <a:uLnTx/>
                <a:uFillTx/>
                <a:latin typeface="Arial" charset="0"/>
                <a:ea typeface="Times New Roman" charset="0"/>
              </a:rPr>
              <a:t>seek</a:t>
            </a: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 the Lord, and all the Gentiles who bear my name, says the Lord, who does these things.</a:t>
            </a:r>
            <a:r>
              <a:rPr kumimoji="0" lang="uk-UA" sz="28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a:t>
            </a:r>
            <a:r>
              <a:rPr kumimoji="0" lang="ru-RU" sz="28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a:t>
            </a:r>
            <a:endParaRPr kumimoji="0" lang="en-GB"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7717153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426450" y="76200"/>
            <a:ext cx="698500" cy="4619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593</a:t>
            </a:r>
          </a:p>
        </p:txBody>
      </p:sp>
      <p:sp>
        <p:nvSpPr>
          <p:cNvPr id="133123" name="Rectangle 5"/>
          <p:cNvSpPr>
            <a:spLocks noGrp="1" noChangeArrowheads="1"/>
          </p:cNvSpPr>
          <p:nvPr>
            <p:ph type="title"/>
          </p:nvPr>
        </p:nvSpPr>
        <p:spPr>
          <a:xfrm>
            <a:off x="381000" y="228600"/>
            <a:ext cx="7772400" cy="914400"/>
          </a:xfrm>
          <a:solidFill>
            <a:srgbClr val="000000"/>
          </a:solidFill>
        </p:spPr>
        <p:txBody>
          <a:bodyPr/>
          <a:lstStyle/>
          <a:p>
            <a:pPr eaLnBrk="1" hangingPunct="1"/>
            <a:r>
              <a:rPr lang="en-US" b="1">
                <a:solidFill>
                  <a:srgbClr val="FFFFFF"/>
                </a:solidFill>
                <a:latin typeface="Arial" charset="0"/>
                <a:ea typeface="ＭＳ Ｐゴシック" charset="0"/>
                <a:cs typeface="Arial" charset="0"/>
              </a:rPr>
              <a:t>Amos 9:13a </a:t>
            </a:r>
            <a:r>
              <a:rPr lang="en-US" sz="3200" b="1">
                <a:solidFill>
                  <a:srgbClr val="FFFFFF"/>
                </a:solidFill>
                <a:latin typeface="Arial" charset="0"/>
                <a:ea typeface="ＭＳ Ｐゴシック" charset="0"/>
                <a:cs typeface="Arial" charset="0"/>
              </a:rPr>
              <a:t>(NIV)</a:t>
            </a:r>
            <a:endParaRPr lang="en-US" b="1">
              <a:solidFill>
                <a:srgbClr val="FFFFFF"/>
              </a:solidFill>
              <a:latin typeface="Arial" charset="0"/>
              <a:ea typeface="ＭＳ Ｐゴシック" charset="0"/>
              <a:cs typeface="Arial" charset="0"/>
            </a:endParaRPr>
          </a:p>
        </p:txBody>
      </p:sp>
      <p:pic>
        <p:nvPicPr>
          <p:cNvPr id="133124"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63" y="3498850"/>
            <a:ext cx="9144000" cy="3359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6" name="Rectangle 6"/>
          <p:cNvSpPr>
            <a:spLocks noChangeArrowheads="1"/>
          </p:cNvSpPr>
          <p:nvPr/>
        </p:nvSpPr>
        <p:spPr bwMode="auto">
          <a:xfrm>
            <a:off x="0" y="1268760"/>
            <a:ext cx="8919592" cy="1944216"/>
          </a:xfrm>
          <a:prstGeom prst="rect">
            <a:avLst/>
          </a:prstGeom>
          <a:noFill/>
          <a:ln w="9525">
            <a:noFill/>
            <a:miter lim="800000"/>
            <a:headEnd/>
            <a:tailEnd/>
          </a:ln>
          <a:effectLst/>
        </p:spPr>
        <p:txBody>
          <a:bodyPr/>
          <a:lstStyle/>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a:t>
            </a:r>
            <a:r>
              <a:rPr kumimoji="0" lang="uk-UA"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a:t>
            </a:r>
            <a:r>
              <a:rPr kumimoji="0" lang="en-SG"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The days are coming,</a:t>
            </a:r>
            <a:r>
              <a:rPr kumimoji="0" lang="uk-UA"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a:t>
            </a:r>
            <a:r>
              <a:rPr kumimoji="0" lang="en-SG"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 declares the L</a:t>
            </a:r>
            <a:r>
              <a:rPr kumimoji="0" lang="en-SG" sz="28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ORD</a:t>
            </a:r>
            <a:r>
              <a:rPr kumimoji="0" lang="en-SG"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 </a:t>
            </a:r>
            <a:r>
              <a:rPr kumimoji="0" lang="uk-UA"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a:t>
            </a:r>
            <a:r>
              <a:rPr kumimoji="0" lang="en-SG"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when the reaper will be overtaken by the plowman and the planter by the one treading grapes.</a:t>
            </a: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endParaRPr>
          </a:p>
        </p:txBody>
      </p:sp>
    </p:spTree>
    <p:extLst>
      <p:ext uri="{BB962C8B-B14F-4D97-AF65-F5344CB8AC3E}">
        <p14:creationId xmlns:p14="http://schemas.microsoft.com/office/powerpoint/2010/main" val="30160931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516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49300"/>
            <a:ext cx="9144000" cy="7634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4" name="Text Box 4"/>
          <p:cNvSpPr txBox="1">
            <a:spLocks noChangeArrowheads="1"/>
          </p:cNvSpPr>
          <p:nvPr/>
        </p:nvSpPr>
        <p:spPr bwMode="auto">
          <a:xfrm>
            <a:off x="8426450" y="76200"/>
            <a:ext cx="698500" cy="4619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593</a:t>
            </a:r>
          </a:p>
        </p:txBody>
      </p:sp>
      <p:sp>
        <p:nvSpPr>
          <p:cNvPr id="135171" name="Rectangle 5"/>
          <p:cNvSpPr>
            <a:spLocks noGrp="1" noChangeArrowheads="1"/>
          </p:cNvSpPr>
          <p:nvPr>
            <p:ph type="title"/>
          </p:nvPr>
        </p:nvSpPr>
        <p:spPr>
          <a:xfrm>
            <a:off x="381000" y="228600"/>
            <a:ext cx="7772400" cy="914400"/>
          </a:xfrm>
          <a:solidFill>
            <a:srgbClr val="000000"/>
          </a:solidFill>
        </p:spPr>
        <p:txBody>
          <a:bodyPr/>
          <a:lstStyle/>
          <a:p>
            <a:pPr eaLnBrk="1" hangingPunct="1"/>
            <a:r>
              <a:rPr lang="en-US" b="1">
                <a:solidFill>
                  <a:srgbClr val="FFFFFF"/>
                </a:solidFill>
                <a:latin typeface="Arial" charset="0"/>
                <a:ea typeface="ＭＳ Ｐゴシック" charset="0"/>
                <a:cs typeface="Arial" charset="0"/>
              </a:rPr>
              <a:t>Amos 9:13b </a:t>
            </a:r>
            <a:r>
              <a:rPr lang="en-US" sz="3200" b="1">
                <a:solidFill>
                  <a:srgbClr val="FFFFFF"/>
                </a:solidFill>
                <a:latin typeface="Arial" charset="0"/>
                <a:ea typeface="ＭＳ Ｐゴシック" charset="0"/>
                <a:cs typeface="Arial" charset="0"/>
              </a:rPr>
              <a:t>(NIV)</a:t>
            </a:r>
            <a:endParaRPr lang="en-US" b="1">
              <a:solidFill>
                <a:srgbClr val="FFFFFF"/>
              </a:solidFill>
              <a:latin typeface="Arial" charset="0"/>
              <a:ea typeface="ＭＳ Ｐゴシック" charset="0"/>
              <a:cs typeface="Arial" charset="0"/>
            </a:endParaRPr>
          </a:p>
        </p:txBody>
      </p:sp>
      <p:sp>
        <p:nvSpPr>
          <p:cNvPr id="35846" name="Rectangle 6"/>
          <p:cNvSpPr>
            <a:spLocks noChangeArrowheads="1"/>
          </p:cNvSpPr>
          <p:nvPr/>
        </p:nvSpPr>
        <p:spPr bwMode="auto">
          <a:xfrm>
            <a:off x="4572000" y="1268760"/>
            <a:ext cx="4347592" cy="5140424"/>
          </a:xfrm>
          <a:prstGeom prst="rect">
            <a:avLst/>
          </a:prstGeom>
          <a:noFill/>
          <a:ln w="9525">
            <a:noFill/>
            <a:miter lim="800000"/>
            <a:headEnd/>
            <a:tailEnd/>
          </a:ln>
          <a:effectLst/>
        </p:spPr>
        <p:txBody>
          <a:bodyPr/>
          <a:lstStyle/>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a:t>
            </a:r>
            <a:r>
              <a:rPr kumimoji="0" lang="en-SG"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New wine will drip from the mountains and flow from all the hills.</a:t>
            </a:r>
            <a:r>
              <a:rPr kumimoji="0" lang="ru-RU"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rPr>
              <a:t>"</a:t>
            </a:r>
            <a:endParaRPr kumimoji="0" lang="en-GB" sz="3200" b="1" i="0" u="none" strike="noStrike" kern="1200" cap="none" spc="0" normalizeH="0" baseline="0" noProof="0" dirty="0">
              <a:ln>
                <a:noFill/>
              </a:ln>
              <a:solidFill>
                <a:srgbClr val="FFFFFF"/>
              </a:solidFill>
              <a:effectLst>
                <a:glow rad="152400">
                  <a:srgbClr val="000000"/>
                </a:glow>
              </a:effectLst>
              <a:uLnTx/>
              <a:uFillTx/>
              <a:latin typeface="Arial" charset="0"/>
              <a:ea typeface="Times New Roman" charset="0"/>
            </a:endParaRPr>
          </a:p>
        </p:txBody>
      </p:sp>
    </p:spTree>
    <p:extLst>
      <p:ext uri="{BB962C8B-B14F-4D97-AF65-F5344CB8AC3E}">
        <p14:creationId xmlns:p14="http://schemas.microsoft.com/office/powerpoint/2010/main" val="39722636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17" name="Rectangle 5"/>
          <p:cNvSpPr>
            <a:spLocks noGrp="1" noChangeArrowheads="1"/>
          </p:cNvSpPr>
          <p:nvPr>
            <p:ph type="title"/>
          </p:nvPr>
        </p:nvSpPr>
        <p:spPr>
          <a:xfrm>
            <a:off x="0" y="0"/>
            <a:ext cx="9144000" cy="836613"/>
          </a:xfrm>
          <a:solidFill>
            <a:srgbClr val="000000"/>
          </a:solidFill>
        </p:spPr>
        <p:txBody>
          <a:bodyPr/>
          <a:lstStyle/>
          <a:p>
            <a:pPr eaLnBrk="1" hangingPunct="1"/>
            <a:r>
              <a:rPr lang="en-US" b="1">
                <a:solidFill>
                  <a:srgbClr val="FFFFFF"/>
                </a:solidFill>
                <a:latin typeface="Arial" charset="0"/>
                <a:ea typeface="ＭＳ Ｐゴシック" charset="0"/>
                <a:cs typeface="Arial" charset="0"/>
              </a:rPr>
              <a:t>Amos 9:14-15 </a:t>
            </a:r>
            <a:r>
              <a:rPr lang="en-US" sz="3200" b="1">
                <a:solidFill>
                  <a:srgbClr val="FFFFFF"/>
                </a:solidFill>
                <a:latin typeface="Arial" charset="0"/>
                <a:ea typeface="ＭＳ Ｐゴシック" charset="0"/>
                <a:cs typeface="Arial" charset="0"/>
              </a:rPr>
              <a:t>(NIV)</a:t>
            </a:r>
            <a:endParaRPr lang="en-US" b="1">
              <a:solidFill>
                <a:srgbClr val="FFFFFF"/>
              </a:solidFill>
              <a:latin typeface="Arial" charset="0"/>
              <a:ea typeface="ＭＳ Ｐゴシック" charset="0"/>
              <a:cs typeface="Arial" charset="0"/>
            </a:endParaRPr>
          </a:p>
        </p:txBody>
      </p:sp>
      <p:pic>
        <p:nvPicPr>
          <p:cNvPr id="137218"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36613"/>
            <a:ext cx="9139238" cy="607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4" name="Text Box 4"/>
          <p:cNvSpPr txBox="1">
            <a:spLocks noChangeArrowheads="1"/>
          </p:cNvSpPr>
          <p:nvPr/>
        </p:nvSpPr>
        <p:spPr bwMode="auto">
          <a:xfrm>
            <a:off x="8426450" y="76200"/>
            <a:ext cx="698500" cy="461963"/>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cs typeface="Arial" charset="0"/>
              </a:rPr>
              <a:t>593</a:t>
            </a:r>
          </a:p>
        </p:txBody>
      </p:sp>
      <p:sp>
        <p:nvSpPr>
          <p:cNvPr id="35846" name="Rectangle 6"/>
          <p:cNvSpPr>
            <a:spLocks noChangeArrowheads="1"/>
          </p:cNvSpPr>
          <p:nvPr/>
        </p:nvSpPr>
        <p:spPr bwMode="auto">
          <a:xfrm>
            <a:off x="1137" y="836712"/>
            <a:ext cx="6587087" cy="6021288"/>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279400">
                    <a:srgbClr val="000000"/>
                  </a:glow>
                </a:effectLst>
                <a:uLnTx/>
                <a:uFillTx/>
                <a:latin typeface="Arial" charset="0"/>
                <a:ea typeface="Times New Roman" charset="0"/>
                <a:cs typeface="+mn-cs"/>
              </a:rPr>
              <a:t>"</a:t>
            </a:r>
            <a:r>
              <a:rPr kumimoji="0" lang="uk-UA" sz="3200" b="1" i="0" u="none" strike="noStrike" kern="1200" cap="none" spc="0" normalizeH="0" baseline="0" noProof="0" dirty="0">
                <a:ln>
                  <a:noFill/>
                </a:ln>
                <a:solidFill>
                  <a:srgbClr val="FFFFFF"/>
                </a:solidFill>
                <a:effectLst>
                  <a:glow rad="279400">
                    <a:srgbClr val="000000"/>
                  </a:glow>
                </a:effectLst>
                <a:uLnTx/>
                <a:uFillTx/>
                <a:latin typeface="Arial" charset="0"/>
                <a:ea typeface="Times New Roman" charset="0"/>
                <a:cs typeface="+mn-cs"/>
              </a:rPr>
              <a:t>'</a:t>
            </a:r>
            <a:r>
              <a:rPr kumimoji="0" lang="en-SG" sz="3200" b="1" i="0" u="none" strike="noStrike" kern="1200" cap="none" spc="0" normalizeH="0" baseline="0" noProof="0" dirty="0">
                <a:ln>
                  <a:noFill/>
                </a:ln>
                <a:solidFill>
                  <a:srgbClr val="FFFFFF"/>
                </a:solidFill>
                <a:effectLst>
                  <a:glow rad="279400">
                    <a:srgbClr val="000000"/>
                  </a:glow>
                </a:effectLst>
                <a:uLnTx/>
                <a:uFillTx/>
                <a:latin typeface="Arial" charset="0"/>
                <a:ea typeface="Times New Roman" charset="0"/>
                <a:cs typeface="+mn-cs"/>
              </a:rPr>
              <a:t>I will bring back my exiled people Israel;</a:t>
            </a:r>
            <a:br>
              <a:rPr kumimoji="0" lang="en-SG" sz="3200" b="1" i="0" u="none" strike="noStrike" kern="1200" cap="none" spc="0" normalizeH="0" baseline="0" noProof="0" dirty="0">
                <a:ln>
                  <a:noFill/>
                </a:ln>
                <a:solidFill>
                  <a:srgbClr val="FFFFFF"/>
                </a:solidFill>
                <a:effectLst>
                  <a:glow rad="279400">
                    <a:srgbClr val="000000"/>
                  </a:glow>
                </a:effectLst>
                <a:uLnTx/>
                <a:uFillTx/>
                <a:latin typeface="Arial" charset="0"/>
                <a:ea typeface="Times New Roman" charset="0"/>
                <a:cs typeface="+mn-cs"/>
              </a:rPr>
            </a:br>
            <a:r>
              <a:rPr kumimoji="0" lang="en-SG" sz="3200" b="1" i="0" u="none" strike="noStrike" kern="1200" cap="none" spc="0" normalizeH="0" baseline="0" noProof="0" dirty="0">
                <a:ln>
                  <a:noFill/>
                </a:ln>
                <a:solidFill>
                  <a:srgbClr val="FFFFFF"/>
                </a:solidFill>
                <a:effectLst>
                  <a:glow rad="279400">
                    <a:srgbClr val="000000"/>
                  </a:glow>
                </a:effectLst>
                <a:uLnTx/>
                <a:uFillTx/>
                <a:latin typeface="Arial" charset="0"/>
                <a:ea typeface="Times New Roman" charset="0"/>
                <a:cs typeface="+mn-cs"/>
              </a:rPr>
              <a:t>they will rebuild the ruined cities and live in them. They will plant vineyards and drink their wine; they will make gardens and eat their fruit. </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79400">
                    <a:srgbClr val="000000"/>
                  </a:glow>
                </a:effectLst>
                <a:uLnTx/>
                <a:uFillTx/>
                <a:latin typeface="Arial" charset="0"/>
                <a:ea typeface="Times New Roman" charset="0"/>
                <a:cs typeface="+mn-cs"/>
              </a:rPr>
              <a:t>15</a:t>
            </a:r>
            <a:r>
              <a:rPr kumimoji="0" lang="en-SG" sz="3200" b="1" i="0" u="none" strike="noStrike" kern="1200" cap="none" spc="0" normalizeH="0" baseline="0" noProof="0" dirty="0">
                <a:ln>
                  <a:noFill/>
                </a:ln>
                <a:solidFill>
                  <a:srgbClr val="FFFF00"/>
                </a:solidFill>
                <a:effectLst>
                  <a:glow rad="279400">
                    <a:srgbClr val="000000"/>
                  </a:glow>
                </a:effectLst>
                <a:uLnTx/>
                <a:uFillTx/>
                <a:latin typeface="Arial" charset="0"/>
                <a:ea typeface="Times New Roman" charset="0"/>
                <a:cs typeface="+mn-cs"/>
              </a:rPr>
              <a:t>I will plant Israel in their own land, never again to be uprooted from the land I have given them</a:t>
            </a:r>
            <a:r>
              <a:rPr kumimoji="0" lang="en-SG" sz="3200" b="1" i="0" u="none" strike="noStrike" kern="1200" cap="none" spc="0" normalizeH="0" baseline="0" noProof="0" dirty="0">
                <a:ln>
                  <a:noFill/>
                </a:ln>
                <a:solidFill>
                  <a:srgbClr val="FFFFFF"/>
                </a:solidFill>
                <a:effectLst>
                  <a:glow rad="279400">
                    <a:srgbClr val="000000"/>
                  </a:glow>
                </a:effectLst>
                <a:uLnTx/>
                <a:uFillTx/>
                <a:latin typeface="Arial" charset="0"/>
                <a:ea typeface="Times New Roman" charset="0"/>
                <a:cs typeface="+mn-cs"/>
              </a:rPr>
              <a:t>,</a:t>
            </a:r>
            <a:r>
              <a:rPr kumimoji="0" lang="uk-UA" sz="3200" b="1" i="0" u="none" strike="noStrike" kern="1200" cap="none" spc="0" normalizeH="0" baseline="0" noProof="0" dirty="0">
                <a:ln>
                  <a:noFill/>
                </a:ln>
                <a:solidFill>
                  <a:srgbClr val="FFFFFF"/>
                </a:solidFill>
                <a:effectLst>
                  <a:glow rad="279400">
                    <a:srgbClr val="000000"/>
                  </a:glow>
                </a:effectLst>
                <a:uLnTx/>
                <a:uFillTx/>
                <a:latin typeface="Arial" charset="0"/>
                <a:ea typeface="Times New Roman" charset="0"/>
                <a:cs typeface="+mn-cs"/>
              </a:rPr>
              <a:t>'</a:t>
            </a:r>
            <a:r>
              <a:rPr kumimoji="0" lang="en-SG" sz="3200" b="1" i="0" u="none" strike="noStrike" kern="1200" cap="none" spc="0" normalizeH="0" baseline="0" noProof="0" dirty="0">
                <a:ln>
                  <a:noFill/>
                </a:ln>
                <a:solidFill>
                  <a:srgbClr val="FFFFFF"/>
                </a:solidFill>
                <a:effectLst>
                  <a:glow rad="279400">
                    <a:srgbClr val="000000"/>
                  </a:glow>
                </a:effectLst>
                <a:uLnTx/>
                <a:uFillTx/>
                <a:latin typeface="Arial" charset="0"/>
                <a:ea typeface="Times New Roman" charset="0"/>
                <a:cs typeface="+mn-cs"/>
              </a:rPr>
              <a:t> says the L</a:t>
            </a:r>
            <a:r>
              <a:rPr kumimoji="0" lang="en-SG" sz="2800" b="1" i="0" u="none" strike="noStrike" kern="1200" cap="none" spc="0" normalizeH="0" baseline="0" noProof="0" dirty="0">
                <a:ln>
                  <a:noFill/>
                </a:ln>
                <a:solidFill>
                  <a:srgbClr val="FFFFFF"/>
                </a:solidFill>
                <a:effectLst>
                  <a:glow rad="279400">
                    <a:srgbClr val="000000"/>
                  </a:glow>
                </a:effectLst>
                <a:uLnTx/>
                <a:uFillTx/>
                <a:latin typeface="Arial" charset="0"/>
                <a:ea typeface="Times New Roman" charset="0"/>
                <a:cs typeface="+mn-cs"/>
              </a:rPr>
              <a:t>ORD</a:t>
            </a:r>
            <a:r>
              <a:rPr kumimoji="0" lang="en-SG" sz="3200" b="1" i="0" u="none" strike="noStrike" kern="1200" cap="none" spc="0" normalizeH="0" baseline="0" noProof="0" dirty="0">
                <a:ln>
                  <a:noFill/>
                </a:ln>
                <a:solidFill>
                  <a:srgbClr val="FFFFFF"/>
                </a:solidFill>
                <a:effectLst>
                  <a:glow rad="279400">
                    <a:srgbClr val="000000"/>
                  </a:glow>
                </a:effectLst>
                <a:uLnTx/>
                <a:uFillTx/>
                <a:latin typeface="Arial" charset="0"/>
                <a:ea typeface="Times New Roman" charset="0"/>
                <a:cs typeface="+mn-cs"/>
              </a:rPr>
              <a:t> your God.</a:t>
            </a:r>
            <a:r>
              <a:rPr kumimoji="0" lang="ru-RU" sz="3200" b="1" i="0" u="none" strike="noStrike" kern="1200" cap="none" spc="0" normalizeH="0" baseline="0" noProof="0" dirty="0">
                <a:ln>
                  <a:noFill/>
                </a:ln>
                <a:solidFill>
                  <a:srgbClr val="FFFFFF"/>
                </a:solidFill>
                <a:effectLst>
                  <a:glow rad="279400">
                    <a:srgbClr val="000000"/>
                  </a:glow>
                </a:effectLst>
                <a:uLnTx/>
                <a:uFillTx/>
                <a:latin typeface="Arial" charset="0"/>
                <a:ea typeface="Times New Roman" charset="0"/>
                <a:cs typeface="+mn-cs"/>
              </a:rPr>
              <a:t>"</a:t>
            </a:r>
            <a:endParaRPr kumimoji="0" lang="en-GB" sz="3200" b="1" i="0" u="none" strike="noStrike" kern="1200" cap="none" spc="0" normalizeH="0" baseline="0" noProof="0" dirty="0">
              <a:ln>
                <a:noFill/>
              </a:ln>
              <a:solidFill>
                <a:srgbClr val="FFFFFF"/>
              </a:solidFill>
              <a:effectLst>
                <a:glow rad="279400">
                  <a:srgbClr val="000000"/>
                </a:glow>
              </a:effectLst>
              <a:uLnTx/>
              <a:uFillTx/>
              <a:latin typeface="Arial" charset="0"/>
              <a:ea typeface="Times New Roman" charset="0"/>
              <a:cs typeface="+mn-cs"/>
            </a:endParaRPr>
          </a:p>
        </p:txBody>
      </p:sp>
    </p:spTree>
    <p:extLst>
      <p:ext uri="{BB962C8B-B14F-4D97-AF65-F5344CB8AC3E}">
        <p14:creationId xmlns:p14="http://schemas.microsoft.com/office/powerpoint/2010/main" val="9072547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blinds(horizontal)">
                                      <p:cBhvr>
                                        <p:cTn id="7"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4" descr="zech-7blessing via israel.jpg"/>
          <p:cNvPicPr>
            <a:picLocks noChangeAspect="1"/>
          </p:cNvPicPr>
          <p:nvPr/>
        </p:nvPicPr>
        <p:blipFill>
          <a:blip r:embed="rId2">
            <a:lum bright="-22000"/>
            <a:extLst>
              <a:ext uri="{28A0092B-C50C-407E-A947-70E740481C1C}">
                <a14:useLocalDpi xmlns:a14="http://schemas.microsoft.com/office/drawing/2010/main"/>
              </a:ext>
            </a:extLst>
          </a:blip>
          <a:srcRect/>
          <a:stretch>
            <a:fillRect/>
          </a:stretch>
        </p:blipFill>
        <p:spPr bwMode="auto">
          <a:xfrm>
            <a:off x="0" y="838200"/>
            <a:ext cx="9144000" cy="601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0" name="Title 2"/>
          <p:cNvSpPr>
            <a:spLocks noGrp="1"/>
          </p:cNvSpPr>
          <p:nvPr>
            <p:ph type="title" idx="4294967295"/>
          </p:nvPr>
        </p:nvSpPr>
        <p:spPr>
          <a:xfrm>
            <a:off x="0" y="0"/>
            <a:ext cx="9144000" cy="914400"/>
          </a:xfrm>
          <a:solidFill>
            <a:srgbClr val="000000"/>
          </a:solidFill>
        </p:spPr>
        <p:txBody>
          <a:bodyPr/>
          <a:lstStyle/>
          <a:p>
            <a:r>
              <a:rPr lang="en-US" sz="3600" b="1">
                <a:solidFill>
                  <a:srgbClr val="FFFFFF"/>
                </a:solidFill>
                <a:latin typeface="Arial" charset="0"/>
                <a:ea typeface="ＭＳ Ｐゴシック" charset="0"/>
                <a:cs typeface="Arial" charset="0"/>
              </a:rPr>
              <a:t>Millennial Worship</a:t>
            </a:r>
          </a:p>
        </p:txBody>
      </p:sp>
      <p:sp>
        <p:nvSpPr>
          <p:cNvPr id="4" name="Title 2"/>
          <p:cNvSpPr txBox="1">
            <a:spLocks/>
          </p:cNvSpPr>
          <p:nvPr/>
        </p:nvSpPr>
        <p:spPr bwMode="auto">
          <a:xfrm>
            <a:off x="457200" y="685800"/>
            <a:ext cx="8610600" cy="6019800"/>
          </a:xfrm>
          <a:prstGeom prst="rect">
            <a:avLst/>
          </a:prstGeom>
          <a:noFill/>
          <a:ln w="9525">
            <a:noFill/>
            <a:round/>
            <a:headEnd/>
            <a:tailEnd/>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In the end, the enemies of Jerusalem who survive the plague will go up to Jerusalem each year to worship the King... and to celebrate the Festival of Shelters. </a:t>
            </a:r>
            <a:r>
              <a:rPr kumimoji="0" lang="en-US" sz="2800" b="1" i="0" u="none" strike="noStrike" kern="1200" cap="none" spc="0" normalizeH="0" baseline="3000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17</a:t>
            </a:r>
            <a:r>
              <a:rPr kumimoji="0" lang="en-US" sz="28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Any nation in the world that refuses to come to Jerusalem to worship the King... will have no rain. </a:t>
            </a:r>
            <a:r>
              <a:rPr kumimoji="0" lang="en-US" sz="2800" b="1" i="0" u="none" strike="noStrike" kern="1200" cap="none" spc="0" normalizeH="0" baseline="3000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18</a:t>
            </a:r>
            <a:r>
              <a:rPr kumimoji="0" lang="en-US" sz="28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If the people of Egypt refuse to attend the festival, the L</a:t>
            </a:r>
            <a:r>
              <a:rPr kumimoji="0" lang="en-US" sz="24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ORD</a:t>
            </a:r>
            <a:r>
              <a:rPr kumimoji="0" lang="en-US" sz="28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 will punish them with the same plague that he sends on the other nations who refuse to go. </a:t>
            </a:r>
            <a:r>
              <a:rPr kumimoji="0" lang="en-US" sz="2800" b="1" i="0" u="none" strike="noStrike" kern="1200" cap="none" spc="0" normalizeH="0" baseline="3000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19</a:t>
            </a:r>
            <a:r>
              <a:rPr kumimoji="0" lang="en-US" sz="28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Egypt and the other nations will all be punished if they don</a:t>
            </a:r>
            <a:r>
              <a:rPr kumimoji="0" lang="mr-IN" altLang="ja-JP" sz="28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t go to celebrate the Festival of Shelters</a:t>
            </a:r>
            <a:r>
              <a:rPr kumimoji="0" lang="ru-RU" altLang="ja-JP" sz="28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(Zechariah 14:16-19 </a:t>
            </a:r>
            <a:r>
              <a:rPr kumimoji="0" lang="en-US" sz="24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NLT</a:t>
            </a:r>
            <a:r>
              <a:rPr kumimoji="0" lang="en-US" sz="2800" b="1" i="0" u="none" strike="noStrike" kern="1200" cap="none" spc="0" normalizeH="0" baseline="0" noProof="0" dirty="0">
                <a:ln>
                  <a:noFill/>
                </a:ln>
                <a:solidFill>
                  <a:srgbClr val="FFFFFF"/>
                </a:solidFill>
                <a:effectLst>
                  <a:glow rad="254000">
                    <a:srgbClr val="000000">
                      <a:alpha val="89000"/>
                    </a:srgbClr>
                  </a:glow>
                </a:effectLst>
                <a:uLnTx/>
                <a:uFillTx/>
                <a:latin typeface="Arial" charset="0"/>
                <a:ea typeface="ＭＳ Ｐゴシック" charset="0"/>
                <a:cs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Arial"/>
              <a:cs typeface="Arial"/>
            </a:endParaRPr>
          </a:p>
        </p:txBody>
      </p:sp>
      <p:sp>
        <p:nvSpPr>
          <p:cNvPr id="2" name="Title 1"/>
          <p:cNvSpPr>
            <a:spLocks noGrp="1"/>
          </p:cNvSpPr>
          <p:nvPr>
            <p:ph type="title"/>
          </p:nvPr>
        </p:nvSpPr>
        <p:spPr>
          <a:xfrm>
            <a:off x="29882" y="5169647"/>
            <a:ext cx="9144000" cy="1688354"/>
          </a:xfrm>
          <a:solidFill>
            <a:schemeClr val="tx1"/>
          </a:solidFill>
        </p:spPr>
        <p:txBody>
          <a:bodyPr anchor="ctr"/>
          <a:lstStyle/>
          <a:p>
            <a:pPr>
              <a:defRPr/>
            </a:pPr>
            <a:r>
              <a:rPr lang="mr-IN" sz="3200" dirty="0">
                <a:effectLst/>
                <a:latin typeface="Arial" charset="0"/>
              </a:rPr>
              <a:t>"</a:t>
            </a:r>
            <a:r>
              <a:rPr lang="en-US" sz="3200" dirty="0">
                <a:effectLst/>
                <a:latin typeface="Arial" charset="0"/>
              </a:rPr>
              <a:t>And you have caused them to become a Kingdom of priests for our God. </a:t>
            </a:r>
            <a:r>
              <a:rPr lang="en-US" sz="3200" dirty="0">
                <a:solidFill>
                  <a:srgbClr val="FFFF00"/>
                </a:solidFill>
                <a:effectLst/>
                <a:latin typeface="Arial" charset="0"/>
              </a:rPr>
              <a:t>And they will reign on the earth</a:t>
            </a:r>
            <a:r>
              <a:rPr lang="mr-IN" sz="3200" dirty="0">
                <a:effectLst/>
                <a:latin typeface="Arial" charset="0"/>
              </a:rPr>
              <a:t>"</a:t>
            </a:r>
            <a:r>
              <a:rPr lang="en-US" sz="3200" dirty="0">
                <a:effectLst/>
                <a:latin typeface="Arial" charset="0"/>
              </a:rPr>
              <a:t> (Rev 5:10 </a:t>
            </a:r>
            <a:r>
              <a:rPr lang="en-US" sz="2800" dirty="0">
                <a:effectLst/>
                <a:latin typeface="Arial" charset="0"/>
              </a:rPr>
              <a:t>NLT</a:t>
            </a:r>
            <a:r>
              <a:rPr lang="en-US" sz="3200" dirty="0">
                <a:effectLst/>
                <a:latin typeface="Arial" charset="0"/>
              </a:rPr>
              <a:t>).</a:t>
            </a:r>
          </a:p>
        </p:txBody>
      </p:sp>
      <p:sp>
        <p:nvSpPr>
          <p:cNvPr id="5"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pic>
        <p:nvPicPr>
          <p:cNvPr id="3" name="Picture 2" descr="rev 5v10 saints reign 0-King20Jesus.jpg">
            <a:extLst>
              <a:ext uri="{FF2B5EF4-FFF2-40B4-BE49-F238E27FC236}">
                <a16:creationId xmlns:a16="http://schemas.microsoft.com/office/drawing/2014/main" id="{4D4380C3-D7F9-6CB9-E056-6A1CACC948A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932706" cy="5199530"/>
          </a:xfrm>
          <a:prstGeom prst="rect">
            <a:avLst/>
          </a:prstGeom>
        </p:spPr>
      </p:pic>
    </p:spTree>
    <p:extLst>
      <p:ext uri="{BB962C8B-B14F-4D97-AF65-F5344CB8AC3E}">
        <p14:creationId xmlns:p14="http://schemas.microsoft.com/office/powerpoint/2010/main" val="23676183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12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86018" name="Text Box 2"/>
          <p:cNvSpPr txBox="1">
            <a:spLocks noChangeArrowheads="1"/>
          </p:cNvSpPr>
          <p:nvPr/>
        </p:nvSpPr>
        <p:spPr bwMode="auto">
          <a:xfrm>
            <a:off x="457200" y="204788"/>
            <a:ext cx="5943600" cy="701675"/>
          </a:xfrm>
          <a:prstGeom prst="rect">
            <a:avLst/>
          </a:prstGeom>
          <a:solidFill>
            <a:srgbClr val="003399"/>
          </a:solidFill>
          <a:ln w="9360">
            <a:solidFill>
              <a:srgbClr val="000514"/>
            </a:solidFill>
            <a:miter lim="800000"/>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E5E5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000" b="1" i="0" u="none" strike="noStrike" kern="1200" cap="none" spc="0" normalizeH="0" baseline="0" noProof="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Millennial Jerusalem</a:t>
            </a:r>
          </a:p>
        </p:txBody>
      </p:sp>
      <p:sp>
        <p:nvSpPr>
          <p:cNvPr id="86019" name="AutoShape 3"/>
          <p:cNvSpPr>
            <a:spLocks noChangeArrowheads="1"/>
          </p:cNvSpPr>
          <p:nvPr/>
        </p:nvSpPr>
        <p:spPr bwMode="auto">
          <a:xfrm>
            <a:off x="5181600" y="908050"/>
            <a:ext cx="1035050" cy="2070100"/>
          </a:xfrm>
          <a:prstGeom prst="star4">
            <a:avLst>
              <a:gd name="adj" fmla="val 12500"/>
            </a:avLst>
          </a:prstGeom>
          <a:solidFill>
            <a:srgbClr val="FF0000"/>
          </a:solidFill>
          <a:ln w="9525">
            <a:noFill/>
            <a:round/>
            <a:headEnd/>
            <a:tailEnd/>
          </a:ln>
          <a:effectLst>
            <a:outerShdw dist="17819" dir="2700000" algn="ctr" rotWithShape="0">
              <a:srgbClr val="000514">
                <a:alpha val="50027"/>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6020" name="Line 4"/>
          <p:cNvSpPr>
            <a:spLocks noChangeShapeType="1"/>
          </p:cNvSpPr>
          <p:nvPr/>
        </p:nvSpPr>
        <p:spPr bwMode="auto">
          <a:xfrm flipH="1">
            <a:off x="5027613" y="2362200"/>
            <a:ext cx="307975" cy="609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6021" name="Line 5"/>
          <p:cNvSpPr>
            <a:spLocks noChangeShapeType="1"/>
          </p:cNvSpPr>
          <p:nvPr/>
        </p:nvSpPr>
        <p:spPr bwMode="auto">
          <a:xfrm flipH="1" flipV="1">
            <a:off x="4951413" y="1674813"/>
            <a:ext cx="384175" cy="1555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6022" name="Line 6"/>
          <p:cNvSpPr>
            <a:spLocks noChangeShapeType="1"/>
          </p:cNvSpPr>
          <p:nvPr/>
        </p:nvSpPr>
        <p:spPr bwMode="auto">
          <a:xfrm flipV="1">
            <a:off x="6330950" y="1685925"/>
            <a:ext cx="762000" cy="793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6023" name="Line 7"/>
          <p:cNvSpPr>
            <a:spLocks noChangeShapeType="1"/>
          </p:cNvSpPr>
          <p:nvPr/>
        </p:nvSpPr>
        <p:spPr bwMode="auto">
          <a:xfrm>
            <a:off x="6286500" y="2133600"/>
            <a:ext cx="1828800" cy="1752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6024" name="Line 8"/>
          <p:cNvSpPr>
            <a:spLocks noChangeShapeType="1"/>
          </p:cNvSpPr>
          <p:nvPr/>
        </p:nvSpPr>
        <p:spPr bwMode="auto">
          <a:xfrm flipH="1">
            <a:off x="3579813" y="2133600"/>
            <a:ext cx="1603375" cy="14478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6025" name="Line 9"/>
          <p:cNvSpPr>
            <a:spLocks noChangeShapeType="1"/>
          </p:cNvSpPr>
          <p:nvPr/>
        </p:nvSpPr>
        <p:spPr bwMode="auto">
          <a:xfrm flipH="1">
            <a:off x="2894013" y="1981200"/>
            <a:ext cx="2212975" cy="1588"/>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6026" name="Line 10"/>
          <p:cNvSpPr>
            <a:spLocks noChangeShapeType="1"/>
          </p:cNvSpPr>
          <p:nvPr/>
        </p:nvSpPr>
        <p:spPr bwMode="auto">
          <a:xfrm>
            <a:off x="6332538" y="1916113"/>
            <a:ext cx="1524000" cy="3810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1121291" name="Text Box 11"/>
          <p:cNvSpPr txBox="1">
            <a:spLocks noChangeArrowheads="1"/>
          </p:cNvSpPr>
          <p:nvPr/>
        </p:nvSpPr>
        <p:spPr bwMode="auto">
          <a:xfrm>
            <a:off x="152400" y="4383088"/>
            <a:ext cx="7467600" cy="1571625"/>
          </a:xfrm>
          <a:prstGeom prst="rect">
            <a:avLst/>
          </a:prstGeom>
          <a:solidFill>
            <a:srgbClr val="003399"/>
          </a:solidFill>
          <a:ln w="9360">
            <a:solidFill>
              <a:srgbClr val="000514"/>
            </a:solidFill>
            <a:miter lim="800000"/>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law will go out from Zion, </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word of the L</a:t>
            </a:r>
            <a:r>
              <a:rPr kumimoji="0" lang="en-GB"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ORD</a:t>
            </a:r>
            <a:r>
              <a:rPr kumimoji="0" lang="en-GB"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from Jerusalem</a:t>
            </a:r>
            <a:r>
              <a:rPr kumimoji="0" lang="ru-RU"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GB"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--Isaiah 2:3</a:t>
            </a:r>
          </a:p>
        </p:txBody>
      </p:sp>
      <p:sp>
        <p:nvSpPr>
          <p:cNvPr id="1121292" name="Text Box 12"/>
          <p:cNvSpPr txBox="1">
            <a:spLocks noChangeArrowheads="1"/>
          </p:cNvSpPr>
          <p:nvPr/>
        </p:nvSpPr>
        <p:spPr bwMode="auto">
          <a:xfrm>
            <a:off x="8107363" y="0"/>
            <a:ext cx="1030287" cy="460375"/>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3399"/>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3399"/>
                </a:solidFill>
                <a:effectLst/>
                <a:uLnTx/>
                <a:uFillTx/>
                <a:latin typeface="Arial" charset="0"/>
                <a:ea typeface="ＭＳ Ｐゴシック" charset="0"/>
                <a:cs typeface="Arial" charset="0"/>
              </a:rPr>
              <a:t>461b</a:t>
            </a:r>
          </a:p>
        </p:txBody>
      </p:sp>
    </p:spTree>
    <p:extLst>
      <p:ext uri="{BB962C8B-B14F-4D97-AF65-F5344CB8AC3E}">
        <p14:creationId xmlns:p14="http://schemas.microsoft.com/office/powerpoint/2010/main" val="3093776287"/>
      </p:ext>
    </p:extLst>
  </p:cSld>
  <p:clrMapOvr>
    <a:masterClrMapping/>
  </p:clrMapOvr>
  <p:transition>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7154" name="Rectangle 3"/>
          <p:cNvSpPr>
            <a:spLocks noGrp="1" noRot="1" noChangeArrowheads="1"/>
          </p:cNvSpPr>
          <p:nvPr>
            <p:ph type="title" idx="4294967295"/>
          </p:nvPr>
        </p:nvSpPr>
        <p:spPr>
          <a:xfrm>
            <a:off x="457200" y="274638"/>
            <a:ext cx="7499176" cy="563562"/>
          </a:xfrm>
          <a:solidFill>
            <a:schemeClr val="bg1"/>
          </a:solidFill>
          <a:ln>
            <a:solidFill>
              <a:schemeClr val="bg2"/>
            </a:solidFill>
          </a:ln>
        </p:spPr>
        <p:txBody>
          <a:bodyPr/>
          <a:lstStyle/>
          <a:p>
            <a:r>
              <a:rPr lang="en-US" sz="3600">
                <a:effectLst/>
                <a:latin typeface="Arial" charset="0"/>
                <a:ea typeface="ＭＳ Ｐゴシック" charset="0"/>
                <a:cs typeface="Arial" charset="0"/>
              </a:rPr>
              <a:t>Millennial Jerusalem (Micah)</a:t>
            </a:r>
          </a:p>
        </p:txBody>
      </p:sp>
      <p:sp>
        <p:nvSpPr>
          <p:cNvPr id="236548" name="AutoShape 4"/>
          <p:cNvSpPr>
            <a:spLocks noChangeArrowheads="1"/>
          </p:cNvSpPr>
          <p:nvPr/>
        </p:nvSpPr>
        <p:spPr bwMode="auto">
          <a:xfrm>
            <a:off x="5181600" y="1676400"/>
            <a:ext cx="533400" cy="533400"/>
          </a:xfrm>
          <a:prstGeom prst="star4">
            <a:avLst>
              <a:gd name="adj" fmla="val 12500"/>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cs typeface="ＭＳ Ｐゴシック" charset="0"/>
            </a:endParaRPr>
          </a:p>
        </p:txBody>
      </p:sp>
      <p:sp>
        <p:nvSpPr>
          <p:cNvPr id="236549"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cs typeface="ＭＳ Ｐゴシック" charset="0"/>
            </a:endParaRPr>
          </a:p>
        </p:txBody>
      </p:sp>
      <p:sp>
        <p:nvSpPr>
          <p:cNvPr id="236550"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cs typeface="ＭＳ Ｐゴシック" charset="0"/>
            </a:endParaRPr>
          </a:p>
        </p:txBody>
      </p:sp>
      <p:sp>
        <p:nvSpPr>
          <p:cNvPr id="236551"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cs typeface="ＭＳ Ｐゴシック" charset="0"/>
            </a:endParaRPr>
          </a:p>
        </p:txBody>
      </p:sp>
      <p:sp>
        <p:nvSpPr>
          <p:cNvPr id="236552"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cs typeface="ＭＳ Ｐゴシック" charset="0"/>
            </a:endParaRPr>
          </a:p>
        </p:txBody>
      </p:sp>
      <p:sp>
        <p:nvSpPr>
          <p:cNvPr id="236553"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cs typeface="ＭＳ Ｐゴシック" charset="0"/>
            </a:endParaRPr>
          </a:p>
        </p:txBody>
      </p:sp>
      <p:sp>
        <p:nvSpPr>
          <p:cNvPr id="236554"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cs typeface="ＭＳ Ｐゴシック" charset="0"/>
            </a:endParaRPr>
          </a:p>
        </p:txBody>
      </p:sp>
      <p:sp>
        <p:nvSpPr>
          <p:cNvPr id="236555"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charset="0"/>
              <a:cs typeface="ＭＳ Ｐゴシック" charset="0"/>
            </a:endParaRPr>
          </a:p>
        </p:txBody>
      </p:sp>
      <p:sp>
        <p:nvSpPr>
          <p:cNvPr id="817163" name="Text Box 12"/>
          <p:cNvSpPr txBox="1">
            <a:spLocks noChangeArrowheads="1"/>
          </p:cNvSpPr>
          <p:nvPr/>
        </p:nvSpPr>
        <p:spPr bwMode="auto">
          <a:xfrm>
            <a:off x="152400" y="4383088"/>
            <a:ext cx="8092008" cy="1569660"/>
          </a:xfrm>
          <a:prstGeom prst="rect">
            <a:avLst/>
          </a:prstGeom>
          <a:solidFill>
            <a:schemeClr val="bg1"/>
          </a:solidFill>
          <a:ln w="9525">
            <a:solidFill>
              <a:schemeClr val="bg2"/>
            </a:solid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mr-IN" altLang="ja-JP" sz="3200" b="0"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3200" b="0" i="0" u="none" strike="noStrike" kern="1200" cap="none" spc="0" normalizeH="0" baseline="0" noProof="0" dirty="0">
                <a:ln>
                  <a:noFill/>
                </a:ln>
                <a:solidFill>
                  <a:srgbClr val="FFFFFF"/>
                </a:solidFill>
                <a:effectLst/>
                <a:uLnTx/>
                <a:uFillTx/>
                <a:latin typeface="Arial" charset="0"/>
                <a:ea typeface="ＭＳ Ｐゴシック" charset="0"/>
              </a:rPr>
              <a:t>For out of Zion shall go forth the law, and the word of the L</a:t>
            </a:r>
            <a:r>
              <a:rPr kumimoji="0" lang="en-US" altLang="ja-JP" sz="2800" b="0" i="0" u="none" strike="noStrike" kern="1200" cap="none" spc="0" normalizeH="0" baseline="0" noProof="0" dirty="0">
                <a:ln>
                  <a:noFill/>
                </a:ln>
                <a:solidFill>
                  <a:srgbClr val="FFFFFF"/>
                </a:solidFill>
                <a:effectLst/>
                <a:uLnTx/>
                <a:uFillTx/>
                <a:latin typeface="Arial" charset="0"/>
                <a:ea typeface="ＭＳ Ｐゴシック" charset="0"/>
              </a:rPr>
              <a:t>ORD</a:t>
            </a:r>
            <a:r>
              <a:rPr kumimoji="0" lang="en-US" altLang="ja-JP" sz="3200" b="0" i="0" u="none" strike="noStrike" kern="1200" cap="none" spc="0" normalizeH="0" baseline="0" noProof="0" dirty="0">
                <a:ln>
                  <a:noFill/>
                </a:ln>
                <a:solidFill>
                  <a:srgbClr val="FFFFFF"/>
                </a:solidFill>
                <a:effectLst/>
                <a:uLnTx/>
                <a:uFillTx/>
                <a:latin typeface="Arial" charset="0"/>
                <a:ea typeface="ＭＳ Ｐゴシック" charset="0"/>
              </a:rPr>
              <a:t> from Jerusalem</a:t>
            </a:r>
            <a:r>
              <a:rPr kumimoji="0" lang="mr-IN" altLang="ja-JP" sz="3200" b="0"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altLang="ja-JP" sz="3200" b="0"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ＭＳ Ｐゴシック" charset="0"/>
              </a:rPr>
              <a:t>––Micah 4:2</a:t>
            </a:r>
          </a:p>
        </p:txBody>
      </p:sp>
      <p:sp>
        <p:nvSpPr>
          <p:cNvPr id="236557" name="Text Box 13"/>
          <p:cNvSpPr txBox="1">
            <a:spLocks noChangeArrowheads="1"/>
          </p:cNvSpPr>
          <p:nvPr/>
        </p:nvSpPr>
        <p:spPr bwMode="auto">
          <a:xfrm>
            <a:off x="8299450" y="0"/>
            <a:ext cx="838200" cy="51911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3399"/>
                </a:solidFill>
                <a:effectLst/>
                <a:uLnTx/>
                <a:uFillTx/>
                <a:latin typeface="Arial" charset="0"/>
                <a:ea typeface="ＭＳ Ｐゴシック" charset="0"/>
                <a:cs typeface="Arial" charset="0"/>
              </a:rPr>
              <a:t>106</a:t>
            </a:r>
            <a:endParaRPr kumimoji="0" lang="en-US" sz="2800" b="0" i="0" u="none" strike="noStrike" kern="1200" cap="none" spc="0" normalizeH="0" baseline="0" noProof="0" dirty="0">
              <a:ln>
                <a:noFill/>
              </a:ln>
              <a:solidFill>
                <a:srgbClr val="003399"/>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782751686"/>
      </p:ext>
    </p:extLst>
  </p:cSld>
  <p:clrMapOvr>
    <a:masterClrMapping/>
  </p:clrMapOvr>
  <p:transition>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685800" y="152400"/>
            <a:ext cx="7772400" cy="990600"/>
          </a:xfrm>
          <a:prstGeom prst="rect">
            <a:avLst/>
          </a:prstGeom>
          <a:noFill/>
          <a:ln w="9525">
            <a:noFill/>
            <a:round/>
            <a:headEnd/>
            <a:tailEnd/>
          </a:ln>
          <a:effectLst/>
        </p:spPr>
        <p:txBody>
          <a:bodyPr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8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rPr>
              <a:t>Who copied whom?</a:t>
            </a:r>
          </a:p>
        </p:txBody>
      </p:sp>
      <p:sp>
        <p:nvSpPr>
          <p:cNvPr id="142338" name="Rectangle 2"/>
          <p:cNvSpPr>
            <a:spLocks noChangeArrowheads="1"/>
          </p:cNvSpPr>
          <p:nvPr/>
        </p:nvSpPr>
        <p:spPr bwMode="auto">
          <a:xfrm>
            <a:off x="685800" y="1905000"/>
            <a:ext cx="38100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l" defTabSz="449263" rtl="0" eaLnBrk="1" fontAlgn="base" latinLnBrk="0" hangingPunct="1">
              <a:lnSpc>
                <a:spcPct val="80000"/>
              </a:lnSpc>
              <a:spcBef>
                <a:spcPts val="700"/>
              </a:spcBef>
              <a:spcAft>
                <a:spcPct val="0"/>
              </a:spcAft>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ESV Isaiah 2:2 It shall come to pass in the latter days that the mountain of the house of the L</a:t>
            </a:r>
            <a:r>
              <a:rPr kumimoji="0" lang="en-GB"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ORD</a:t>
            </a:r>
            <a:r>
              <a:rPr kumimoji="0" lang="en-GB"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 shall be established as the highest of the mountains, and shall be lifted up above the hills; and </a:t>
            </a:r>
            <a:r>
              <a:rPr kumimoji="0" lang="en-GB" sz="2800" b="0"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all the nations</a:t>
            </a:r>
            <a:r>
              <a:rPr kumimoji="0" lang="en-GB"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 shall flow to it, </a:t>
            </a:r>
          </a:p>
        </p:txBody>
      </p:sp>
      <p:sp>
        <p:nvSpPr>
          <p:cNvPr id="142339" name="Rectangle 3"/>
          <p:cNvSpPr>
            <a:spLocks noChangeArrowheads="1"/>
          </p:cNvSpPr>
          <p:nvPr/>
        </p:nvSpPr>
        <p:spPr bwMode="auto">
          <a:xfrm>
            <a:off x="4648200" y="1905000"/>
            <a:ext cx="38100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l" defTabSz="449263" rtl="0" eaLnBrk="1" fontAlgn="base" latinLnBrk="0" hangingPunct="1">
              <a:lnSpc>
                <a:spcPct val="80000"/>
              </a:lnSpc>
              <a:spcBef>
                <a:spcPts val="700"/>
              </a:spcBef>
              <a:spcAft>
                <a:spcPct val="0"/>
              </a:spcAft>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ESV Micah 4:1 It shall come to pass in the latter days that the mountain of the house of the L</a:t>
            </a:r>
            <a:r>
              <a:rPr kumimoji="0" lang="en-GB"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ORD</a:t>
            </a:r>
            <a:r>
              <a:rPr kumimoji="0" lang="en-GB"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 shall be established as the highest of the mountains, and </a:t>
            </a:r>
            <a:r>
              <a:rPr kumimoji="0" lang="en-GB" sz="2800" b="0"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it </a:t>
            </a:r>
            <a:r>
              <a:rPr kumimoji="0" lang="en-GB"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shall be lifted up above the hills; and </a:t>
            </a:r>
            <a:r>
              <a:rPr kumimoji="0" lang="en-GB" sz="2800" b="0"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peoples </a:t>
            </a:r>
            <a:r>
              <a:rPr kumimoji="0" lang="en-GB"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shall flow to it, </a:t>
            </a:r>
          </a:p>
        </p:txBody>
      </p:sp>
    </p:spTree>
    <p:extLst>
      <p:ext uri="{BB962C8B-B14F-4D97-AF65-F5344CB8AC3E}">
        <p14:creationId xmlns:p14="http://schemas.microsoft.com/office/powerpoint/2010/main" val="26276465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6337604"/>
          </a:xfrm>
          <a:effectLst>
            <a:outerShdw blurRad="63500" dist="35921" dir="2700000" algn="ctr" rotWithShape="0">
              <a:schemeClr val="tx2">
                <a:alpha val="74998"/>
              </a:schemeClr>
            </a:outerShdw>
          </a:effectLst>
        </p:spPr>
        <p:txBody>
          <a:bodyPr/>
          <a:lstStyle/>
          <a:p>
            <a:pPr>
              <a:defRPr/>
            </a:pPr>
            <a:r>
              <a:rPr lang="en-US" sz="7200" b="1" dirty="0">
                <a:effectLst>
                  <a:glow rad="127000">
                    <a:schemeClr val="tx1"/>
                  </a:glow>
                </a:effectLst>
                <a:latin typeface="Arial" charset="0"/>
                <a:ea typeface="ＭＳ Ｐゴシック" charset="0"/>
                <a:cs typeface="ＭＳ Ｐゴシック" charset="0"/>
              </a:rPr>
              <a:t>1. The Land Belongs to God. </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522424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 Box 1"/>
          <p:cNvSpPr txBox="1">
            <a:spLocks noChangeArrowheads="1"/>
          </p:cNvSpPr>
          <p:nvPr/>
        </p:nvSpPr>
        <p:spPr bwMode="auto">
          <a:xfrm>
            <a:off x="685800" y="152400"/>
            <a:ext cx="7772400" cy="990600"/>
          </a:xfrm>
          <a:prstGeom prst="rect">
            <a:avLst/>
          </a:prstGeom>
          <a:noFill/>
          <a:ln w="9525">
            <a:noFill/>
            <a:round/>
            <a:headEnd/>
            <a:tailEnd/>
          </a:ln>
          <a:effectLst/>
        </p:spPr>
        <p:txBody>
          <a:bodyPr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8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rPr>
              <a:t>Who copied whom?</a:t>
            </a:r>
          </a:p>
        </p:txBody>
      </p:sp>
      <p:sp>
        <p:nvSpPr>
          <p:cNvPr id="144386" name="Rectangle 2"/>
          <p:cNvSpPr>
            <a:spLocks noChangeArrowheads="1"/>
          </p:cNvSpPr>
          <p:nvPr/>
        </p:nvSpPr>
        <p:spPr bwMode="auto">
          <a:xfrm>
            <a:off x="762000" y="1295400"/>
            <a:ext cx="3810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l" defTabSz="449263" rtl="0" eaLnBrk="1" fontAlgn="base" latinLnBrk="0" hangingPunct="1">
              <a:lnSpc>
                <a:spcPct val="80000"/>
              </a:lnSpc>
              <a:spcBef>
                <a:spcPts val="700"/>
              </a:spcBef>
              <a:spcAft>
                <a:spcPct val="0"/>
              </a:spcAft>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ESV Isaiah 2:3 and many </a:t>
            </a:r>
            <a:r>
              <a:rPr kumimoji="0" lang="en-GB" sz="2800" b="0"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peoples </a:t>
            </a:r>
            <a:r>
              <a:rPr kumimoji="0" lang="en-GB"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shall come, and say: </a:t>
            </a:r>
            <a:r>
              <a:rPr kumimoji="0" lang="mr-IN"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r>
              <a:rPr kumimoji="0" lang="en-GB"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Come, let us go up to the mountain of the L</a:t>
            </a:r>
            <a:r>
              <a:rPr kumimoji="0" lang="en-GB"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ORD</a:t>
            </a:r>
            <a:r>
              <a:rPr kumimoji="0" lang="en-GB"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 to the house of the God of Jacob, that he may teach us his ways and that we may walk in his paths.</a:t>
            </a:r>
            <a:r>
              <a:rPr kumimoji="0" lang="mr-IN"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r>
              <a:rPr kumimoji="0" lang="en-GB"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 For out of Zion shall </a:t>
            </a:r>
            <a:r>
              <a:rPr kumimoji="0" lang="en-GB" sz="2800" b="0"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go </a:t>
            </a:r>
            <a:r>
              <a:rPr kumimoji="0" lang="en-GB"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the law, and the word of the L</a:t>
            </a:r>
            <a:r>
              <a:rPr kumimoji="0" lang="en-GB"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ORD</a:t>
            </a:r>
            <a:r>
              <a:rPr kumimoji="0" lang="en-GB"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 from Jerusalem. </a:t>
            </a:r>
          </a:p>
        </p:txBody>
      </p:sp>
      <p:sp>
        <p:nvSpPr>
          <p:cNvPr id="144387" name="Rectangle 3"/>
          <p:cNvSpPr>
            <a:spLocks noChangeArrowheads="1"/>
          </p:cNvSpPr>
          <p:nvPr/>
        </p:nvSpPr>
        <p:spPr bwMode="auto">
          <a:xfrm>
            <a:off x="4724400" y="1295400"/>
            <a:ext cx="41148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l" defTabSz="449263" rtl="0" eaLnBrk="1" fontAlgn="base" latinLnBrk="0" hangingPunct="1">
              <a:lnSpc>
                <a:spcPct val="80000"/>
              </a:lnSpc>
              <a:spcBef>
                <a:spcPts val="700"/>
              </a:spcBef>
              <a:spcAft>
                <a:spcPct val="0"/>
              </a:spcAft>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ESV Micah 4:2 and many </a:t>
            </a:r>
            <a:r>
              <a:rPr kumimoji="0" lang="en-GB" sz="2800" b="0"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nations </a:t>
            </a:r>
            <a:r>
              <a:rPr kumimoji="0" lang="en-GB"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shall come, and say: </a:t>
            </a:r>
            <a:r>
              <a:rPr kumimoji="0" lang="mr-IN"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r>
              <a:rPr kumimoji="0" lang="en-GB"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Come, let us go up to the mountain of the L</a:t>
            </a:r>
            <a:r>
              <a:rPr kumimoji="0" lang="en-GB"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ORD</a:t>
            </a:r>
            <a:r>
              <a:rPr kumimoji="0" lang="en-GB"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 to the house of the God of Jacob, that he may teach us his ways and that we may walk in his paths.</a:t>
            </a:r>
            <a:r>
              <a:rPr kumimoji="0" lang="mr-IN"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r>
              <a:rPr kumimoji="0" lang="en-GB"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 For out of Zion shall </a:t>
            </a:r>
            <a:r>
              <a:rPr kumimoji="0" lang="en-GB" sz="2800" b="0"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go forth </a:t>
            </a:r>
            <a:r>
              <a:rPr kumimoji="0" lang="en-GB"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the law, and the word of the L</a:t>
            </a:r>
            <a:r>
              <a:rPr kumimoji="0" lang="en-GB"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ORD</a:t>
            </a:r>
            <a:r>
              <a:rPr kumimoji="0" lang="en-GB"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 from Jerusalem. </a:t>
            </a:r>
          </a:p>
        </p:txBody>
      </p:sp>
    </p:spTree>
    <p:extLst>
      <p:ext uri="{BB962C8B-B14F-4D97-AF65-F5344CB8AC3E}">
        <p14:creationId xmlns:p14="http://schemas.microsoft.com/office/powerpoint/2010/main" val="33329071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1"/>
          <p:cNvSpPr txBox="1">
            <a:spLocks noChangeArrowheads="1"/>
          </p:cNvSpPr>
          <p:nvPr/>
        </p:nvSpPr>
        <p:spPr bwMode="auto">
          <a:xfrm>
            <a:off x="685800" y="152400"/>
            <a:ext cx="7772400" cy="990600"/>
          </a:xfrm>
          <a:prstGeom prst="rect">
            <a:avLst/>
          </a:prstGeom>
          <a:noFill/>
          <a:ln w="9525">
            <a:noFill/>
            <a:round/>
            <a:headEnd/>
            <a:tailEnd/>
          </a:ln>
          <a:effectLst/>
        </p:spPr>
        <p:txBody>
          <a:bodyPr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8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charset="0"/>
                <a:ea typeface="ＭＳ Ｐゴシック" charset="0"/>
              </a:rPr>
              <a:t>Who copied whom?</a:t>
            </a:r>
          </a:p>
        </p:txBody>
      </p:sp>
      <p:sp>
        <p:nvSpPr>
          <p:cNvPr id="146434" name="Rectangle 2"/>
          <p:cNvSpPr>
            <a:spLocks noChangeArrowheads="1"/>
          </p:cNvSpPr>
          <p:nvPr/>
        </p:nvSpPr>
        <p:spPr bwMode="auto">
          <a:xfrm>
            <a:off x="685800" y="1295400"/>
            <a:ext cx="3810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l" defTabSz="449263" rtl="0" eaLnBrk="1" fontAlgn="base" latinLnBrk="0" hangingPunct="1">
              <a:lnSpc>
                <a:spcPct val="80000"/>
              </a:lnSpc>
              <a:spcBef>
                <a:spcPts val="700"/>
              </a:spcBef>
              <a:spcAft>
                <a:spcPct val="0"/>
              </a:spcAft>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ESV Isaiah 2:4 He shall judge between the </a:t>
            </a:r>
            <a:r>
              <a:rPr kumimoji="0" lang="en-GB" sz="2800" b="0"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nations</a:t>
            </a:r>
            <a:r>
              <a:rPr kumimoji="0" lang="en-GB"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 and shall decide disputes </a:t>
            </a:r>
            <a:r>
              <a:rPr kumimoji="0" lang="en-GB" sz="2800" b="0"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for many peoples</a:t>
            </a:r>
            <a:r>
              <a:rPr kumimoji="0" lang="en-GB"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 and they shall beat their swords into plowshares, and their spears into pruning hooks; nation shall not lift up sword against nation, neither shall they learn war anymore. </a:t>
            </a:r>
          </a:p>
        </p:txBody>
      </p:sp>
      <p:sp>
        <p:nvSpPr>
          <p:cNvPr id="146435" name="Rectangle 3"/>
          <p:cNvSpPr>
            <a:spLocks noChangeArrowheads="1"/>
          </p:cNvSpPr>
          <p:nvPr/>
        </p:nvSpPr>
        <p:spPr bwMode="auto">
          <a:xfrm>
            <a:off x="4648200" y="1295400"/>
            <a:ext cx="3810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l" defTabSz="449263" rtl="0" eaLnBrk="1" fontAlgn="base" latinLnBrk="0" hangingPunct="1">
              <a:lnSpc>
                <a:spcPct val="80000"/>
              </a:lnSpc>
              <a:spcBef>
                <a:spcPts val="700"/>
              </a:spcBef>
              <a:spcAft>
                <a:spcPct val="0"/>
              </a:spcAft>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ESV Micah 4:3 He shall judge between many </a:t>
            </a:r>
            <a:r>
              <a:rPr kumimoji="0" lang="en-GB" sz="2800" b="0"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peoples</a:t>
            </a:r>
            <a:r>
              <a:rPr kumimoji="0" lang="en-GB"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 and shall decide </a:t>
            </a:r>
            <a:r>
              <a:rPr kumimoji="0" lang="en-GB" sz="2800" b="0"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for strong nations afar off</a:t>
            </a:r>
            <a:r>
              <a:rPr kumimoji="0" lang="en-GB" sz="2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 and they shall beat their swords into plowshares, and their spears into pruning hooks; nation shall not lift up sword against nation, neither shall they learn war anymore</a:t>
            </a:r>
          </a:p>
        </p:txBody>
      </p:sp>
    </p:spTree>
    <p:extLst>
      <p:ext uri="{BB962C8B-B14F-4D97-AF65-F5344CB8AC3E}">
        <p14:creationId xmlns:p14="http://schemas.microsoft.com/office/powerpoint/2010/main" val="3467622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6337604"/>
          </a:xfrm>
          <a:effectLst>
            <a:outerShdw blurRad="63500" dist="35921" dir="2700000" algn="ctr" rotWithShape="0">
              <a:schemeClr val="tx2">
                <a:alpha val="74998"/>
              </a:schemeClr>
            </a:outerShdw>
          </a:effectLst>
        </p:spPr>
        <p:txBody>
          <a:bodyPr/>
          <a:lstStyle/>
          <a:p>
            <a:pPr>
              <a:defRPr/>
            </a:pPr>
            <a:r>
              <a:rPr lang="en-US" sz="7200" b="1" dirty="0">
                <a:effectLst>
                  <a:glow rad="127000">
                    <a:schemeClr val="tx1"/>
                  </a:glow>
                </a:effectLst>
                <a:latin typeface="Arial" charset="0"/>
                <a:ea typeface="ＭＳ Ｐゴシック" charset="0"/>
                <a:cs typeface="ＭＳ Ｐゴシック" charset="0"/>
              </a:rPr>
              <a:t>6. The Prophecies and the Realities Today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044497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5297" name="Picture 2" descr="jeremiah10_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1" name="Rectangle 3"/>
          <p:cNvSpPr>
            <a:spLocks noGrp="1" noChangeArrowheads="1"/>
          </p:cNvSpPr>
          <p:nvPr>
            <p:ph type="ctrTitle"/>
          </p:nvPr>
        </p:nvSpPr>
        <p:spPr>
          <a:xfrm>
            <a:off x="0" y="5334000"/>
            <a:ext cx="6248400" cy="1524000"/>
          </a:xfrm>
          <a:gradFill rotWithShape="1">
            <a:gsLst>
              <a:gs pos="0">
                <a:srgbClr val="800080"/>
              </a:gs>
              <a:gs pos="100000">
                <a:srgbClr val="800080">
                  <a:gamma/>
                  <a:shade val="46275"/>
                  <a:invGamma/>
                </a:srgbClr>
              </a:gs>
            </a:gsLst>
            <a:path path="shape">
              <a:fillToRect l="50000" t="50000" r="50000" b="50000"/>
            </a:path>
          </a:gradFill>
          <a:effectLst/>
        </p:spPr>
        <p:txBody>
          <a:bodyPr/>
          <a:lstStyle/>
          <a:p>
            <a:pPr eaLnBrk="1" hangingPunct="1">
              <a:defRPr/>
            </a:pPr>
            <a:r>
              <a:rPr lang="en-US" b="1" dirty="0">
                <a:solidFill>
                  <a:schemeClr val="bg1"/>
                </a:solidFill>
                <a:latin typeface="Arial" panose="020B0604020202020204" pitchFamily="34" charset="0"/>
                <a:ea typeface="ＭＳ Ｐゴシック" charset="0"/>
                <a:cs typeface="Arial" panose="020B0604020202020204" pitchFamily="34" charset="0"/>
              </a:rPr>
              <a:t>But can God restore </a:t>
            </a:r>
            <a:r>
              <a:rPr lang="en-US" b="1" u="sng" dirty="0">
                <a:solidFill>
                  <a:schemeClr val="bg1"/>
                </a:solidFill>
                <a:latin typeface="Arial" panose="020B0604020202020204" pitchFamily="34" charset="0"/>
                <a:ea typeface="ＭＳ Ｐゴシック" charset="0"/>
                <a:cs typeface="Arial" panose="020B0604020202020204" pitchFamily="34" charset="0"/>
              </a:rPr>
              <a:t>Israel</a:t>
            </a:r>
            <a:r>
              <a:rPr lang="en-US" b="1" dirty="0">
                <a:solidFill>
                  <a:schemeClr val="bg1"/>
                </a:solidFill>
                <a:latin typeface="Arial" panose="020B0604020202020204" pitchFamily="34" charset="0"/>
                <a:ea typeface="ＭＳ Ｐゴシック" charset="0"/>
                <a:cs typeface="Arial" panose="020B0604020202020204" pitchFamily="34" charset="0"/>
              </a:rPr>
              <a:t> as a nation?</a:t>
            </a:r>
            <a:endParaRPr lang="en-US" sz="40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695299" name="Text Box 4"/>
          <p:cNvSpPr txBox="1">
            <a:spLocks noChangeArrowheads="1"/>
          </p:cNvSpPr>
          <p:nvPr/>
        </p:nvSpPr>
        <p:spPr bwMode="auto">
          <a:xfrm>
            <a:off x="8316913" y="76200"/>
            <a:ext cx="69691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508</a:t>
            </a:r>
          </a:p>
        </p:txBody>
      </p:sp>
    </p:spTree>
    <p:extLst>
      <p:ext uri="{BB962C8B-B14F-4D97-AF65-F5344CB8AC3E}">
        <p14:creationId xmlns:p14="http://schemas.microsoft.com/office/powerpoint/2010/main" val="25394027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5675" y="0"/>
            <a:ext cx="56435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7345" name="Title 1"/>
          <p:cNvSpPr>
            <a:spLocks noGrp="1"/>
          </p:cNvSpPr>
          <p:nvPr>
            <p:ph type="title"/>
          </p:nvPr>
        </p:nvSpPr>
        <p:spPr>
          <a:xfrm>
            <a:off x="0" y="1"/>
            <a:ext cx="4788024" cy="2420887"/>
          </a:xfrm>
        </p:spPr>
        <p:txBody>
          <a:bodyPr/>
          <a:lstStyle/>
          <a:p>
            <a:pPr algn="ctr"/>
            <a:r>
              <a:rPr lang="en-US" b="1" dirty="0">
                <a:solidFill>
                  <a:srgbClr val="FFFFFF"/>
                </a:solidFill>
                <a:effectLst>
                  <a:glow rad="355600">
                    <a:schemeClr val="tx1"/>
                  </a:glow>
                </a:effectLst>
                <a:latin typeface="Arial" charset="0"/>
                <a:ea typeface="新細明體" charset="0"/>
              </a:rPr>
              <a:t>Hitler motivated the Jews to go to their homeland!</a:t>
            </a:r>
          </a:p>
        </p:txBody>
      </p:sp>
    </p:spTree>
    <p:extLst>
      <p:ext uri="{BB962C8B-B14F-4D97-AF65-F5344CB8AC3E}">
        <p14:creationId xmlns:p14="http://schemas.microsoft.com/office/powerpoint/2010/main" val="9093083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Title 1"/>
          <p:cNvSpPr>
            <a:spLocks noGrp="1"/>
          </p:cNvSpPr>
          <p:nvPr>
            <p:ph type="title"/>
          </p:nvPr>
        </p:nvSpPr>
        <p:spPr>
          <a:xfrm>
            <a:off x="0" y="1"/>
            <a:ext cx="4788024" cy="2420887"/>
          </a:xfrm>
        </p:spPr>
        <p:txBody>
          <a:bodyPr/>
          <a:lstStyle/>
          <a:p>
            <a:pPr algn="ctr"/>
            <a:r>
              <a:rPr lang="en-US" b="1" dirty="0">
                <a:solidFill>
                  <a:srgbClr val="FFFFFF"/>
                </a:solidFill>
                <a:effectLst>
                  <a:glow rad="355600">
                    <a:schemeClr val="tx1"/>
                  </a:glow>
                </a:effectLst>
                <a:latin typeface="Arial" charset="0"/>
                <a:ea typeface="新細明體" charset="0"/>
              </a:rPr>
              <a:t>Hitler motivated the Jews to go to their homeland!</a:t>
            </a:r>
          </a:p>
        </p:txBody>
      </p:sp>
      <p:grpSp>
        <p:nvGrpSpPr>
          <p:cNvPr id="4" name="Group 3">
            <a:extLst>
              <a:ext uri="{FF2B5EF4-FFF2-40B4-BE49-F238E27FC236}">
                <a16:creationId xmlns:a16="http://schemas.microsoft.com/office/drawing/2014/main" id="{A6AE0D96-15DD-8FF9-A545-49F545682D4A}"/>
              </a:ext>
            </a:extLst>
          </p:cNvPr>
          <p:cNvGrpSpPr/>
          <p:nvPr/>
        </p:nvGrpSpPr>
        <p:grpSpPr>
          <a:xfrm>
            <a:off x="4605" y="2420888"/>
            <a:ext cx="9135229" cy="4437111"/>
            <a:chOff x="4605" y="2420888"/>
            <a:chExt cx="9135229" cy="4437111"/>
          </a:xfrm>
        </p:grpSpPr>
        <p:grpSp>
          <p:nvGrpSpPr>
            <p:cNvPr id="5" name="Group 4">
              <a:extLst>
                <a:ext uri="{FF2B5EF4-FFF2-40B4-BE49-F238E27FC236}">
                  <a16:creationId xmlns:a16="http://schemas.microsoft.com/office/drawing/2014/main" id="{5B6B2D5F-726D-68A7-7B50-E0D5E0FF51F4}"/>
                </a:ext>
              </a:extLst>
            </p:cNvPr>
            <p:cNvGrpSpPr/>
            <p:nvPr/>
          </p:nvGrpSpPr>
          <p:grpSpPr>
            <a:xfrm>
              <a:off x="4605" y="2420888"/>
              <a:ext cx="9135229" cy="4437111"/>
              <a:chOff x="4605" y="2420888"/>
              <a:chExt cx="9135229" cy="4437111"/>
            </a:xfrm>
          </p:grpSpPr>
          <p:pic>
            <p:nvPicPr>
              <p:cNvPr id="9" name="Picture 8">
                <a:extLst>
                  <a:ext uri="{FF2B5EF4-FFF2-40B4-BE49-F238E27FC236}">
                    <a16:creationId xmlns:a16="http://schemas.microsoft.com/office/drawing/2014/main" id="{F7976778-8AE8-F28B-DA70-3E393433384D}"/>
                  </a:ext>
                </a:extLst>
              </p:cNvPr>
              <p:cNvPicPr>
                <a:picLocks noChangeAspect="1"/>
              </p:cNvPicPr>
              <p:nvPr/>
            </p:nvPicPr>
            <p:blipFill>
              <a:blip r:embed="rId3"/>
              <a:stretch>
                <a:fillRect/>
              </a:stretch>
            </p:blipFill>
            <p:spPr>
              <a:xfrm>
                <a:off x="4605" y="2420888"/>
                <a:ext cx="9135229" cy="4437111"/>
              </a:xfrm>
              <a:prstGeom prst="rect">
                <a:avLst/>
              </a:prstGeom>
            </p:spPr>
          </p:pic>
          <p:sp>
            <p:nvSpPr>
              <p:cNvPr id="10" name="Rectangle 9">
                <a:extLst>
                  <a:ext uri="{FF2B5EF4-FFF2-40B4-BE49-F238E27FC236}">
                    <a16:creationId xmlns:a16="http://schemas.microsoft.com/office/drawing/2014/main" id="{AEBB0888-3AC7-CA27-86E7-2DD6C39A67E5}"/>
                  </a:ext>
                </a:extLst>
              </p:cNvPr>
              <p:cNvSpPr/>
              <p:nvPr/>
            </p:nvSpPr>
            <p:spPr bwMode="auto">
              <a:xfrm>
                <a:off x="6528599" y="2797814"/>
                <a:ext cx="2134137" cy="742908"/>
              </a:xfrm>
              <a:prstGeom prst="rect">
                <a:avLst/>
              </a:prstGeom>
              <a:solidFill>
                <a:srgbClr val="FCFEFD"/>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11" name="Rectangle 10">
                <a:extLst>
                  <a:ext uri="{FF2B5EF4-FFF2-40B4-BE49-F238E27FC236}">
                    <a16:creationId xmlns:a16="http://schemas.microsoft.com/office/drawing/2014/main" id="{6946D17C-A483-9C26-511B-09B2576F055F}"/>
                  </a:ext>
                </a:extLst>
              </p:cNvPr>
              <p:cNvSpPr/>
              <p:nvPr/>
            </p:nvSpPr>
            <p:spPr bwMode="auto">
              <a:xfrm>
                <a:off x="7263569" y="3585666"/>
                <a:ext cx="1399166" cy="579934"/>
              </a:xfrm>
              <a:prstGeom prst="rect">
                <a:avLst/>
              </a:prstGeom>
              <a:solidFill>
                <a:srgbClr val="FCFEFD"/>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grpSp>
        <p:sp>
          <p:nvSpPr>
            <p:cNvPr id="6" name="Title 1">
              <a:extLst>
                <a:ext uri="{FF2B5EF4-FFF2-40B4-BE49-F238E27FC236}">
                  <a16:creationId xmlns:a16="http://schemas.microsoft.com/office/drawing/2014/main" id="{7F681769-B80C-2541-C576-99D299BEAD30}"/>
                </a:ext>
              </a:extLst>
            </p:cNvPr>
            <p:cNvSpPr txBox="1">
              <a:spLocks/>
            </p:cNvSpPr>
            <p:nvPr/>
          </p:nvSpPr>
          <p:spPr bwMode="auto">
            <a:xfrm>
              <a:off x="6528599" y="2722762"/>
              <a:ext cx="2226114" cy="893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charset="0"/>
                  <a:ea typeface="新細明體" charset="0"/>
                  <a:cs typeface="Arial"/>
                </a:rPr>
                <a:t>Jewish emigration from Germany</a:t>
              </a:r>
              <a:br>
                <a:rPr kumimoji="0" lang="en-US" sz="1800" b="1" i="0" u="none" strike="noStrike" kern="0" cap="none" spc="0" normalizeH="0" baseline="0" noProof="0" dirty="0">
                  <a:ln>
                    <a:noFill/>
                  </a:ln>
                  <a:solidFill>
                    <a:srgbClr val="000000"/>
                  </a:solidFill>
                  <a:effectLst/>
                  <a:uLnTx/>
                  <a:uFillTx/>
                  <a:latin typeface="Arial" charset="0"/>
                  <a:ea typeface="新細明體" charset="0"/>
                  <a:cs typeface="Arial"/>
                </a:rPr>
              </a:br>
              <a:r>
                <a:rPr kumimoji="0" lang="en-US" sz="1800" b="1" i="0" u="none" strike="noStrike" kern="0" cap="none" spc="0" normalizeH="0" baseline="0" noProof="0" dirty="0">
                  <a:ln>
                    <a:noFill/>
                  </a:ln>
                  <a:solidFill>
                    <a:srgbClr val="000000"/>
                  </a:solidFill>
                  <a:effectLst/>
                  <a:uLnTx/>
                  <a:uFillTx/>
                  <a:latin typeface="Arial" charset="0"/>
                  <a:ea typeface="新細明體" charset="0"/>
                  <a:cs typeface="Arial"/>
                </a:rPr>
                <a:t>1933-1938</a:t>
              </a:r>
            </a:p>
          </p:txBody>
        </p:sp>
        <p:sp>
          <p:nvSpPr>
            <p:cNvPr id="7" name="Title 1">
              <a:extLst>
                <a:ext uri="{FF2B5EF4-FFF2-40B4-BE49-F238E27FC236}">
                  <a16:creationId xmlns:a16="http://schemas.microsoft.com/office/drawing/2014/main" id="{BBE4FD1A-A117-D833-CC67-9759A9AC5F8D}"/>
                </a:ext>
              </a:extLst>
            </p:cNvPr>
            <p:cNvSpPr txBox="1">
              <a:spLocks/>
            </p:cNvSpPr>
            <p:nvPr/>
          </p:nvSpPr>
          <p:spPr bwMode="auto">
            <a:xfrm>
              <a:off x="7092015" y="3577644"/>
              <a:ext cx="1110084" cy="21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charset="0"/>
                  <a:ea typeface="新細明體" charset="0"/>
                  <a:cs typeface="Arial"/>
                </a:rPr>
                <a:t>Route</a:t>
              </a:r>
            </a:p>
          </p:txBody>
        </p:sp>
        <p:sp>
          <p:nvSpPr>
            <p:cNvPr id="8" name="Title 1">
              <a:extLst>
                <a:ext uri="{FF2B5EF4-FFF2-40B4-BE49-F238E27FC236}">
                  <a16:creationId xmlns:a16="http://schemas.microsoft.com/office/drawing/2014/main" id="{00BC8986-D098-3C0A-CB7A-4EBC849C8109}"/>
                </a:ext>
              </a:extLst>
            </p:cNvPr>
            <p:cNvSpPr txBox="1">
              <a:spLocks/>
            </p:cNvSpPr>
            <p:nvPr/>
          </p:nvSpPr>
          <p:spPr bwMode="auto">
            <a:xfrm>
              <a:off x="7092015" y="3811803"/>
              <a:ext cx="1110084" cy="21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charset="0"/>
                  <a:ea typeface="新細明體" charset="0"/>
                  <a:cs typeface="Arial"/>
                </a:rPr>
                <a:t>Number</a:t>
              </a:r>
            </a:p>
          </p:txBody>
        </p:sp>
      </p:grpSp>
      <p:sp>
        <p:nvSpPr>
          <p:cNvPr id="12" name="Title 1">
            <a:extLst>
              <a:ext uri="{FF2B5EF4-FFF2-40B4-BE49-F238E27FC236}">
                <a16:creationId xmlns:a16="http://schemas.microsoft.com/office/drawing/2014/main" id="{0F18E61A-863B-60CA-4550-B12039CE0C90}"/>
              </a:ext>
            </a:extLst>
          </p:cNvPr>
          <p:cNvSpPr txBox="1">
            <a:spLocks/>
          </p:cNvSpPr>
          <p:nvPr/>
        </p:nvSpPr>
        <p:spPr bwMode="auto">
          <a:xfrm>
            <a:off x="2298615" y="3735544"/>
            <a:ext cx="1399166" cy="41353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AFBF9"/>
                </a:solidFill>
                <a:effectLst/>
                <a:uLnTx/>
                <a:uFillTx/>
                <a:latin typeface="Arial" charset="0"/>
                <a:ea typeface="新細明體" charset="0"/>
                <a:cs typeface="Arial"/>
              </a:rPr>
              <a:t>GERMANY</a:t>
            </a:r>
          </a:p>
        </p:txBody>
      </p:sp>
    </p:spTree>
    <p:extLst>
      <p:ext uri="{BB962C8B-B14F-4D97-AF65-F5344CB8AC3E}">
        <p14:creationId xmlns:p14="http://schemas.microsoft.com/office/powerpoint/2010/main" val="16880087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98370" name="Rectangle 2"/>
          <p:cNvSpPr>
            <a:spLocks noGrp="1" noChangeArrowheads="1"/>
          </p:cNvSpPr>
          <p:nvPr>
            <p:ph type="title"/>
          </p:nvPr>
        </p:nvSpPr>
        <p:spPr>
          <a:xfrm>
            <a:off x="685800" y="152400"/>
            <a:ext cx="7772400" cy="1143000"/>
          </a:xfrm>
        </p:spPr>
        <p:txBody>
          <a:bodyPr/>
          <a:lstStyle/>
          <a:p>
            <a:pPr eaLnBrk="1" hangingPunct="1"/>
            <a:r>
              <a:rPr lang="en-US" b="1">
                <a:latin typeface="Arial" charset="0"/>
                <a:ea typeface="ＭＳ Ｐゴシック" charset="0"/>
                <a:cs typeface="ＭＳ Ｐゴシック" charset="0"/>
              </a:rPr>
              <a:t>The Dry Bones of Ezekiel 37</a:t>
            </a:r>
          </a:p>
        </p:txBody>
      </p:sp>
      <p:sp>
        <p:nvSpPr>
          <p:cNvPr id="698371" name="Rectangle 3"/>
          <p:cNvSpPr>
            <a:spLocks noGrp="1" noChangeArrowheads="1"/>
          </p:cNvSpPr>
          <p:nvPr>
            <p:ph type="body" idx="1"/>
          </p:nvPr>
        </p:nvSpPr>
        <p:spPr>
          <a:xfrm>
            <a:off x="381000" y="4800600"/>
            <a:ext cx="8229600" cy="1524000"/>
          </a:xfrm>
        </p:spPr>
        <p:txBody>
          <a:bodyPr/>
          <a:lstStyle/>
          <a:p>
            <a:pPr algn="ctr" eaLnBrk="1" hangingPunct="1"/>
            <a:r>
              <a:rPr lang="en-US" sz="3600" b="1">
                <a:solidFill>
                  <a:schemeClr val="tx2"/>
                </a:solidFill>
                <a:latin typeface="Arial" charset="0"/>
                <a:ea typeface="ＭＳ Ｐゴシック" charset="0"/>
                <a:cs typeface="ＭＳ Ｐゴシック" charset="0"/>
              </a:rPr>
              <a:t>What do they mean?</a:t>
            </a:r>
          </a:p>
          <a:p>
            <a:pPr algn="ctr" eaLnBrk="1" hangingPunct="1"/>
            <a:r>
              <a:rPr lang="en-US" sz="3600" b="1">
                <a:solidFill>
                  <a:schemeClr val="tx2"/>
                </a:solidFill>
                <a:latin typeface="Arial" charset="0"/>
                <a:ea typeface="ＭＳ Ｐゴシック" charset="0"/>
                <a:cs typeface="ＭＳ Ｐゴシック" charset="0"/>
              </a:rPr>
              <a:t>When is the fulfillment?</a:t>
            </a:r>
          </a:p>
        </p:txBody>
      </p:sp>
      <p:pic>
        <p:nvPicPr>
          <p:cNvPr id="69837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47800" y="1274763"/>
            <a:ext cx="6172200" cy="3548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8373" name="Text Box 5"/>
          <p:cNvSpPr txBox="1">
            <a:spLocks noChangeArrowheads="1"/>
          </p:cNvSpPr>
          <p:nvPr/>
        </p:nvSpPr>
        <p:spPr bwMode="auto">
          <a:xfrm>
            <a:off x="8388350" y="4445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508</a:t>
            </a:r>
          </a:p>
        </p:txBody>
      </p:sp>
    </p:spTree>
    <p:extLst>
      <p:ext uri="{BB962C8B-B14F-4D97-AF65-F5344CB8AC3E}">
        <p14:creationId xmlns:p14="http://schemas.microsoft.com/office/powerpoint/2010/main" val="39877881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7" name="Title 1"/>
          <p:cNvSpPr>
            <a:spLocks noGrp="1"/>
          </p:cNvSpPr>
          <p:nvPr>
            <p:ph type="title"/>
          </p:nvPr>
        </p:nvSpPr>
        <p:spPr>
          <a:xfrm>
            <a:off x="0" y="0"/>
            <a:ext cx="9144000" cy="838200"/>
          </a:xfrm>
        </p:spPr>
        <p:txBody>
          <a:bodyPr/>
          <a:lstStyle/>
          <a:p>
            <a:pPr algn="ctr"/>
            <a:r>
              <a:rPr lang="en-US" sz="3600" b="1" dirty="0">
                <a:latin typeface="Arial" charset="0"/>
                <a:ea typeface="新細明體" charset="0"/>
              </a:rPr>
              <a:t>The Valley of Dry Bones (Ezekiel 37)</a:t>
            </a:r>
          </a:p>
        </p:txBody>
      </p:sp>
      <p:pic>
        <p:nvPicPr>
          <p:cNvPr id="700418" name="Picture 3" descr="Ezek 37 Dry Bon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90600"/>
            <a:ext cx="9144000" cy="533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30135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2465" name="Picture 3" descr="dry_bones_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2466" name="Title 1"/>
          <p:cNvSpPr>
            <a:spLocks noGrp="1"/>
          </p:cNvSpPr>
          <p:nvPr>
            <p:ph type="title"/>
          </p:nvPr>
        </p:nvSpPr>
        <p:spPr>
          <a:xfrm>
            <a:off x="0" y="0"/>
            <a:ext cx="9144000" cy="838200"/>
          </a:xfrm>
        </p:spPr>
        <p:txBody>
          <a:bodyPr/>
          <a:lstStyle/>
          <a:p>
            <a:pPr algn="ctr"/>
            <a:r>
              <a:rPr lang="en-US" b="1" dirty="0">
                <a:solidFill>
                  <a:srgbClr val="FAFBF9"/>
                </a:solidFill>
                <a:latin typeface="Arial" charset="0"/>
                <a:ea typeface="新細明體" charset="0"/>
              </a:rPr>
              <a:t>The Valley of Dry Bones (Ezek. 37)</a:t>
            </a:r>
          </a:p>
        </p:txBody>
      </p:sp>
      <p:pic>
        <p:nvPicPr>
          <p:cNvPr id="5" name="Picture 4" descr="oEze3704Dore_TheVisionOfTheValleyOfDryBon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43000"/>
            <a:ext cx="4648200" cy="628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76200" y="1295400"/>
            <a:ext cx="2895600" cy="1905000"/>
          </a:xfrm>
          <a:prstGeom prst="rect">
            <a:avLst/>
          </a:prstGeom>
          <a:noFill/>
          <a:ln w="9525">
            <a:noFill/>
            <a:miter lim="800000"/>
            <a:headEnd/>
            <a:tailEnd/>
          </a:ln>
        </p:spPr>
        <p:txBody>
          <a:bodyPr lIns="92075" tIns="46038" rIns="92075" bIns="46038" anchor="b"/>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glow rad="228600">
                    <a:srgbClr val="000000">
                      <a:alpha val="84000"/>
                    </a:srgbClr>
                  </a:glow>
                </a:effectLst>
                <a:uLnTx/>
                <a:uFillTx/>
                <a:latin typeface="Arial" pitchFamily="-107" charset="0"/>
                <a:ea typeface="新細明體"/>
                <a:cs typeface="Arial"/>
              </a:rPr>
              <a:t>Stage 1:</a:t>
            </a:r>
            <a:br>
              <a:rPr kumimoji="0" lang="en-US" sz="4000" b="1" i="1" u="none" strike="noStrike" kern="0" cap="none" spc="0" normalizeH="0" baseline="0" noProof="0" dirty="0">
                <a:ln>
                  <a:noFill/>
                </a:ln>
                <a:solidFill>
                  <a:srgbClr val="FFFFFF"/>
                </a:solidFill>
                <a:effectLst>
                  <a:glow rad="228600">
                    <a:srgbClr val="000000">
                      <a:alpha val="84000"/>
                    </a:srgbClr>
                  </a:glow>
                </a:effectLst>
                <a:uLnTx/>
                <a:uFillTx/>
                <a:latin typeface="Arial" pitchFamily="-107" charset="0"/>
                <a:ea typeface="新細明體"/>
                <a:cs typeface="Arial"/>
              </a:rPr>
            </a:br>
            <a:r>
              <a:rPr kumimoji="0" lang="en-US" sz="4000" b="1" i="1" u="none" strike="noStrike" kern="0" cap="none" spc="0" normalizeH="0" baseline="0" noProof="0" dirty="0">
                <a:ln>
                  <a:noFill/>
                </a:ln>
                <a:solidFill>
                  <a:srgbClr val="FFFFFF"/>
                </a:solidFill>
                <a:effectLst>
                  <a:glow rad="228600">
                    <a:srgbClr val="000000">
                      <a:alpha val="84000"/>
                    </a:srgbClr>
                  </a:glow>
                </a:effectLst>
                <a:uLnTx/>
                <a:uFillTx/>
                <a:latin typeface="Arial" pitchFamily="-107" charset="0"/>
                <a:ea typeface="新細明體"/>
                <a:cs typeface="Arial"/>
              </a:rPr>
              <a:t>Return in Unbelief</a:t>
            </a:r>
          </a:p>
        </p:txBody>
      </p:sp>
    </p:spTree>
    <p:extLst>
      <p:ext uri="{BB962C8B-B14F-4D97-AF65-F5344CB8AC3E}">
        <p14:creationId xmlns:p14="http://schemas.microsoft.com/office/powerpoint/2010/main" val="1326780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2465" name="Picture 3" descr="dry_bones_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2466" name="Title 1"/>
          <p:cNvSpPr>
            <a:spLocks noGrp="1"/>
          </p:cNvSpPr>
          <p:nvPr>
            <p:ph type="title"/>
          </p:nvPr>
        </p:nvSpPr>
        <p:spPr>
          <a:xfrm>
            <a:off x="0" y="0"/>
            <a:ext cx="9144000" cy="838200"/>
          </a:xfrm>
        </p:spPr>
        <p:txBody>
          <a:bodyPr/>
          <a:lstStyle/>
          <a:p>
            <a:pPr algn="ctr"/>
            <a:r>
              <a:rPr lang="en-US" b="1" dirty="0">
                <a:solidFill>
                  <a:srgbClr val="FAFBF9"/>
                </a:solidFill>
                <a:latin typeface="Arial" charset="0"/>
                <a:ea typeface="新細明體" charset="0"/>
              </a:rPr>
              <a:t>The Valley of Dry Bones (Ezek. 37)</a:t>
            </a:r>
          </a:p>
        </p:txBody>
      </p:sp>
      <p:pic>
        <p:nvPicPr>
          <p:cNvPr id="5" name="Picture 4" descr="oEze3704Dore_TheVisionOfTheValleyOfDryBone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43000"/>
            <a:ext cx="4648200" cy="628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76200" y="1295400"/>
            <a:ext cx="2895600" cy="1905000"/>
          </a:xfrm>
          <a:prstGeom prst="rect">
            <a:avLst/>
          </a:prstGeom>
          <a:noFill/>
          <a:ln w="9525">
            <a:noFill/>
            <a:miter lim="800000"/>
            <a:headEnd/>
            <a:tailEnd/>
          </a:ln>
        </p:spPr>
        <p:txBody>
          <a:bodyPr lIns="92075" tIns="46038" rIns="92075" bIns="46038" anchor="b"/>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glow rad="228600">
                    <a:srgbClr val="000000">
                      <a:alpha val="84000"/>
                    </a:srgbClr>
                  </a:glow>
                </a:effectLst>
                <a:uLnTx/>
                <a:uFillTx/>
                <a:latin typeface="Arial" pitchFamily="-107" charset="0"/>
                <a:ea typeface="新細明體"/>
                <a:cs typeface="Arial"/>
              </a:rPr>
              <a:t>Stage 1:</a:t>
            </a:r>
            <a:br>
              <a:rPr kumimoji="0" lang="en-US" sz="4000" b="1" i="1" u="none" strike="noStrike" kern="0" cap="none" spc="0" normalizeH="0" baseline="0" noProof="0" dirty="0">
                <a:ln>
                  <a:noFill/>
                </a:ln>
                <a:solidFill>
                  <a:srgbClr val="FFFFFF"/>
                </a:solidFill>
                <a:effectLst>
                  <a:glow rad="228600">
                    <a:srgbClr val="000000">
                      <a:alpha val="84000"/>
                    </a:srgbClr>
                  </a:glow>
                </a:effectLst>
                <a:uLnTx/>
                <a:uFillTx/>
                <a:latin typeface="Arial" pitchFamily="-107" charset="0"/>
                <a:ea typeface="新細明體"/>
                <a:cs typeface="Arial"/>
              </a:rPr>
            </a:br>
            <a:r>
              <a:rPr kumimoji="0" lang="en-US" sz="4000" b="1" i="1" u="none" strike="noStrike" kern="0" cap="none" spc="0" normalizeH="0" baseline="0" noProof="0" dirty="0">
                <a:ln>
                  <a:noFill/>
                </a:ln>
                <a:solidFill>
                  <a:srgbClr val="FFFFFF"/>
                </a:solidFill>
                <a:effectLst>
                  <a:glow rad="228600">
                    <a:srgbClr val="000000">
                      <a:alpha val="84000"/>
                    </a:srgbClr>
                  </a:glow>
                </a:effectLst>
                <a:uLnTx/>
                <a:uFillTx/>
                <a:latin typeface="Arial" pitchFamily="-107" charset="0"/>
                <a:ea typeface="新細明體"/>
                <a:cs typeface="Arial"/>
              </a:rPr>
              <a:t>Return in Unbelief</a:t>
            </a:r>
          </a:p>
        </p:txBody>
      </p:sp>
      <p:grpSp>
        <p:nvGrpSpPr>
          <p:cNvPr id="2" name="Group 12"/>
          <p:cNvGrpSpPr>
            <a:grpSpLocks/>
          </p:cNvGrpSpPr>
          <p:nvPr/>
        </p:nvGrpSpPr>
        <p:grpSpPr bwMode="auto">
          <a:xfrm>
            <a:off x="4343400" y="1143000"/>
            <a:ext cx="4800600" cy="5715000"/>
            <a:chOff x="4343400" y="1143000"/>
            <a:chExt cx="4800600" cy="5715000"/>
          </a:xfrm>
        </p:grpSpPr>
        <p:pic>
          <p:nvPicPr>
            <p:cNvPr id="702471" name="Picture 6" descr="Salomon, G Phot0001.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357076" y="3124200"/>
              <a:ext cx="4786923"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02472" name="Picture 8" descr="MosheFrontPage.jpg"/>
            <p:cNvPicPr>
              <a:picLocks noChangeAspect="1"/>
            </p:cNvPicPr>
            <p:nvPr/>
          </p:nvPicPr>
          <p:blipFill>
            <a:blip r:embed="rId6">
              <a:lum bright="-28000"/>
              <a:extLst>
                <a:ext uri="{28A0092B-C50C-407E-A947-70E740481C1C}">
                  <a14:useLocalDpi xmlns:a14="http://schemas.microsoft.com/office/drawing/2010/main"/>
                </a:ext>
              </a:extLst>
            </a:blip>
            <a:srcRect/>
            <a:stretch>
              <a:fillRect/>
            </a:stretch>
          </p:blipFill>
          <p:spPr bwMode="auto">
            <a:xfrm>
              <a:off x="4343400" y="1143000"/>
              <a:ext cx="2286000" cy="2523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02473" name="Picture 9" descr="hopper_faces_of_israel.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695326" y="1143000"/>
              <a:ext cx="2448674"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2" name="Title 1"/>
          <p:cNvSpPr txBox="1">
            <a:spLocks/>
          </p:cNvSpPr>
          <p:nvPr/>
        </p:nvSpPr>
        <p:spPr bwMode="auto">
          <a:xfrm>
            <a:off x="4419600" y="1295400"/>
            <a:ext cx="2895600" cy="1905000"/>
          </a:xfrm>
          <a:prstGeom prst="rect">
            <a:avLst/>
          </a:prstGeom>
          <a:noFill/>
          <a:ln w="9525">
            <a:noFill/>
            <a:miter lim="800000"/>
            <a:headEnd/>
            <a:tailEnd/>
          </a:ln>
        </p:spPr>
        <p:txBody>
          <a:bodyPr lIns="92075" tIns="46038" rIns="92075" bIns="46038" anchor="b"/>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0" cap="none" spc="0" normalizeH="0" baseline="0" noProof="0" dirty="0">
                <a:ln>
                  <a:noFill/>
                </a:ln>
                <a:solidFill>
                  <a:srgbClr val="FFFFFF"/>
                </a:solidFill>
                <a:effectLst>
                  <a:glow rad="228600">
                    <a:srgbClr val="000000">
                      <a:alpha val="84000"/>
                    </a:srgbClr>
                  </a:glow>
                </a:effectLst>
                <a:uLnTx/>
                <a:uFillTx/>
                <a:latin typeface="Arial" pitchFamily="-107" charset="0"/>
                <a:ea typeface="新細明體"/>
                <a:cs typeface="Arial"/>
              </a:rPr>
              <a:t>Stage 2:</a:t>
            </a:r>
            <a:br>
              <a:rPr kumimoji="0" lang="en-US" sz="4000" b="1" i="1" u="none" strike="noStrike" kern="0" cap="none" spc="0" normalizeH="0" baseline="0" noProof="0" dirty="0">
                <a:ln>
                  <a:noFill/>
                </a:ln>
                <a:solidFill>
                  <a:srgbClr val="FFFFFF"/>
                </a:solidFill>
                <a:effectLst>
                  <a:glow rad="228600">
                    <a:srgbClr val="000000">
                      <a:alpha val="84000"/>
                    </a:srgbClr>
                  </a:glow>
                </a:effectLst>
                <a:uLnTx/>
                <a:uFillTx/>
                <a:latin typeface="Arial" pitchFamily="-107" charset="0"/>
                <a:ea typeface="新細明體"/>
                <a:cs typeface="Arial"/>
              </a:rPr>
            </a:br>
            <a:r>
              <a:rPr kumimoji="0" lang="en-US" sz="4000" b="1" i="1" u="none" strike="noStrike" kern="0" cap="none" spc="0" normalizeH="0" baseline="0" noProof="0" dirty="0">
                <a:ln>
                  <a:noFill/>
                </a:ln>
                <a:solidFill>
                  <a:srgbClr val="FFFFFF"/>
                </a:solidFill>
                <a:effectLst>
                  <a:glow rad="228600">
                    <a:srgbClr val="000000">
                      <a:alpha val="84000"/>
                    </a:srgbClr>
                  </a:glow>
                </a:effectLst>
                <a:uLnTx/>
                <a:uFillTx/>
                <a:latin typeface="Arial" pitchFamily="-107" charset="0"/>
                <a:ea typeface="新細明體"/>
                <a:cs typeface="Arial"/>
              </a:rPr>
              <a:t>Trust in Messiah</a:t>
            </a:r>
          </a:p>
        </p:txBody>
      </p:sp>
    </p:spTree>
    <p:extLst>
      <p:ext uri="{BB962C8B-B14F-4D97-AF65-F5344CB8AC3E}">
        <p14:creationId xmlns:p14="http://schemas.microsoft.com/office/powerpoint/2010/main" val="21738153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3" name="Group 28"/>
          <p:cNvGrpSpPr>
            <a:grpSpLocks/>
          </p:cNvGrpSpPr>
          <p:nvPr/>
        </p:nvGrpSpPr>
        <p:grpSpPr bwMode="auto">
          <a:xfrm>
            <a:off x="519113" y="7938"/>
            <a:ext cx="854075" cy="1704975"/>
            <a:chOff x="327" y="5"/>
            <a:chExt cx="538" cy="1074"/>
          </a:xfrm>
        </p:grpSpPr>
        <p:sp>
          <p:nvSpPr>
            <p:cNvPr id="746525" name="Rectangle 29"/>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a:ln>
                    <a:noFill/>
                  </a:ln>
                  <a:solidFill>
                    <a:srgbClr val="FFFF00"/>
                  </a:solidFill>
                  <a:effectLst/>
                  <a:uLnTx/>
                  <a:uFillTx/>
                  <a:latin typeface="Times" charset="0"/>
                  <a:ea typeface="ＭＳ Ｐゴシック" charset="0"/>
                  <a:cs typeface="ＭＳ Ｐゴシック" charset="0"/>
                </a:rPr>
                <a:t>7</a:t>
              </a:r>
              <a:endParaRPr kumimoji="0" lang="en-US" sz="2800" b="0" i="0" u="none" strike="noStrike" kern="1200" cap="none" spc="0" normalizeH="0" baseline="0" noProof="0">
                <a:ln>
                  <a:noFill/>
                </a:ln>
                <a:solidFill>
                  <a:srgbClr val="00DFCA"/>
                </a:solidFill>
                <a:effectLst>
                  <a:outerShdw blurRad="38100" dist="38100" dir="2700000" algn="tl">
                    <a:srgbClr val="000000"/>
                  </a:outerShdw>
                </a:effectLst>
                <a:uLnTx/>
                <a:uFillTx/>
                <a:latin typeface="Comic Sans MS" charset="0"/>
                <a:ea typeface="ＭＳ Ｐゴシック" charset="0"/>
                <a:cs typeface="ＭＳ Ｐゴシック" charset="0"/>
              </a:endParaRPr>
            </a:p>
          </p:txBody>
        </p:sp>
        <p:sp>
          <p:nvSpPr>
            <p:cNvPr id="746526" name="Line 3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grpSp>
      <p:sp>
        <p:nvSpPr>
          <p:cNvPr id="746498"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omic Sans MS" pitchFamily="-107" charset="0"/>
              <a:ea typeface="ＭＳ Ｐゴシック" charset="0"/>
              <a:cs typeface="ＭＳ Ｐゴシック" charset="0"/>
            </a:endParaRPr>
          </a:p>
        </p:txBody>
      </p:sp>
      <p:sp>
        <p:nvSpPr>
          <p:cNvPr id="74755"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B VAG Rounded Bold" charset="0"/>
              <a:ea typeface="ＭＳ Ｐゴシック" charset="0"/>
            </a:endParaRPr>
          </a:p>
        </p:txBody>
      </p:sp>
      <p:pic>
        <p:nvPicPr>
          <p:cNvPr id="746518"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39800" y="1106488"/>
            <a:ext cx="7332663" cy="460216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6499"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6500"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6501"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6502"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6503"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6504"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6505"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764" name="Rectangle 10"/>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L - S - B</a:t>
            </a:r>
          </a:p>
        </p:txBody>
      </p:sp>
      <p:sp>
        <p:nvSpPr>
          <p:cNvPr id="74765" name="Rectangle 11"/>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The CALL</a:t>
            </a:r>
          </a:p>
        </p:txBody>
      </p:sp>
      <p:sp>
        <p:nvSpPr>
          <p:cNvPr id="74766" name="Rectangle 12"/>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Chicago" charset="0"/>
                <a:ea typeface="ＭＳ Ｐゴシック" charset="0"/>
                <a:cs typeface="ＭＳ Ｐゴシック" charset="0"/>
              </a:rPr>
              <a:t>ABRAHAM</a:t>
            </a:r>
          </a:p>
        </p:txBody>
      </p:sp>
      <p:sp>
        <p:nvSpPr>
          <p:cNvPr id="746509"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6510"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6511"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770" name="Rectangle 23"/>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I - I</a:t>
            </a:r>
          </a:p>
        </p:txBody>
      </p:sp>
      <p:sp>
        <p:nvSpPr>
          <p:cNvPr id="746520" name="Rectangle 24"/>
          <p:cNvSpPr>
            <a:spLocks noChangeArrowheads="1"/>
          </p:cNvSpPr>
          <p:nvPr/>
        </p:nvSpPr>
        <p:spPr bwMode="auto">
          <a:xfrm>
            <a:off x="5451475" y="2081213"/>
            <a:ext cx="379413" cy="6445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6521" name="Text Box 25"/>
          <p:cNvSpPr txBox="1">
            <a:spLocks noChangeArrowheads="1"/>
          </p:cNvSpPr>
          <p:nvPr/>
        </p:nvSpPr>
        <p:spPr bwMode="auto">
          <a:xfrm>
            <a:off x="2108200" y="465138"/>
            <a:ext cx="5948363" cy="519112"/>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charset="0"/>
                <a:ea typeface="ＭＳ Ｐゴシック" charset="0"/>
              </a:rPr>
              <a:t>COMPARE THE GEOGRAPHY…</a:t>
            </a:r>
          </a:p>
        </p:txBody>
      </p:sp>
      <p:sp>
        <p:nvSpPr>
          <p:cNvPr id="746522" name="Rectangle 2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34</a:t>
            </a:r>
          </a:p>
        </p:txBody>
      </p:sp>
      <p:sp>
        <p:nvSpPr>
          <p:cNvPr id="74774" name="Text Box 27"/>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19-24</a:t>
            </a:r>
          </a:p>
        </p:txBody>
      </p:sp>
      <p:sp>
        <p:nvSpPr>
          <p:cNvPr id="27" name="Text Box 34"/>
          <p:cNvSpPr txBox="1">
            <a:spLocks noChangeArrowheads="1"/>
          </p:cNvSpPr>
          <p:nvPr/>
        </p:nvSpPr>
        <p:spPr bwMode="auto">
          <a:xfrm>
            <a:off x="979904" y="4151148"/>
            <a:ext cx="3352382" cy="584776"/>
          </a:xfrm>
          <a:prstGeom prst="rect">
            <a:avLst/>
          </a:prstGeom>
          <a:solidFill>
            <a:srgbClr val="800000"/>
          </a:solidFill>
          <a:ln>
            <a:noFill/>
          </a:ln>
          <a:effectLst/>
        </p:spPr>
        <p:txBody>
          <a:bodyPr wrap="square">
            <a:spAutoFit/>
            <a:flatTx/>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ja-JP" sz="3200" b="1" i="0" u="none" strike="noStrike" kern="0" cap="none" spc="0" normalizeH="0" baseline="0" noProof="0" dirty="0">
                <a:ln>
                  <a:noFill/>
                </a:ln>
                <a:solidFill>
                  <a:srgbClr val="FFFFFF"/>
                </a:solidFill>
                <a:effectLst/>
                <a:uLnTx/>
                <a:uFillTx/>
                <a:latin typeface="Arial"/>
                <a:ea typeface="宋体" charset="0"/>
                <a:cs typeface="Arial"/>
              </a:rPr>
              <a:t>The Arab World</a:t>
            </a:r>
            <a:endParaRPr kumimoji="0" lang="zh-CN" altLang="en-US" sz="3200" b="1" i="0" u="none" strike="noStrike" kern="0" cap="none" spc="0" normalizeH="0" baseline="0" noProof="0" dirty="0">
              <a:ln>
                <a:noFill/>
              </a:ln>
              <a:solidFill>
                <a:srgbClr val="FFFFFF"/>
              </a:solidFill>
              <a:effectLst/>
              <a:uLnTx/>
              <a:uFillTx/>
              <a:latin typeface="Arial"/>
              <a:ea typeface="宋体" charset="0"/>
              <a:cs typeface="Arial"/>
            </a:endParaRPr>
          </a:p>
        </p:txBody>
      </p:sp>
      <p:sp>
        <p:nvSpPr>
          <p:cNvPr id="30" name="Text Box 30"/>
          <p:cNvSpPr txBox="1">
            <a:spLocks noChangeArrowheads="1"/>
          </p:cNvSpPr>
          <p:nvPr/>
        </p:nvSpPr>
        <p:spPr bwMode="auto">
          <a:xfrm>
            <a:off x="966536" y="1123867"/>
            <a:ext cx="7305927" cy="440237"/>
          </a:xfrm>
          <a:prstGeom prst="rect">
            <a:avLst/>
          </a:prstGeom>
          <a:solidFill>
            <a:schemeClr val="bg2"/>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defPPr>
              <a:defRPr lang="en-US"/>
            </a:defPPr>
            <a:lvl1pPr>
              <a:lnSpc>
                <a:spcPct val="80000"/>
              </a:lnSpc>
              <a:spcBef>
                <a:spcPct val="50000"/>
              </a:spcBef>
              <a:defRPr sz="2400">
                <a:effectLst/>
                <a:latin typeface="宋体" charset="0"/>
                <a:ea typeface="宋体" charset="0"/>
                <a:cs typeface="宋体" charset="0"/>
              </a:defRPr>
            </a:lvl1pPr>
          </a:lstStyle>
          <a:p>
            <a:pPr marL="0" marR="0" lvl="0" indent="0" algn="ctr" defTabSz="457200" rtl="0" eaLnBrk="1" fontAlgn="auto" latinLnBrk="0" hangingPunct="1">
              <a:lnSpc>
                <a:spcPct val="80000"/>
              </a:lnSpc>
              <a:spcBef>
                <a:spcPct val="50000"/>
              </a:spcBef>
              <a:spcAft>
                <a:spcPts val="0"/>
              </a:spcAft>
              <a:buClrTx/>
              <a:buSzTx/>
              <a:buFontTx/>
              <a:buNone/>
              <a:tabLst/>
              <a:defRPr/>
            </a:pPr>
            <a:r>
              <a:rPr kumimoji="0" lang="en-US" altLang="zh-CN" sz="2800" b="1" i="0" u="none" strike="noStrike" kern="1200" cap="none" spc="0" normalizeH="0" baseline="0" noProof="0" dirty="0">
                <a:ln>
                  <a:noFill/>
                </a:ln>
                <a:solidFill>
                  <a:srgbClr val="00FF00"/>
                </a:solidFill>
                <a:effectLst/>
                <a:uLnTx/>
                <a:uFillTx/>
                <a:latin typeface="Arial"/>
                <a:ea typeface="宋体" charset="0"/>
                <a:cs typeface="Arial"/>
              </a:rPr>
              <a:t>Israel and…</a:t>
            </a:r>
          </a:p>
        </p:txBody>
      </p:sp>
    </p:spTree>
    <p:extLst>
      <p:ext uri="{BB962C8B-B14F-4D97-AF65-F5344CB8AC3E}">
        <p14:creationId xmlns:p14="http://schemas.microsoft.com/office/powerpoint/2010/main" val="32226475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746520"/>
                                        </p:tgtEl>
                                        <p:attrNameLst>
                                          <p:attrName>style.visibility</p:attrName>
                                        </p:attrNameLst>
                                      </p:cBhvr>
                                      <p:to>
                                        <p:strVal val="visible"/>
                                      </p:to>
                                    </p:set>
                                    <p:anim calcmode="lin" valueType="num">
                                      <p:cBhvr>
                                        <p:cTn id="7" dur="500" fill="hold"/>
                                        <p:tgtEl>
                                          <p:spTgt spid="746520"/>
                                        </p:tgtEl>
                                        <p:attrNameLst>
                                          <p:attrName>ppt_w</p:attrName>
                                        </p:attrNameLst>
                                      </p:cBhvr>
                                      <p:tavLst>
                                        <p:tav tm="0">
                                          <p:val>
                                            <p:strVal val="(6*min(max(#ppt_w*#ppt_h,.3),1)-7.4)/-.7*#ppt_w"/>
                                          </p:val>
                                        </p:tav>
                                        <p:tav tm="100000">
                                          <p:val>
                                            <p:strVal val="#ppt_w"/>
                                          </p:val>
                                        </p:tav>
                                      </p:tavLst>
                                    </p:anim>
                                    <p:anim calcmode="lin" valueType="num">
                                      <p:cBhvr>
                                        <p:cTn id="8" dur="500" fill="hold"/>
                                        <p:tgtEl>
                                          <p:spTgt spid="746520"/>
                                        </p:tgtEl>
                                        <p:attrNameLst>
                                          <p:attrName>ppt_h</p:attrName>
                                        </p:attrNameLst>
                                      </p:cBhvr>
                                      <p:tavLst>
                                        <p:tav tm="0">
                                          <p:val>
                                            <p:strVal val="(6*min(max(#ppt_w*#ppt_h,.3),1)-7.4)/-.7*#ppt_h"/>
                                          </p:val>
                                        </p:tav>
                                        <p:tav tm="100000">
                                          <p:val>
                                            <p:strVal val="#ppt_h"/>
                                          </p:val>
                                        </p:tav>
                                      </p:tavLst>
                                    </p:anim>
                                    <p:anim calcmode="lin" valueType="num">
                                      <p:cBhvr>
                                        <p:cTn id="9" dur="500" fill="hold"/>
                                        <p:tgtEl>
                                          <p:spTgt spid="746520"/>
                                        </p:tgtEl>
                                        <p:attrNameLst>
                                          <p:attrName>ppt_x</p:attrName>
                                        </p:attrNameLst>
                                      </p:cBhvr>
                                      <p:tavLst>
                                        <p:tav tm="0">
                                          <p:val>
                                            <p:fltVal val="0.5"/>
                                          </p:val>
                                        </p:tav>
                                        <p:tav tm="100000">
                                          <p:val>
                                            <p:strVal val="#ppt_x"/>
                                          </p:val>
                                        </p:tav>
                                      </p:tavLst>
                                    </p:anim>
                                    <p:anim calcmode="lin" valueType="num">
                                      <p:cBhvr>
                                        <p:cTn id="10" dur="500" fill="hold"/>
                                        <p:tgtEl>
                                          <p:spTgt spid="74652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52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0" y="-819472"/>
            <a:ext cx="9036050" cy="707886"/>
          </a:xfrm>
          <a:prstGeom prst="rect">
            <a:avLst/>
          </a:prstGeom>
          <a:solidFill>
            <a:schemeClr val="bg1"/>
          </a:solidFill>
          <a:ln>
            <a:noFill/>
          </a:ln>
          <a:effectLst>
            <a:outerShdw blurRad="63500" dist="107763" dir="18900000" algn="ctr" rotWithShape="0">
              <a:schemeClr val="bg2">
                <a:alpha val="50000"/>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Jott 43 Extended" charset="0"/>
                <a:ea typeface="ＭＳ Ｐゴシック" charset="0"/>
                <a:cs typeface="+mn-cs"/>
              </a:rPr>
              <a:t>Ezekiel 37:5</a:t>
            </a:r>
            <a:endParaRPr kumimoji="0" lang="en-US" sz="7200" b="1" i="0" u="none" strike="noStrike" kern="1200" cap="none" spc="0" normalizeH="0" baseline="0" noProof="0" dirty="0">
              <a:ln>
                <a:noFill/>
              </a:ln>
              <a:solidFill>
                <a:srgbClr val="FFFFFF"/>
              </a:solidFill>
              <a:effectLst/>
              <a:uLnTx/>
              <a:uFillTx/>
              <a:latin typeface="Jott 43 Extended" charset="0"/>
              <a:ea typeface="ＭＳ Ｐゴシック" charset="0"/>
              <a:cs typeface="+mn-cs"/>
            </a:endParaRPr>
          </a:p>
        </p:txBody>
      </p:sp>
      <p:sp>
        <p:nvSpPr>
          <p:cNvPr id="5" name="Text Box 2"/>
          <p:cNvSpPr txBox="1">
            <a:spLocks noChangeArrowheads="1"/>
          </p:cNvSpPr>
          <p:nvPr/>
        </p:nvSpPr>
        <p:spPr bwMode="auto">
          <a:xfrm>
            <a:off x="107950" y="6150114"/>
            <a:ext cx="9036050" cy="584776"/>
          </a:xfrm>
          <a:prstGeom prst="rect">
            <a:avLst/>
          </a:prstGeom>
          <a:solidFill>
            <a:schemeClr val="bg1"/>
          </a:solidFill>
          <a:ln>
            <a:noFill/>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Jott 43 Extended" charset="0"/>
                <a:ea typeface="ＭＳ Ｐゴシック" charset="0"/>
                <a:cs typeface="+mn-cs"/>
              </a:rPr>
              <a:t>* Don't try that on the final exam</a:t>
            </a:r>
            <a:endParaRPr kumimoji="0" lang="en-US" sz="6000" b="1" i="1" u="none" strike="noStrike" kern="1200" cap="none" spc="0" normalizeH="0" baseline="0" noProof="0" dirty="0">
              <a:ln>
                <a:noFill/>
              </a:ln>
              <a:solidFill>
                <a:srgbClr val="FFFFFF"/>
              </a:solidFill>
              <a:effectLst/>
              <a:uLnTx/>
              <a:uFillTx/>
              <a:latin typeface="Jott 43 Extended" charset="0"/>
              <a:ea typeface="ＭＳ Ｐゴシック" charset="0"/>
              <a:cs typeface="+mn-cs"/>
            </a:endParaRPr>
          </a:p>
        </p:txBody>
      </p:sp>
      <p:pic>
        <p:nvPicPr>
          <p:cNvPr id="3" name="Picture 2" descr="Ezekiel 37:5 [fullscre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084455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3489" name="Picture 3" descr="dry_bones_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3490" name="Title 1"/>
          <p:cNvSpPr>
            <a:spLocks noGrp="1"/>
          </p:cNvSpPr>
          <p:nvPr>
            <p:ph type="title"/>
          </p:nvPr>
        </p:nvSpPr>
        <p:spPr>
          <a:xfrm>
            <a:off x="1219200" y="152400"/>
            <a:ext cx="7696200" cy="838200"/>
          </a:xfrm>
        </p:spPr>
        <p:txBody>
          <a:bodyPr/>
          <a:lstStyle/>
          <a:p>
            <a:r>
              <a:rPr lang="en-US" b="1" dirty="0">
                <a:latin typeface="Arial" charset="0"/>
                <a:ea typeface="新細明體" charset="0"/>
              </a:rPr>
              <a:t>A Hebrew Play on Words</a:t>
            </a:r>
          </a:p>
        </p:txBody>
      </p:sp>
      <p:sp>
        <p:nvSpPr>
          <p:cNvPr id="4" name="TextBox 3"/>
          <p:cNvSpPr txBox="1">
            <a:spLocks noChangeArrowheads="1"/>
          </p:cNvSpPr>
          <p:nvPr/>
        </p:nvSpPr>
        <p:spPr bwMode="auto">
          <a:xfrm>
            <a:off x="642098" y="1524000"/>
            <a:ext cx="3587842" cy="107721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CC"/>
                </a:solidFill>
                <a:effectLst/>
                <a:uLnTx/>
                <a:uFillTx/>
                <a:latin typeface="Arial" charset="0"/>
                <a:ea typeface="新細明體" charset="0"/>
                <a:cs typeface="新細明體" charset="0"/>
              </a:rPr>
              <a:t>"</a:t>
            </a:r>
            <a:r>
              <a:rPr kumimoji="0" lang="en-US" sz="3200" b="1" i="0" u="none" strike="noStrike" kern="1200" cap="none" spc="0" normalizeH="0" baseline="0" noProof="0" dirty="0">
                <a:ln>
                  <a:noFill/>
                </a:ln>
                <a:solidFill>
                  <a:srgbClr val="FFFFCC"/>
                </a:solidFill>
                <a:effectLst/>
                <a:uLnTx/>
                <a:uFillTx/>
                <a:latin typeface="Arial" charset="0"/>
                <a:ea typeface="新細明體" charset="0"/>
                <a:cs typeface="新細明體" charset="0"/>
              </a:rPr>
              <a:t>Prophesy to the </a:t>
            </a:r>
            <a:br>
              <a:rPr kumimoji="0" lang="en-US" sz="3200" b="1" i="0" u="none" strike="noStrike" kern="1200" cap="none" spc="0" normalizeH="0" baseline="0" noProof="0" dirty="0">
                <a:ln>
                  <a:noFill/>
                </a:ln>
                <a:solidFill>
                  <a:srgbClr val="FFFFCC"/>
                </a:solidFill>
                <a:effectLst/>
                <a:uLnTx/>
                <a:uFillTx/>
                <a:latin typeface="Arial" charset="0"/>
                <a:ea typeface="新細明體" charset="0"/>
                <a:cs typeface="新細明體" charset="0"/>
              </a:rPr>
            </a:br>
            <a:r>
              <a:rPr kumimoji="0" lang="en-US" sz="3200" b="1" i="0" u="none" strike="noStrike" kern="1200" cap="none" spc="0" normalizeH="0" baseline="0" noProof="0" dirty="0">
                <a:ln>
                  <a:noFill/>
                </a:ln>
                <a:solidFill>
                  <a:srgbClr val="FFFF00"/>
                </a:solidFill>
                <a:effectLst/>
                <a:uLnTx/>
                <a:uFillTx/>
                <a:latin typeface="Arial" charset="0"/>
                <a:ea typeface="新細明體" charset="0"/>
                <a:cs typeface="新細明體" charset="0"/>
              </a:rPr>
              <a:t>breath</a:t>
            </a:r>
            <a:r>
              <a:rPr kumimoji="0" lang="ru-RU" altLang="ja-JP" sz="3200" b="1" i="0" u="none" strike="noStrike" kern="1200" cap="none" spc="0" normalizeH="0" baseline="0" noProof="0" dirty="0">
                <a:ln>
                  <a:noFill/>
                </a:ln>
                <a:solidFill>
                  <a:srgbClr val="FFFFCC"/>
                </a:solidFill>
                <a:effectLst/>
                <a:uLnTx/>
                <a:uFillTx/>
                <a:latin typeface="Arial" charset="0"/>
                <a:ea typeface="新細明體" charset="0"/>
                <a:cs typeface="新細明體" charset="0"/>
              </a:rPr>
              <a:t>"</a:t>
            </a:r>
            <a:r>
              <a:rPr kumimoji="0" lang="en-US" sz="3200" b="1" i="0" u="none" strike="noStrike" kern="1200" cap="none" spc="0" normalizeH="0" baseline="0" noProof="0" dirty="0">
                <a:ln>
                  <a:noFill/>
                </a:ln>
                <a:solidFill>
                  <a:srgbClr val="FFFFCC"/>
                </a:solidFill>
                <a:effectLst/>
                <a:uLnTx/>
                <a:uFillTx/>
                <a:latin typeface="Arial" charset="0"/>
                <a:ea typeface="新細明體" charset="0"/>
                <a:cs typeface="新細明體" charset="0"/>
              </a:rPr>
              <a:t> (37:5, 9)</a:t>
            </a:r>
          </a:p>
        </p:txBody>
      </p:sp>
      <p:sp>
        <p:nvSpPr>
          <p:cNvPr id="5" name="TextBox 4"/>
          <p:cNvSpPr txBox="1">
            <a:spLocks noChangeArrowheads="1"/>
          </p:cNvSpPr>
          <p:nvPr/>
        </p:nvSpPr>
        <p:spPr bwMode="auto">
          <a:xfrm>
            <a:off x="4985498" y="1524000"/>
            <a:ext cx="3587842" cy="107721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CC"/>
                </a:solidFill>
                <a:effectLst/>
                <a:uLnTx/>
                <a:uFillTx/>
                <a:latin typeface="Arial" charset="0"/>
                <a:ea typeface="新細明體" charset="0"/>
                <a:cs typeface="新細明體" charset="0"/>
              </a:rPr>
              <a:t>"</a:t>
            </a:r>
            <a:r>
              <a:rPr kumimoji="0" lang="en-US" sz="3200" b="1" i="0" u="none" strike="noStrike" kern="1200" cap="none" spc="0" normalizeH="0" baseline="0" noProof="0" dirty="0">
                <a:ln>
                  <a:noFill/>
                </a:ln>
                <a:solidFill>
                  <a:srgbClr val="FFFFCC"/>
                </a:solidFill>
                <a:effectLst/>
                <a:uLnTx/>
                <a:uFillTx/>
                <a:latin typeface="Arial" charset="0"/>
                <a:ea typeface="新細明體" charset="0"/>
                <a:cs typeface="新細明體" charset="0"/>
              </a:rPr>
              <a:t>Prophesy to the </a:t>
            </a:r>
            <a:br>
              <a:rPr kumimoji="0" lang="en-US" sz="3200" b="1" i="0" u="none" strike="noStrike" kern="1200" cap="none" spc="0" normalizeH="0" baseline="0" noProof="0" dirty="0">
                <a:ln>
                  <a:noFill/>
                </a:ln>
                <a:solidFill>
                  <a:srgbClr val="FFFFCC"/>
                </a:solidFill>
                <a:effectLst/>
                <a:uLnTx/>
                <a:uFillTx/>
                <a:latin typeface="Arial" charset="0"/>
                <a:ea typeface="新細明體" charset="0"/>
                <a:cs typeface="新細明體" charset="0"/>
              </a:rPr>
            </a:br>
            <a:r>
              <a:rPr kumimoji="0" lang="en-US" sz="3200" b="1" i="0" u="none" strike="noStrike" kern="1200" cap="none" spc="0" normalizeH="0" baseline="0" noProof="0" dirty="0">
                <a:ln>
                  <a:noFill/>
                </a:ln>
                <a:solidFill>
                  <a:srgbClr val="FFFF00"/>
                </a:solidFill>
                <a:effectLst/>
                <a:uLnTx/>
                <a:uFillTx/>
                <a:latin typeface="Arial" charset="0"/>
                <a:ea typeface="新細明體" charset="0"/>
                <a:cs typeface="新細明體" charset="0"/>
              </a:rPr>
              <a:t>Spirit</a:t>
            </a:r>
            <a:r>
              <a:rPr kumimoji="0" lang="ru-RU" altLang="ja-JP" sz="3200" b="1" i="0" u="none" strike="noStrike" kern="1200" cap="none" spc="0" normalizeH="0" baseline="0" noProof="0" dirty="0">
                <a:ln>
                  <a:noFill/>
                </a:ln>
                <a:solidFill>
                  <a:srgbClr val="FFFFCC"/>
                </a:solidFill>
                <a:effectLst/>
                <a:uLnTx/>
                <a:uFillTx/>
                <a:latin typeface="Arial" charset="0"/>
                <a:ea typeface="新細明體" charset="0"/>
                <a:cs typeface="新細明體" charset="0"/>
              </a:rPr>
              <a:t>"</a:t>
            </a:r>
            <a:r>
              <a:rPr kumimoji="0" lang="en-US" sz="3200" b="1" i="0" u="none" strike="noStrike" kern="1200" cap="none" spc="0" normalizeH="0" baseline="0" noProof="0" dirty="0">
                <a:ln>
                  <a:noFill/>
                </a:ln>
                <a:solidFill>
                  <a:srgbClr val="FFFFCC"/>
                </a:solidFill>
                <a:effectLst/>
                <a:uLnTx/>
                <a:uFillTx/>
                <a:latin typeface="Arial" charset="0"/>
                <a:ea typeface="新細明體" charset="0"/>
                <a:cs typeface="新細明體" charset="0"/>
              </a:rPr>
              <a:t> (37:14)</a:t>
            </a:r>
          </a:p>
        </p:txBody>
      </p:sp>
      <p:sp>
        <p:nvSpPr>
          <p:cNvPr id="6" name="TextBox 5"/>
          <p:cNvSpPr txBox="1">
            <a:spLocks noChangeArrowheads="1"/>
          </p:cNvSpPr>
          <p:nvPr/>
        </p:nvSpPr>
        <p:spPr bwMode="auto">
          <a:xfrm>
            <a:off x="4395788" y="1770063"/>
            <a:ext cx="423862" cy="584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CC"/>
                </a:solidFill>
                <a:effectLst/>
                <a:uLnTx/>
                <a:uFillTx/>
                <a:latin typeface="Arial" charset="0"/>
                <a:ea typeface="新細明體" charset="0"/>
                <a:cs typeface="新細明體" charset="0"/>
              </a:rPr>
              <a:t>=</a:t>
            </a:r>
          </a:p>
        </p:txBody>
      </p:sp>
      <p:sp>
        <p:nvSpPr>
          <p:cNvPr id="8" name="TextBox 7"/>
          <p:cNvSpPr txBox="1">
            <a:spLocks noChangeArrowheads="1"/>
          </p:cNvSpPr>
          <p:nvPr/>
        </p:nvSpPr>
        <p:spPr bwMode="auto">
          <a:xfrm>
            <a:off x="0" y="2971800"/>
            <a:ext cx="4495800" cy="15700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CC"/>
                </a:solidFill>
                <a:effectLst/>
                <a:uLnTx/>
                <a:uFillTx/>
                <a:latin typeface="Arial" charset="0"/>
                <a:ea typeface="新細明體" charset="0"/>
                <a:cs typeface="新細明體" charset="0"/>
              </a:rPr>
              <a:t>Hebrew </a:t>
            </a:r>
            <a:r>
              <a:rPr kumimoji="0" lang="en-US" sz="3200" b="1" i="1" u="none" strike="noStrike" kern="1200" cap="none" spc="0" normalizeH="0" baseline="0" noProof="0" dirty="0">
                <a:ln>
                  <a:noFill/>
                </a:ln>
                <a:solidFill>
                  <a:srgbClr val="000000"/>
                </a:solidFill>
                <a:effectLst/>
                <a:uLnTx/>
                <a:uFillTx/>
                <a:latin typeface="Arial" charset="0"/>
                <a:ea typeface="新細明體" charset="0"/>
                <a:cs typeface="新細明體" charset="0"/>
              </a:rPr>
              <a:t>insert</a:t>
            </a:r>
            <a:br>
              <a:rPr kumimoji="0" lang="en-US" sz="3200" b="1" i="0" u="none" strike="noStrike" kern="1200" cap="none" spc="0" normalizeH="0" baseline="0" noProof="0" dirty="0">
                <a:ln>
                  <a:noFill/>
                </a:ln>
                <a:solidFill>
                  <a:srgbClr val="FFFFCC"/>
                </a:solidFill>
                <a:effectLst/>
                <a:uLnTx/>
                <a:uFillTx/>
                <a:latin typeface="Arial" charset="0"/>
                <a:ea typeface="新細明體" charset="0"/>
                <a:cs typeface="新細明體" charset="0"/>
              </a:rPr>
            </a:br>
            <a:r>
              <a:rPr kumimoji="0" lang="ru-RU" altLang="ja-JP" sz="3200" b="1" i="0" u="none" strike="noStrike" kern="1200" cap="none" spc="0" normalizeH="0" baseline="0" noProof="0" dirty="0">
                <a:ln>
                  <a:noFill/>
                </a:ln>
                <a:solidFill>
                  <a:srgbClr val="FFFFCC"/>
                </a:solidFill>
                <a:effectLst/>
                <a:uLnTx/>
                <a:uFillTx/>
                <a:latin typeface="Arial" charset="0"/>
                <a:ea typeface="新細明體" charset="0"/>
                <a:cs typeface="新細明體" charset="0"/>
              </a:rPr>
              <a:t>"</a:t>
            </a:r>
            <a:r>
              <a:rPr kumimoji="0" lang="en-US" sz="3200" b="1" i="0" u="none" strike="noStrike" kern="1200" cap="none" spc="0" normalizeH="0" baseline="0" noProof="0" dirty="0">
                <a:ln>
                  <a:noFill/>
                </a:ln>
                <a:solidFill>
                  <a:srgbClr val="FFFF00"/>
                </a:solidFill>
                <a:effectLst/>
                <a:uLnTx/>
                <a:uFillTx/>
                <a:latin typeface="Arial" charset="0"/>
                <a:ea typeface="新細明體" charset="0"/>
                <a:cs typeface="新細明體" charset="0"/>
              </a:rPr>
              <a:t>breath, wind, Spirit</a:t>
            </a:r>
            <a:r>
              <a:rPr kumimoji="0" lang="ru-RU" altLang="ja-JP" sz="3200" b="1" i="0" u="none" strike="noStrike" kern="1200" cap="none" spc="0" normalizeH="0" baseline="0" noProof="0" dirty="0">
                <a:ln>
                  <a:noFill/>
                </a:ln>
                <a:solidFill>
                  <a:srgbClr val="FFFFCC"/>
                </a:solidFill>
                <a:effectLst/>
                <a:uLnTx/>
                <a:uFillTx/>
                <a:latin typeface="Arial" charset="0"/>
                <a:ea typeface="新細明體" charset="0"/>
                <a:cs typeface="新細明體" charset="0"/>
              </a:rPr>
              <a:t>"</a:t>
            </a:r>
            <a:endParaRPr kumimoji="0" lang="en-US" sz="3200" b="1" i="0" u="none" strike="noStrike" kern="1200" cap="none" spc="0" normalizeH="0" baseline="0" noProof="0" dirty="0">
              <a:ln>
                <a:noFill/>
              </a:ln>
              <a:solidFill>
                <a:srgbClr val="FFFFCC"/>
              </a:solidFill>
              <a:effectLst/>
              <a:uLnTx/>
              <a:uFillTx/>
              <a:latin typeface="Arial" charset="0"/>
              <a:ea typeface="新細明體" charset="0"/>
              <a:cs typeface="新細明體"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CC"/>
                </a:solidFill>
                <a:effectLst/>
                <a:uLnTx/>
                <a:uFillTx/>
                <a:latin typeface="Arial" charset="0"/>
                <a:ea typeface="新細明體" charset="0"/>
                <a:cs typeface="新細明體" charset="0"/>
              </a:rPr>
              <a:t>Gen. 2:7</a:t>
            </a:r>
          </a:p>
        </p:txBody>
      </p:sp>
      <p:sp>
        <p:nvSpPr>
          <p:cNvPr id="9" name="TextBox 8"/>
          <p:cNvSpPr txBox="1">
            <a:spLocks noChangeArrowheads="1"/>
          </p:cNvSpPr>
          <p:nvPr/>
        </p:nvSpPr>
        <p:spPr bwMode="auto">
          <a:xfrm>
            <a:off x="4267200" y="2971800"/>
            <a:ext cx="4876800" cy="156966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CC"/>
                </a:solidFill>
                <a:effectLst/>
                <a:uLnTx/>
                <a:uFillTx/>
                <a:latin typeface="Arial" charset="0"/>
                <a:ea typeface="新細明體" charset="0"/>
                <a:cs typeface="新細明體" charset="0"/>
              </a:rPr>
              <a:t>Greek </a:t>
            </a:r>
            <a:r>
              <a:rPr kumimoji="0" lang="en-US" sz="3200" b="1" i="1" u="none" strike="noStrike" kern="1200" cap="none" spc="0" normalizeH="0" baseline="0" noProof="0" dirty="0">
                <a:ln>
                  <a:noFill/>
                </a:ln>
                <a:solidFill>
                  <a:srgbClr val="000000"/>
                </a:solidFill>
                <a:effectLst/>
                <a:uLnTx/>
                <a:uFillTx/>
                <a:latin typeface="Arial" charset="0"/>
                <a:ea typeface="新細明體" charset="0"/>
                <a:cs typeface="新細明體" charset="0"/>
              </a:rPr>
              <a:t>insert</a:t>
            </a:r>
            <a:br>
              <a:rPr kumimoji="0" lang="en-US" sz="3200" b="1" i="0" u="none" strike="noStrike" kern="1200" cap="none" spc="0" normalizeH="0" baseline="0" noProof="0" dirty="0">
                <a:ln>
                  <a:noFill/>
                </a:ln>
                <a:solidFill>
                  <a:srgbClr val="FFFFCC"/>
                </a:solidFill>
                <a:effectLst/>
                <a:uLnTx/>
                <a:uFillTx/>
                <a:latin typeface="Arial" charset="0"/>
                <a:ea typeface="新細明體" charset="0"/>
                <a:cs typeface="新細明體" charset="0"/>
              </a:rPr>
            </a:br>
            <a:r>
              <a:rPr kumimoji="0" lang="ru-RU" altLang="ja-JP" sz="3200" b="1" i="0" u="none" strike="noStrike" kern="1200" cap="none" spc="0" normalizeH="0" baseline="0" noProof="0" dirty="0">
                <a:ln>
                  <a:noFill/>
                </a:ln>
                <a:solidFill>
                  <a:srgbClr val="FFFFCC"/>
                </a:solidFill>
                <a:effectLst/>
                <a:uLnTx/>
                <a:uFillTx/>
                <a:latin typeface="Arial" charset="0"/>
                <a:ea typeface="新細明體" charset="0"/>
                <a:cs typeface="新細明體" charset="0"/>
              </a:rPr>
              <a:t>"</a:t>
            </a:r>
            <a:r>
              <a:rPr kumimoji="0" lang="en-US" sz="3200" b="1" i="0" u="none" strike="noStrike" kern="1200" cap="none" spc="0" normalizeH="0" baseline="0" noProof="0" dirty="0">
                <a:ln>
                  <a:noFill/>
                </a:ln>
                <a:solidFill>
                  <a:srgbClr val="FFFF00"/>
                </a:solidFill>
                <a:effectLst/>
                <a:uLnTx/>
                <a:uFillTx/>
                <a:latin typeface="Arial" charset="0"/>
                <a:ea typeface="新細明體" charset="0"/>
                <a:cs typeface="新細明體" charset="0"/>
              </a:rPr>
              <a:t>breath, wind, Spirit</a:t>
            </a:r>
            <a:r>
              <a:rPr kumimoji="0" lang="ru-RU" altLang="ja-JP" sz="3200" b="1" i="0" u="none" strike="noStrike" kern="1200" cap="none" spc="0" normalizeH="0" baseline="0" noProof="0" dirty="0">
                <a:ln>
                  <a:noFill/>
                </a:ln>
                <a:solidFill>
                  <a:srgbClr val="FFFFCC"/>
                </a:solidFill>
                <a:effectLst/>
                <a:uLnTx/>
                <a:uFillTx/>
                <a:latin typeface="Arial" charset="0"/>
                <a:ea typeface="新細明體" charset="0"/>
                <a:cs typeface="新細明體" charset="0"/>
              </a:rPr>
              <a:t>"</a:t>
            </a:r>
            <a:endParaRPr kumimoji="0" lang="en-US" sz="3200" b="1" i="0" u="none" strike="noStrike" kern="1200" cap="none" spc="0" normalizeH="0" baseline="0" noProof="0" dirty="0">
              <a:ln>
                <a:noFill/>
              </a:ln>
              <a:solidFill>
                <a:srgbClr val="FFFFCC"/>
              </a:solidFill>
              <a:effectLst/>
              <a:uLnTx/>
              <a:uFillTx/>
              <a:latin typeface="Arial" charset="0"/>
              <a:ea typeface="新細明體" charset="0"/>
              <a:cs typeface="新細明體"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CC"/>
                </a:solidFill>
                <a:effectLst/>
                <a:uLnTx/>
                <a:uFillTx/>
                <a:latin typeface="Arial" charset="0"/>
                <a:ea typeface="新細明體" charset="0"/>
                <a:cs typeface="新細明體" charset="0"/>
              </a:rPr>
              <a:t>John 3:5, 8; 2 Thess 2:8</a:t>
            </a:r>
          </a:p>
        </p:txBody>
      </p:sp>
      <p:sp>
        <p:nvSpPr>
          <p:cNvPr id="10" name="TextBox 9"/>
          <p:cNvSpPr txBox="1">
            <a:spLocks noChangeArrowheads="1"/>
          </p:cNvSpPr>
          <p:nvPr/>
        </p:nvSpPr>
        <p:spPr bwMode="auto">
          <a:xfrm>
            <a:off x="4267200" y="3454400"/>
            <a:ext cx="423863" cy="584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CC"/>
                </a:solidFill>
                <a:effectLst/>
                <a:uLnTx/>
                <a:uFillTx/>
                <a:latin typeface="Arial" charset="0"/>
                <a:ea typeface="新細明體" charset="0"/>
                <a:cs typeface="新細明體" charset="0"/>
              </a:rPr>
              <a:t>=</a:t>
            </a:r>
          </a:p>
        </p:txBody>
      </p:sp>
      <p:pic>
        <p:nvPicPr>
          <p:cNvPr id="11" name="Picture 10" descr="ruah.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90800" y="3048000"/>
            <a:ext cx="1143000"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pnuema.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34200" y="3124200"/>
            <a:ext cx="18288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443231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4513" name="Picture 2" descr="e_learning_prt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7" name="Rectangle 3"/>
          <p:cNvSpPr>
            <a:spLocks noGrp="1" noChangeArrowheads="1"/>
          </p:cNvSpPr>
          <p:nvPr>
            <p:ph type="ctrTitle"/>
          </p:nvPr>
        </p:nvSpPr>
        <p:spPr>
          <a:xfrm>
            <a:off x="762000" y="228600"/>
            <a:ext cx="8153400" cy="1143000"/>
          </a:xfrm>
          <a:effectLst>
            <a:outerShdw blurRad="63500" dist="107763" dir="8100000" algn="ctr" rotWithShape="0">
              <a:schemeClr val="tx2">
                <a:alpha val="74998"/>
              </a:schemeClr>
            </a:outerShdw>
          </a:effectLst>
        </p:spPr>
        <p:txBody>
          <a:bodyPr/>
          <a:lstStyle/>
          <a:p>
            <a:pPr eaLnBrk="1" hangingPunct="1">
              <a:defRPr/>
            </a:pPr>
            <a:r>
              <a:rPr lang="en-US" sz="6000" b="1">
                <a:solidFill>
                  <a:schemeClr val="bg1"/>
                </a:solidFill>
                <a:latin typeface="Arial" charset="0"/>
                <a:ea typeface="ＭＳ Ｐゴシック" charset="0"/>
                <a:cs typeface="ＭＳ Ｐゴシック" charset="0"/>
              </a:rPr>
              <a:t>Exiles &amp; Returns</a:t>
            </a:r>
            <a:endParaRPr lang="en-US" sz="5400">
              <a:solidFill>
                <a:schemeClr val="bg1"/>
              </a:solidFill>
              <a:latin typeface="Arial" charset="0"/>
              <a:ea typeface="ＭＳ Ｐゴシック" charset="0"/>
              <a:cs typeface="ＭＳ Ｐゴシック" charset="0"/>
            </a:endParaRPr>
          </a:p>
        </p:txBody>
      </p:sp>
      <p:sp>
        <p:nvSpPr>
          <p:cNvPr id="36868" name="Text Box 4"/>
          <p:cNvSpPr txBox="1">
            <a:spLocks noChangeArrowheads="1"/>
          </p:cNvSpPr>
          <p:nvPr/>
        </p:nvSpPr>
        <p:spPr bwMode="auto">
          <a:xfrm>
            <a:off x="1219200" y="3082925"/>
            <a:ext cx="1752600" cy="301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Exile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to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Babylon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by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King</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Nebuchad-nezzar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(586 BC)</a:t>
            </a:r>
          </a:p>
        </p:txBody>
      </p:sp>
      <p:sp>
        <p:nvSpPr>
          <p:cNvPr id="704516" name="Text Box 5"/>
          <p:cNvSpPr txBox="1">
            <a:spLocks noChangeArrowheads="1"/>
          </p:cNvSpPr>
          <p:nvPr/>
        </p:nvSpPr>
        <p:spPr bwMode="auto">
          <a:xfrm rot="-5400000">
            <a:off x="-1485900" y="4071938"/>
            <a:ext cx="3886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Ezekiel</a:t>
            </a:r>
            <a:r>
              <a:rPr kumimoji="0" lang="fr-FR" altLang="ja-JP" sz="2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s Time (597 BC)</a:t>
            </a:r>
          </a:p>
        </p:txBody>
      </p:sp>
      <p:sp>
        <p:nvSpPr>
          <p:cNvPr id="36870" name="Text Box 6"/>
          <p:cNvSpPr txBox="1">
            <a:spLocks noChangeArrowheads="1"/>
          </p:cNvSpPr>
          <p:nvPr/>
        </p:nvSpPr>
        <p:spPr bwMode="auto">
          <a:xfrm>
            <a:off x="5334000" y="3082925"/>
            <a:ext cx="1752600" cy="301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Exile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to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Nations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by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Roman</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General</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Titus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(AD 70)</a:t>
            </a:r>
          </a:p>
        </p:txBody>
      </p:sp>
      <p:sp>
        <p:nvSpPr>
          <p:cNvPr id="36871" name="Text Box 7"/>
          <p:cNvSpPr txBox="1">
            <a:spLocks noChangeArrowheads="1"/>
          </p:cNvSpPr>
          <p:nvPr/>
        </p:nvSpPr>
        <p:spPr bwMode="auto">
          <a:xfrm>
            <a:off x="3352800" y="3448050"/>
            <a:ext cx="1752600" cy="264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Return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to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Israel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by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King</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Cyrus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(516 BC)</a:t>
            </a:r>
          </a:p>
        </p:txBody>
      </p:sp>
      <p:sp>
        <p:nvSpPr>
          <p:cNvPr id="36872" name="Text Box 8"/>
          <p:cNvSpPr txBox="1">
            <a:spLocks noChangeArrowheads="1"/>
          </p:cNvSpPr>
          <p:nvPr/>
        </p:nvSpPr>
        <p:spPr bwMode="auto">
          <a:xfrm>
            <a:off x="7086600" y="3813175"/>
            <a:ext cx="1752600" cy="228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Return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to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Israel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by </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Zionists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(AD 1948)</a:t>
            </a:r>
          </a:p>
        </p:txBody>
      </p:sp>
      <p:sp>
        <p:nvSpPr>
          <p:cNvPr id="36873" name="AutoShape 9"/>
          <p:cNvSpPr>
            <a:spLocks noChangeArrowheads="1"/>
          </p:cNvSpPr>
          <p:nvPr/>
        </p:nvSpPr>
        <p:spPr bwMode="auto">
          <a:xfrm rot="-3087360">
            <a:off x="631825" y="1978025"/>
            <a:ext cx="2279650" cy="914400"/>
          </a:xfrm>
          <a:prstGeom prst="curvedDownArrow">
            <a:avLst>
              <a:gd name="adj1" fmla="val 49861"/>
              <a:gd name="adj2" fmla="val 99722"/>
              <a:gd name="adj3" fmla="val 33333"/>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874" name="AutoShape 10"/>
          <p:cNvSpPr>
            <a:spLocks noChangeArrowheads="1"/>
          </p:cNvSpPr>
          <p:nvPr/>
        </p:nvSpPr>
        <p:spPr bwMode="auto">
          <a:xfrm rot="2825468">
            <a:off x="2667000" y="2297113"/>
            <a:ext cx="11430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875" name="AutoShape 11"/>
          <p:cNvSpPr>
            <a:spLocks noChangeArrowheads="1"/>
          </p:cNvSpPr>
          <p:nvPr/>
        </p:nvSpPr>
        <p:spPr bwMode="auto">
          <a:xfrm rot="-3087360">
            <a:off x="4632325" y="1978025"/>
            <a:ext cx="2279650" cy="914400"/>
          </a:xfrm>
          <a:prstGeom prst="curvedDownArrow">
            <a:avLst>
              <a:gd name="adj1" fmla="val 49861"/>
              <a:gd name="adj2" fmla="val 99722"/>
              <a:gd name="adj3" fmla="val 33333"/>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876" name="AutoShape 12"/>
          <p:cNvSpPr>
            <a:spLocks noChangeArrowheads="1"/>
          </p:cNvSpPr>
          <p:nvPr/>
        </p:nvSpPr>
        <p:spPr bwMode="auto">
          <a:xfrm rot="2825468">
            <a:off x="6667500" y="2297113"/>
            <a:ext cx="11430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877" name="Text Box 13"/>
          <p:cNvSpPr txBox="1">
            <a:spLocks noChangeArrowheads="1"/>
          </p:cNvSpPr>
          <p:nvPr/>
        </p:nvSpPr>
        <p:spPr bwMode="auto">
          <a:xfrm>
            <a:off x="0" y="6453188"/>
            <a:ext cx="9180513" cy="4048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uLnTx/>
                <a:uFillTx/>
                <a:latin typeface="Arial" charset="0"/>
                <a:ea typeface="ＭＳ Ｐゴシック" charset="0"/>
              </a:rPr>
              <a:t>But how do we know Ezekiel 37 relates to this second exile and return?</a:t>
            </a:r>
          </a:p>
        </p:txBody>
      </p:sp>
      <p:sp>
        <p:nvSpPr>
          <p:cNvPr id="704525" name="Text Box 14"/>
          <p:cNvSpPr txBox="1">
            <a:spLocks noChangeArrowheads="1"/>
          </p:cNvSpPr>
          <p:nvPr/>
        </p:nvSpPr>
        <p:spPr bwMode="auto">
          <a:xfrm>
            <a:off x="8316913" y="76200"/>
            <a:ext cx="6969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508</a:t>
            </a:r>
          </a:p>
        </p:txBody>
      </p:sp>
    </p:spTree>
    <p:extLst>
      <p:ext uri="{BB962C8B-B14F-4D97-AF65-F5344CB8AC3E}">
        <p14:creationId xmlns:p14="http://schemas.microsoft.com/office/powerpoint/2010/main" val="28816196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wipe(down)">
                                      <p:cBhvr>
                                        <p:cTn id="7" dur="500"/>
                                        <p:tgtEl>
                                          <p:spTgt spid="3686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6873"/>
                                        </p:tgtEl>
                                        <p:attrNameLst>
                                          <p:attrName>style.visibility</p:attrName>
                                        </p:attrNameLst>
                                      </p:cBhvr>
                                      <p:to>
                                        <p:strVal val="visible"/>
                                      </p:to>
                                    </p:set>
                                    <p:animEffect transition="in" filter="wipe(down)">
                                      <p:cBhvr>
                                        <p:cTn id="10" dur="500"/>
                                        <p:tgtEl>
                                          <p:spTgt spid="3687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6874"/>
                                        </p:tgtEl>
                                        <p:attrNameLst>
                                          <p:attrName>style.visibility</p:attrName>
                                        </p:attrNameLst>
                                      </p:cBhvr>
                                      <p:to>
                                        <p:strVal val="visible"/>
                                      </p:to>
                                    </p:set>
                                    <p:animEffect transition="in" filter="wipe(up)">
                                      <p:cBhvr>
                                        <p:cTn id="15" dur="500"/>
                                        <p:tgtEl>
                                          <p:spTgt spid="36874"/>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36871"/>
                                        </p:tgtEl>
                                        <p:attrNameLst>
                                          <p:attrName>style.visibility</p:attrName>
                                        </p:attrNameLst>
                                      </p:cBhvr>
                                      <p:to>
                                        <p:strVal val="visible"/>
                                      </p:to>
                                    </p:set>
                                    <p:animEffect transition="in" filter="wipe(up)">
                                      <p:cBhvr>
                                        <p:cTn id="18" dur="500"/>
                                        <p:tgtEl>
                                          <p:spTgt spid="3687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6870"/>
                                        </p:tgtEl>
                                        <p:attrNameLst>
                                          <p:attrName>style.visibility</p:attrName>
                                        </p:attrNameLst>
                                      </p:cBhvr>
                                      <p:to>
                                        <p:strVal val="visible"/>
                                      </p:to>
                                    </p:set>
                                    <p:animEffect transition="in" filter="wipe(up)">
                                      <p:cBhvr>
                                        <p:cTn id="23" dur="500"/>
                                        <p:tgtEl>
                                          <p:spTgt spid="3687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6875"/>
                                        </p:tgtEl>
                                        <p:attrNameLst>
                                          <p:attrName>style.visibility</p:attrName>
                                        </p:attrNameLst>
                                      </p:cBhvr>
                                      <p:to>
                                        <p:strVal val="visible"/>
                                      </p:to>
                                    </p:set>
                                    <p:animEffect transition="in" filter="wipe(down)">
                                      <p:cBhvr>
                                        <p:cTn id="26" dur="500"/>
                                        <p:tgtEl>
                                          <p:spTgt spid="3687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36876"/>
                                        </p:tgtEl>
                                        <p:attrNameLst>
                                          <p:attrName>style.visibility</p:attrName>
                                        </p:attrNameLst>
                                      </p:cBhvr>
                                      <p:to>
                                        <p:strVal val="visible"/>
                                      </p:to>
                                    </p:set>
                                    <p:animEffect transition="in" filter="wipe(up)">
                                      <p:cBhvr>
                                        <p:cTn id="31" dur="500"/>
                                        <p:tgtEl>
                                          <p:spTgt spid="36876"/>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36872"/>
                                        </p:tgtEl>
                                        <p:attrNameLst>
                                          <p:attrName>style.visibility</p:attrName>
                                        </p:attrNameLst>
                                      </p:cBhvr>
                                      <p:to>
                                        <p:strVal val="visible"/>
                                      </p:to>
                                    </p:set>
                                    <p:animEffect transition="in" filter="wipe(up)">
                                      <p:cBhvr>
                                        <p:cTn id="34" dur="500"/>
                                        <p:tgtEl>
                                          <p:spTgt spid="3687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6877"/>
                                        </p:tgtEl>
                                        <p:attrNameLst>
                                          <p:attrName>style.visibility</p:attrName>
                                        </p:attrNameLst>
                                      </p:cBhvr>
                                      <p:to>
                                        <p:strVal val="visible"/>
                                      </p:to>
                                    </p:set>
                                    <p:animEffect transition="in" filter="wipe(left)">
                                      <p:cBhvr>
                                        <p:cTn id="39" dur="500"/>
                                        <p:tgtEl>
                                          <p:spTgt spid="36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p:bldP spid="36870" grpId="0"/>
      <p:bldP spid="36871" grpId="0"/>
      <p:bldP spid="36872" grpId="0"/>
      <p:bldP spid="36873" grpId="0" animBg="1"/>
      <p:bldP spid="36874" grpId="0" animBg="1"/>
      <p:bldP spid="36875" grpId="0" animBg="1"/>
      <p:bldP spid="36876" grpId="0" animBg="1"/>
      <p:bldP spid="3687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7BE7A5-97FB-BF45-9827-CEBAF53DA49C}"/>
              </a:ext>
            </a:extLst>
          </p:cNvPr>
          <p:cNvSpPr/>
          <p:nvPr/>
        </p:nvSpPr>
        <p:spPr bwMode="auto">
          <a:xfrm>
            <a:off x="8797925" y="0"/>
            <a:ext cx="381000" cy="685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1" charset="0"/>
              <a:ea typeface="ＭＳ Ｐゴシック" pitchFamily="-111" charset="-128"/>
              <a:cs typeface="ＭＳ Ｐゴシック" pitchFamily="-111" charset="-128"/>
            </a:endParaRPr>
          </a:p>
        </p:txBody>
      </p:sp>
      <p:pic>
        <p:nvPicPr>
          <p:cNvPr id="706562" name="Picture 2" descr="balls_array_rend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3079750"/>
            <a:ext cx="5791200" cy="347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563" name="Rectangle 3"/>
          <p:cNvSpPr>
            <a:spLocks noGrp="1" noChangeArrowheads="1"/>
          </p:cNvSpPr>
          <p:nvPr>
            <p:ph type="ctrTitle"/>
          </p:nvPr>
        </p:nvSpPr>
        <p:spPr>
          <a:xfrm>
            <a:off x="0" y="-59112"/>
            <a:ext cx="9144000" cy="1278312"/>
          </a:xfrm>
          <a:solidFill>
            <a:schemeClr val="tx1"/>
          </a:solidFill>
        </p:spPr>
        <p:txBody>
          <a:bodyPr anchor="b"/>
          <a:lstStyle/>
          <a:p>
            <a:pPr eaLnBrk="1" hangingPunct="1"/>
            <a:r>
              <a:rPr lang="en-US" b="1" dirty="0">
                <a:solidFill>
                  <a:schemeClr val="bg1"/>
                </a:solidFill>
                <a:latin typeface="Arial" charset="0"/>
                <a:ea typeface="ＭＳ Ｐゴシック" charset="0"/>
                <a:cs typeface="ＭＳ Ｐゴシック" charset="0"/>
              </a:rPr>
              <a:t>Interpreting Ezekiel</a:t>
            </a:r>
            <a:r>
              <a:rPr lang="fr-FR" altLang="ja-JP" b="1" dirty="0">
                <a:solidFill>
                  <a:schemeClr val="bg1"/>
                </a:solidFill>
                <a:latin typeface="Arial" charset="0"/>
                <a:ea typeface="ＭＳ Ｐゴシック" charset="0"/>
                <a:cs typeface="ＭＳ Ｐゴシック" charset="0"/>
              </a:rPr>
              <a:t>'</a:t>
            </a:r>
            <a:r>
              <a:rPr lang="en-US" b="1" dirty="0">
                <a:solidFill>
                  <a:schemeClr val="bg1"/>
                </a:solidFill>
                <a:latin typeface="Arial" charset="0"/>
                <a:ea typeface="ＭＳ Ｐゴシック" charset="0"/>
                <a:cs typeface="ＭＳ Ｐゴシック" charset="0"/>
              </a:rPr>
              <a:t>s Prophecy</a:t>
            </a:r>
          </a:p>
        </p:txBody>
      </p:sp>
      <p:sp>
        <p:nvSpPr>
          <p:cNvPr id="706564" name="Rectangle 4"/>
          <p:cNvSpPr>
            <a:spLocks noChangeArrowheads="1"/>
          </p:cNvSpPr>
          <p:nvPr/>
        </p:nvSpPr>
        <p:spPr bwMode="auto">
          <a:xfrm>
            <a:off x="360363" y="6402013"/>
            <a:ext cx="8458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0"/>
              </a:rPr>
              <a:t>Adapted from </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0"/>
              </a:rPr>
              <a:t>www.bibleweb.org</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0"/>
              </a:rPr>
              <a:t>MEastStudies</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0"/>
              </a:rPr>
              <a:t>/Sem3.htm</a:t>
            </a:r>
          </a:p>
        </p:txBody>
      </p:sp>
      <p:sp>
        <p:nvSpPr>
          <p:cNvPr id="706581" name="Text Box 37"/>
          <p:cNvSpPr txBox="1">
            <a:spLocks noChangeArrowheads="1"/>
          </p:cNvSpPr>
          <p:nvPr/>
        </p:nvSpPr>
        <p:spPr bwMode="auto">
          <a:xfrm>
            <a:off x="8101013" y="12700"/>
            <a:ext cx="696912" cy="4619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508</a:t>
            </a:r>
          </a:p>
        </p:txBody>
      </p:sp>
      <p:sp>
        <p:nvSpPr>
          <p:cNvPr id="2" name="Rectangle 1">
            <a:extLst>
              <a:ext uri="{FF2B5EF4-FFF2-40B4-BE49-F238E27FC236}">
                <a16:creationId xmlns:a16="http://schemas.microsoft.com/office/drawing/2014/main" id="{776C3196-66DD-3C7C-0422-CCD8A9061111}"/>
              </a:ext>
            </a:extLst>
          </p:cNvPr>
          <p:cNvSpPr/>
          <p:nvPr/>
        </p:nvSpPr>
        <p:spPr bwMode="auto">
          <a:xfrm>
            <a:off x="0" y="0"/>
            <a:ext cx="381000" cy="6858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1" charset="0"/>
              <a:ea typeface="ＭＳ Ｐゴシック" pitchFamily="-111" charset="-128"/>
              <a:cs typeface="ＭＳ Ｐゴシック" pitchFamily="-111" charset="-128"/>
            </a:endParaRPr>
          </a:p>
        </p:txBody>
      </p:sp>
      <p:graphicFrame>
        <p:nvGraphicFramePr>
          <p:cNvPr id="38917" name="Group 5"/>
          <p:cNvGraphicFramePr>
            <a:graphicFrameLocks noGrp="1"/>
          </p:cNvGraphicFramePr>
          <p:nvPr/>
        </p:nvGraphicFramePr>
        <p:xfrm>
          <a:off x="0" y="1524000"/>
          <a:ext cx="9143999" cy="3916680"/>
        </p:xfrm>
        <a:graphic>
          <a:graphicData uri="http://schemas.openxmlformats.org/drawingml/2006/table">
            <a:tbl>
              <a:tblPr/>
              <a:tblGrid>
                <a:gridCol w="3707904">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gridCol w="4932039">
                  <a:extLst>
                    <a:ext uri="{9D8B030D-6E8A-4147-A177-3AD203B41FA5}">
                      <a16:colId xmlns:a16="http://schemas.microsoft.com/office/drawing/2014/main" val="20002"/>
                    </a:ext>
                  </a:extLst>
                </a:gridCol>
              </a:tblGrid>
              <a:tr h="5334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ea typeface="ＭＳ Ｐゴシック" charset="0"/>
                          <a:cs typeface="ＭＳ Ｐゴシック" charset="0"/>
                        </a:rPr>
                        <a:t>Vision</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6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tx1"/>
                          </a:solidFill>
                          <a:effectLst>
                            <a:outerShdw blurRad="38100" dist="38100" dir="2700000" algn="tl">
                              <a:srgbClr val="000000">
                                <a:alpha val="43137"/>
                              </a:srgbClr>
                            </a:outerShdw>
                          </a:effectLst>
                          <a:latin typeface="Arial" charset="0"/>
                          <a:ea typeface="ＭＳ Ｐゴシック" charset="0"/>
                          <a:cs typeface="ＭＳ Ｐゴシック" charset="0"/>
                        </a:rPr>
                        <a:t>Meaning</a:t>
                      </a:r>
                    </a:p>
                  </a:txBody>
                  <a:tcPr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8128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glow rad="228600">
                              <a:schemeClr val="accent4">
                                <a:satMod val="175000"/>
                                <a:alpha val="97620"/>
                              </a:schemeClr>
                            </a:glow>
                          </a:effectLst>
                          <a:latin typeface="Arial" charset="0"/>
                          <a:ea typeface="ＭＳ Ｐゴシック" charset="0"/>
                          <a:cs typeface="ＭＳ Ｐゴシック" charset="0"/>
                        </a:rPr>
                        <a:t>bones</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glow rad="228600">
                              <a:schemeClr val="accent4">
                                <a:satMod val="175000"/>
                                <a:alpha val="97620"/>
                              </a:schemeClr>
                            </a:glow>
                          </a:effectLst>
                          <a:latin typeface="Arial" charset="0"/>
                          <a:ea typeface="ＭＳ Ｐゴシック" charset="0"/>
                          <a:cs typeface="ＭＳ Ｐゴシック" charset="0"/>
                        </a:rPr>
                        <a:t>=</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glow rad="228600">
                              <a:schemeClr val="accent4">
                                <a:satMod val="175000"/>
                                <a:alpha val="97620"/>
                              </a:schemeClr>
                            </a:glow>
                          </a:effectLst>
                          <a:latin typeface="Arial" charset="0"/>
                          <a:ea typeface="ＭＳ Ｐゴシック" charset="0"/>
                          <a:cs typeface="ＭＳ Ｐゴシック" charset="0"/>
                        </a:rPr>
                        <a:t>house of Israel</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8128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glow rad="228600">
                              <a:schemeClr val="accent4">
                                <a:satMod val="175000"/>
                                <a:alpha val="97620"/>
                              </a:schemeClr>
                            </a:glow>
                          </a:effectLst>
                          <a:latin typeface="Arial" charset="0"/>
                          <a:ea typeface="ＭＳ Ｐゴシック" charset="0"/>
                          <a:cs typeface="ＭＳ Ｐゴシック" charset="0"/>
                        </a:rPr>
                        <a:t>dried bones</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glow rad="228600">
                              <a:schemeClr val="accent4">
                                <a:satMod val="175000"/>
                                <a:alpha val="97620"/>
                              </a:schemeClr>
                            </a:glow>
                          </a:effectLst>
                          <a:latin typeface="Arial" charset="0"/>
                          <a:ea typeface="ＭＳ Ｐゴシック" charset="0"/>
                          <a:cs typeface="ＭＳ Ｐゴシック" charset="0"/>
                        </a:rPr>
                        <a:t>=</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glow rad="228600">
                              <a:schemeClr val="accent4">
                                <a:satMod val="175000"/>
                                <a:alpha val="97620"/>
                              </a:schemeClr>
                            </a:glow>
                          </a:effectLst>
                          <a:latin typeface="Arial" charset="0"/>
                          <a:ea typeface="ＭＳ Ｐゴシック" charset="0"/>
                          <a:cs typeface="ＭＳ Ｐゴシック" charset="0"/>
                        </a:rPr>
                        <a:t>hope gone, cut off</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8890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glow rad="228600">
                              <a:schemeClr val="accent4">
                                <a:satMod val="175000"/>
                                <a:alpha val="97620"/>
                              </a:schemeClr>
                            </a:glow>
                          </a:effectLst>
                          <a:latin typeface="Arial" charset="0"/>
                          <a:ea typeface="ＭＳ Ｐゴシック" charset="0"/>
                          <a:cs typeface="ＭＳ Ｐゴシック" charset="0"/>
                        </a:rPr>
                        <a:t>bones together</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glow rad="228600">
                              <a:schemeClr val="accent4">
                                <a:satMod val="175000"/>
                                <a:alpha val="97620"/>
                              </a:schemeClr>
                            </a:glow>
                          </a:effectLst>
                          <a:latin typeface="Arial" charset="0"/>
                          <a:ea typeface="ＭＳ Ｐゴシック" charset="0"/>
                          <a:cs typeface="ＭＳ Ｐゴシック" charset="0"/>
                        </a:rPr>
                        <a:t>=</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glow rad="228600">
                              <a:schemeClr val="accent4">
                                <a:satMod val="175000"/>
                                <a:alpha val="97620"/>
                              </a:schemeClr>
                            </a:glow>
                          </a:effectLst>
                          <a:latin typeface="Arial" charset="0"/>
                          <a:ea typeface="ＭＳ Ｐゴシック" charset="0"/>
                          <a:cs typeface="ＭＳ Ｐゴシック" charset="0"/>
                        </a:rPr>
                        <a:t>Jews return to Israel</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7620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glow rad="228600">
                              <a:schemeClr val="accent4">
                                <a:satMod val="175000"/>
                                <a:alpha val="97620"/>
                              </a:schemeClr>
                            </a:glow>
                          </a:effectLst>
                          <a:latin typeface="Arial" charset="0"/>
                          <a:ea typeface="ＭＳ Ｐゴシック" charset="0"/>
                          <a:cs typeface="ＭＳ Ｐゴシック" charset="0"/>
                        </a:rPr>
                        <a:t>breath in them</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glow rad="228600">
                              <a:schemeClr val="accent4">
                                <a:satMod val="175000"/>
                                <a:alpha val="97620"/>
                              </a:schemeClr>
                            </a:glow>
                          </a:effectLst>
                          <a:latin typeface="Arial" charset="0"/>
                          <a:ea typeface="ＭＳ Ｐゴシック" charset="0"/>
                          <a:cs typeface="ＭＳ Ｐゴシック" charset="0"/>
                        </a:rPr>
                        <a:t>=</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glow rad="228600">
                              <a:schemeClr val="accent4">
                                <a:satMod val="175000"/>
                                <a:alpha val="97620"/>
                              </a:schemeClr>
                            </a:glow>
                          </a:effectLst>
                          <a:latin typeface="Arial" charset="0"/>
                          <a:ea typeface="ＭＳ Ｐゴシック" charset="0"/>
                          <a:cs typeface="ＭＳ Ｐゴシック" charset="0"/>
                        </a:rPr>
                        <a:t>God</a:t>
                      </a:r>
                      <a:r>
                        <a:rPr kumimoji="0" lang="fr-FR" sz="3600" b="1" i="0" u="none" strike="noStrike" cap="none" normalizeH="0" baseline="0" dirty="0">
                          <a:ln>
                            <a:noFill/>
                          </a:ln>
                          <a:solidFill>
                            <a:schemeClr val="bg1"/>
                          </a:solidFill>
                          <a:effectLst>
                            <a:glow rad="228600">
                              <a:schemeClr val="accent4">
                                <a:satMod val="175000"/>
                                <a:alpha val="97620"/>
                              </a:schemeClr>
                            </a:glow>
                          </a:effectLst>
                          <a:latin typeface="Arial" charset="0"/>
                          <a:ea typeface="ＭＳ Ｐゴシック" charset="0"/>
                          <a:cs typeface="ＭＳ Ｐゴシック" charset="0"/>
                        </a:rPr>
                        <a:t>'</a:t>
                      </a:r>
                      <a:r>
                        <a:rPr kumimoji="0" lang="en-US" sz="3600" b="1" i="0" u="none" strike="noStrike" cap="none" normalizeH="0" baseline="0" dirty="0">
                          <a:ln>
                            <a:noFill/>
                          </a:ln>
                          <a:solidFill>
                            <a:schemeClr val="bg1"/>
                          </a:solidFill>
                          <a:effectLst>
                            <a:glow rad="228600">
                              <a:schemeClr val="accent4">
                                <a:satMod val="175000"/>
                                <a:alpha val="97620"/>
                              </a:schemeClr>
                            </a:glow>
                          </a:effectLst>
                          <a:latin typeface="Arial" charset="0"/>
                          <a:ea typeface="ＭＳ Ｐゴシック" charset="0"/>
                          <a:cs typeface="ＭＳ Ｐゴシック" charset="0"/>
                        </a:rPr>
                        <a:t>s Spirit in Israel</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2546096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89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rot="20827348">
            <a:off x="-1883817" y="-235518"/>
            <a:ext cx="11233248" cy="2650405"/>
          </a:xfrm>
          <a:prstGeom prst="rect">
            <a:avLst/>
          </a:prstGeom>
          <a:solidFill>
            <a:srgbClr val="00BDBA"/>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5" name="Rectangle 4"/>
          <p:cNvSpPr/>
          <p:nvPr/>
        </p:nvSpPr>
        <p:spPr bwMode="auto">
          <a:xfrm rot="20827348">
            <a:off x="-977279" y="2198348"/>
            <a:ext cx="11233248" cy="1800215"/>
          </a:xfrm>
          <a:prstGeom prst="rect">
            <a:avLst/>
          </a:prstGeom>
          <a:solidFill>
            <a:srgbClr val="BDD033"/>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6" name="Rectangle 5"/>
          <p:cNvSpPr/>
          <p:nvPr/>
        </p:nvSpPr>
        <p:spPr bwMode="auto">
          <a:xfrm rot="20827348">
            <a:off x="-697253" y="3938047"/>
            <a:ext cx="11233248" cy="1800215"/>
          </a:xfrm>
          <a:prstGeom prst="rect">
            <a:avLst/>
          </a:prstGeom>
          <a:solidFill>
            <a:srgbClr val="FF71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7" name="Rectangle 6"/>
          <p:cNvSpPr/>
          <p:nvPr/>
        </p:nvSpPr>
        <p:spPr bwMode="auto">
          <a:xfrm rot="20827348">
            <a:off x="-5475" y="5589297"/>
            <a:ext cx="11233248" cy="2192417"/>
          </a:xfrm>
          <a:prstGeom prst="rect">
            <a:avLst/>
          </a:prstGeom>
          <a:solidFill>
            <a:srgbClr val="F8292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pic>
        <p:nvPicPr>
          <p:cNvPr id="3" name="Picture 2" descr="Screen Shot 2017-09-26 at 9.09.5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2360" y="6879315"/>
            <a:ext cx="3240360" cy="2396128"/>
          </a:xfrm>
          <a:prstGeom prst="rect">
            <a:avLst/>
          </a:prstGeom>
        </p:spPr>
      </p:pic>
      <p:sp>
        <p:nvSpPr>
          <p:cNvPr id="19" name="Rectangle 18"/>
          <p:cNvSpPr/>
          <p:nvPr/>
        </p:nvSpPr>
        <p:spPr bwMode="auto">
          <a:xfrm rot="4715421">
            <a:off x="551354" y="3893735"/>
            <a:ext cx="8424000" cy="1188000"/>
          </a:xfrm>
          <a:prstGeom prst="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sp>
        <p:nvSpPr>
          <p:cNvPr id="8" name="Title 1"/>
          <p:cNvSpPr txBox="1">
            <a:spLocks/>
          </p:cNvSpPr>
          <p:nvPr/>
        </p:nvSpPr>
        <p:spPr bwMode="auto">
          <a:xfrm>
            <a:off x="251520" y="531442"/>
            <a:ext cx="3635896" cy="62068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90"/>
                </a:solidFill>
                <a:effectLst/>
                <a:uLnTx/>
                <a:uFillTx/>
                <a:latin typeface="Arial" charset="0"/>
                <a:ea typeface="新細明體" charset="0"/>
                <a:cs typeface="Arial"/>
              </a:rPr>
              <a:t>Gen 6:3</a:t>
            </a:r>
          </a:p>
        </p:txBody>
      </p:sp>
      <p:sp>
        <p:nvSpPr>
          <p:cNvPr id="9" name="Title 1"/>
          <p:cNvSpPr txBox="1">
            <a:spLocks/>
          </p:cNvSpPr>
          <p:nvPr/>
        </p:nvSpPr>
        <p:spPr bwMode="auto">
          <a:xfrm>
            <a:off x="251520" y="5544617"/>
            <a:ext cx="3635896" cy="62068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90"/>
                </a:solidFill>
                <a:effectLst/>
                <a:uLnTx/>
                <a:uFillTx/>
                <a:latin typeface="Arial" charset="0"/>
                <a:ea typeface="新細明體" charset="0"/>
                <a:cs typeface="Arial"/>
              </a:rPr>
              <a:t>Gen 15:13, 16</a:t>
            </a:r>
          </a:p>
        </p:txBody>
      </p:sp>
      <p:sp>
        <p:nvSpPr>
          <p:cNvPr id="10" name="Title 1"/>
          <p:cNvSpPr txBox="1">
            <a:spLocks/>
          </p:cNvSpPr>
          <p:nvPr/>
        </p:nvSpPr>
        <p:spPr bwMode="auto">
          <a:xfrm>
            <a:off x="251520" y="3456385"/>
            <a:ext cx="3635896" cy="62068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90"/>
                </a:solidFill>
                <a:effectLst/>
                <a:uLnTx/>
                <a:uFillTx/>
                <a:latin typeface="Arial" charset="0"/>
                <a:ea typeface="新細明體" charset="0"/>
                <a:cs typeface="Arial"/>
              </a:rPr>
              <a:t>Matt 24:34</a:t>
            </a:r>
          </a:p>
        </p:txBody>
      </p:sp>
      <p:sp>
        <p:nvSpPr>
          <p:cNvPr id="11" name="Title 1"/>
          <p:cNvSpPr txBox="1">
            <a:spLocks/>
          </p:cNvSpPr>
          <p:nvPr/>
        </p:nvSpPr>
        <p:spPr bwMode="auto">
          <a:xfrm rot="20867749">
            <a:off x="-935108" y="1402265"/>
            <a:ext cx="3378953" cy="139734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新細明體" charset="0"/>
                <a:cs typeface="Arial"/>
              </a:rPr>
              <a:t>First</a:t>
            </a:r>
            <a:br>
              <a:rPr kumimoji="0" lang="en-US" sz="3200" b="1" i="0" u="none" strike="noStrike" kern="1200" cap="none" spc="0" normalizeH="0" baseline="0" noProof="0" dirty="0">
                <a:ln>
                  <a:noFill/>
                </a:ln>
                <a:solidFill>
                  <a:srgbClr val="FFFFFF"/>
                </a:solidFill>
                <a:effectLst/>
                <a:uLnTx/>
                <a:uFillTx/>
                <a:latin typeface="Arial" charset="0"/>
                <a:ea typeface="新細明體" charset="0"/>
                <a:cs typeface="Arial"/>
              </a:rPr>
            </a:br>
            <a:r>
              <a:rPr kumimoji="0" lang="en-US" sz="3200" b="1" i="0" u="none" strike="noStrike" kern="1200" cap="none" spc="0" normalizeH="0" baseline="0" noProof="0" dirty="0">
                <a:ln>
                  <a:noFill/>
                </a:ln>
                <a:solidFill>
                  <a:srgbClr val="FFFFFF"/>
                </a:solidFill>
                <a:effectLst/>
                <a:uLnTx/>
                <a:uFillTx/>
                <a:latin typeface="Arial" charset="0"/>
                <a:ea typeface="新細明體" charset="0"/>
                <a:cs typeface="Arial"/>
              </a:rPr>
              <a:t>Zionist</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新細明體" charset="0"/>
                <a:cs typeface="Arial"/>
              </a:rPr>
              <a:t>Congress</a:t>
            </a:r>
          </a:p>
        </p:txBody>
      </p:sp>
      <p:sp>
        <p:nvSpPr>
          <p:cNvPr id="12" name="Title 1"/>
          <p:cNvSpPr txBox="1">
            <a:spLocks/>
          </p:cNvSpPr>
          <p:nvPr/>
        </p:nvSpPr>
        <p:spPr bwMode="auto">
          <a:xfrm rot="20867749">
            <a:off x="721076" y="4282585"/>
            <a:ext cx="3378953" cy="139734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新細明體" charset="0"/>
                <a:cs typeface="Arial"/>
              </a:rPr>
              <a:t>Balfour</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新細明體" charset="0"/>
                <a:cs typeface="Arial"/>
              </a:rPr>
              <a:t>Declaration</a:t>
            </a:r>
          </a:p>
        </p:txBody>
      </p:sp>
      <p:sp>
        <p:nvSpPr>
          <p:cNvPr id="13" name="Title 1"/>
          <p:cNvSpPr txBox="1">
            <a:spLocks/>
          </p:cNvSpPr>
          <p:nvPr/>
        </p:nvSpPr>
        <p:spPr bwMode="auto">
          <a:xfrm rot="20867749">
            <a:off x="5041556" y="1618289"/>
            <a:ext cx="3378953" cy="139734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新細明體" charset="0"/>
                <a:cs typeface="Arial"/>
              </a:rPr>
              <a:t>Jerusalem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新細明體" charset="0"/>
                <a:cs typeface="Arial"/>
              </a:rPr>
              <a:t>Reunification</a:t>
            </a:r>
          </a:p>
        </p:txBody>
      </p:sp>
      <p:sp>
        <p:nvSpPr>
          <p:cNvPr id="14" name="Title 1"/>
          <p:cNvSpPr txBox="1">
            <a:spLocks/>
          </p:cNvSpPr>
          <p:nvPr/>
        </p:nvSpPr>
        <p:spPr bwMode="auto">
          <a:xfrm rot="20867749">
            <a:off x="6841754" y="4930657"/>
            <a:ext cx="3378953" cy="139734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新細明體" charset="0"/>
                <a:cs typeface="Arial"/>
              </a:rPr>
              <a:t>UN</a:t>
            </a:r>
            <a:br>
              <a:rPr kumimoji="0" lang="en-US" sz="3200" b="1" i="0" u="none" strike="noStrike" kern="1200" cap="none" spc="0" normalizeH="0" baseline="0" noProof="0" dirty="0">
                <a:ln>
                  <a:noFill/>
                </a:ln>
                <a:solidFill>
                  <a:srgbClr val="FFFFFF"/>
                </a:solidFill>
                <a:effectLst/>
                <a:uLnTx/>
                <a:uFillTx/>
                <a:latin typeface="Arial" charset="0"/>
                <a:ea typeface="新細明體" charset="0"/>
                <a:cs typeface="Arial"/>
              </a:rPr>
            </a:br>
            <a:r>
              <a:rPr kumimoji="0" lang="en-US" sz="3200" b="1" i="0" u="none" strike="noStrike" kern="1200" cap="none" spc="0" normalizeH="0" baseline="0" noProof="0" dirty="0">
                <a:ln>
                  <a:noFill/>
                </a:ln>
                <a:solidFill>
                  <a:srgbClr val="FFFFFF"/>
                </a:solidFill>
                <a:effectLst/>
                <a:uLnTx/>
                <a:uFillTx/>
                <a:latin typeface="Arial" charset="0"/>
                <a:ea typeface="新細明體" charset="0"/>
                <a:cs typeface="Arial"/>
              </a:rPr>
              <a:t>Partition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新細明體" charset="0"/>
                <a:cs typeface="Arial"/>
              </a:rPr>
              <a:t>Plan</a:t>
            </a:r>
          </a:p>
        </p:txBody>
      </p:sp>
      <p:sp>
        <p:nvSpPr>
          <p:cNvPr id="15" name="Title 1"/>
          <p:cNvSpPr txBox="1">
            <a:spLocks/>
          </p:cNvSpPr>
          <p:nvPr/>
        </p:nvSpPr>
        <p:spPr bwMode="auto">
          <a:xfrm rot="20867749">
            <a:off x="2285174" y="509950"/>
            <a:ext cx="4931154" cy="139734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600" b="1" i="0" u="none" strike="noStrike" kern="1200" cap="none" spc="0" normalizeH="0" baseline="0" noProof="0" dirty="0">
                <a:ln>
                  <a:noFill/>
                </a:ln>
                <a:solidFill>
                  <a:srgbClr val="FFFFFF"/>
                </a:solidFill>
                <a:effectLst/>
                <a:uLnTx/>
                <a:uFillTx/>
                <a:latin typeface="Arial" charset="0"/>
                <a:ea typeface="新細明體" charset="0"/>
                <a:cs typeface="Arial"/>
              </a:rPr>
              <a:t>1</a:t>
            </a:r>
            <a:r>
              <a:rPr kumimoji="0" lang="en-US" sz="16600" b="1" i="0" u="none" strike="noStrike" kern="1200" cap="none" spc="0" normalizeH="0" baseline="0" noProof="0" dirty="0">
                <a:ln>
                  <a:noFill/>
                </a:ln>
                <a:solidFill>
                  <a:srgbClr val="00BDBA"/>
                </a:solidFill>
                <a:effectLst/>
                <a:uLnTx/>
                <a:uFillTx/>
                <a:latin typeface="Arial" charset="0"/>
                <a:ea typeface="新細明體" charset="0"/>
                <a:cs typeface="Arial"/>
              </a:rPr>
              <a:t>2</a:t>
            </a:r>
            <a:r>
              <a:rPr kumimoji="0" lang="en-US" sz="16600" b="1" i="0" u="none" strike="noStrike" kern="1200" cap="none" spc="0" normalizeH="0" baseline="0" noProof="0" dirty="0">
                <a:ln>
                  <a:noFill/>
                </a:ln>
                <a:solidFill>
                  <a:srgbClr val="FFFFFF"/>
                </a:solidFill>
                <a:effectLst/>
                <a:uLnTx/>
                <a:uFillTx/>
                <a:latin typeface="Arial" charset="0"/>
                <a:ea typeface="新細明體" charset="0"/>
                <a:cs typeface="Arial"/>
              </a:rPr>
              <a:t>0</a:t>
            </a:r>
          </a:p>
        </p:txBody>
      </p:sp>
      <p:sp>
        <p:nvSpPr>
          <p:cNvPr id="16" name="Title 1"/>
          <p:cNvSpPr txBox="1">
            <a:spLocks/>
          </p:cNvSpPr>
          <p:nvPr/>
        </p:nvSpPr>
        <p:spPr bwMode="auto">
          <a:xfrm rot="20867749">
            <a:off x="4085374" y="3718400"/>
            <a:ext cx="4931154" cy="139734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600" b="1" i="0" u="none" strike="noStrike" kern="1200" cap="none" spc="0" normalizeH="0" baseline="0" noProof="0" dirty="0">
                <a:ln>
                  <a:noFill/>
                </a:ln>
                <a:solidFill>
                  <a:srgbClr val="FF7100"/>
                </a:solidFill>
                <a:effectLst/>
                <a:uLnTx/>
                <a:uFillTx/>
                <a:latin typeface="Arial" charset="0"/>
                <a:ea typeface="新細明體" charset="0"/>
                <a:cs typeface="Arial"/>
              </a:rPr>
              <a:t>1</a:t>
            </a:r>
            <a:r>
              <a:rPr kumimoji="0" lang="en-US" sz="16600" b="1" i="0" u="none" strike="noStrike" kern="1200" cap="none" spc="0" normalizeH="0" baseline="0" noProof="0" dirty="0">
                <a:ln>
                  <a:noFill/>
                </a:ln>
                <a:solidFill>
                  <a:srgbClr val="FFFFFF"/>
                </a:solidFill>
                <a:effectLst/>
                <a:uLnTx/>
                <a:uFillTx/>
                <a:latin typeface="Arial" charset="0"/>
                <a:ea typeface="新細明體" charset="0"/>
                <a:cs typeface="Arial"/>
              </a:rPr>
              <a:t>00</a:t>
            </a:r>
          </a:p>
        </p:txBody>
      </p:sp>
      <p:sp>
        <p:nvSpPr>
          <p:cNvPr id="17" name="Title 1"/>
          <p:cNvSpPr txBox="1">
            <a:spLocks/>
          </p:cNvSpPr>
          <p:nvPr/>
        </p:nvSpPr>
        <p:spPr bwMode="auto">
          <a:xfrm rot="20867749">
            <a:off x="4458473" y="5466043"/>
            <a:ext cx="3752650" cy="139734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600" b="1" i="0" u="none" strike="noStrike" kern="1200" cap="none" spc="0" normalizeH="0" baseline="0" noProof="0" dirty="0">
                <a:ln>
                  <a:noFill/>
                </a:ln>
                <a:solidFill>
                  <a:srgbClr val="F82925"/>
                </a:solidFill>
                <a:effectLst/>
                <a:uLnTx/>
                <a:uFillTx/>
                <a:latin typeface="Arial" charset="0"/>
                <a:ea typeface="新細明體" charset="0"/>
                <a:cs typeface="Arial"/>
              </a:rPr>
              <a:t>7</a:t>
            </a:r>
            <a:r>
              <a:rPr kumimoji="0" lang="en-US" sz="16600" b="1" i="0" u="none" strike="noStrike" kern="1200" cap="none" spc="0" normalizeH="0" baseline="0" noProof="0" dirty="0">
                <a:ln>
                  <a:noFill/>
                </a:ln>
                <a:solidFill>
                  <a:srgbClr val="FFFFFF"/>
                </a:solidFill>
                <a:effectLst/>
                <a:uLnTx/>
                <a:uFillTx/>
                <a:latin typeface="Arial" charset="0"/>
                <a:ea typeface="新細明體" charset="0"/>
                <a:cs typeface="Arial"/>
              </a:rPr>
              <a:t>0</a:t>
            </a:r>
          </a:p>
        </p:txBody>
      </p:sp>
      <p:sp>
        <p:nvSpPr>
          <p:cNvPr id="18" name="Title 1"/>
          <p:cNvSpPr txBox="1">
            <a:spLocks/>
          </p:cNvSpPr>
          <p:nvPr/>
        </p:nvSpPr>
        <p:spPr bwMode="auto">
          <a:xfrm rot="20867749">
            <a:off x="2666715" y="2388893"/>
            <a:ext cx="3252988" cy="1397343"/>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600" b="1" i="0" u="none" strike="noStrike" kern="1200" cap="none" spc="0" normalizeH="0" baseline="0" noProof="0" dirty="0">
                <a:ln>
                  <a:noFill/>
                </a:ln>
                <a:solidFill>
                  <a:srgbClr val="FFFFFF"/>
                </a:solidFill>
                <a:effectLst/>
                <a:uLnTx/>
                <a:uFillTx/>
                <a:latin typeface="Arial" charset="0"/>
                <a:ea typeface="新細明體" charset="0"/>
                <a:cs typeface="Arial"/>
              </a:rPr>
              <a:t>5</a:t>
            </a:r>
            <a:r>
              <a:rPr kumimoji="0" lang="en-US" sz="16600" b="1" i="0" u="none" strike="noStrike" kern="1200" cap="none" spc="0" normalizeH="0" baseline="0" noProof="0" dirty="0">
                <a:ln>
                  <a:noFill/>
                </a:ln>
                <a:solidFill>
                  <a:srgbClr val="BDD033"/>
                </a:solidFill>
                <a:effectLst/>
                <a:uLnTx/>
                <a:uFillTx/>
                <a:latin typeface="Arial" charset="0"/>
                <a:ea typeface="新細明體" charset="0"/>
                <a:cs typeface="Arial"/>
              </a:rPr>
              <a:t>0</a:t>
            </a:r>
          </a:p>
        </p:txBody>
      </p:sp>
      <p:sp>
        <p:nvSpPr>
          <p:cNvPr id="697345" name="Title 1"/>
          <p:cNvSpPr>
            <a:spLocks noGrp="1"/>
          </p:cNvSpPr>
          <p:nvPr>
            <p:ph type="title"/>
          </p:nvPr>
        </p:nvSpPr>
        <p:spPr>
          <a:xfrm>
            <a:off x="0" y="1"/>
            <a:ext cx="9144000" cy="620687"/>
          </a:xfrm>
          <a:solidFill>
            <a:schemeClr val="tx1"/>
          </a:solidFill>
        </p:spPr>
        <p:txBody>
          <a:bodyPr/>
          <a:lstStyle/>
          <a:p>
            <a:pPr algn="ctr"/>
            <a:r>
              <a:rPr lang="en-US" sz="3600" b="1" dirty="0">
                <a:solidFill>
                  <a:srgbClr val="FFFFFF"/>
                </a:solidFill>
                <a:effectLst/>
                <a:latin typeface="Arial" charset="0"/>
                <a:ea typeface="新細明體" charset="0"/>
              </a:rPr>
              <a:t>The year 2017 was significant for Israel</a:t>
            </a:r>
          </a:p>
        </p:txBody>
      </p:sp>
    </p:spTree>
    <p:extLst>
      <p:ext uri="{BB962C8B-B14F-4D97-AF65-F5344CB8AC3E}">
        <p14:creationId xmlns:p14="http://schemas.microsoft.com/office/powerpoint/2010/main" val="42135238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8609" name="Picture 5" descr="TheodorHerz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1341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5" name="Rectangle 3"/>
          <p:cNvSpPr>
            <a:spLocks noGrp="1" noChangeArrowheads="1"/>
          </p:cNvSpPr>
          <p:nvPr>
            <p:ph type="ctrTitle"/>
          </p:nvPr>
        </p:nvSpPr>
        <p:spPr>
          <a:xfrm>
            <a:off x="5334000" y="76200"/>
            <a:ext cx="3810000" cy="2133600"/>
          </a:xfrm>
          <a:effectLst>
            <a:outerShdw blurRad="63500" dist="107763" dir="8100000" algn="ctr" rotWithShape="0">
              <a:schemeClr val="bg1">
                <a:alpha val="74998"/>
              </a:schemeClr>
            </a:outerShdw>
          </a:effectLst>
        </p:spPr>
        <p:txBody>
          <a:bodyPr/>
          <a:lstStyle/>
          <a:p>
            <a:pPr eaLnBrk="1" hangingPunct="1">
              <a:defRPr/>
            </a:pPr>
            <a:r>
              <a:rPr lang="en-US" b="1">
                <a:solidFill>
                  <a:schemeClr val="tx1"/>
                </a:solidFill>
                <a:latin typeface="Arial" charset="0"/>
                <a:ea typeface="ＭＳ Ｐゴシック" charset="0"/>
                <a:cs typeface="ＭＳ Ｐゴシック" charset="0"/>
              </a:rPr>
              <a:t>Theodore Herzl</a:t>
            </a:r>
            <a:endParaRPr lang="en-US" sz="5400">
              <a:solidFill>
                <a:schemeClr val="bg1"/>
              </a:solidFill>
              <a:latin typeface="Arial" charset="0"/>
              <a:ea typeface="ＭＳ Ｐゴシック" charset="0"/>
              <a:cs typeface="ＭＳ Ｐゴシック" charset="0"/>
            </a:endParaRPr>
          </a:p>
        </p:txBody>
      </p:sp>
      <p:sp>
        <p:nvSpPr>
          <p:cNvPr id="708611" name="Rectangle 4"/>
          <p:cNvSpPr>
            <a:spLocks noGrp="1" noChangeArrowheads="1"/>
          </p:cNvSpPr>
          <p:nvPr>
            <p:ph type="subTitle" idx="1"/>
          </p:nvPr>
        </p:nvSpPr>
        <p:spPr>
          <a:xfrm>
            <a:off x="5715000" y="3141663"/>
            <a:ext cx="3429000" cy="3889375"/>
          </a:xfrm>
        </p:spPr>
        <p:txBody>
          <a:bodyPr/>
          <a:lstStyle/>
          <a:p>
            <a:pPr eaLnBrk="1" hangingPunct="1"/>
            <a:r>
              <a:rPr lang="en-US" sz="4400" b="1" i="1">
                <a:solidFill>
                  <a:schemeClr val="tx1"/>
                </a:solidFill>
                <a:latin typeface="Arial" charset="0"/>
                <a:ea typeface="ＭＳ Ｐゴシック" charset="0"/>
                <a:cs typeface="ＭＳ Ｐゴシック" charset="0"/>
              </a:rPr>
              <a:t>First Zionist Congress</a:t>
            </a:r>
          </a:p>
          <a:p>
            <a:pPr eaLnBrk="1" hangingPunct="1"/>
            <a:r>
              <a:rPr lang="en-US" sz="4400" b="1" i="1">
                <a:solidFill>
                  <a:schemeClr val="tx1"/>
                </a:solidFill>
                <a:latin typeface="Arial" charset="0"/>
                <a:ea typeface="ＭＳ Ｐゴシック" charset="0"/>
                <a:cs typeface="ＭＳ Ｐゴシック" charset="0"/>
              </a:rPr>
              <a:t>1897</a:t>
            </a:r>
            <a:endParaRPr lang="en-US" sz="4000" b="1">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0396641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05541" name="Text Box 5"/>
          <p:cNvSpPr txBox="1">
            <a:spLocks noChangeArrowheads="1"/>
          </p:cNvSpPr>
          <p:nvPr/>
        </p:nvSpPr>
        <p:spPr bwMode="auto">
          <a:xfrm>
            <a:off x="1619672" y="614015"/>
            <a:ext cx="4681538" cy="366713"/>
          </a:xfrm>
          <a:prstGeom prst="rect">
            <a:avLst/>
          </a:prstGeom>
          <a:solidFill>
            <a:schemeClr val="tx1"/>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rPr>
              <a:t>www.bibleweb.org/ MEastStudies/Sem3.htm</a:t>
            </a:r>
          </a:p>
        </p:txBody>
      </p:sp>
      <p:sp>
        <p:nvSpPr>
          <p:cNvPr id="40962" name="Rectangle 2"/>
          <p:cNvSpPr>
            <a:spLocks noGrp="1" noChangeArrowheads="1"/>
          </p:cNvSpPr>
          <p:nvPr>
            <p:ph type="ctrTitle"/>
          </p:nvPr>
        </p:nvSpPr>
        <p:spPr>
          <a:xfrm>
            <a:off x="0" y="-15329"/>
            <a:ext cx="9144000" cy="708025"/>
          </a:xfrm>
          <a:solidFill>
            <a:schemeClr val="tx1"/>
          </a:solidFill>
          <a:effectLst>
            <a:outerShdw blurRad="63500" dist="35921" dir="2700000" algn="ctr" rotWithShape="0">
              <a:schemeClr val="tx2">
                <a:alpha val="74998"/>
              </a:schemeClr>
            </a:outerShdw>
          </a:effectLst>
        </p:spPr>
        <p:txBody>
          <a:bodyPr/>
          <a:lstStyle/>
          <a:p>
            <a:pPr eaLnBrk="1" hangingPunct="1">
              <a:defRPr/>
            </a:pPr>
            <a:r>
              <a:rPr lang="en-US" sz="3600" b="1">
                <a:solidFill>
                  <a:schemeClr val="bg1"/>
                </a:solidFill>
                <a:latin typeface="Arial" charset="0"/>
                <a:ea typeface="ＭＳ Ｐゴシック" charset="0"/>
                <a:cs typeface="ＭＳ Ｐゴシック" charset="0"/>
              </a:rPr>
              <a:t>Jews Return in the 20</a:t>
            </a:r>
            <a:r>
              <a:rPr lang="en-US" sz="3600" b="1" baseline="30000">
                <a:solidFill>
                  <a:schemeClr val="bg1"/>
                </a:solidFill>
                <a:latin typeface="Arial" charset="0"/>
                <a:ea typeface="ＭＳ Ｐゴシック" charset="0"/>
                <a:cs typeface="ＭＳ Ｐゴシック" charset="0"/>
              </a:rPr>
              <a:t>th</a:t>
            </a:r>
            <a:r>
              <a:rPr lang="en-US" sz="3600" b="1">
                <a:solidFill>
                  <a:schemeClr val="bg1"/>
                </a:solidFill>
                <a:latin typeface="Arial" charset="0"/>
                <a:ea typeface="ＭＳ Ｐゴシック" charset="0"/>
                <a:cs typeface="ＭＳ Ｐゴシック" charset="0"/>
              </a:rPr>
              <a:t> Century</a:t>
            </a:r>
            <a:endParaRPr lang="en-US" sz="2400" b="1">
              <a:solidFill>
                <a:schemeClr val="bg1"/>
              </a:solidFill>
              <a:latin typeface="Arial" charset="0"/>
              <a:ea typeface="ＭＳ Ｐゴシック" charset="0"/>
              <a:cs typeface="ＭＳ Ｐゴシック" charset="0"/>
            </a:endParaRPr>
          </a:p>
        </p:txBody>
      </p:sp>
      <p:sp>
        <p:nvSpPr>
          <p:cNvPr id="705539" name="Rectangle 3"/>
          <p:cNvSpPr>
            <a:spLocks noGrp="1" noChangeArrowheads="1"/>
          </p:cNvSpPr>
          <p:nvPr>
            <p:ph type="subTitle" idx="1"/>
          </p:nvPr>
        </p:nvSpPr>
        <p:spPr>
          <a:xfrm>
            <a:off x="76200" y="4114800"/>
            <a:ext cx="5105400" cy="381000"/>
          </a:xfrm>
        </p:spPr>
        <p:txBody>
          <a:bodyPr/>
          <a:lstStyle/>
          <a:p>
            <a:pPr eaLnBrk="1" hangingPunct="1">
              <a:lnSpc>
                <a:spcPct val="90000"/>
              </a:lnSpc>
            </a:pPr>
            <a:endParaRPr lang="en-US" sz="2000">
              <a:latin typeface="Arial" charset="0"/>
              <a:ea typeface="ＭＳ Ｐゴシック" charset="0"/>
              <a:cs typeface="ＭＳ Ｐゴシック" charset="0"/>
            </a:endParaRPr>
          </a:p>
        </p:txBody>
      </p:sp>
      <p:sp>
        <p:nvSpPr>
          <p:cNvPr id="40967" name="Text Box 7"/>
          <p:cNvSpPr txBox="1">
            <a:spLocks noChangeArrowheads="1"/>
          </p:cNvSpPr>
          <p:nvPr/>
        </p:nvSpPr>
        <p:spPr bwMode="auto">
          <a:xfrm>
            <a:off x="8257820" y="0"/>
            <a:ext cx="88618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195b</a:t>
            </a:r>
          </a:p>
        </p:txBody>
      </p:sp>
      <p:grpSp>
        <p:nvGrpSpPr>
          <p:cNvPr id="3" name="Group 2"/>
          <p:cNvGrpSpPr/>
          <p:nvPr/>
        </p:nvGrpSpPr>
        <p:grpSpPr>
          <a:xfrm>
            <a:off x="4857" y="908719"/>
            <a:ext cx="8167543" cy="5976207"/>
            <a:chOff x="4857" y="908719"/>
            <a:chExt cx="8167543" cy="5976207"/>
          </a:xfrm>
        </p:grpSpPr>
        <p:pic>
          <p:nvPicPr>
            <p:cNvPr id="70554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57" y="908719"/>
              <a:ext cx="8167543" cy="5976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bwMode="auto">
            <a:xfrm>
              <a:off x="755576" y="1340768"/>
              <a:ext cx="4248472"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1" charset="0"/>
                <a:ea typeface="ＭＳ Ｐゴシック" pitchFamily="-111" charset="-128"/>
                <a:cs typeface="ＭＳ Ｐゴシック" pitchFamily="-111" charset="-128"/>
              </a:endParaRPr>
            </a:p>
          </p:txBody>
        </p:sp>
        <p:sp>
          <p:nvSpPr>
            <p:cNvPr id="10" name="Rectangle 9"/>
            <p:cNvSpPr/>
            <p:nvPr/>
          </p:nvSpPr>
          <p:spPr bwMode="auto">
            <a:xfrm>
              <a:off x="107504" y="980728"/>
              <a:ext cx="1368152" cy="3600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1" charset="0"/>
                <a:ea typeface="ＭＳ Ｐゴシック" pitchFamily="-111" charset="-128"/>
                <a:cs typeface="ＭＳ Ｐゴシック" pitchFamily="-111" charset="-128"/>
              </a:endParaRPr>
            </a:p>
          </p:txBody>
        </p:sp>
        <p:sp>
          <p:nvSpPr>
            <p:cNvPr id="11" name="Rectangle 10"/>
            <p:cNvSpPr/>
            <p:nvPr/>
          </p:nvSpPr>
          <p:spPr bwMode="auto">
            <a:xfrm>
              <a:off x="2843808" y="2060848"/>
              <a:ext cx="2736304"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1" charset="0"/>
                <a:ea typeface="ＭＳ Ｐゴシック" pitchFamily="-111" charset="-128"/>
                <a:cs typeface="ＭＳ Ｐゴシック" pitchFamily="-111" charset="-128"/>
              </a:endParaRPr>
            </a:p>
          </p:txBody>
        </p:sp>
      </p:grpSp>
      <p:sp>
        <p:nvSpPr>
          <p:cNvPr id="8" name="Rectangle 2"/>
          <p:cNvSpPr txBox="1">
            <a:spLocks noChangeArrowheads="1"/>
          </p:cNvSpPr>
          <p:nvPr/>
        </p:nvSpPr>
        <p:spPr bwMode="auto">
          <a:xfrm>
            <a:off x="107504" y="908720"/>
            <a:ext cx="1584176" cy="504056"/>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millions</a:t>
            </a: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2843808" y="1916832"/>
            <a:ext cx="1584176" cy="504056"/>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Total</a:t>
            </a: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2843808" y="2276872"/>
            <a:ext cx="1584176" cy="504056"/>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Jews</a:t>
            </a: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971600" y="1340768"/>
            <a:ext cx="5040560" cy="708025"/>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Growth in the Population of Israel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1916-1986</a:t>
            </a:r>
            <a:endParaRPr kumimoji="0" lang="en-US" sz="1400" b="1" i="1"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996012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7585" name="Picture 2" descr="w041"/>
          <p:cNvPicPr>
            <a:picLocks noChangeAspect="1" noChangeArrowheads="1"/>
          </p:cNvPicPr>
          <p:nvPr/>
        </p:nvPicPr>
        <p:blipFill>
          <a:blip r:embed="rId3" cstate="screen">
            <a:extLst>
              <a:ext uri="{28A0092B-C50C-407E-A947-70E740481C1C}">
                <a14:useLocalDpi xmlns:a14="http://schemas.microsoft.com/office/drawing/2010/main"/>
              </a:ext>
            </a:extLst>
          </a:blip>
          <a:srcRect t="-1276"/>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7586" name="Rectangle 3"/>
          <p:cNvSpPr>
            <a:spLocks noGrp="1" noChangeArrowheads="1"/>
          </p:cNvSpPr>
          <p:nvPr>
            <p:ph type="title"/>
          </p:nvPr>
        </p:nvSpPr>
        <p:spPr>
          <a:xfrm>
            <a:off x="381000" y="152400"/>
            <a:ext cx="8458200" cy="685800"/>
          </a:xfrm>
          <a:solidFill>
            <a:schemeClr val="tx1"/>
          </a:solidFill>
        </p:spPr>
        <p:txBody>
          <a:bodyPr/>
          <a:lstStyle/>
          <a:p>
            <a:pPr eaLnBrk="1" hangingPunct="1"/>
            <a:r>
              <a:rPr lang="en-US" sz="3600">
                <a:solidFill>
                  <a:schemeClr val="bg1"/>
                </a:solidFill>
                <a:latin typeface="Arial" charset="0"/>
                <a:ea typeface="ＭＳ Ｐゴシック" charset="0"/>
                <a:cs typeface="ＭＳ Ｐゴシック" charset="0"/>
              </a:rPr>
              <a:t>Worldwide Jewish Population in 1997</a:t>
            </a:r>
          </a:p>
        </p:txBody>
      </p:sp>
      <p:sp>
        <p:nvSpPr>
          <p:cNvPr id="707587" name="Rectangle 4"/>
          <p:cNvSpPr>
            <a:spLocks noGrp="1" noChangeArrowheads="1"/>
          </p:cNvSpPr>
          <p:nvPr>
            <p:ph type="body" idx="1"/>
          </p:nvPr>
        </p:nvSpPr>
        <p:spPr>
          <a:xfrm>
            <a:off x="0" y="2819400"/>
            <a:ext cx="1828800" cy="3048000"/>
          </a:xfrm>
        </p:spPr>
        <p:txBody>
          <a:bodyPr/>
          <a:lstStyle/>
          <a:p>
            <a:pPr eaLnBrk="1" hangingPunct="1">
              <a:lnSpc>
                <a:spcPct val="90000"/>
              </a:lnSpc>
            </a:pPr>
            <a:r>
              <a:rPr lang="en-US" sz="2400" b="1">
                <a:latin typeface="Arial" charset="0"/>
                <a:ea typeface="ＭＳ Ｐゴシック" charset="0"/>
                <a:cs typeface="ＭＳ Ｐゴシック" charset="0"/>
              </a:rPr>
              <a:t>Note that most Jews still haven</a:t>
            </a:r>
            <a:r>
              <a:rPr lang="fr-FR" altLang="ja-JP" sz="2400" b="1">
                <a:latin typeface="Arial" charset="0"/>
                <a:ea typeface="ＭＳ Ｐゴシック" charset="0"/>
                <a:cs typeface="ＭＳ Ｐゴシック" charset="0"/>
              </a:rPr>
              <a:t>'</a:t>
            </a:r>
            <a:r>
              <a:rPr lang="en-US" sz="2400" b="1">
                <a:latin typeface="Arial" charset="0"/>
                <a:ea typeface="ＭＳ Ｐゴシック" charset="0"/>
                <a:cs typeface="ＭＳ Ｐゴシック" charset="0"/>
              </a:rPr>
              <a:t>t returned to Israel</a:t>
            </a:r>
          </a:p>
        </p:txBody>
      </p:sp>
      <p:grpSp>
        <p:nvGrpSpPr>
          <p:cNvPr id="4" name="Group 3"/>
          <p:cNvGrpSpPr/>
          <p:nvPr/>
        </p:nvGrpSpPr>
        <p:grpSpPr>
          <a:xfrm>
            <a:off x="3635896" y="4365104"/>
            <a:ext cx="3024336" cy="2340523"/>
            <a:chOff x="3635896" y="4365104"/>
            <a:chExt cx="3024336" cy="2340523"/>
          </a:xfrm>
        </p:grpSpPr>
        <p:sp>
          <p:nvSpPr>
            <p:cNvPr id="7" name="Rectangle 6"/>
            <p:cNvSpPr/>
            <p:nvPr/>
          </p:nvSpPr>
          <p:spPr bwMode="auto">
            <a:xfrm>
              <a:off x="4788024" y="4869160"/>
              <a:ext cx="1080120" cy="360040"/>
            </a:xfrm>
            <a:prstGeom prst="rect">
              <a:avLst/>
            </a:prstGeom>
            <a:solidFill>
              <a:srgbClr val="94BE8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1" charset="0"/>
                <a:ea typeface="ＭＳ Ｐゴシック" pitchFamily="-111" charset="-128"/>
                <a:cs typeface="ＭＳ Ｐゴシック" pitchFamily="-111" charset="-128"/>
              </a:endParaRPr>
            </a:p>
          </p:txBody>
        </p:sp>
        <p:sp>
          <p:nvSpPr>
            <p:cNvPr id="8" name="Rectangle 7"/>
            <p:cNvSpPr/>
            <p:nvPr/>
          </p:nvSpPr>
          <p:spPr bwMode="auto">
            <a:xfrm>
              <a:off x="5364088" y="6093296"/>
              <a:ext cx="504056" cy="360040"/>
            </a:xfrm>
            <a:prstGeom prst="rect">
              <a:avLst/>
            </a:prstGeom>
            <a:solidFill>
              <a:srgbClr val="91C03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1" charset="0"/>
                <a:ea typeface="ＭＳ Ｐゴシック" pitchFamily="-111" charset="-128"/>
                <a:cs typeface="ＭＳ Ｐゴシック" pitchFamily="-111" charset="-128"/>
              </a:endParaRPr>
            </a:p>
          </p:txBody>
        </p:sp>
        <p:sp>
          <p:nvSpPr>
            <p:cNvPr id="2" name="Rectangle 1"/>
            <p:cNvSpPr/>
            <p:nvPr/>
          </p:nvSpPr>
          <p:spPr bwMode="auto">
            <a:xfrm>
              <a:off x="6156176" y="5445224"/>
              <a:ext cx="504056" cy="360040"/>
            </a:xfrm>
            <a:prstGeom prst="rect">
              <a:avLst/>
            </a:prstGeom>
            <a:solidFill>
              <a:srgbClr val="FEFE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1" charset="0"/>
                <a:ea typeface="ＭＳ Ｐゴシック" pitchFamily="-111" charset="-128"/>
                <a:cs typeface="ＭＳ Ｐゴシック" pitchFamily="-111" charset="-128"/>
              </a:endParaRPr>
            </a:p>
          </p:txBody>
        </p:sp>
        <p:sp>
          <p:nvSpPr>
            <p:cNvPr id="12" name="Rectangle 11"/>
            <p:cNvSpPr/>
            <p:nvPr/>
          </p:nvSpPr>
          <p:spPr bwMode="auto">
            <a:xfrm>
              <a:off x="3635896" y="4365104"/>
              <a:ext cx="1152128" cy="360040"/>
            </a:xfrm>
            <a:prstGeom prst="rect">
              <a:avLst/>
            </a:prstGeom>
            <a:solidFill>
              <a:srgbClr val="FFFFC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1" charset="0"/>
                <a:ea typeface="ＭＳ Ｐゴシック" pitchFamily="-111" charset="-128"/>
                <a:cs typeface="ＭＳ Ｐゴシック" pitchFamily="-111" charset="-128"/>
              </a:endParaRPr>
            </a:p>
          </p:txBody>
        </p:sp>
        <p:sp>
          <p:nvSpPr>
            <p:cNvPr id="18" name="Rectangle 17"/>
            <p:cNvSpPr/>
            <p:nvPr/>
          </p:nvSpPr>
          <p:spPr bwMode="auto">
            <a:xfrm>
              <a:off x="3779912" y="5301208"/>
              <a:ext cx="720080" cy="864096"/>
            </a:xfrm>
            <a:prstGeom prst="rect">
              <a:avLst/>
            </a:prstGeom>
            <a:solidFill>
              <a:srgbClr val="FFFFC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1" charset="0"/>
                <a:ea typeface="ＭＳ Ｐゴシック" pitchFamily="-111" charset="-128"/>
                <a:cs typeface="ＭＳ Ｐゴシック" pitchFamily="-111" charset="-128"/>
              </a:endParaRPr>
            </a:p>
          </p:txBody>
        </p:sp>
        <p:sp>
          <p:nvSpPr>
            <p:cNvPr id="19" name="Rectangle 18"/>
            <p:cNvSpPr/>
            <p:nvPr/>
          </p:nvSpPr>
          <p:spPr bwMode="auto">
            <a:xfrm rot="20189638">
              <a:off x="3925500" y="5841531"/>
              <a:ext cx="720080" cy="864096"/>
            </a:xfrm>
            <a:prstGeom prst="rect">
              <a:avLst/>
            </a:prstGeom>
            <a:solidFill>
              <a:srgbClr val="FFFFC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1" charset="0"/>
                <a:ea typeface="ＭＳ Ｐゴシック" pitchFamily="-111" charset="-128"/>
                <a:cs typeface="ＭＳ Ｐゴシック" pitchFamily="-111" charset="-128"/>
              </a:endParaRPr>
            </a:p>
          </p:txBody>
        </p:sp>
      </p:grpSp>
      <p:sp>
        <p:nvSpPr>
          <p:cNvPr id="5" name="Rectangle 2"/>
          <p:cNvSpPr txBox="1">
            <a:spLocks noChangeArrowheads="1"/>
          </p:cNvSpPr>
          <p:nvPr/>
        </p:nvSpPr>
        <p:spPr bwMode="auto">
          <a:xfrm>
            <a:off x="6012160" y="5301208"/>
            <a:ext cx="720080" cy="504056"/>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Israel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29%</a:t>
            </a: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4932040" y="4653136"/>
            <a:ext cx="1080120" cy="504056"/>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North America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38%</a:t>
            </a: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5292080" y="6021288"/>
            <a:ext cx="720080" cy="504056"/>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Europe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18.4%</a:t>
            </a: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3635896" y="4437112"/>
            <a:ext cx="1224136" cy="504056"/>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15.8 Million Jews in 1997</a:t>
            </a: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3419872" y="5373216"/>
            <a:ext cx="1224136" cy="216024"/>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Oceania .8%</a:t>
            </a: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5" name="Rectangle 2"/>
          <p:cNvSpPr txBox="1">
            <a:spLocks noChangeArrowheads="1"/>
          </p:cNvSpPr>
          <p:nvPr/>
        </p:nvSpPr>
        <p:spPr bwMode="auto">
          <a:xfrm>
            <a:off x="3347864" y="5625244"/>
            <a:ext cx="1224136" cy="216024"/>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Africa 1.8%</a:t>
            </a: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6" name="Rectangle 2"/>
          <p:cNvSpPr txBox="1">
            <a:spLocks noChangeArrowheads="1"/>
          </p:cNvSpPr>
          <p:nvPr/>
        </p:nvSpPr>
        <p:spPr bwMode="auto">
          <a:xfrm>
            <a:off x="3419872" y="5877272"/>
            <a:ext cx="1224136" cy="216024"/>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Russia 4.4%</a:t>
            </a: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7" name="Rectangle 2"/>
          <p:cNvSpPr txBox="1">
            <a:spLocks noChangeArrowheads="1"/>
          </p:cNvSpPr>
          <p:nvPr/>
        </p:nvSpPr>
        <p:spPr bwMode="auto">
          <a:xfrm>
            <a:off x="3347864" y="6309320"/>
            <a:ext cx="1440160" cy="216024"/>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South America 7.6%</a:t>
            </a:r>
            <a:endParaRPr kumimoji="0" lang="en-US" sz="1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28559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04"/>
          <a:stretch/>
        </p:blipFill>
        <p:spPr>
          <a:xfrm>
            <a:off x="0" y="615010"/>
            <a:ext cx="9144000" cy="6231043"/>
          </a:xfrm>
          <a:prstGeom prst="rect">
            <a:avLst/>
          </a:prstGeom>
        </p:spPr>
      </p:pic>
      <p:sp>
        <p:nvSpPr>
          <p:cNvPr id="707586" name="Rectangle 3"/>
          <p:cNvSpPr>
            <a:spLocks noGrp="1" noChangeArrowheads="1"/>
          </p:cNvSpPr>
          <p:nvPr>
            <p:ph type="title"/>
          </p:nvPr>
        </p:nvSpPr>
        <p:spPr>
          <a:xfrm>
            <a:off x="381000" y="44624"/>
            <a:ext cx="8458200" cy="685800"/>
          </a:xfrm>
          <a:solidFill>
            <a:schemeClr val="tx1"/>
          </a:solidFill>
        </p:spPr>
        <p:txBody>
          <a:bodyPr/>
          <a:lstStyle/>
          <a:p>
            <a:pPr eaLnBrk="1" hangingPunct="1"/>
            <a:r>
              <a:rPr lang="en-US" sz="3200" b="1">
                <a:solidFill>
                  <a:schemeClr val="bg1"/>
                </a:solidFill>
                <a:latin typeface="Arial" charset="0"/>
                <a:ea typeface="ＭＳ Ｐゴシック" charset="0"/>
                <a:cs typeface="ＭＳ Ｐゴシック" charset="0"/>
              </a:rPr>
              <a:t>Worldwide Jewish Population in 2016</a:t>
            </a:r>
          </a:p>
        </p:txBody>
      </p:sp>
      <p:sp>
        <p:nvSpPr>
          <p:cNvPr id="707587" name="Rectangle 4"/>
          <p:cNvSpPr>
            <a:spLocks noGrp="1" noChangeArrowheads="1"/>
          </p:cNvSpPr>
          <p:nvPr>
            <p:ph type="body" idx="1"/>
          </p:nvPr>
        </p:nvSpPr>
        <p:spPr>
          <a:xfrm>
            <a:off x="0" y="5949280"/>
            <a:ext cx="9144000" cy="576064"/>
          </a:xfrm>
        </p:spPr>
        <p:txBody>
          <a:bodyPr/>
          <a:lstStyle/>
          <a:p>
            <a:pPr marL="0" indent="0" algn="ctr" eaLnBrk="1" hangingPunct="1">
              <a:lnSpc>
                <a:spcPct val="90000"/>
              </a:lnSpc>
              <a:buNone/>
            </a:pPr>
            <a:r>
              <a:rPr lang="en-US" sz="2400" b="1">
                <a:latin typeface="Arial" charset="0"/>
                <a:ea typeface="ＭＳ Ｐゴシック" charset="0"/>
                <a:cs typeface="ＭＳ Ｐゴシック" charset="0"/>
              </a:rPr>
              <a:t>Note that most Jews still haven</a:t>
            </a:r>
            <a:r>
              <a:rPr lang="fr-FR" altLang="ja-JP" sz="2400" b="1">
                <a:latin typeface="Arial" charset="0"/>
                <a:ea typeface="ＭＳ Ｐゴシック" charset="0"/>
                <a:cs typeface="ＭＳ Ｐゴシック" charset="0"/>
              </a:rPr>
              <a:t>'</a:t>
            </a:r>
            <a:r>
              <a:rPr lang="en-US" sz="2400" b="1">
                <a:latin typeface="Arial" charset="0"/>
                <a:ea typeface="ＭＳ Ｐゴシック" charset="0"/>
                <a:cs typeface="ＭＳ Ｐゴシック" charset="0"/>
              </a:rPr>
              <a:t>t returned to Israel</a:t>
            </a:r>
          </a:p>
        </p:txBody>
      </p:sp>
      <p:sp>
        <p:nvSpPr>
          <p:cNvPr id="9" name="Rectangle 2"/>
          <p:cNvSpPr txBox="1">
            <a:spLocks noChangeArrowheads="1"/>
          </p:cNvSpPr>
          <p:nvPr/>
        </p:nvSpPr>
        <p:spPr bwMode="auto">
          <a:xfrm>
            <a:off x="6156176" y="836712"/>
            <a:ext cx="2988000" cy="1043995"/>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83%</a:t>
            </a:r>
            <a:b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br>
            <a:r>
              <a:rPr kumimoji="0" lang="en-US" sz="12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LIVE IN ISRAEL AND </a:t>
            </a:r>
            <a:br>
              <a:rPr kumimoji="0" lang="en-US" sz="12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br>
            <a:r>
              <a:rPr kumimoji="0" lang="en-US" sz="12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THE UNITED STATES</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836712"/>
            <a:ext cx="2988000" cy="1043995"/>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35560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JEWISH</a:t>
            </a:r>
            <a:b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POPULATION</a:t>
            </a:r>
            <a:b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br>
            <a:r>
              <a:rPr kumimoji="0" lang="en-US" sz="12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BY COUNTRY</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3078088" y="836712"/>
            <a:ext cx="2988000" cy="1043995"/>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538163"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14,500,000</a:t>
            </a:r>
            <a:b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br>
            <a:r>
              <a:rPr kumimoji="0" lang="en-US" sz="12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WORLD TOTAL</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378131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625975" y="76200"/>
            <a:ext cx="4267200" cy="4495800"/>
          </a:xfrm>
        </p:spPr>
        <p:txBody>
          <a:bodyPr/>
          <a:lstStyle/>
          <a:p>
            <a:pPr eaLnBrk="1" hangingPunct="1"/>
            <a:r>
              <a:rPr lang="en-US" sz="3600" b="1">
                <a:latin typeface="Arial" charset="0"/>
                <a:ea typeface="ＭＳ Ｐゴシック" charset="0"/>
                <a:cs typeface="ＭＳ Ｐゴシック" charset="0"/>
              </a:rPr>
              <a:t>To return to the land of Israel, Jews had to become a nation once again (1948)</a:t>
            </a:r>
          </a:p>
        </p:txBody>
      </p:sp>
      <p:pic>
        <p:nvPicPr>
          <p:cNvPr id="70963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4338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37951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1" name="Group 35"/>
          <p:cNvGrpSpPr>
            <a:grpSpLocks/>
          </p:cNvGrpSpPr>
          <p:nvPr/>
        </p:nvGrpSpPr>
        <p:grpSpPr bwMode="auto">
          <a:xfrm>
            <a:off x="519113" y="7938"/>
            <a:ext cx="854075" cy="1704975"/>
            <a:chOff x="327" y="5"/>
            <a:chExt cx="538" cy="1074"/>
          </a:xfrm>
        </p:grpSpPr>
        <p:sp>
          <p:nvSpPr>
            <p:cNvPr id="745508" name="Rectangle 36"/>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a:ln>
                    <a:noFill/>
                  </a:ln>
                  <a:solidFill>
                    <a:srgbClr val="FFFF00"/>
                  </a:solidFill>
                  <a:effectLst/>
                  <a:uLnTx/>
                  <a:uFillTx/>
                  <a:latin typeface="Times" charset="0"/>
                  <a:ea typeface="ＭＳ Ｐゴシック" charset="0"/>
                  <a:cs typeface="ＭＳ Ｐゴシック" charset="0"/>
                </a:rPr>
                <a:t>7</a:t>
              </a:r>
              <a:endParaRPr kumimoji="0" lang="en-US" sz="2800" b="0" i="0" u="none" strike="noStrike" kern="1200" cap="none" spc="0" normalizeH="0" baseline="0" noProof="0">
                <a:ln>
                  <a:noFill/>
                </a:ln>
                <a:solidFill>
                  <a:srgbClr val="00DFCA"/>
                </a:solidFill>
                <a:effectLst>
                  <a:outerShdw blurRad="38100" dist="38100" dir="2700000" algn="tl">
                    <a:srgbClr val="000000"/>
                  </a:outerShdw>
                </a:effectLst>
                <a:uLnTx/>
                <a:uFillTx/>
                <a:latin typeface="Comic Sans MS" charset="0"/>
                <a:ea typeface="ＭＳ Ｐゴシック" charset="0"/>
                <a:cs typeface="ＭＳ Ｐゴシック" charset="0"/>
              </a:endParaRPr>
            </a:p>
          </p:txBody>
        </p:sp>
        <p:sp>
          <p:nvSpPr>
            <p:cNvPr id="745509" name="Line 3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grpSp>
      <p:sp>
        <p:nvSpPr>
          <p:cNvPr id="745474"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Comic Sans MS" pitchFamily="-107" charset="0"/>
              <a:ea typeface="ＭＳ Ｐゴシック" charset="0"/>
              <a:cs typeface="ＭＳ Ｐゴシック" charset="0"/>
            </a:endParaRPr>
          </a:p>
        </p:txBody>
      </p:sp>
      <p:sp>
        <p:nvSpPr>
          <p:cNvPr id="76803" name="Text Box 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B VAG Rounded Bold" charset="0"/>
              <a:ea typeface="ＭＳ Ｐゴシック" charset="0"/>
            </a:endParaRPr>
          </a:p>
        </p:txBody>
      </p:sp>
      <p:grpSp>
        <p:nvGrpSpPr>
          <p:cNvPr id="76804" name="Group 9"/>
          <p:cNvGrpSpPr>
            <a:grpSpLocks/>
          </p:cNvGrpSpPr>
          <p:nvPr/>
        </p:nvGrpSpPr>
        <p:grpSpPr bwMode="auto">
          <a:xfrm>
            <a:off x="617538" y="1089025"/>
            <a:ext cx="7835900" cy="4670425"/>
            <a:chOff x="468" y="819"/>
            <a:chExt cx="4580" cy="2381"/>
          </a:xfrm>
        </p:grpSpPr>
        <p:pic>
          <p:nvPicPr>
            <p:cNvPr id="745482" name="Picture 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8" y="819"/>
              <a:ext cx="4580" cy="2381"/>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5483" name="Freeform 11"/>
            <p:cNvSpPr>
              <a:spLocks/>
            </p:cNvSpPr>
            <p:nvPr/>
          </p:nvSpPr>
          <p:spPr bwMode="auto">
            <a:xfrm>
              <a:off x="2132" y="1717"/>
              <a:ext cx="35" cy="87"/>
            </a:xfrm>
            <a:custGeom>
              <a:avLst/>
              <a:gdLst/>
              <a:ahLst/>
              <a:cxnLst>
                <a:cxn ang="0">
                  <a:pos x="36" y="207"/>
                </a:cxn>
                <a:cxn ang="0">
                  <a:pos x="40" y="195"/>
                </a:cxn>
                <a:cxn ang="0">
                  <a:pos x="44" y="151"/>
                </a:cxn>
                <a:cxn ang="0">
                  <a:pos x="56" y="127"/>
                </a:cxn>
                <a:cxn ang="0">
                  <a:pos x="56" y="43"/>
                </a:cxn>
                <a:cxn ang="0">
                  <a:pos x="72" y="19"/>
                </a:cxn>
                <a:cxn ang="0">
                  <a:pos x="44" y="11"/>
                </a:cxn>
                <a:cxn ang="0">
                  <a:pos x="32" y="35"/>
                </a:cxn>
                <a:cxn ang="0">
                  <a:pos x="24" y="79"/>
                </a:cxn>
                <a:cxn ang="0">
                  <a:pos x="8" y="103"/>
                </a:cxn>
                <a:cxn ang="0">
                  <a:pos x="0" y="127"/>
                </a:cxn>
                <a:cxn ang="0">
                  <a:pos x="4" y="139"/>
                </a:cxn>
                <a:cxn ang="0">
                  <a:pos x="16" y="147"/>
                </a:cxn>
                <a:cxn ang="0">
                  <a:pos x="28" y="183"/>
                </a:cxn>
                <a:cxn ang="0">
                  <a:pos x="36" y="207"/>
                </a:cxn>
              </a:cxnLst>
              <a:rect l="0" t="0" r="r" b="b"/>
              <a:pathLst>
                <a:path w="72" h="215">
                  <a:moveTo>
                    <a:pt x="36" y="207"/>
                  </a:moveTo>
                  <a:cubicBezTo>
                    <a:pt x="37" y="203"/>
                    <a:pt x="39" y="199"/>
                    <a:pt x="40" y="195"/>
                  </a:cubicBezTo>
                  <a:cubicBezTo>
                    <a:pt x="42" y="180"/>
                    <a:pt x="40" y="165"/>
                    <a:pt x="44" y="151"/>
                  </a:cubicBezTo>
                  <a:cubicBezTo>
                    <a:pt x="45" y="142"/>
                    <a:pt x="53" y="135"/>
                    <a:pt x="56" y="127"/>
                  </a:cubicBezTo>
                  <a:cubicBezTo>
                    <a:pt x="45" y="95"/>
                    <a:pt x="44" y="97"/>
                    <a:pt x="56" y="43"/>
                  </a:cubicBezTo>
                  <a:cubicBezTo>
                    <a:pt x="57" y="33"/>
                    <a:pt x="72" y="19"/>
                    <a:pt x="72" y="19"/>
                  </a:cubicBezTo>
                  <a:cubicBezTo>
                    <a:pt x="65" y="0"/>
                    <a:pt x="59" y="0"/>
                    <a:pt x="44" y="11"/>
                  </a:cubicBezTo>
                  <a:cubicBezTo>
                    <a:pt x="41" y="19"/>
                    <a:pt x="34" y="26"/>
                    <a:pt x="32" y="35"/>
                  </a:cubicBezTo>
                  <a:cubicBezTo>
                    <a:pt x="29" y="45"/>
                    <a:pt x="30" y="66"/>
                    <a:pt x="24" y="79"/>
                  </a:cubicBezTo>
                  <a:cubicBezTo>
                    <a:pt x="19" y="87"/>
                    <a:pt x="11" y="93"/>
                    <a:pt x="8" y="103"/>
                  </a:cubicBezTo>
                  <a:cubicBezTo>
                    <a:pt x="5" y="111"/>
                    <a:pt x="0" y="127"/>
                    <a:pt x="0" y="127"/>
                  </a:cubicBezTo>
                  <a:cubicBezTo>
                    <a:pt x="1" y="131"/>
                    <a:pt x="1" y="135"/>
                    <a:pt x="4" y="139"/>
                  </a:cubicBezTo>
                  <a:cubicBezTo>
                    <a:pt x="7" y="142"/>
                    <a:pt x="13" y="142"/>
                    <a:pt x="16" y="147"/>
                  </a:cubicBezTo>
                  <a:cubicBezTo>
                    <a:pt x="22" y="157"/>
                    <a:pt x="24" y="170"/>
                    <a:pt x="28" y="183"/>
                  </a:cubicBezTo>
                  <a:cubicBezTo>
                    <a:pt x="30" y="191"/>
                    <a:pt x="36" y="215"/>
                    <a:pt x="36" y="207"/>
                  </a:cubicBezTo>
                  <a:close/>
                </a:path>
              </a:pathLst>
            </a:custGeom>
            <a:solidFill>
              <a:srgbClr val="FF0000"/>
            </a:solidFill>
            <a:ln w="9525" cap="flat" cmpd="sng">
              <a:solidFill>
                <a:srgbClr val="000000"/>
              </a:solidFill>
              <a:prstDash val="solid"/>
              <a:round/>
              <a:headEnd/>
              <a:tailEnd/>
            </a:ln>
            <a:effectLst>
              <a:outerShdw blurRad="63500" dist="35921" dir="2700000" algn="ctr" rotWithShape="0">
                <a:srgbClr val="868686"/>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grpSp>
      <p:sp>
        <p:nvSpPr>
          <p:cNvPr id="745484" name="Freeform 12"/>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5485" name="AutoShape 13"/>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5486" name="Rectangle 14"/>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5487" name="AutoShape 15"/>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5488" name="Line 16"/>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5489" name="Line 17"/>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5490" name="Rectangle 18"/>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6812" name="Rectangle 19"/>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L - S - B</a:t>
            </a:r>
          </a:p>
        </p:txBody>
      </p:sp>
      <p:sp>
        <p:nvSpPr>
          <p:cNvPr id="76813" name="Rectangle 20"/>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The CALL</a:t>
            </a:r>
          </a:p>
        </p:txBody>
      </p:sp>
      <p:sp>
        <p:nvSpPr>
          <p:cNvPr id="76814" name="Rectangle 21"/>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Chicago" charset="0"/>
                <a:ea typeface="ＭＳ Ｐゴシック" charset="0"/>
                <a:cs typeface="ＭＳ Ｐゴシック" charset="0"/>
              </a:rPr>
              <a:t>ABRAHAM</a:t>
            </a:r>
          </a:p>
        </p:txBody>
      </p:sp>
      <p:sp>
        <p:nvSpPr>
          <p:cNvPr id="745494" name="Line 22"/>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5495" name="Line 23"/>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5496" name="Line 24"/>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6818" name="Rectangle 26"/>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I - I</a:t>
            </a:r>
          </a:p>
        </p:txBody>
      </p:sp>
      <p:sp>
        <p:nvSpPr>
          <p:cNvPr id="745501" name="Freeform 29"/>
          <p:cNvSpPr>
            <a:spLocks/>
          </p:cNvSpPr>
          <p:nvPr/>
        </p:nvSpPr>
        <p:spPr bwMode="auto">
          <a:xfrm>
            <a:off x="723900" y="1263650"/>
            <a:ext cx="7707313" cy="4456113"/>
          </a:xfrm>
          <a:custGeom>
            <a:avLst/>
            <a:gdLst/>
            <a:ahLst/>
            <a:cxnLst>
              <a:cxn ang="0">
                <a:pos x="1280" y="1044"/>
              </a:cxn>
              <a:cxn ang="0">
                <a:pos x="1152" y="1100"/>
              </a:cxn>
              <a:cxn ang="0">
                <a:pos x="928" y="932"/>
              </a:cxn>
              <a:cxn ang="0">
                <a:pos x="288" y="1036"/>
              </a:cxn>
              <a:cxn ang="0">
                <a:pos x="56" y="1420"/>
              </a:cxn>
              <a:cxn ang="0">
                <a:pos x="48" y="1732"/>
              </a:cxn>
              <a:cxn ang="0">
                <a:pos x="208" y="2068"/>
              </a:cxn>
              <a:cxn ang="0">
                <a:pos x="344" y="2108"/>
              </a:cxn>
              <a:cxn ang="0">
                <a:pos x="624" y="2124"/>
              </a:cxn>
              <a:cxn ang="0">
                <a:pos x="840" y="2076"/>
              </a:cxn>
              <a:cxn ang="0">
                <a:pos x="1032" y="2124"/>
              </a:cxn>
              <a:cxn ang="0">
                <a:pos x="1104" y="1956"/>
              </a:cxn>
              <a:cxn ang="0">
                <a:pos x="1440" y="2068"/>
              </a:cxn>
              <a:cxn ang="0">
                <a:pos x="1488" y="2036"/>
              </a:cxn>
              <a:cxn ang="0">
                <a:pos x="1736" y="2156"/>
              </a:cxn>
              <a:cxn ang="0">
                <a:pos x="1744" y="2492"/>
              </a:cxn>
              <a:cxn ang="0">
                <a:pos x="1800" y="2740"/>
              </a:cxn>
              <a:cxn ang="0">
                <a:pos x="1944" y="2396"/>
              </a:cxn>
              <a:cxn ang="0">
                <a:pos x="2200" y="2068"/>
              </a:cxn>
              <a:cxn ang="0">
                <a:pos x="2096" y="1860"/>
              </a:cxn>
              <a:cxn ang="0">
                <a:pos x="2464" y="1620"/>
              </a:cxn>
              <a:cxn ang="0">
                <a:pos x="2504" y="1460"/>
              </a:cxn>
              <a:cxn ang="0">
                <a:pos x="2624" y="1396"/>
              </a:cxn>
              <a:cxn ang="0">
                <a:pos x="2984" y="1540"/>
              </a:cxn>
              <a:cxn ang="0">
                <a:pos x="2960" y="1876"/>
              </a:cxn>
              <a:cxn ang="0">
                <a:pos x="3040" y="2244"/>
              </a:cxn>
              <a:cxn ang="0">
                <a:pos x="3336" y="2012"/>
              </a:cxn>
              <a:cxn ang="0">
                <a:pos x="3256" y="1748"/>
              </a:cxn>
              <a:cxn ang="0">
                <a:pos x="3456" y="1556"/>
              </a:cxn>
              <a:cxn ang="0">
                <a:pos x="3608" y="1876"/>
              </a:cxn>
              <a:cxn ang="0">
                <a:pos x="3752" y="2212"/>
              </a:cxn>
              <a:cxn ang="0">
                <a:pos x="4048" y="2660"/>
              </a:cxn>
              <a:cxn ang="0">
                <a:pos x="4696" y="2732"/>
              </a:cxn>
              <a:cxn ang="0">
                <a:pos x="4800" y="2492"/>
              </a:cxn>
              <a:cxn ang="0">
                <a:pos x="4472" y="2284"/>
              </a:cxn>
              <a:cxn ang="0">
                <a:pos x="4280" y="2180"/>
              </a:cxn>
              <a:cxn ang="0">
                <a:pos x="4072" y="2204"/>
              </a:cxn>
              <a:cxn ang="0">
                <a:pos x="3912" y="2060"/>
              </a:cxn>
              <a:cxn ang="0">
                <a:pos x="3792" y="1644"/>
              </a:cxn>
              <a:cxn ang="0">
                <a:pos x="3376" y="1284"/>
              </a:cxn>
              <a:cxn ang="0">
                <a:pos x="3000" y="1276"/>
              </a:cxn>
              <a:cxn ang="0">
                <a:pos x="3176" y="1068"/>
              </a:cxn>
              <a:cxn ang="0">
                <a:pos x="3680" y="852"/>
              </a:cxn>
              <a:cxn ang="0">
                <a:pos x="3736" y="660"/>
              </a:cxn>
              <a:cxn ang="0">
                <a:pos x="3576" y="508"/>
              </a:cxn>
              <a:cxn ang="0">
                <a:pos x="3384" y="308"/>
              </a:cxn>
              <a:cxn ang="0">
                <a:pos x="2880" y="28"/>
              </a:cxn>
              <a:cxn ang="0">
                <a:pos x="2552" y="220"/>
              </a:cxn>
              <a:cxn ang="0">
                <a:pos x="2136" y="348"/>
              </a:cxn>
              <a:cxn ang="0">
                <a:pos x="2120" y="564"/>
              </a:cxn>
              <a:cxn ang="0">
                <a:pos x="2008" y="636"/>
              </a:cxn>
              <a:cxn ang="0">
                <a:pos x="1816" y="692"/>
              </a:cxn>
              <a:cxn ang="0">
                <a:pos x="1416" y="660"/>
              </a:cxn>
              <a:cxn ang="0">
                <a:pos x="1712" y="1004"/>
              </a:cxn>
            </a:cxnLst>
            <a:rect l="0" t="0" r="r" b="b"/>
            <a:pathLst>
              <a:path w="4855" h="2807">
                <a:moveTo>
                  <a:pt x="1664" y="1092"/>
                </a:moveTo>
                <a:cubicBezTo>
                  <a:pt x="1650" y="1094"/>
                  <a:pt x="1637" y="1096"/>
                  <a:pt x="1624" y="1100"/>
                </a:cubicBezTo>
                <a:cubicBezTo>
                  <a:pt x="1607" y="1104"/>
                  <a:pt x="1576" y="1116"/>
                  <a:pt x="1576" y="1116"/>
                </a:cubicBezTo>
                <a:cubicBezTo>
                  <a:pt x="1487" y="1110"/>
                  <a:pt x="1433" y="1095"/>
                  <a:pt x="1352" y="1084"/>
                </a:cubicBezTo>
                <a:cubicBezTo>
                  <a:pt x="1327" y="1067"/>
                  <a:pt x="1304" y="1060"/>
                  <a:pt x="1280" y="1044"/>
                </a:cubicBezTo>
                <a:cubicBezTo>
                  <a:pt x="1266" y="1046"/>
                  <a:pt x="1249" y="1042"/>
                  <a:pt x="1240" y="1052"/>
                </a:cubicBezTo>
                <a:cubicBezTo>
                  <a:pt x="1222" y="1069"/>
                  <a:pt x="1237" y="1109"/>
                  <a:pt x="1216" y="1124"/>
                </a:cubicBezTo>
                <a:cubicBezTo>
                  <a:pt x="1208" y="1129"/>
                  <a:pt x="1200" y="1134"/>
                  <a:pt x="1192" y="1140"/>
                </a:cubicBezTo>
                <a:cubicBezTo>
                  <a:pt x="1184" y="1134"/>
                  <a:pt x="1174" y="1130"/>
                  <a:pt x="1168" y="1124"/>
                </a:cubicBezTo>
                <a:cubicBezTo>
                  <a:pt x="1161" y="1117"/>
                  <a:pt x="1159" y="1106"/>
                  <a:pt x="1152" y="1100"/>
                </a:cubicBezTo>
                <a:cubicBezTo>
                  <a:pt x="1141" y="1091"/>
                  <a:pt x="1080" y="1084"/>
                  <a:pt x="1080" y="1084"/>
                </a:cubicBezTo>
                <a:cubicBezTo>
                  <a:pt x="1051" y="1040"/>
                  <a:pt x="1078" y="1068"/>
                  <a:pt x="1008" y="1052"/>
                </a:cubicBezTo>
                <a:cubicBezTo>
                  <a:pt x="991" y="1048"/>
                  <a:pt x="976" y="1041"/>
                  <a:pt x="960" y="1036"/>
                </a:cubicBezTo>
                <a:cubicBezTo>
                  <a:pt x="952" y="1033"/>
                  <a:pt x="936" y="1028"/>
                  <a:pt x="936" y="1028"/>
                </a:cubicBezTo>
                <a:cubicBezTo>
                  <a:pt x="961" y="950"/>
                  <a:pt x="951" y="1001"/>
                  <a:pt x="928" y="932"/>
                </a:cubicBezTo>
                <a:cubicBezTo>
                  <a:pt x="947" y="874"/>
                  <a:pt x="913" y="883"/>
                  <a:pt x="864" y="876"/>
                </a:cubicBezTo>
                <a:cubicBezTo>
                  <a:pt x="505" y="887"/>
                  <a:pt x="709" y="872"/>
                  <a:pt x="536" y="916"/>
                </a:cubicBezTo>
                <a:cubicBezTo>
                  <a:pt x="516" y="928"/>
                  <a:pt x="502" y="951"/>
                  <a:pt x="480" y="956"/>
                </a:cubicBezTo>
                <a:cubicBezTo>
                  <a:pt x="452" y="961"/>
                  <a:pt x="403" y="941"/>
                  <a:pt x="376" y="932"/>
                </a:cubicBezTo>
                <a:cubicBezTo>
                  <a:pt x="359" y="982"/>
                  <a:pt x="341" y="1018"/>
                  <a:pt x="288" y="1036"/>
                </a:cubicBezTo>
                <a:cubicBezTo>
                  <a:pt x="272" y="1081"/>
                  <a:pt x="274" y="1127"/>
                  <a:pt x="232" y="1156"/>
                </a:cubicBezTo>
                <a:cubicBezTo>
                  <a:pt x="226" y="1173"/>
                  <a:pt x="217" y="1212"/>
                  <a:pt x="200" y="1228"/>
                </a:cubicBezTo>
                <a:cubicBezTo>
                  <a:pt x="185" y="1240"/>
                  <a:pt x="152" y="1260"/>
                  <a:pt x="152" y="1260"/>
                </a:cubicBezTo>
                <a:cubicBezTo>
                  <a:pt x="125" y="1299"/>
                  <a:pt x="135" y="1321"/>
                  <a:pt x="96" y="1348"/>
                </a:cubicBezTo>
                <a:cubicBezTo>
                  <a:pt x="87" y="1374"/>
                  <a:pt x="64" y="1393"/>
                  <a:pt x="56" y="1420"/>
                </a:cubicBezTo>
                <a:cubicBezTo>
                  <a:pt x="50" y="1436"/>
                  <a:pt x="49" y="1453"/>
                  <a:pt x="40" y="1468"/>
                </a:cubicBezTo>
                <a:cubicBezTo>
                  <a:pt x="3" y="1523"/>
                  <a:pt x="14" y="1497"/>
                  <a:pt x="0" y="1540"/>
                </a:cubicBezTo>
                <a:cubicBezTo>
                  <a:pt x="49" y="1552"/>
                  <a:pt x="47" y="1565"/>
                  <a:pt x="32" y="1612"/>
                </a:cubicBezTo>
                <a:cubicBezTo>
                  <a:pt x="50" y="1668"/>
                  <a:pt x="53" y="1644"/>
                  <a:pt x="40" y="1684"/>
                </a:cubicBezTo>
                <a:cubicBezTo>
                  <a:pt x="42" y="1700"/>
                  <a:pt x="49" y="1715"/>
                  <a:pt x="48" y="1732"/>
                </a:cubicBezTo>
                <a:cubicBezTo>
                  <a:pt x="46" y="1748"/>
                  <a:pt x="32" y="1780"/>
                  <a:pt x="32" y="1780"/>
                </a:cubicBezTo>
                <a:cubicBezTo>
                  <a:pt x="24" y="1829"/>
                  <a:pt x="11" y="1862"/>
                  <a:pt x="56" y="1892"/>
                </a:cubicBezTo>
                <a:cubicBezTo>
                  <a:pt x="82" y="1932"/>
                  <a:pt x="84" y="1950"/>
                  <a:pt x="128" y="1980"/>
                </a:cubicBezTo>
                <a:cubicBezTo>
                  <a:pt x="138" y="2011"/>
                  <a:pt x="152" y="2028"/>
                  <a:pt x="176" y="2052"/>
                </a:cubicBezTo>
                <a:cubicBezTo>
                  <a:pt x="181" y="2068"/>
                  <a:pt x="181" y="2094"/>
                  <a:pt x="208" y="2068"/>
                </a:cubicBezTo>
                <a:cubicBezTo>
                  <a:pt x="213" y="2062"/>
                  <a:pt x="208" y="2048"/>
                  <a:pt x="216" y="2044"/>
                </a:cubicBezTo>
                <a:cubicBezTo>
                  <a:pt x="227" y="2036"/>
                  <a:pt x="242" y="2038"/>
                  <a:pt x="256" y="2036"/>
                </a:cubicBezTo>
                <a:cubicBezTo>
                  <a:pt x="299" y="2050"/>
                  <a:pt x="268" y="2061"/>
                  <a:pt x="312" y="2076"/>
                </a:cubicBezTo>
                <a:cubicBezTo>
                  <a:pt x="314" y="2084"/>
                  <a:pt x="314" y="2094"/>
                  <a:pt x="320" y="2100"/>
                </a:cubicBezTo>
                <a:cubicBezTo>
                  <a:pt x="325" y="2105"/>
                  <a:pt x="336" y="2103"/>
                  <a:pt x="344" y="2108"/>
                </a:cubicBezTo>
                <a:cubicBezTo>
                  <a:pt x="361" y="2119"/>
                  <a:pt x="374" y="2136"/>
                  <a:pt x="392" y="2148"/>
                </a:cubicBezTo>
                <a:cubicBezTo>
                  <a:pt x="410" y="2143"/>
                  <a:pt x="428" y="2129"/>
                  <a:pt x="448" y="2132"/>
                </a:cubicBezTo>
                <a:cubicBezTo>
                  <a:pt x="464" y="2133"/>
                  <a:pt x="480" y="2142"/>
                  <a:pt x="496" y="2148"/>
                </a:cubicBezTo>
                <a:cubicBezTo>
                  <a:pt x="504" y="2150"/>
                  <a:pt x="520" y="2156"/>
                  <a:pt x="520" y="2156"/>
                </a:cubicBezTo>
                <a:cubicBezTo>
                  <a:pt x="554" y="2144"/>
                  <a:pt x="588" y="2134"/>
                  <a:pt x="624" y="2124"/>
                </a:cubicBezTo>
                <a:cubicBezTo>
                  <a:pt x="640" y="2119"/>
                  <a:pt x="672" y="2108"/>
                  <a:pt x="672" y="2108"/>
                </a:cubicBezTo>
                <a:cubicBezTo>
                  <a:pt x="701" y="2117"/>
                  <a:pt x="730" y="2122"/>
                  <a:pt x="760" y="2132"/>
                </a:cubicBezTo>
                <a:cubicBezTo>
                  <a:pt x="768" y="2126"/>
                  <a:pt x="777" y="2123"/>
                  <a:pt x="784" y="2116"/>
                </a:cubicBezTo>
                <a:cubicBezTo>
                  <a:pt x="789" y="2109"/>
                  <a:pt x="785" y="2096"/>
                  <a:pt x="792" y="2092"/>
                </a:cubicBezTo>
                <a:cubicBezTo>
                  <a:pt x="805" y="2082"/>
                  <a:pt x="824" y="2081"/>
                  <a:pt x="840" y="2076"/>
                </a:cubicBezTo>
                <a:cubicBezTo>
                  <a:pt x="856" y="2070"/>
                  <a:pt x="888" y="2060"/>
                  <a:pt x="888" y="2060"/>
                </a:cubicBezTo>
                <a:cubicBezTo>
                  <a:pt x="918" y="2106"/>
                  <a:pt x="904" y="2067"/>
                  <a:pt x="880" y="2092"/>
                </a:cubicBezTo>
                <a:cubicBezTo>
                  <a:pt x="874" y="2097"/>
                  <a:pt x="874" y="2108"/>
                  <a:pt x="872" y="2116"/>
                </a:cubicBezTo>
                <a:cubicBezTo>
                  <a:pt x="926" y="2134"/>
                  <a:pt x="859" y="2116"/>
                  <a:pt x="944" y="2116"/>
                </a:cubicBezTo>
                <a:cubicBezTo>
                  <a:pt x="973" y="2116"/>
                  <a:pt x="1002" y="2121"/>
                  <a:pt x="1032" y="2124"/>
                </a:cubicBezTo>
                <a:cubicBezTo>
                  <a:pt x="1042" y="2121"/>
                  <a:pt x="1055" y="2122"/>
                  <a:pt x="1064" y="2116"/>
                </a:cubicBezTo>
                <a:cubicBezTo>
                  <a:pt x="1079" y="2103"/>
                  <a:pt x="1069" y="2076"/>
                  <a:pt x="1080" y="2060"/>
                </a:cubicBezTo>
                <a:cubicBezTo>
                  <a:pt x="1085" y="2052"/>
                  <a:pt x="1096" y="2049"/>
                  <a:pt x="1104" y="2044"/>
                </a:cubicBezTo>
                <a:cubicBezTo>
                  <a:pt x="1089" y="2001"/>
                  <a:pt x="1082" y="2027"/>
                  <a:pt x="1056" y="1988"/>
                </a:cubicBezTo>
                <a:cubicBezTo>
                  <a:pt x="1072" y="1977"/>
                  <a:pt x="1088" y="1945"/>
                  <a:pt x="1104" y="1956"/>
                </a:cubicBezTo>
                <a:cubicBezTo>
                  <a:pt x="1167" y="1998"/>
                  <a:pt x="1132" y="1985"/>
                  <a:pt x="1208" y="1996"/>
                </a:cubicBezTo>
                <a:cubicBezTo>
                  <a:pt x="1216" y="2001"/>
                  <a:pt x="1223" y="2008"/>
                  <a:pt x="1232" y="2012"/>
                </a:cubicBezTo>
                <a:cubicBezTo>
                  <a:pt x="1247" y="2018"/>
                  <a:pt x="1280" y="2028"/>
                  <a:pt x="1280" y="2028"/>
                </a:cubicBezTo>
                <a:cubicBezTo>
                  <a:pt x="1327" y="1996"/>
                  <a:pt x="1335" y="1983"/>
                  <a:pt x="1424" y="2020"/>
                </a:cubicBezTo>
                <a:cubicBezTo>
                  <a:pt x="1439" y="2026"/>
                  <a:pt x="1424" y="2062"/>
                  <a:pt x="1440" y="2068"/>
                </a:cubicBezTo>
                <a:cubicBezTo>
                  <a:pt x="1456" y="2073"/>
                  <a:pt x="1488" y="2084"/>
                  <a:pt x="1488" y="2084"/>
                </a:cubicBezTo>
                <a:cubicBezTo>
                  <a:pt x="1490" y="2092"/>
                  <a:pt x="1487" y="2108"/>
                  <a:pt x="1496" y="2108"/>
                </a:cubicBezTo>
                <a:cubicBezTo>
                  <a:pt x="1505" y="2108"/>
                  <a:pt x="1512" y="2093"/>
                  <a:pt x="1512" y="2084"/>
                </a:cubicBezTo>
                <a:cubicBezTo>
                  <a:pt x="1512" y="2074"/>
                  <a:pt x="1500" y="2068"/>
                  <a:pt x="1496" y="2060"/>
                </a:cubicBezTo>
                <a:cubicBezTo>
                  <a:pt x="1492" y="2052"/>
                  <a:pt x="1490" y="2044"/>
                  <a:pt x="1488" y="2036"/>
                </a:cubicBezTo>
                <a:cubicBezTo>
                  <a:pt x="1490" y="2028"/>
                  <a:pt x="1490" y="2017"/>
                  <a:pt x="1496" y="2012"/>
                </a:cubicBezTo>
                <a:cubicBezTo>
                  <a:pt x="1506" y="2001"/>
                  <a:pt x="1594" y="1985"/>
                  <a:pt x="1616" y="1980"/>
                </a:cubicBezTo>
                <a:cubicBezTo>
                  <a:pt x="1638" y="1946"/>
                  <a:pt x="1639" y="1913"/>
                  <a:pt x="1680" y="1900"/>
                </a:cubicBezTo>
                <a:cubicBezTo>
                  <a:pt x="1723" y="1914"/>
                  <a:pt x="1692" y="1925"/>
                  <a:pt x="1736" y="1940"/>
                </a:cubicBezTo>
                <a:cubicBezTo>
                  <a:pt x="1760" y="2012"/>
                  <a:pt x="1761" y="2079"/>
                  <a:pt x="1736" y="2156"/>
                </a:cubicBezTo>
                <a:cubicBezTo>
                  <a:pt x="1760" y="2192"/>
                  <a:pt x="1770" y="2234"/>
                  <a:pt x="1784" y="2276"/>
                </a:cubicBezTo>
                <a:cubicBezTo>
                  <a:pt x="1789" y="2292"/>
                  <a:pt x="1794" y="2308"/>
                  <a:pt x="1800" y="2324"/>
                </a:cubicBezTo>
                <a:cubicBezTo>
                  <a:pt x="1802" y="2332"/>
                  <a:pt x="1808" y="2348"/>
                  <a:pt x="1808" y="2348"/>
                </a:cubicBezTo>
                <a:cubicBezTo>
                  <a:pt x="1786" y="2411"/>
                  <a:pt x="1789" y="2379"/>
                  <a:pt x="1800" y="2444"/>
                </a:cubicBezTo>
                <a:cubicBezTo>
                  <a:pt x="1789" y="2476"/>
                  <a:pt x="1775" y="2481"/>
                  <a:pt x="1744" y="2492"/>
                </a:cubicBezTo>
                <a:cubicBezTo>
                  <a:pt x="1700" y="2477"/>
                  <a:pt x="1608" y="2500"/>
                  <a:pt x="1608" y="2500"/>
                </a:cubicBezTo>
                <a:cubicBezTo>
                  <a:pt x="1624" y="2549"/>
                  <a:pt x="1691" y="2543"/>
                  <a:pt x="1736" y="2548"/>
                </a:cubicBezTo>
                <a:cubicBezTo>
                  <a:pt x="1744" y="2556"/>
                  <a:pt x="1749" y="2566"/>
                  <a:pt x="1760" y="2572"/>
                </a:cubicBezTo>
                <a:cubicBezTo>
                  <a:pt x="1802" y="2593"/>
                  <a:pt x="1812" y="2560"/>
                  <a:pt x="1784" y="2604"/>
                </a:cubicBezTo>
                <a:cubicBezTo>
                  <a:pt x="1825" y="2645"/>
                  <a:pt x="1818" y="2684"/>
                  <a:pt x="1800" y="2740"/>
                </a:cubicBezTo>
                <a:cubicBezTo>
                  <a:pt x="1802" y="2756"/>
                  <a:pt x="1796" y="2776"/>
                  <a:pt x="1808" y="2788"/>
                </a:cubicBezTo>
                <a:cubicBezTo>
                  <a:pt x="1827" y="2807"/>
                  <a:pt x="1866" y="2793"/>
                  <a:pt x="1888" y="2788"/>
                </a:cubicBezTo>
                <a:cubicBezTo>
                  <a:pt x="1902" y="2743"/>
                  <a:pt x="1877" y="2732"/>
                  <a:pt x="1864" y="2692"/>
                </a:cubicBezTo>
                <a:cubicBezTo>
                  <a:pt x="1873" y="2644"/>
                  <a:pt x="1863" y="2602"/>
                  <a:pt x="1848" y="2556"/>
                </a:cubicBezTo>
                <a:cubicBezTo>
                  <a:pt x="1865" y="2466"/>
                  <a:pt x="1911" y="2460"/>
                  <a:pt x="1944" y="2396"/>
                </a:cubicBezTo>
                <a:cubicBezTo>
                  <a:pt x="1954" y="2374"/>
                  <a:pt x="1947" y="2345"/>
                  <a:pt x="1960" y="2324"/>
                </a:cubicBezTo>
                <a:cubicBezTo>
                  <a:pt x="1964" y="2316"/>
                  <a:pt x="1976" y="2320"/>
                  <a:pt x="1984" y="2316"/>
                </a:cubicBezTo>
                <a:cubicBezTo>
                  <a:pt x="2017" y="2297"/>
                  <a:pt x="2055" y="2273"/>
                  <a:pt x="2088" y="2252"/>
                </a:cubicBezTo>
                <a:cubicBezTo>
                  <a:pt x="2108" y="2220"/>
                  <a:pt x="2148" y="2182"/>
                  <a:pt x="2160" y="2148"/>
                </a:cubicBezTo>
                <a:cubicBezTo>
                  <a:pt x="2173" y="2108"/>
                  <a:pt x="2162" y="2092"/>
                  <a:pt x="2200" y="2068"/>
                </a:cubicBezTo>
                <a:cubicBezTo>
                  <a:pt x="2210" y="2037"/>
                  <a:pt x="2229" y="2034"/>
                  <a:pt x="2240" y="2004"/>
                </a:cubicBezTo>
                <a:cubicBezTo>
                  <a:pt x="2251" y="1880"/>
                  <a:pt x="2262" y="1904"/>
                  <a:pt x="2136" y="1916"/>
                </a:cubicBezTo>
                <a:cubicBezTo>
                  <a:pt x="2078" y="1935"/>
                  <a:pt x="2102" y="1941"/>
                  <a:pt x="2064" y="1916"/>
                </a:cubicBezTo>
                <a:cubicBezTo>
                  <a:pt x="2066" y="1902"/>
                  <a:pt x="2065" y="1887"/>
                  <a:pt x="2072" y="1876"/>
                </a:cubicBezTo>
                <a:cubicBezTo>
                  <a:pt x="2076" y="1867"/>
                  <a:pt x="2089" y="1866"/>
                  <a:pt x="2096" y="1860"/>
                </a:cubicBezTo>
                <a:cubicBezTo>
                  <a:pt x="2102" y="1853"/>
                  <a:pt x="2104" y="1842"/>
                  <a:pt x="2112" y="1836"/>
                </a:cubicBezTo>
                <a:cubicBezTo>
                  <a:pt x="2170" y="1785"/>
                  <a:pt x="2183" y="1800"/>
                  <a:pt x="2240" y="1772"/>
                </a:cubicBezTo>
                <a:cubicBezTo>
                  <a:pt x="2302" y="1740"/>
                  <a:pt x="2227" y="1768"/>
                  <a:pt x="2288" y="1748"/>
                </a:cubicBezTo>
                <a:cubicBezTo>
                  <a:pt x="2316" y="1719"/>
                  <a:pt x="2380" y="1655"/>
                  <a:pt x="2416" y="1644"/>
                </a:cubicBezTo>
                <a:cubicBezTo>
                  <a:pt x="2449" y="1632"/>
                  <a:pt x="2432" y="1640"/>
                  <a:pt x="2464" y="1620"/>
                </a:cubicBezTo>
                <a:cubicBezTo>
                  <a:pt x="2466" y="1612"/>
                  <a:pt x="2467" y="1603"/>
                  <a:pt x="2472" y="1596"/>
                </a:cubicBezTo>
                <a:cubicBezTo>
                  <a:pt x="2478" y="1586"/>
                  <a:pt x="2490" y="1582"/>
                  <a:pt x="2496" y="1572"/>
                </a:cubicBezTo>
                <a:cubicBezTo>
                  <a:pt x="2502" y="1559"/>
                  <a:pt x="2499" y="1544"/>
                  <a:pt x="2504" y="1532"/>
                </a:cubicBezTo>
                <a:cubicBezTo>
                  <a:pt x="2507" y="1522"/>
                  <a:pt x="2514" y="1516"/>
                  <a:pt x="2520" y="1508"/>
                </a:cubicBezTo>
                <a:cubicBezTo>
                  <a:pt x="2514" y="1492"/>
                  <a:pt x="2520" y="1465"/>
                  <a:pt x="2504" y="1460"/>
                </a:cubicBezTo>
                <a:cubicBezTo>
                  <a:pt x="2488" y="1454"/>
                  <a:pt x="2472" y="1449"/>
                  <a:pt x="2456" y="1444"/>
                </a:cubicBezTo>
                <a:cubicBezTo>
                  <a:pt x="2448" y="1441"/>
                  <a:pt x="2432" y="1436"/>
                  <a:pt x="2432" y="1436"/>
                </a:cubicBezTo>
                <a:cubicBezTo>
                  <a:pt x="2422" y="1396"/>
                  <a:pt x="2409" y="1371"/>
                  <a:pt x="2456" y="1356"/>
                </a:cubicBezTo>
                <a:cubicBezTo>
                  <a:pt x="2491" y="1367"/>
                  <a:pt x="2524" y="1384"/>
                  <a:pt x="2560" y="1396"/>
                </a:cubicBezTo>
                <a:cubicBezTo>
                  <a:pt x="2614" y="1377"/>
                  <a:pt x="2546" y="1396"/>
                  <a:pt x="2624" y="1396"/>
                </a:cubicBezTo>
                <a:cubicBezTo>
                  <a:pt x="2652" y="1396"/>
                  <a:pt x="2683" y="1387"/>
                  <a:pt x="2712" y="1380"/>
                </a:cubicBezTo>
                <a:cubicBezTo>
                  <a:pt x="2750" y="1389"/>
                  <a:pt x="2783" y="1398"/>
                  <a:pt x="2816" y="1420"/>
                </a:cubicBezTo>
                <a:cubicBezTo>
                  <a:pt x="2826" y="1451"/>
                  <a:pt x="2836" y="1465"/>
                  <a:pt x="2864" y="1484"/>
                </a:cubicBezTo>
                <a:cubicBezTo>
                  <a:pt x="2882" y="1512"/>
                  <a:pt x="2883" y="1528"/>
                  <a:pt x="2912" y="1548"/>
                </a:cubicBezTo>
                <a:cubicBezTo>
                  <a:pt x="2936" y="1545"/>
                  <a:pt x="2960" y="1535"/>
                  <a:pt x="2984" y="1540"/>
                </a:cubicBezTo>
                <a:cubicBezTo>
                  <a:pt x="2992" y="1541"/>
                  <a:pt x="2992" y="1555"/>
                  <a:pt x="2992" y="1564"/>
                </a:cubicBezTo>
                <a:cubicBezTo>
                  <a:pt x="2990" y="1580"/>
                  <a:pt x="2981" y="1596"/>
                  <a:pt x="2976" y="1612"/>
                </a:cubicBezTo>
                <a:cubicBezTo>
                  <a:pt x="2973" y="1620"/>
                  <a:pt x="2968" y="1636"/>
                  <a:pt x="2968" y="1636"/>
                </a:cubicBezTo>
                <a:cubicBezTo>
                  <a:pt x="2975" y="1694"/>
                  <a:pt x="2989" y="1755"/>
                  <a:pt x="3008" y="1812"/>
                </a:cubicBezTo>
                <a:cubicBezTo>
                  <a:pt x="2997" y="1843"/>
                  <a:pt x="2987" y="1857"/>
                  <a:pt x="2960" y="1876"/>
                </a:cubicBezTo>
                <a:cubicBezTo>
                  <a:pt x="2946" y="1915"/>
                  <a:pt x="2904" y="1935"/>
                  <a:pt x="2880" y="1972"/>
                </a:cubicBezTo>
                <a:cubicBezTo>
                  <a:pt x="2888" y="2024"/>
                  <a:pt x="2896" y="2058"/>
                  <a:pt x="2928" y="2100"/>
                </a:cubicBezTo>
                <a:cubicBezTo>
                  <a:pt x="2962" y="2204"/>
                  <a:pt x="2897" y="2326"/>
                  <a:pt x="2960" y="2420"/>
                </a:cubicBezTo>
                <a:cubicBezTo>
                  <a:pt x="3027" y="2406"/>
                  <a:pt x="3004" y="2395"/>
                  <a:pt x="3016" y="2324"/>
                </a:cubicBezTo>
                <a:cubicBezTo>
                  <a:pt x="3020" y="2296"/>
                  <a:pt x="3040" y="2244"/>
                  <a:pt x="3040" y="2244"/>
                </a:cubicBezTo>
                <a:cubicBezTo>
                  <a:pt x="3045" y="2192"/>
                  <a:pt x="3039" y="2134"/>
                  <a:pt x="3096" y="2116"/>
                </a:cubicBezTo>
                <a:cubicBezTo>
                  <a:pt x="3104" y="2071"/>
                  <a:pt x="3104" y="2044"/>
                  <a:pt x="3152" y="2076"/>
                </a:cubicBezTo>
                <a:cubicBezTo>
                  <a:pt x="3171" y="2135"/>
                  <a:pt x="3178" y="2143"/>
                  <a:pt x="3240" y="2164"/>
                </a:cubicBezTo>
                <a:cubicBezTo>
                  <a:pt x="3278" y="2138"/>
                  <a:pt x="3322" y="2133"/>
                  <a:pt x="3360" y="2108"/>
                </a:cubicBezTo>
                <a:cubicBezTo>
                  <a:pt x="3368" y="2081"/>
                  <a:pt x="3364" y="2030"/>
                  <a:pt x="3336" y="2012"/>
                </a:cubicBezTo>
                <a:cubicBezTo>
                  <a:pt x="3319" y="2001"/>
                  <a:pt x="3298" y="2002"/>
                  <a:pt x="3280" y="1996"/>
                </a:cubicBezTo>
                <a:cubicBezTo>
                  <a:pt x="3269" y="1964"/>
                  <a:pt x="3259" y="1950"/>
                  <a:pt x="3232" y="1932"/>
                </a:cubicBezTo>
                <a:cubicBezTo>
                  <a:pt x="3212" y="1873"/>
                  <a:pt x="3211" y="1900"/>
                  <a:pt x="3224" y="1852"/>
                </a:cubicBezTo>
                <a:cubicBezTo>
                  <a:pt x="3215" y="1827"/>
                  <a:pt x="3219" y="1778"/>
                  <a:pt x="3232" y="1756"/>
                </a:cubicBezTo>
                <a:cubicBezTo>
                  <a:pt x="3236" y="1748"/>
                  <a:pt x="3248" y="1750"/>
                  <a:pt x="3256" y="1748"/>
                </a:cubicBezTo>
                <a:cubicBezTo>
                  <a:pt x="3292" y="1692"/>
                  <a:pt x="3269" y="1706"/>
                  <a:pt x="3312" y="1692"/>
                </a:cubicBezTo>
                <a:cubicBezTo>
                  <a:pt x="3317" y="1684"/>
                  <a:pt x="3323" y="1676"/>
                  <a:pt x="3328" y="1668"/>
                </a:cubicBezTo>
                <a:cubicBezTo>
                  <a:pt x="3331" y="1660"/>
                  <a:pt x="3329" y="1648"/>
                  <a:pt x="3336" y="1644"/>
                </a:cubicBezTo>
                <a:cubicBezTo>
                  <a:pt x="3349" y="1634"/>
                  <a:pt x="3384" y="1628"/>
                  <a:pt x="3384" y="1628"/>
                </a:cubicBezTo>
                <a:cubicBezTo>
                  <a:pt x="3411" y="1586"/>
                  <a:pt x="3403" y="1573"/>
                  <a:pt x="3456" y="1556"/>
                </a:cubicBezTo>
                <a:cubicBezTo>
                  <a:pt x="3488" y="1507"/>
                  <a:pt x="3496" y="1516"/>
                  <a:pt x="3560" y="1524"/>
                </a:cubicBezTo>
                <a:cubicBezTo>
                  <a:pt x="3578" y="1551"/>
                  <a:pt x="3603" y="1561"/>
                  <a:pt x="3624" y="1588"/>
                </a:cubicBezTo>
                <a:cubicBezTo>
                  <a:pt x="3656" y="1630"/>
                  <a:pt x="3661" y="1649"/>
                  <a:pt x="3672" y="1700"/>
                </a:cubicBezTo>
                <a:cubicBezTo>
                  <a:pt x="3662" y="1747"/>
                  <a:pt x="3642" y="1785"/>
                  <a:pt x="3624" y="1828"/>
                </a:cubicBezTo>
                <a:cubicBezTo>
                  <a:pt x="3617" y="1843"/>
                  <a:pt x="3608" y="1876"/>
                  <a:pt x="3608" y="1876"/>
                </a:cubicBezTo>
                <a:cubicBezTo>
                  <a:pt x="3598" y="1950"/>
                  <a:pt x="3606" y="1993"/>
                  <a:pt x="3640" y="2060"/>
                </a:cubicBezTo>
                <a:cubicBezTo>
                  <a:pt x="3643" y="2067"/>
                  <a:pt x="3642" y="2077"/>
                  <a:pt x="3648" y="2084"/>
                </a:cubicBezTo>
                <a:cubicBezTo>
                  <a:pt x="3661" y="2101"/>
                  <a:pt x="3696" y="2132"/>
                  <a:pt x="3696" y="2132"/>
                </a:cubicBezTo>
                <a:cubicBezTo>
                  <a:pt x="3699" y="2143"/>
                  <a:pt x="3721" y="2197"/>
                  <a:pt x="3728" y="2204"/>
                </a:cubicBezTo>
                <a:cubicBezTo>
                  <a:pt x="3733" y="2209"/>
                  <a:pt x="3744" y="2209"/>
                  <a:pt x="3752" y="2212"/>
                </a:cubicBezTo>
                <a:cubicBezTo>
                  <a:pt x="3782" y="2258"/>
                  <a:pt x="3791" y="2315"/>
                  <a:pt x="3840" y="2348"/>
                </a:cubicBezTo>
                <a:cubicBezTo>
                  <a:pt x="3853" y="2387"/>
                  <a:pt x="3872" y="2380"/>
                  <a:pt x="3904" y="2404"/>
                </a:cubicBezTo>
                <a:cubicBezTo>
                  <a:pt x="3916" y="2413"/>
                  <a:pt x="3925" y="2425"/>
                  <a:pt x="3936" y="2436"/>
                </a:cubicBezTo>
                <a:cubicBezTo>
                  <a:pt x="3965" y="2523"/>
                  <a:pt x="3918" y="2390"/>
                  <a:pt x="3960" y="2484"/>
                </a:cubicBezTo>
                <a:cubicBezTo>
                  <a:pt x="3989" y="2549"/>
                  <a:pt x="3994" y="2606"/>
                  <a:pt x="4048" y="2660"/>
                </a:cubicBezTo>
                <a:cubicBezTo>
                  <a:pt x="4108" y="2647"/>
                  <a:pt x="4170" y="2663"/>
                  <a:pt x="4232" y="2668"/>
                </a:cubicBezTo>
                <a:cubicBezTo>
                  <a:pt x="4318" y="2696"/>
                  <a:pt x="4263" y="2682"/>
                  <a:pt x="4400" y="2692"/>
                </a:cubicBezTo>
                <a:cubicBezTo>
                  <a:pt x="4436" y="2701"/>
                  <a:pt x="4472" y="2718"/>
                  <a:pt x="4504" y="2740"/>
                </a:cubicBezTo>
                <a:cubicBezTo>
                  <a:pt x="4560" y="2721"/>
                  <a:pt x="4492" y="2740"/>
                  <a:pt x="4600" y="2740"/>
                </a:cubicBezTo>
                <a:cubicBezTo>
                  <a:pt x="4632" y="2740"/>
                  <a:pt x="4664" y="2734"/>
                  <a:pt x="4696" y="2732"/>
                </a:cubicBezTo>
                <a:cubicBezTo>
                  <a:pt x="4701" y="2724"/>
                  <a:pt x="4710" y="2717"/>
                  <a:pt x="4712" y="2708"/>
                </a:cubicBezTo>
                <a:cubicBezTo>
                  <a:pt x="4718" y="2671"/>
                  <a:pt x="4659" y="2671"/>
                  <a:pt x="4640" y="2668"/>
                </a:cubicBezTo>
                <a:cubicBezTo>
                  <a:pt x="4612" y="2627"/>
                  <a:pt x="4626" y="2661"/>
                  <a:pt x="4632" y="2620"/>
                </a:cubicBezTo>
                <a:cubicBezTo>
                  <a:pt x="4644" y="2523"/>
                  <a:pt x="4622" y="2484"/>
                  <a:pt x="4720" y="2460"/>
                </a:cubicBezTo>
                <a:cubicBezTo>
                  <a:pt x="4749" y="2469"/>
                  <a:pt x="4773" y="2474"/>
                  <a:pt x="4800" y="2492"/>
                </a:cubicBezTo>
                <a:cubicBezTo>
                  <a:pt x="4813" y="2489"/>
                  <a:pt x="4830" y="2493"/>
                  <a:pt x="4840" y="2484"/>
                </a:cubicBezTo>
                <a:cubicBezTo>
                  <a:pt x="4855" y="2468"/>
                  <a:pt x="4808" y="2444"/>
                  <a:pt x="4808" y="2444"/>
                </a:cubicBezTo>
                <a:cubicBezTo>
                  <a:pt x="4788" y="2385"/>
                  <a:pt x="4854" y="2286"/>
                  <a:pt x="4776" y="2260"/>
                </a:cubicBezTo>
                <a:cubicBezTo>
                  <a:pt x="4727" y="2276"/>
                  <a:pt x="4744" y="2287"/>
                  <a:pt x="4688" y="2276"/>
                </a:cubicBezTo>
                <a:cubicBezTo>
                  <a:pt x="4593" y="2291"/>
                  <a:pt x="4601" y="2291"/>
                  <a:pt x="4472" y="2284"/>
                </a:cubicBezTo>
                <a:cubicBezTo>
                  <a:pt x="4461" y="2232"/>
                  <a:pt x="4449" y="2210"/>
                  <a:pt x="4480" y="2164"/>
                </a:cubicBezTo>
                <a:cubicBezTo>
                  <a:pt x="4472" y="2158"/>
                  <a:pt x="4461" y="2156"/>
                  <a:pt x="4456" y="2148"/>
                </a:cubicBezTo>
                <a:cubicBezTo>
                  <a:pt x="4447" y="2133"/>
                  <a:pt x="4456" y="2104"/>
                  <a:pt x="4440" y="2100"/>
                </a:cubicBezTo>
                <a:cubicBezTo>
                  <a:pt x="4429" y="2097"/>
                  <a:pt x="4418" y="2094"/>
                  <a:pt x="4408" y="2092"/>
                </a:cubicBezTo>
                <a:cubicBezTo>
                  <a:pt x="4347" y="2132"/>
                  <a:pt x="4357" y="2164"/>
                  <a:pt x="4280" y="2180"/>
                </a:cubicBezTo>
                <a:cubicBezTo>
                  <a:pt x="4262" y="2191"/>
                  <a:pt x="4244" y="2201"/>
                  <a:pt x="4232" y="2220"/>
                </a:cubicBezTo>
                <a:cubicBezTo>
                  <a:pt x="4227" y="2227"/>
                  <a:pt x="4231" y="2239"/>
                  <a:pt x="4224" y="2244"/>
                </a:cubicBezTo>
                <a:cubicBezTo>
                  <a:pt x="4205" y="2256"/>
                  <a:pt x="4180" y="2253"/>
                  <a:pt x="4160" y="2260"/>
                </a:cubicBezTo>
                <a:cubicBezTo>
                  <a:pt x="4138" y="2257"/>
                  <a:pt x="4115" y="2260"/>
                  <a:pt x="4096" y="2252"/>
                </a:cubicBezTo>
                <a:cubicBezTo>
                  <a:pt x="4079" y="2244"/>
                  <a:pt x="4087" y="2213"/>
                  <a:pt x="4072" y="2204"/>
                </a:cubicBezTo>
                <a:cubicBezTo>
                  <a:pt x="4057" y="2195"/>
                  <a:pt x="4040" y="2193"/>
                  <a:pt x="4024" y="2188"/>
                </a:cubicBezTo>
                <a:cubicBezTo>
                  <a:pt x="4016" y="2185"/>
                  <a:pt x="4000" y="2180"/>
                  <a:pt x="4000" y="2180"/>
                </a:cubicBezTo>
                <a:cubicBezTo>
                  <a:pt x="3978" y="2148"/>
                  <a:pt x="3979" y="2153"/>
                  <a:pt x="3968" y="2108"/>
                </a:cubicBezTo>
                <a:cubicBezTo>
                  <a:pt x="3965" y="2097"/>
                  <a:pt x="3968" y="2083"/>
                  <a:pt x="3960" y="2076"/>
                </a:cubicBezTo>
                <a:cubicBezTo>
                  <a:pt x="3947" y="2065"/>
                  <a:pt x="3912" y="2060"/>
                  <a:pt x="3912" y="2060"/>
                </a:cubicBezTo>
                <a:cubicBezTo>
                  <a:pt x="3904" y="2052"/>
                  <a:pt x="3894" y="2044"/>
                  <a:pt x="3888" y="2036"/>
                </a:cubicBezTo>
                <a:cubicBezTo>
                  <a:pt x="3876" y="2020"/>
                  <a:pt x="3856" y="1988"/>
                  <a:pt x="3856" y="1988"/>
                </a:cubicBezTo>
                <a:cubicBezTo>
                  <a:pt x="3833" y="1898"/>
                  <a:pt x="3866" y="2042"/>
                  <a:pt x="3856" y="1852"/>
                </a:cubicBezTo>
                <a:cubicBezTo>
                  <a:pt x="3853" y="1806"/>
                  <a:pt x="3815" y="1776"/>
                  <a:pt x="3808" y="1732"/>
                </a:cubicBezTo>
                <a:cubicBezTo>
                  <a:pt x="3806" y="1720"/>
                  <a:pt x="3794" y="1645"/>
                  <a:pt x="3792" y="1644"/>
                </a:cubicBezTo>
                <a:cubicBezTo>
                  <a:pt x="3786" y="1639"/>
                  <a:pt x="3677" y="1628"/>
                  <a:pt x="3672" y="1628"/>
                </a:cubicBezTo>
                <a:cubicBezTo>
                  <a:pt x="3662" y="1589"/>
                  <a:pt x="3670" y="1576"/>
                  <a:pt x="3632" y="1564"/>
                </a:cubicBezTo>
                <a:cubicBezTo>
                  <a:pt x="3583" y="1491"/>
                  <a:pt x="3613" y="1419"/>
                  <a:pt x="3656" y="1356"/>
                </a:cubicBezTo>
                <a:cubicBezTo>
                  <a:pt x="3643" y="1239"/>
                  <a:pt x="3664" y="1258"/>
                  <a:pt x="3528" y="1268"/>
                </a:cubicBezTo>
                <a:cubicBezTo>
                  <a:pt x="3454" y="1316"/>
                  <a:pt x="3469" y="1295"/>
                  <a:pt x="3376" y="1284"/>
                </a:cubicBezTo>
                <a:cubicBezTo>
                  <a:pt x="3331" y="1269"/>
                  <a:pt x="3285" y="1255"/>
                  <a:pt x="3240" y="1244"/>
                </a:cubicBezTo>
                <a:cubicBezTo>
                  <a:pt x="3232" y="1238"/>
                  <a:pt x="3224" y="1231"/>
                  <a:pt x="3216" y="1228"/>
                </a:cubicBezTo>
                <a:cubicBezTo>
                  <a:pt x="3200" y="1221"/>
                  <a:pt x="3168" y="1212"/>
                  <a:pt x="3168" y="1212"/>
                </a:cubicBezTo>
                <a:cubicBezTo>
                  <a:pt x="3107" y="1232"/>
                  <a:pt x="3099" y="1249"/>
                  <a:pt x="3048" y="1284"/>
                </a:cubicBezTo>
                <a:cubicBezTo>
                  <a:pt x="3032" y="1281"/>
                  <a:pt x="3014" y="1284"/>
                  <a:pt x="3000" y="1276"/>
                </a:cubicBezTo>
                <a:cubicBezTo>
                  <a:pt x="2992" y="1271"/>
                  <a:pt x="2997" y="1258"/>
                  <a:pt x="2992" y="1252"/>
                </a:cubicBezTo>
                <a:cubicBezTo>
                  <a:pt x="2985" y="1244"/>
                  <a:pt x="2976" y="1241"/>
                  <a:pt x="2968" y="1236"/>
                </a:cubicBezTo>
                <a:cubicBezTo>
                  <a:pt x="2952" y="1190"/>
                  <a:pt x="2979" y="1146"/>
                  <a:pt x="3024" y="1132"/>
                </a:cubicBezTo>
                <a:cubicBezTo>
                  <a:pt x="3049" y="1093"/>
                  <a:pt x="3029" y="1077"/>
                  <a:pt x="3072" y="1092"/>
                </a:cubicBezTo>
                <a:cubicBezTo>
                  <a:pt x="3108" y="1085"/>
                  <a:pt x="3140" y="1076"/>
                  <a:pt x="3176" y="1068"/>
                </a:cubicBezTo>
                <a:cubicBezTo>
                  <a:pt x="3163" y="1031"/>
                  <a:pt x="3158" y="1037"/>
                  <a:pt x="3200" y="996"/>
                </a:cubicBezTo>
                <a:cubicBezTo>
                  <a:pt x="3264" y="931"/>
                  <a:pt x="3252" y="941"/>
                  <a:pt x="3352" y="932"/>
                </a:cubicBezTo>
                <a:cubicBezTo>
                  <a:pt x="3411" y="892"/>
                  <a:pt x="3441" y="905"/>
                  <a:pt x="3528" y="900"/>
                </a:cubicBezTo>
                <a:cubicBezTo>
                  <a:pt x="3536" y="858"/>
                  <a:pt x="3527" y="841"/>
                  <a:pt x="3568" y="828"/>
                </a:cubicBezTo>
                <a:cubicBezTo>
                  <a:pt x="3607" y="837"/>
                  <a:pt x="3639" y="846"/>
                  <a:pt x="3680" y="852"/>
                </a:cubicBezTo>
                <a:cubicBezTo>
                  <a:pt x="3688" y="857"/>
                  <a:pt x="3694" y="870"/>
                  <a:pt x="3704" y="868"/>
                </a:cubicBezTo>
                <a:cubicBezTo>
                  <a:pt x="3712" y="865"/>
                  <a:pt x="3717" y="849"/>
                  <a:pt x="3712" y="844"/>
                </a:cubicBezTo>
                <a:cubicBezTo>
                  <a:pt x="3700" y="832"/>
                  <a:pt x="3664" y="828"/>
                  <a:pt x="3664" y="828"/>
                </a:cubicBezTo>
                <a:cubicBezTo>
                  <a:pt x="3624" y="788"/>
                  <a:pt x="3622" y="756"/>
                  <a:pt x="3672" y="724"/>
                </a:cubicBezTo>
                <a:cubicBezTo>
                  <a:pt x="3690" y="696"/>
                  <a:pt x="3712" y="683"/>
                  <a:pt x="3736" y="660"/>
                </a:cubicBezTo>
                <a:cubicBezTo>
                  <a:pt x="3733" y="644"/>
                  <a:pt x="3736" y="626"/>
                  <a:pt x="3728" y="612"/>
                </a:cubicBezTo>
                <a:cubicBezTo>
                  <a:pt x="3723" y="604"/>
                  <a:pt x="3708" y="611"/>
                  <a:pt x="3704" y="604"/>
                </a:cubicBezTo>
                <a:cubicBezTo>
                  <a:pt x="3685" y="576"/>
                  <a:pt x="3709" y="559"/>
                  <a:pt x="3680" y="540"/>
                </a:cubicBezTo>
                <a:cubicBezTo>
                  <a:pt x="3656" y="524"/>
                  <a:pt x="3626" y="524"/>
                  <a:pt x="3600" y="516"/>
                </a:cubicBezTo>
                <a:cubicBezTo>
                  <a:pt x="3592" y="513"/>
                  <a:pt x="3576" y="508"/>
                  <a:pt x="3576" y="508"/>
                </a:cubicBezTo>
                <a:cubicBezTo>
                  <a:pt x="3550" y="469"/>
                  <a:pt x="3568" y="447"/>
                  <a:pt x="3528" y="420"/>
                </a:cubicBezTo>
                <a:cubicBezTo>
                  <a:pt x="3522" y="412"/>
                  <a:pt x="3515" y="404"/>
                  <a:pt x="3512" y="396"/>
                </a:cubicBezTo>
                <a:cubicBezTo>
                  <a:pt x="3507" y="385"/>
                  <a:pt x="3512" y="371"/>
                  <a:pt x="3504" y="364"/>
                </a:cubicBezTo>
                <a:cubicBezTo>
                  <a:pt x="3491" y="353"/>
                  <a:pt x="3470" y="357"/>
                  <a:pt x="3456" y="348"/>
                </a:cubicBezTo>
                <a:cubicBezTo>
                  <a:pt x="3400" y="311"/>
                  <a:pt x="3426" y="322"/>
                  <a:pt x="3384" y="308"/>
                </a:cubicBezTo>
                <a:cubicBezTo>
                  <a:pt x="3365" y="234"/>
                  <a:pt x="3287" y="242"/>
                  <a:pt x="3224" y="236"/>
                </a:cubicBezTo>
                <a:cubicBezTo>
                  <a:pt x="3190" y="213"/>
                  <a:pt x="3187" y="179"/>
                  <a:pt x="3152" y="156"/>
                </a:cubicBezTo>
                <a:cubicBezTo>
                  <a:pt x="3144" y="125"/>
                  <a:pt x="3129" y="105"/>
                  <a:pt x="3120" y="76"/>
                </a:cubicBezTo>
                <a:cubicBezTo>
                  <a:pt x="3074" y="78"/>
                  <a:pt x="3029" y="84"/>
                  <a:pt x="2984" y="84"/>
                </a:cubicBezTo>
                <a:cubicBezTo>
                  <a:pt x="2956" y="84"/>
                  <a:pt x="2918" y="37"/>
                  <a:pt x="2880" y="28"/>
                </a:cubicBezTo>
                <a:cubicBezTo>
                  <a:pt x="2874" y="24"/>
                  <a:pt x="2843" y="0"/>
                  <a:pt x="2832" y="4"/>
                </a:cubicBezTo>
                <a:cubicBezTo>
                  <a:pt x="2813" y="10"/>
                  <a:pt x="2802" y="31"/>
                  <a:pt x="2784" y="36"/>
                </a:cubicBezTo>
                <a:cubicBezTo>
                  <a:pt x="2712" y="53"/>
                  <a:pt x="2678" y="61"/>
                  <a:pt x="2600" y="68"/>
                </a:cubicBezTo>
                <a:cubicBezTo>
                  <a:pt x="2559" y="95"/>
                  <a:pt x="2570" y="124"/>
                  <a:pt x="2544" y="164"/>
                </a:cubicBezTo>
                <a:cubicBezTo>
                  <a:pt x="2579" y="187"/>
                  <a:pt x="2592" y="193"/>
                  <a:pt x="2552" y="220"/>
                </a:cubicBezTo>
                <a:cubicBezTo>
                  <a:pt x="2492" y="205"/>
                  <a:pt x="2349" y="213"/>
                  <a:pt x="2320" y="212"/>
                </a:cubicBezTo>
                <a:cubicBezTo>
                  <a:pt x="2265" y="193"/>
                  <a:pt x="2290" y="184"/>
                  <a:pt x="2224" y="196"/>
                </a:cubicBezTo>
                <a:cubicBezTo>
                  <a:pt x="2179" y="262"/>
                  <a:pt x="2213" y="236"/>
                  <a:pt x="2144" y="252"/>
                </a:cubicBezTo>
                <a:cubicBezTo>
                  <a:pt x="2135" y="253"/>
                  <a:pt x="2128" y="257"/>
                  <a:pt x="2120" y="260"/>
                </a:cubicBezTo>
                <a:cubicBezTo>
                  <a:pt x="2131" y="306"/>
                  <a:pt x="2113" y="303"/>
                  <a:pt x="2136" y="348"/>
                </a:cubicBezTo>
                <a:cubicBezTo>
                  <a:pt x="2128" y="355"/>
                  <a:pt x="2098" y="382"/>
                  <a:pt x="2096" y="396"/>
                </a:cubicBezTo>
                <a:cubicBezTo>
                  <a:pt x="2094" y="404"/>
                  <a:pt x="2097" y="415"/>
                  <a:pt x="2104" y="420"/>
                </a:cubicBezTo>
                <a:cubicBezTo>
                  <a:pt x="2117" y="429"/>
                  <a:pt x="2152" y="436"/>
                  <a:pt x="2152" y="436"/>
                </a:cubicBezTo>
                <a:cubicBezTo>
                  <a:pt x="2168" y="485"/>
                  <a:pt x="2137" y="501"/>
                  <a:pt x="2112" y="540"/>
                </a:cubicBezTo>
                <a:cubicBezTo>
                  <a:pt x="2114" y="548"/>
                  <a:pt x="2120" y="555"/>
                  <a:pt x="2120" y="564"/>
                </a:cubicBezTo>
                <a:cubicBezTo>
                  <a:pt x="2120" y="626"/>
                  <a:pt x="2070" y="574"/>
                  <a:pt x="2040" y="564"/>
                </a:cubicBezTo>
                <a:cubicBezTo>
                  <a:pt x="2018" y="532"/>
                  <a:pt x="2005" y="525"/>
                  <a:pt x="1968" y="516"/>
                </a:cubicBezTo>
                <a:cubicBezTo>
                  <a:pt x="1933" y="522"/>
                  <a:pt x="1898" y="528"/>
                  <a:pt x="1920" y="572"/>
                </a:cubicBezTo>
                <a:cubicBezTo>
                  <a:pt x="1939" y="610"/>
                  <a:pt x="1928" y="586"/>
                  <a:pt x="1960" y="604"/>
                </a:cubicBezTo>
                <a:cubicBezTo>
                  <a:pt x="1976" y="613"/>
                  <a:pt x="2008" y="636"/>
                  <a:pt x="2008" y="636"/>
                </a:cubicBezTo>
                <a:cubicBezTo>
                  <a:pt x="2045" y="692"/>
                  <a:pt x="1992" y="646"/>
                  <a:pt x="1976" y="636"/>
                </a:cubicBezTo>
                <a:cubicBezTo>
                  <a:pt x="1949" y="644"/>
                  <a:pt x="1948" y="639"/>
                  <a:pt x="1936" y="668"/>
                </a:cubicBezTo>
                <a:cubicBezTo>
                  <a:pt x="1929" y="683"/>
                  <a:pt x="1920" y="716"/>
                  <a:pt x="1920" y="716"/>
                </a:cubicBezTo>
                <a:cubicBezTo>
                  <a:pt x="1893" y="713"/>
                  <a:pt x="1866" y="714"/>
                  <a:pt x="1840" y="708"/>
                </a:cubicBezTo>
                <a:cubicBezTo>
                  <a:pt x="1830" y="705"/>
                  <a:pt x="1824" y="695"/>
                  <a:pt x="1816" y="692"/>
                </a:cubicBezTo>
                <a:cubicBezTo>
                  <a:pt x="1783" y="677"/>
                  <a:pt x="1746" y="668"/>
                  <a:pt x="1712" y="660"/>
                </a:cubicBezTo>
                <a:cubicBezTo>
                  <a:pt x="1677" y="662"/>
                  <a:pt x="1642" y="663"/>
                  <a:pt x="1608" y="668"/>
                </a:cubicBezTo>
                <a:cubicBezTo>
                  <a:pt x="1579" y="671"/>
                  <a:pt x="1556" y="692"/>
                  <a:pt x="1528" y="700"/>
                </a:cubicBezTo>
                <a:cubicBezTo>
                  <a:pt x="1433" y="681"/>
                  <a:pt x="1531" y="705"/>
                  <a:pt x="1464" y="676"/>
                </a:cubicBezTo>
                <a:cubicBezTo>
                  <a:pt x="1448" y="669"/>
                  <a:pt x="1416" y="660"/>
                  <a:pt x="1416" y="660"/>
                </a:cubicBezTo>
                <a:cubicBezTo>
                  <a:pt x="1428" y="720"/>
                  <a:pt x="1427" y="787"/>
                  <a:pt x="1464" y="836"/>
                </a:cubicBezTo>
                <a:cubicBezTo>
                  <a:pt x="1496" y="934"/>
                  <a:pt x="1437" y="911"/>
                  <a:pt x="1584" y="900"/>
                </a:cubicBezTo>
                <a:cubicBezTo>
                  <a:pt x="1629" y="884"/>
                  <a:pt x="1637" y="917"/>
                  <a:pt x="1680" y="932"/>
                </a:cubicBezTo>
                <a:cubicBezTo>
                  <a:pt x="1685" y="940"/>
                  <a:pt x="1692" y="947"/>
                  <a:pt x="1696" y="956"/>
                </a:cubicBezTo>
                <a:cubicBezTo>
                  <a:pt x="1702" y="971"/>
                  <a:pt x="1712" y="1004"/>
                  <a:pt x="1712" y="1004"/>
                </a:cubicBezTo>
                <a:cubicBezTo>
                  <a:pt x="1692" y="1042"/>
                  <a:pt x="1681" y="1078"/>
                  <a:pt x="1640" y="1092"/>
                </a:cubicBezTo>
                <a:cubicBezTo>
                  <a:pt x="1634" y="1100"/>
                  <a:pt x="1624" y="1116"/>
                  <a:pt x="1624" y="1116"/>
                </a:cubicBezTo>
              </a:path>
            </a:pathLst>
          </a:custGeom>
          <a:noFill/>
          <a:ln w="38100" cap="flat" cmpd="sng">
            <a:solidFill>
              <a:srgbClr val="17B812"/>
            </a:solidFill>
            <a:prstDash val="solid"/>
            <a:round/>
            <a:headEnd/>
            <a:tailEnd/>
          </a:ln>
          <a:effectLst>
            <a:outerShdw blurRad="63500" dist="45791" dir="3378596" algn="ctr" rotWithShape="0">
              <a:schemeClr val="bg2"/>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5502" name="Rectangle 30"/>
          <p:cNvSpPr>
            <a:spLocks noChangeArrowheads="1"/>
          </p:cNvSpPr>
          <p:nvPr/>
        </p:nvSpPr>
        <p:spPr bwMode="auto">
          <a:xfrm>
            <a:off x="3368675" y="2728913"/>
            <a:ext cx="214313" cy="4032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745503" name="Text Box 31"/>
          <p:cNvSpPr txBox="1">
            <a:spLocks noChangeArrowheads="1"/>
          </p:cNvSpPr>
          <p:nvPr/>
        </p:nvSpPr>
        <p:spPr bwMode="auto">
          <a:xfrm>
            <a:off x="1752600" y="485775"/>
            <a:ext cx="7035800" cy="579438"/>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charset="0"/>
                <a:ea typeface="ＭＳ Ｐゴシック" charset="0"/>
              </a:rPr>
              <a:t>COMPARE THE GEOGRAPHY…</a:t>
            </a:r>
          </a:p>
        </p:txBody>
      </p:sp>
      <p:sp>
        <p:nvSpPr>
          <p:cNvPr id="745504" name="Text Box 32"/>
          <p:cNvSpPr txBox="1">
            <a:spLocks noChangeArrowheads="1"/>
          </p:cNvSpPr>
          <p:nvPr/>
        </p:nvSpPr>
        <p:spPr bwMode="auto">
          <a:xfrm>
            <a:off x="1352550" y="5826125"/>
            <a:ext cx="6699250" cy="579438"/>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charset="0"/>
                <a:ea typeface="ＭＳ Ｐゴシック" charset="0"/>
              </a:rPr>
              <a:t>MOHAMMED VERSUS ISAAC!</a:t>
            </a:r>
          </a:p>
        </p:txBody>
      </p:sp>
      <p:sp>
        <p:nvSpPr>
          <p:cNvPr id="745505"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35</a:t>
            </a:r>
          </a:p>
        </p:txBody>
      </p:sp>
      <p:sp>
        <p:nvSpPr>
          <p:cNvPr id="76824" name="Text Box 34"/>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19-24</a:t>
            </a:r>
          </a:p>
        </p:txBody>
      </p:sp>
    </p:spTree>
    <p:extLst>
      <p:ext uri="{BB962C8B-B14F-4D97-AF65-F5344CB8AC3E}">
        <p14:creationId xmlns:p14="http://schemas.microsoft.com/office/powerpoint/2010/main" val="4913141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1000"/>
                                  </p:stCondLst>
                                  <p:childTnLst>
                                    <p:set>
                                      <p:cBhvr>
                                        <p:cTn id="6" dur="1" fill="hold">
                                          <p:stCondLst>
                                            <p:cond delay="0"/>
                                          </p:stCondLst>
                                        </p:cTn>
                                        <p:tgtEl>
                                          <p:spTgt spid="745501"/>
                                        </p:tgtEl>
                                        <p:attrNameLst>
                                          <p:attrName>style.visibility</p:attrName>
                                        </p:attrNameLst>
                                      </p:cBhvr>
                                      <p:to>
                                        <p:strVal val="visible"/>
                                      </p:to>
                                    </p:set>
                                    <p:animEffect transition="in" filter="wipe(left)">
                                      <p:cBhvr>
                                        <p:cTn id="7" dur="5000"/>
                                        <p:tgtEl>
                                          <p:spTgt spid="745501"/>
                                        </p:tgtEl>
                                      </p:cBhvr>
                                    </p:animEffect>
                                  </p:childTnLst>
                                </p:cTn>
                              </p:par>
                            </p:childTnLst>
                          </p:cTn>
                        </p:par>
                        <p:par>
                          <p:cTn id="8" fill="hold" nodeType="afterGroup">
                            <p:stCondLst>
                              <p:cond delay="6000"/>
                            </p:stCondLst>
                            <p:childTnLst>
                              <p:par>
                                <p:cTn id="9" presetID="23" presetClass="entr" presetSubtype="36" fill="hold" grpId="0" nodeType="afterEffect">
                                  <p:stCondLst>
                                    <p:cond delay="0"/>
                                  </p:stCondLst>
                                  <p:childTnLst>
                                    <p:set>
                                      <p:cBhvr>
                                        <p:cTn id="10" dur="1" fill="hold">
                                          <p:stCondLst>
                                            <p:cond delay="0"/>
                                          </p:stCondLst>
                                        </p:cTn>
                                        <p:tgtEl>
                                          <p:spTgt spid="745502"/>
                                        </p:tgtEl>
                                        <p:attrNameLst>
                                          <p:attrName>style.visibility</p:attrName>
                                        </p:attrNameLst>
                                      </p:cBhvr>
                                      <p:to>
                                        <p:strVal val="visible"/>
                                      </p:to>
                                    </p:set>
                                    <p:anim calcmode="lin" valueType="num">
                                      <p:cBhvr>
                                        <p:cTn id="11" dur="500" fill="hold"/>
                                        <p:tgtEl>
                                          <p:spTgt spid="745502"/>
                                        </p:tgtEl>
                                        <p:attrNameLst>
                                          <p:attrName>ppt_w</p:attrName>
                                        </p:attrNameLst>
                                      </p:cBhvr>
                                      <p:tavLst>
                                        <p:tav tm="0">
                                          <p:val>
                                            <p:strVal val="(6*min(max(#ppt_w*#ppt_h,.3),1)-7.4)/-.7*#ppt_w"/>
                                          </p:val>
                                        </p:tav>
                                        <p:tav tm="100000">
                                          <p:val>
                                            <p:strVal val="#ppt_w"/>
                                          </p:val>
                                        </p:tav>
                                      </p:tavLst>
                                    </p:anim>
                                    <p:anim calcmode="lin" valueType="num">
                                      <p:cBhvr>
                                        <p:cTn id="12" dur="500" fill="hold"/>
                                        <p:tgtEl>
                                          <p:spTgt spid="745502"/>
                                        </p:tgtEl>
                                        <p:attrNameLst>
                                          <p:attrName>ppt_h</p:attrName>
                                        </p:attrNameLst>
                                      </p:cBhvr>
                                      <p:tavLst>
                                        <p:tav tm="0">
                                          <p:val>
                                            <p:strVal val="(6*min(max(#ppt_w*#ppt_h,.3),1)-7.4)/-.7*#ppt_h"/>
                                          </p:val>
                                        </p:tav>
                                        <p:tav tm="100000">
                                          <p:val>
                                            <p:strVal val="#ppt_h"/>
                                          </p:val>
                                        </p:tav>
                                      </p:tavLst>
                                    </p:anim>
                                    <p:anim calcmode="lin" valueType="num">
                                      <p:cBhvr>
                                        <p:cTn id="13" dur="500" fill="hold"/>
                                        <p:tgtEl>
                                          <p:spTgt spid="745502"/>
                                        </p:tgtEl>
                                        <p:attrNameLst>
                                          <p:attrName>ppt_x</p:attrName>
                                        </p:attrNameLst>
                                      </p:cBhvr>
                                      <p:tavLst>
                                        <p:tav tm="0">
                                          <p:val>
                                            <p:fltVal val="0.5"/>
                                          </p:val>
                                        </p:tav>
                                        <p:tav tm="100000">
                                          <p:val>
                                            <p:strVal val="#ppt_x"/>
                                          </p:val>
                                        </p:tav>
                                      </p:tavLst>
                                    </p:anim>
                                    <p:anim calcmode="lin" valueType="num">
                                      <p:cBhvr>
                                        <p:cTn id="14" dur="500" fill="hold"/>
                                        <p:tgtEl>
                                          <p:spTgt spid="74550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50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68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534988"/>
            <a:ext cx="9144000" cy="635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4" name="Rectangle 2"/>
          <p:cNvSpPr>
            <a:spLocks noGrp="1" noChangeArrowheads="1"/>
          </p:cNvSpPr>
          <p:nvPr>
            <p:ph type="title"/>
          </p:nvPr>
        </p:nvSpPr>
        <p:spPr>
          <a:xfrm>
            <a:off x="-22225" y="0"/>
            <a:ext cx="9166225" cy="620713"/>
          </a:xfrm>
          <a:solidFill>
            <a:schemeClr val="tx1"/>
          </a:solidFill>
        </p:spPr>
        <p:txBody>
          <a:bodyPr/>
          <a:lstStyle/>
          <a:p>
            <a:pPr eaLnBrk="1" hangingPunct="1"/>
            <a:r>
              <a:rPr lang="en-US" sz="2800" b="1" dirty="0">
                <a:solidFill>
                  <a:srgbClr val="FFFFFF"/>
                </a:solidFill>
                <a:latin typeface="Arial" charset="0"/>
                <a:ea typeface="ＭＳ Ｐゴシック" charset="0"/>
                <a:cs typeface="ＭＳ Ｐゴシック" charset="0"/>
              </a:rPr>
              <a:t>Israel regained ancient borders in stages (1947-2005)</a:t>
            </a:r>
          </a:p>
        </p:txBody>
      </p:sp>
      <p:sp>
        <p:nvSpPr>
          <p:cNvPr id="6" name="Rectangle 2"/>
          <p:cNvSpPr txBox="1">
            <a:spLocks noChangeArrowheads="1"/>
          </p:cNvSpPr>
          <p:nvPr/>
        </p:nvSpPr>
        <p:spPr bwMode="auto">
          <a:xfrm>
            <a:off x="4716463" y="6597650"/>
            <a:ext cx="4449762"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charset="0"/>
                <a:ea typeface="ＭＳ Ｐゴシック" charset="0"/>
              </a:rPr>
              <a:t>http://kmhouseindia.blogspot.com/2012/11/palestinian-statehood-bid.html</a:t>
            </a:r>
          </a:p>
        </p:txBody>
      </p:sp>
    </p:spTree>
    <p:extLst>
      <p:ext uri="{BB962C8B-B14F-4D97-AF65-F5344CB8AC3E}">
        <p14:creationId xmlns:p14="http://schemas.microsoft.com/office/powerpoint/2010/main" val="40149946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372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04813"/>
            <a:ext cx="9144000"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4" name="Rectangle 2"/>
          <p:cNvSpPr>
            <a:spLocks noGrp="1" noChangeArrowheads="1"/>
          </p:cNvSpPr>
          <p:nvPr>
            <p:ph type="title"/>
          </p:nvPr>
        </p:nvSpPr>
        <p:spPr>
          <a:xfrm>
            <a:off x="-22225" y="0"/>
            <a:ext cx="9166225" cy="620713"/>
          </a:xfrm>
          <a:solidFill>
            <a:schemeClr val="tx1"/>
          </a:solidFill>
        </p:spPr>
        <p:txBody>
          <a:bodyPr/>
          <a:lstStyle/>
          <a:p>
            <a:pPr eaLnBrk="1" hangingPunct="1"/>
            <a:r>
              <a:rPr lang="en-US" sz="2800" b="1">
                <a:solidFill>
                  <a:srgbClr val="FFFFFF"/>
                </a:solidFill>
                <a:latin typeface="Arial" charset="0"/>
                <a:ea typeface="ＭＳ Ｐゴシック" charset="0"/>
                <a:cs typeface="ＭＳ Ｐゴシック" charset="0"/>
              </a:rPr>
              <a:t>Israel regained ancient borders in stages (1946-2000)</a:t>
            </a:r>
          </a:p>
        </p:txBody>
      </p:sp>
      <p:sp>
        <p:nvSpPr>
          <p:cNvPr id="6" name="Rectangle 2"/>
          <p:cNvSpPr txBox="1">
            <a:spLocks noChangeArrowheads="1"/>
          </p:cNvSpPr>
          <p:nvPr/>
        </p:nvSpPr>
        <p:spPr bwMode="auto">
          <a:xfrm>
            <a:off x="0" y="6524625"/>
            <a:ext cx="9166225" cy="2619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charset="0"/>
                <a:ea typeface="ＭＳ Ｐゴシック" charset="0"/>
              </a:rPr>
              <a:t>http://tema1tema.blogspot.com/2011/05/stop-israeli-war-crimes-yells-woman-at.html</a:t>
            </a:r>
          </a:p>
        </p:txBody>
      </p:sp>
    </p:spTree>
    <p:extLst>
      <p:ext uri="{BB962C8B-B14F-4D97-AF65-F5344CB8AC3E}">
        <p14:creationId xmlns:p14="http://schemas.microsoft.com/office/powerpoint/2010/main" val="38251947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rrowheads="1"/>
          </p:cNvSpPr>
          <p:nvPr>
            <p:ph type="title"/>
          </p:nvPr>
        </p:nvSpPr>
        <p:spPr>
          <a:xfrm>
            <a:off x="5867400" y="304800"/>
            <a:ext cx="3276600" cy="5211763"/>
          </a:xfrm>
        </p:spPr>
        <p:txBody>
          <a:bodyPr anchor="t"/>
          <a:lstStyle/>
          <a:p>
            <a:pPr eaLnBrk="1" hangingPunct="1">
              <a:defRPr/>
            </a:pPr>
            <a:r>
              <a:rPr lang="en-US" sz="3600" dirty="0"/>
              <a:t>Jews also needed to regain Jerusalem, which they did in the </a:t>
            </a:r>
            <a:br>
              <a:rPr lang="en-US" sz="3600" dirty="0"/>
            </a:br>
            <a:r>
              <a:rPr lang="en-US" sz="3600" dirty="0"/>
              <a:t>Six-Day War (1967)</a:t>
            </a:r>
          </a:p>
        </p:txBody>
      </p:sp>
      <p:pic>
        <p:nvPicPr>
          <p:cNvPr id="14233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l="42227" t="51111" r="2032" b="5556"/>
          <a:stretch>
            <a:fillRect/>
          </a:stretch>
        </p:blipFill>
        <p:spPr bwMode="auto">
          <a:xfrm>
            <a:off x="107950" y="-963613"/>
            <a:ext cx="5791200" cy="6858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42340" name="Text Box 4"/>
          <p:cNvSpPr txBox="1">
            <a:spLocks noChangeArrowheads="1"/>
          </p:cNvSpPr>
          <p:nvPr/>
        </p:nvSpPr>
        <p:spPr bwMode="auto">
          <a:xfrm>
            <a:off x="5867400" y="6181725"/>
            <a:ext cx="3168650" cy="631825"/>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p>
            <a:pPr marL="0" marR="0" lvl="0" indent="0" algn="r" defTabSz="914400" rtl="0" eaLnBrk="0" fontAlgn="t"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ＭＳ Ｐゴシック" charset="0"/>
                <a:cs typeface="Arial"/>
              </a:rPr>
              <a:t>Foundation for Middle East Peace</a:t>
            </a:r>
          </a:p>
          <a:p>
            <a:pPr marL="0" marR="0" lvl="0" indent="0" algn="r" defTabSz="914400" rtl="0" eaLnBrk="0" fontAlgn="t"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ＭＳ Ｐゴシック" charset="0"/>
                <a:cs typeface="Arial"/>
              </a:rPr>
              <a:t>(March 2002)</a:t>
            </a:r>
          </a:p>
        </p:txBody>
      </p:sp>
    </p:spTree>
    <p:extLst>
      <p:ext uri="{BB962C8B-B14F-4D97-AF65-F5344CB8AC3E}">
        <p14:creationId xmlns:p14="http://schemas.microsoft.com/office/powerpoint/2010/main" val="9655332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25" name="Picture 3" descr="Jewish Populations 1948-201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2550"/>
            <a:ext cx="9144000" cy="677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826" name="Title 1"/>
          <p:cNvSpPr txBox="1">
            <a:spLocks/>
          </p:cNvSpPr>
          <p:nvPr/>
        </p:nvSpPr>
        <p:spPr bwMode="auto">
          <a:xfrm>
            <a:off x="323850" y="5373688"/>
            <a:ext cx="647700" cy="5762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2</a:t>
            </a:r>
          </a:p>
        </p:txBody>
      </p:sp>
      <p:sp>
        <p:nvSpPr>
          <p:cNvPr id="717827" name="Title 1"/>
          <p:cNvSpPr txBox="1">
            <a:spLocks/>
          </p:cNvSpPr>
          <p:nvPr/>
        </p:nvSpPr>
        <p:spPr bwMode="auto">
          <a:xfrm rot="-5400000">
            <a:off x="-2939256" y="3523456"/>
            <a:ext cx="6237287" cy="43180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Millions</a:t>
            </a:r>
          </a:p>
        </p:txBody>
      </p:sp>
      <p:sp>
        <p:nvSpPr>
          <p:cNvPr id="717828" name="Title 1"/>
          <p:cNvSpPr txBox="1">
            <a:spLocks/>
          </p:cNvSpPr>
          <p:nvPr/>
        </p:nvSpPr>
        <p:spPr bwMode="auto">
          <a:xfrm>
            <a:off x="323850" y="4568825"/>
            <a:ext cx="647700" cy="576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4</a:t>
            </a:r>
          </a:p>
        </p:txBody>
      </p:sp>
      <p:sp>
        <p:nvSpPr>
          <p:cNvPr id="717829" name="Title 1"/>
          <p:cNvSpPr txBox="1">
            <a:spLocks/>
          </p:cNvSpPr>
          <p:nvPr/>
        </p:nvSpPr>
        <p:spPr bwMode="auto">
          <a:xfrm>
            <a:off x="323850" y="3765550"/>
            <a:ext cx="647700" cy="576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6</a:t>
            </a:r>
          </a:p>
        </p:txBody>
      </p:sp>
      <p:sp>
        <p:nvSpPr>
          <p:cNvPr id="717830" name="Title 1"/>
          <p:cNvSpPr txBox="1">
            <a:spLocks/>
          </p:cNvSpPr>
          <p:nvPr/>
        </p:nvSpPr>
        <p:spPr bwMode="auto">
          <a:xfrm>
            <a:off x="323850" y="2960688"/>
            <a:ext cx="647700" cy="5762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8</a:t>
            </a:r>
          </a:p>
        </p:txBody>
      </p:sp>
      <p:sp>
        <p:nvSpPr>
          <p:cNvPr id="717831" name="Title 1"/>
          <p:cNvSpPr txBox="1">
            <a:spLocks/>
          </p:cNvSpPr>
          <p:nvPr/>
        </p:nvSpPr>
        <p:spPr bwMode="auto">
          <a:xfrm>
            <a:off x="323850" y="2157413"/>
            <a:ext cx="647700" cy="5762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10</a:t>
            </a:r>
          </a:p>
        </p:txBody>
      </p:sp>
      <p:sp>
        <p:nvSpPr>
          <p:cNvPr id="717832" name="Title 1"/>
          <p:cNvSpPr txBox="1">
            <a:spLocks/>
          </p:cNvSpPr>
          <p:nvPr/>
        </p:nvSpPr>
        <p:spPr bwMode="auto">
          <a:xfrm>
            <a:off x="323850" y="1352550"/>
            <a:ext cx="647700" cy="576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12</a:t>
            </a:r>
          </a:p>
        </p:txBody>
      </p:sp>
      <p:sp>
        <p:nvSpPr>
          <p:cNvPr id="717833" name="Title 1"/>
          <p:cNvSpPr txBox="1">
            <a:spLocks/>
          </p:cNvSpPr>
          <p:nvPr/>
        </p:nvSpPr>
        <p:spPr bwMode="auto">
          <a:xfrm>
            <a:off x="323850" y="549275"/>
            <a:ext cx="647700" cy="576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14</a:t>
            </a:r>
          </a:p>
        </p:txBody>
      </p:sp>
      <p:sp>
        <p:nvSpPr>
          <p:cNvPr id="717834" name="Title 1"/>
          <p:cNvSpPr>
            <a:spLocks noGrp="1"/>
          </p:cNvSpPr>
          <p:nvPr>
            <p:ph type="title"/>
          </p:nvPr>
        </p:nvSpPr>
        <p:spPr>
          <a:xfrm>
            <a:off x="-6350" y="12700"/>
            <a:ext cx="9150350" cy="649288"/>
          </a:xfrm>
          <a:solidFill>
            <a:schemeClr val="tx1"/>
          </a:solidFill>
        </p:spPr>
        <p:txBody>
          <a:bodyPr/>
          <a:lstStyle/>
          <a:p>
            <a:r>
              <a:rPr lang="en-US" sz="2800" b="1">
                <a:latin typeface="Arial" charset="0"/>
                <a:ea typeface="ＭＳ Ｐゴシック" charset="0"/>
              </a:rPr>
              <a:t>Jewish Population by Major Regions (1948-2012)</a:t>
            </a:r>
          </a:p>
        </p:txBody>
      </p:sp>
      <p:sp>
        <p:nvSpPr>
          <p:cNvPr id="717835" name="Title 1"/>
          <p:cNvSpPr txBox="1">
            <a:spLocks/>
          </p:cNvSpPr>
          <p:nvPr/>
        </p:nvSpPr>
        <p:spPr bwMode="auto">
          <a:xfrm>
            <a:off x="323850" y="6092825"/>
            <a:ext cx="647700" cy="576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0</a:t>
            </a:r>
          </a:p>
        </p:txBody>
      </p:sp>
      <p:sp>
        <p:nvSpPr>
          <p:cNvPr id="717836" name="Title 1"/>
          <p:cNvSpPr txBox="1">
            <a:spLocks/>
          </p:cNvSpPr>
          <p:nvPr/>
        </p:nvSpPr>
        <p:spPr bwMode="auto">
          <a:xfrm>
            <a:off x="1187450" y="6473825"/>
            <a:ext cx="1152525" cy="3587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1948</a:t>
            </a:r>
          </a:p>
        </p:txBody>
      </p:sp>
      <p:sp>
        <p:nvSpPr>
          <p:cNvPr id="717837" name="Title 1"/>
          <p:cNvSpPr txBox="1">
            <a:spLocks/>
          </p:cNvSpPr>
          <p:nvPr/>
        </p:nvSpPr>
        <p:spPr bwMode="auto">
          <a:xfrm>
            <a:off x="3311525" y="6473825"/>
            <a:ext cx="1152525" cy="3587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1970</a:t>
            </a:r>
          </a:p>
        </p:txBody>
      </p:sp>
      <p:sp>
        <p:nvSpPr>
          <p:cNvPr id="717838" name="Title 1"/>
          <p:cNvSpPr txBox="1">
            <a:spLocks/>
          </p:cNvSpPr>
          <p:nvPr/>
        </p:nvSpPr>
        <p:spPr bwMode="auto">
          <a:xfrm>
            <a:off x="5435600" y="6473825"/>
            <a:ext cx="1152525" cy="3587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2012</a:t>
            </a:r>
          </a:p>
        </p:txBody>
      </p:sp>
      <p:sp>
        <p:nvSpPr>
          <p:cNvPr id="717839" name="Title 1"/>
          <p:cNvSpPr txBox="1">
            <a:spLocks/>
          </p:cNvSpPr>
          <p:nvPr/>
        </p:nvSpPr>
        <p:spPr bwMode="auto">
          <a:xfrm>
            <a:off x="7164388" y="6092825"/>
            <a:ext cx="1979612" cy="3603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Israel</a:t>
            </a:r>
          </a:p>
        </p:txBody>
      </p:sp>
      <p:sp>
        <p:nvSpPr>
          <p:cNvPr id="717840" name="Title 1"/>
          <p:cNvSpPr txBox="1">
            <a:spLocks/>
          </p:cNvSpPr>
          <p:nvPr/>
        </p:nvSpPr>
        <p:spPr bwMode="auto">
          <a:xfrm>
            <a:off x="7164388" y="5553075"/>
            <a:ext cx="1979612" cy="3603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West Europe</a:t>
            </a:r>
          </a:p>
        </p:txBody>
      </p:sp>
      <p:sp>
        <p:nvSpPr>
          <p:cNvPr id="717841" name="Title 1"/>
          <p:cNvSpPr txBox="1">
            <a:spLocks/>
          </p:cNvSpPr>
          <p:nvPr/>
        </p:nvSpPr>
        <p:spPr bwMode="auto">
          <a:xfrm>
            <a:off x="7164388" y="5013325"/>
            <a:ext cx="1979612" cy="3603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East Europe</a:t>
            </a:r>
          </a:p>
        </p:txBody>
      </p:sp>
      <p:sp>
        <p:nvSpPr>
          <p:cNvPr id="717842" name="Title 1"/>
          <p:cNvSpPr txBox="1">
            <a:spLocks/>
          </p:cNvSpPr>
          <p:nvPr/>
        </p:nvSpPr>
        <p:spPr bwMode="auto">
          <a:xfrm>
            <a:off x="7164388" y="4473575"/>
            <a:ext cx="1979612" cy="3603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FSU Europe</a:t>
            </a:r>
          </a:p>
        </p:txBody>
      </p:sp>
      <p:sp>
        <p:nvSpPr>
          <p:cNvPr id="717843" name="Title 1"/>
          <p:cNvSpPr txBox="1">
            <a:spLocks/>
          </p:cNvSpPr>
          <p:nvPr/>
        </p:nvSpPr>
        <p:spPr bwMode="auto">
          <a:xfrm>
            <a:off x="7164388" y="3933825"/>
            <a:ext cx="1979612" cy="3587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FSU Asia</a:t>
            </a:r>
          </a:p>
        </p:txBody>
      </p:sp>
      <p:sp>
        <p:nvSpPr>
          <p:cNvPr id="717844" name="Title 1"/>
          <p:cNvSpPr txBox="1">
            <a:spLocks/>
          </p:cNvSpPr>
          <p:nvPr/>
        </p:nvSpPr>
        <p:spPr bwMode="auto">
          <a:xfrm>
            <a:off x="7164388" y="3392488"/>
            <a:ext cx="1979612" cy="3603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Other Asia</a:t>
            </a:r>
          </a:p>
        </p:txBody>
      </p:sp>
      <p:sp>
        <p:nvSpPr>
          <p:cNvPr id="717845" name="Title 1"/>
          <p:cNvSpPr txBox="1">
            <a:spLocks/>
          </p:cNvSpPr>
          <p:nvPr/>
        </p:nvSpPr>
        <p:spPr bwMode="auto">
          <a:xfrm>
            <a:off x="7164388" y="2852738"/>
            <a:ext cx="1979612" cy="3603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North Africa</a:t>
            </a:r>
          </a:p>
        </p:txBody>
      </p:sp>
      <p:sp>
        <p:nvSpPr>
          <p:cNvPr id="717846" name="Title 1"/>
          <p:cNvSpPr txBox="1">
            <a:spLocks/>
          </p:cNvSpPr>
          <p:nvPr/>
        </p:nvSpPr>
        <p:spPr bwMode="auto">
          <a:xfrm>
            <a:off x="7164388" y="2312988"/>
            <a:ext cx="1979612" cy="3603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South Africa</a:t>
            </a:r>
          </a:p>
        </p:txBody>
      </p:sp>
      <p:sp>
        <p:nvSpPr>
          <p:cNvPr id="717847" name="Title 1"/>
          <p:cNvSpPr txBox="1">
            <a:spLocks/>
          </p:cNvSpPr>
          <p:nvPr/>
        </p:nvSpPr>
        <p:spPr bwMode="auto">
          <a:xfrm>
            <a:off x="7164388" y="1773238"/>
            <a:ext cx="1979612" cy="3603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North America</a:t>
            </a:r>
          </a:p>
        </p:txBody>
      </p:sp>
      <p:sp>
        <p:nvSpPr>
          <p:cNvPr id="717848" name="Title 1"/>
          <p:cNvSpPr txBox="1">
            <a:spLocks/>
          </p:cNvSpPr>
          <p:nvPr/>
        </p:nvSpPr>
        <p:spPr bwMode="auto">
          <a:xfrm>
            <a:off x="7164388" y="1233488"/>
            <a:ext cx="1979612" cy="3587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Latin America</a:t>
            </a:r>
          </a:p>
        </p:txBody>
      </p:sp>
      <p:sp>
        <p:nvSpPr>
          <p:cNvPr id="717849" name="Title 1"/>
          <p:cNvSpPr txBox="1">
            <a:spLocks/>
          </p:cNvSpPr>
          <p:nvPr/>
        </p:nvSpPr>
        <p:spPr bwMode="auto">
          <a:xfrm>
            <a:off x="7164388" y="692150"/>
            <a:ext cx="1979612" cy="3603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rPr>
              <a:t>Oceania</a:t>
            </a:r>
          </a:p>
        </p:txBody>
      </p:sp>
      <p:grpSp>
        <p:nvGrpSpPr>
          <p:cNvPr id="30" name="Group 29"/>
          <p:cNvGrpSpPr>
            <a:grpSpLocks/>
          </p:cNvGrpSpPr>
          <p:nvPr/>
        </p:nvGrpSpPr>
        <p:grpSpPr bwMode="auto">
          <a:xfrm>
            <a:off x="971550" y="1844675"/>
            <a:ext cx="2087563" cy="4321175"/>
            <a:chOff x="971600" y="1844824"/>
            <a:chExt cx="2088232" cy="4320480"/>
          </a:xfrm>
        </p:grpSpPr>
        <p:sp>
          <p:nvSpPr>
            <p:cNvPr id="717859" name="Title 1"/>
            <p:cNvSpPr txBox="1">
              <a:spLocks/>
            </p:cNvSpPr>
            <p:nvPr/>
          </p:nvSpPr>
          <p:spPr bwMode="auto">
            <a:xfrm>
              <a:off x="1547664" y="2564904"/>
              <a:ext cx="1512168" cy="28083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11 million outside Israel</a:t>
              </a:r>
            </a:p>
          </p:txBody>
        </p:sp>
        <p:sp>
          <p:nvSpPr>
            <p:cNvPr id="29" name="Right Brace 28"/>
            <p:cNvSpPr/>
            <p:nvPr/>
          </p:nvSpPr>
          <p:spPr bwMode="auto">
            <a:xfrm>
              <a:off x="971600" y="1844824"/>
              <a:ext cx="576448" cy="4320480"/>
            </a:xfrm>
            <a:prstGeom prst="rightBrace">
              <a:avLst/>
            </a:prstGeom>
            <a:noFill/>
            <a:ln w="76200" cap="flat" cmpd="sng" algn="ctr">
              <a:solidFill>
                <a:schemeClr val="bg1"/>
              </a:solidFill>
              <a:prstDash val="solid"/>
              <a:round/>
              <a:headEnd type="none" w="med" len="med"/>
              <a:tailEnd type="none" w="med" len="med"/>
            </a:ln>
            <a:effectLst/>
          </p:spPr>
          <p:txBody>
            <a:bodyPr wrap="none">
              <a:scene3d>
                <a:camera prst="orthographicFront"/>
                <a:lightRig rig="threePt" dir="t"/>
              </a:scene3d>
              <a:sp3d extrusionH="57150">
                <a:bevelT w="38100" h="38100"/>
              </a:sp3d>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grpSp>
      <p:grpSp>
        <p:nvGrpSpPr>
          <p:cNvPr id="31" name="Group 30"/>
          <p:cNvGrpSpPr>
            <a:grpSpLocks/>
          </p:cNvGrpSpPr>
          <p:nvPr/>
        </p:nvGrpSpPr>
        <p:grpSpPr bwMode="auto">
          <a:xfrm>
            <a:off x="2987675" y="1341438"/>
            <a:ext cx="2089150" cy="4103687"/>
            <a:chOff x="971600" y="1844824"/>
            <a:chExt cx="2088232" cy="4320480"/>
          </a:xfrm>
        </p:grpSpPr>
        <p:sp>
          <p:nvSpPr>
            <p:cNvPr id="717857" name="Title 1"/>
            <p:cNvSpPr txBox="1">
              <a:spLocks/>
            </p:cNvSpPr>
            <p:nvPr/>
          </p:nvSpPr>
          <p:spPr bwMode="auto">
            <a:xfrm>
              <a:off x="1547664" y="2564904"/>
              <a:ext cx="1512168" cy="28083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10 million outside Israel</a:t>
              </a:r>
            </a:p>
          </p:txBody>
        </p:sp>
        <p:sp>
          <p:nvSpPr>
            <p:cNvPr id="33" name="Right Brace 32"/>
            <p:cNvSpPr/>
            <p:nvPr/>
          </p:nvSpPr>
          <p:spPr bwMode="auto">
            <a:xfrm>
              <a:off x="971600" y="1844824"/>
              <a:ext cx="576010" cy="4320480"/>
            </a:xfrm>
            <a:prstGeom prst="rightBrace">
              <a:avLst/>
            </a:prstGeom>
            <a:noFill/>
            <a:ln w="76200" cap="flat" cmpd="sng" algn="ctr">
              <a:solidFill>
                <a:schemeClr val="bg1"/>
              </a:solidFill>
              <a:prstDash val="solid"/>
              <a:round/>
              <a:headEnd type="none" w="med" len="med"/>
              <a:tailEnd type="none" w="med" len="med"/>
            </a:ln>
            <a:effectLst/>
          </p:spPr>
          <p:txBody>
            <a:bodyPr wrap="none">
              <a:scene3d>
                <a:camera prst="orthographicFront"/>
                <a:lightRig rig="threePt" dir="t"/>
              </a:scene3d>
              <a:sp3d extrusionH="57150">
                <a:bevelT w="38100" h="38100"/>
              </a:sp3d>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grpSp>
      <p:grpSp>
        <p:nvGrpSpPr>
          <p:cNvPr id="34" name="Group 33"/>
          <p:cNvGrpSpPr>
            <a:grpSpLocks/>
          </p:cNvGrpSpPr>
          <p:nvPr/>
        </p:nvGrpSpPr>
        <p:grpSpPr bwMode="auto">
          <a:xfrm>
            <a:off x="5219700" y="908050"/>
            <a:ext cx="1800225" cy="3168650"/>
            <a:chOff x="899592" y="1844824"/>
            <a:chExt cx="1800200" cy="4320480"/>
          </a:xfrm>
        </p:grpSpPr>
        <p:sp>
          <p:nvSpPr>
            <p:cNvPr id="717855" name="Title 1"/>
            <p:cNvSpPr txBox="1">
              <a:spLocks/>
            </p:cNvSpPr>
            <p:nvPr/>
          </p:nvSpPr>
          <p:spPr bwMode="auto">
            <a:xfrm>
              <a:off x="1403648" y="2139404"/>
              <a:ext cx="1296144" cy="36331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7 million outside Israel</a:t>
              </a:r>
            </a:p>
          </p:txBody>
        </p:sp>
        <p:sp>
          <p:nvSpPr>
            <p:cNvPr id="36" name="Right Brace 35"/>
            <p:cNvSpPr/>
            <p:nvPr/>
          </p:nvSpPr>
          <p:spPr bwMode="auto">
            <a:xfrm>
              <a:off x="899592" y="1844824"/>
              <a:ext cx="576255" cy="4320480"/>
            </a:xfrm>
            <a:prstGeom prst="rightBrace">
              <a:avLst/>
            </a:prstGeom>
            <a:noFill/>
            <a:ln w="76200" cap="flat" cmpd="sng" algn="ctr">
              <a:solidFill>
                <a:schemeClr val="bg1"/>
              </a:solidFill>
              <a:prstDash val="solid"/>
              <a:round/>
              <a:headEnd type="none" w="med" len="med"/>
              <a:tailEnd type="none" w="med" len="med"/>
            </a:ln>
            <a:effectLst/>
          </p:spPr>
          <p:txBody>
            <a:bodyPr wrap="none">
              <a:scene3d>
                <a:camera prst="orthographicFront"/>
                <a:lightRig rig="threePt" dir="t"/>
              </a:scene3d>
              <a:sp3d extrusionH="57150">
                <a:bevelT w="38100" h="38100"/>
              </a:sp3d>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itchFamily="-108" charset="0"/>
                <a:ea typeface="ＭＳ Ｐゴシック" charset="0"/>
              </a:endParaRPr>
            </a:p>
          </p:txBody>
        </p:sp>
      </p:grpSp>
      <p:sp>
        <p:nvSpPr>
          <p:cNvPr id="37" name="Title 1"/>
          <p:cNvSpPr txBox="1">
            <a:spLocks/>
          </p:cNvSpPr>
          <p:nvPr/>
        </p:nvSpPr>
        <p:spPr bwMode="auto">
          <a:xfrm>
            <a:off x="5219700" y="4149725"/>
            <a:ext cx="1584325" cy="2303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God is bringing His people back!</a:t>
            </a:r>
          </a:p>
        </p:txBody>
      </p:sp>
      <p:sp>
        <p:nvSpPr>
          <p:cNvPr id="717854" name="Title 1"/>
          <p:cNvSpPr txBox="1">
            <a:spLocks/>
          </p:cNvSpPr>
          <p:nvPr/>
        </p:nvSpPr>
        <p:spPr bwMode="auto">
          <a:xfrm>
            <a:off x="7153275" y="6524625"/>
            <a:ext cx="1979613" cy="3603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000000"/>
                </a:solidFill>
                <a:effectLst/>
                <a:uLnTx/>
                <a:uFillTx/>
                <a:latin typeface="Arial" charset="0"/>
                <a:ea typeface="ＭＳ Ｐゴシック" charset="0"/>
                <a:cs typeface="Arial" charset="0"/>
              </a:rPr>
              <a:t>––Jews for Jesus</a:t>
            </a:r>
          </a:p>
        </p:txBody>
      </p:sp>
    </p:spTree>
    <p:extLst>
      <p:ext uri="{BB962C8B-B14F-4D97-AF65-F5344CB8AC3E}">
        <p14:creationId xmlns:p14="http://schemas.microsoft.com/office/powerpoint/2010/main" val="2520301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strVal val="#ppt_w*0.70"/>
                                          </p:val>
                                        </p:tav>
                                        <p:tav tm="100000">
                                          <p:val>
                                            <p:strVal val="#ppt_w"/>
                                          </p:val>
                                        </p:tav>
                                      </p:tavLst>
                                    </p:anim>
                                    <p:anim calcmode="lin" valueType="num">
                                      <p:cBhvr>
                                        <p:cTn id="8" dur="1000" fill="hold"/>
                                        <p:tgtEl>
                                          <p:spTgt spid="30"/>
                                        </p:tgtEl>
                                        <p:attrNameLst>
                                          <p:attrName>ppt_h</p:attrName>
                                        </p:attrNameLst>
                                      </p:cBhvr>
                                      <p:tavLst>
                                        <p:tav tm="0">
                                          <p:val>
                                            <p:strVal val="#ppt_h"/>
                                          </p:val>
                                        </p:tav>
                                        <p:tav tm="100000">
                                          <p:val>
                                            <p:strVal val="#ppt_h"/>
                                          </p:val>
                                        </p:tav>
                                      </p:tavLst>
                                    </p:anim>
                                    <p:animEffect transition="in" filter="fade">
                                      <p:cBhvr>
                                        <p:cTn id="9" dur="1000"/>
                                        <p:tgtEl>
                                          <p:spTgt spid="3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1000" fill="hold"/>
                                        <p:tgtEl>
                                          <p:spTgt spid="31"/>
                                        </p:tgtEl>
                                        <p:attrNameLst>
                                          <p:attrName>ppt_w</p:attrName>
                                        </p:attrNameLst>
                                      </p:cBhvr>
                                      <p:tavLst>
                                        <p:tav tm="0">
                                          <p:val>
                                            <p:strVal val="#ppt_w*0.70"/>
                                          </p:val>
                                        </p:tav>
                                        <p:tav tm="100000">
                                          <p:val>
                                            <p:strVal val="#ppt_w"/>
                                          </p:val>
                                        </p:tav>
                                      </p:tavLst>
                                    </p:anim>
                                    <p:anim calcmode="lin" valueType="num">
                                      <p:cBhvr>
                                        <p:cTn id="15" dur="1000" fill="hold"/>
                                        <p:tgtEl>
                                          <p:spTgt spid="31"/>
                                        </p:tgtEl>
                                        <p:attrNameLst>
                                          <p:attrName>ppt_h</p:attrName>
                                        </p:attrNameLst>
                                      </p:cBhvr>
                                      <p:tavLst>
                                        <p:tav tm="0">
                                          <p:val>
                                            <p:strVal val="#ppt_h"/>
                                          </p:val>
                                        </p:tav>
                                        <p:tav tm="100000">
                                          <p:val>
                                            <p:strVal val="#ppt_h"/>
                                          </p:val>
                                        </p:tav>
                                      </p:tavLst>
                                    </p:anim>
                                    <p:animEffect transition="in" filter="fade">
                                      <p:cBhvr>
                                        <p:cTn id="16" dur="1000"/>
                                        <p:tgtEl>
                                          <p:spTgt spid="3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1000" fill="hold"/>
                                        <p:tgtEl>
                                          <p:spTgt spid="34"/>
                                        </p:tgtEl>
                                        <p:attrNameLst>
                                          <p:attrName>ppt_w</p:attrName>
                                        </p:attrNameLst>
                                      </p:cBhvr>
                                      <p:tavLst>
                                        <p:tav tm="0">
                                          <p:val>
                                            <p:strVal val="#ppt_w*0.70"/>
                                          </p:val>
                                        </p:tav>
                                        <p:tav tm="100000">
                                          <p:val>
                                            <p:strVal val="#ppt_w"/>
                                          </p:val>
                                        </p:tav>
                                      </p:tavLst>
                                    </p:anim>
                                    <p:anim calcmode="lin" valueType="num">
                                      <p:cBhvr>
                                        <p:cTn id="22" dur="1000" fill="hold"/>
                                        <p:tgtEl>
                                          <p:spTgt spid="34"/>
                                        </p:tgtEl>
                                        <p:attrNameLst>
                                          <p:attrName>ppt_h</p:attrName>
                                        </p:attrNameLst>
                                      </p:cBhvr>
                                      <p:tavLst>
                                        <p:tav tm="0">
                                          <p:val>
                                            <p:strVal val="#ppt_h"/>
                                          </p:val>
                                        </p:tav>
                                        <p:tav tm="100000">
                                          <p:val>
                                            <p:strVal val="#ppt_h"/>
                                          </p:val>
                                        </p:tav>
                                      </p:tavLst>
                                    </p:anim>
                                    <p:animEffect transition="in" filter="fade">
                                      <p:cBhvr>
                                        <p:cTn id="23" dur="1000"/>
                                        <p:tgtEl>
                                          <p:spTgt spid="3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p:cTn id="28" dur="500" fill="hold"/>
                                        <p:tgtEl>
                                          <p:spTgt spid="37"/>
                                        </p:tgtEl>
                                        <p:attrNameLst>
                                          <p:attrName>ppt_w</p:attrName>
                                        </p:attrNameLst>
                                      </p:cBhvr>
                                      <p:tavLst>
                                        <p:tav tm="0">
                                          <p:val>
                                            <p:fltVal val="0"/>
                                          </p:val>
                                        </p:tav>
                                        <p:tav tm="100000">
                                          <p:val>
                                            <p:strVal val="#ppt_w"/>
                                          </p:val>
                                        </p:tav>
                                      </p:tavLst>
                                    </p:anim>
                                    <p:anim calcmode="lin" valueType="num">
                                      <p:cBhvr>
                                        <p:cTn id="29" dur="500" fill="hold"/>
                                        <p:tgtEl>
                                          <p:spTgt spid="37"/>
                                        </p:tgtEl>
                                        <p:attrNameLst>
                                          <p:attrName>ppt_h</p:attrName>
                                        </p:attrNameLst>
                                      </p:cBhvr>
                                      <p:tavLst>
                                        <p:tav tm="0">
                                          <p:val>
                                            <p:fltVal val="0"/>
                                          </p:val>
                                        </p:tav>
                                        <p:tav tm="100000">
                                          <p:val>
                                            <p:strVal val="#ppt_h"/>
                                          </p:val>
                                        </p:tav>
                                      </p:tavLst>
                                    </p:anim>
                                    <p:animEffect transition="in" filter="fade">
                                      <p:cBhvr>
                                        <p:cTn id="3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ffectLst>
            <a:glow rad="228600">
              <a:schemeClr val="accent4">
                <a:satMod val="175000"/>
                <a:alpha val="40000"/>
              </a:schemeClr>
            </a:glo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9" name="Rectangle 3"/>
          <p:cNvSpPr>
            <a:spLocks noGrp="1" noChangeArrowheads="1"/>
          </p:cNvSpPr>
          <p:nvPr>
            <p:ph type="ctrTitle"/>
          </p:nvPr>
        </p:nvSpPr>
        <p:spPr>
          <a:xfrm>
            <a:off x="72008" y="8384"/>
            <a:ext cx="6732240" cy="2124472"/>
          </a:xfrm>
          <a:effectLst>
            <a:glow rad="228600">
              <a:schemeClr val="accent4">
                <a:satMod val="175000"/>
                <a:alpha val="40000"/>
              </a:schemeClr>
            </a:glow>
            <a:outerShdw blurRad="63500" dist="107763" dir="8100000" algn="ctr" rotWithShape="0">
              <a:schemeClr val="tx2">
                <a:alpha val="74998"/>
              </a:schemeClr>
            </a:outerShdw>
          </a:effectLst>
        </p:spPr>
        <p:txBody>
          <a:bodyPr/>
          <a:lstStyle/>
          <a:p>
            <a:pPr eaLnBrk="1" hangingPunct="1">
              <a:defRPr/>
            </a:pPr>
            <a:r>
              <a:rPr lang="en-US" b="1" dirty="0">
                <a:solidFill>
                  <a:srgbClr val="FAFBF9"/>
                </a:solidFill>
                <a:effectLst>
                  <a:glow rad="228600">
                    <a:schemeClr val="accent4">
                      <a:satMod val="175000"/>
                      <a:alpha val="77000"/>
                    </a:schemeClr>
                  </a:glow>
                </a:effectLst>
                <a:latin typeface="Arial" charset="0"/>
                <a:ea typeface="ＭＳ Ｐゴシック" charset="0"/>
                <a:cs typeface="ＭＳ Ｐゴシック" charset="0"/>
              </a:rPr>
              <a:t>Why does Ezekiel depict the second return?</a:t>
            </a:r>
            <a:endParaRPr lang="en-US" sz="4000" dirty="0">
              <a:solidFill>
                <a:srgbClr val="FAFBF9"/>
              </a:solidFill>
              <a:effectLst>
                <a:glow rad="228600">
                  <a:schemeClr val="accent4">
                    <a:satMod val="175000"/>
                    <a:alpha val="77000"/>
                  </a:schemeClr>
                </a:glow>
              </a:effectLst>
              <a:latin typeface="Arial" charset="0"/>
              <a:ea typeface="ＭＳ Ｐゴシック" charset="0"/>
              <a:cs typeface="ＭＳ Ｐゴシック" charset="0"/>
            </a:endParaRPr>
          </a:p>
        </p:txBody>
      </p:sp>
      <p:sp>
        <p:nvSpPr>
          <p:cNvPr id="45060" name="Rectangle 4"/>
          <p:cNvSpPr>
            <a:spLocks noGrp="1" noChangeArrowheads="1"/>
          </p:cNvSpPr>
          <p:nvPr>
            <p:ph type="subTitle" idx="1"/>
          </p:nvPr>
        </p:nvSpPr>
        <p:spPr>
          <a:xfrm>
            <a:off x="304800" y="2132856"/>
            <a:ext cx="8839200" cy="4725144"/>
          </a:xfrm>
          <a:noFill/>
          <a:ln>
            <a:noFill/>
          </a:ln>
          <a:effectLst/>
        </p:spPr>
        <p:txBody>
          <a:bodyPr vert="horz" wrap="square" lIns="91440" tIns="45720" rIns="91440" bIns="45720" numCol="1" anchor="t" anchorCtr="0" compatLnSpc="1">
            <a:prstTxWarp prst="textNoShape">
              <a:avLst/>
            </a:prstTxWarp>
          </a:bodyPr>
          <a:lstStyle/>
          <a:p>
            <a:pPr marL="609600" indent="-609600" algn="l" eaLnBrk="1" hangingPunct="1">
              <a:buFontTx/>
              <a:buAutoNum type="alphaLcPeriod"/>
              <a:defRPr/>
            </a:pPr>
            <a:r>
              <a:rPr lang="en-US" b="1" i="1" dirty="0">
                <a:solidFill>
                  <a:srgbClr val="FAFBF9"/>
                </a:solidFill>
                <a:effectLst>
                  <a:glow rad="228600">
                    <a:schemeClr val="accent4">
                      <a:satMod val="175000"/>
                      <a:alpha val="77000"/>
                    </a:schemeClr>
                  </a:glow>
                </a:effectLst>
                <a:latin typeface="Arial" charset="0"/>
                <a:ea typeface="ＭＳ Ｐゴシック" charset="0"/>
                <a:cs typeface="ＭＳ Ｐゴシック" charset="0"/>
              </a:rPr>
              <a:t>Israel will trust in her Messiah (37:14)</a:t>
            </a:r>
          </a:p>
          <a:p>
            <a:pPr marL="609600" indent="-609600" algn="l" eaLnBrk="1" hangingPunct="1">
              <a:buFontTx/>
              <a:buAutoNum type="alphaLcPeriod"/>
              <a:defRPr/>
            </a:pPr>
            <a:r>
              <a:rPr lang="en-US" b="1" i="1" dirty="0">
                <a:solidFill>
                  <a:srgbClr val="FAFBF9"/>
                </a:solidFill>
                <a:effectLst>
                  <a:glow rad="228600">
                    <a:schemeClr val="accent4">
                      <a:satMod val="175000"/>
                      <a:alpha val="77000"/>
                    </a:schemeClr>
                  </a:glow>
                </a:effectLst>
                <a:latin typeface="Arial" charset="0"/>
                <a:ea typeface="ＭＳ Ｐゴシック" charset="0"/>
                <a:cs typeface="ＭＳ Ｐゴシック" charset="0"/>
              </a:rPr>
              <a:t>Reunification of Israel &amp; Judah (37:15-23)</a:t>
            </a:r>
          </a:p>
          <a:p>
            <a:pPr marL="609600" indent="-609600" algn="l" eaLnBrk="1" hangingPunct="1">
              <a:buFontTx/>
              <a:buAutoNum type="alphaLcPeriod"/>
              <a:defRPr/>
            </a:pPr>
            <a:r>
              <a:rPr lang="en-US" b="1" i="1" dirty="0">
                <a:solidFill>
                  <a:srgbClr val="FAFBF9"/>
                </a:solidFill>
                <a:effectLst>
                  <a:glow rad="228600">
                    <a:schemeClr val="accent4">
                      <a:satMod val="175000"/>
                      <a:alpha val="77000"/>
                    </a:schemeClr>
                  </a:glow>
                </a:effectLst>
                <a:latin typeface="Arial" charset="0"/>
                <a:ea typeface="ＭＳ Ｐゴシック" charset="0"/>
                <a:cs typeface="ＭＳ Ｐゴシック" charset="0"/>
              </a:rPr>
              <a:t>The Messiah will lead them (37:24)</a:t>
            </a:r>
          </a:p>
          <a:p>
            <a:pPr marL="609600" indent="-609600" algn="l" eaLnBrk="1" hangingPunct="1">
              <a:buFontTx/>
              <a:buAutoNum type="alphaLcPeriod"/>
              <a:defRPr/>
            </a:pPr>
            <a:r>
              <a:rPr lang="en-US" b="1" i="1" dirty="0">
                <a:solidFill>
                  <a:srgbClr val="FAFBF9"/>
                </a:solidFill>
                <a:effectLst>
                  <a:glow rad="228600">
                    <a:schemeClr val="accent4">
                      <a:satMod val="175000"/>
                      <a:alpha val="77000"/>
                    </a:schemeClr>
                  </a:glow>
                </a:effectLst>
                <a:latin typeface="Arial" charset="0"/>
                <a:ea typeface="ＭＳ Ｐゴシック" charset="0"/>
                <a:cs typeface="ＭＳ Ｐゴシック" charset="0"/>
              </a:rPr>
              <a:t>The Messiah will rule </a:t>
            </a:r>
            <a:r>
              <a:rPr lang="en-US" altLang="ja-JP" b="1" i="1" dirty="0">
                <a:solidFill>
                  <a:srgbClr val="FAFBF9"/>
                </a:solidFill>
                <a:effectLst>
                  <a:glow rad="228600">
                    <a:schemeClr val="accent4">
                      <a:satMod val="175000"/>
                      <a:alpha val="77000"/>
                    </a:schemeClr>
                  </a:glow>
                </a:effectLst>
                <a:latin typeface="Arial" charset="0"/>
                <a:ea typeface="ＭＳ Ｐゴシック" charset="0"/>
                <a:cs typeface="ＭＳ Ｐゴシック" charset="0"/>
              </a:rPr>
              <a:t>"</a:t>
            </a:r>
            <a:r>
              <a:rPr lang="en-US" b="1" i="1" dirty="0">
                <a:solidFill>
                  <a:srgbClr val="FAFBF9"/>
                </a:solidFill>
                <a:effectLst>
                  <a:glow rad="228600">
                    <a:schemeClr val="accent4">
                      <a:satMod val="175000"/>
                      <a:alpha val="77000"/>
                    </a:schemeClr>
                  </a:glow>
                </a:effectLst>
                <a:latin typeface="Arial" charset="0"/>
                <a:ea typeface="ＭＳ Ｐゴシック" charset="0"/>
                <a:cs typeface="ＭＳ Ｐゴシック" charset="0"/>
              </a:rPr>
              <a:t>forever</a:t>
            </a:r>
            <a:r>
              <a:rPr lang="fr-FR" b="1" i="1" dirty="0">
                <a:solidFill>
                  <a:srgbClr val="FAFBF9"/>
                </a:solidFill>
                <a:effectLst>
                  <a:glow rad="228600">
                    <a:schemeClr val="accent4">
                      <a:satMod val="175000"/>
                      <a:alpha val="77000"/>
                    </a:schemeClr>
                  </a:glow>
                </a:effectLst>
                <a:latin typeface="Arial" charset="0"/>
                <a:ea typeface="ＭＳ Ｐゴシック" charset="0"/>
                <a:cs typeface="ＭＳ Ｐゴシック" charset="0"/>
              </a:rPr>
              <a:t>"</a:t>
            </a:r>
            <a:r>
              <a:rPr lang="en-US" b="1" i="1" dirty="0">
                <a:solidFill>
                  <a:srgbClr val="FAFBF9"/>
                </a:solidFill>
                <a:effectLst>
                  <a:glow rad="228600">
                    <a:schemeClr val="accent4">
                      <a:satMod val="175000"/>
                      <a:alpha val="77000"/>
                    </a:schemeClr>
                  </a:glow>
                </a:effectLst>
                <a:latin typeface="Arial" charset="0"/>
                <a:ea typeface="ＭＳ Ｐゴシック" charset="0"/>
                <a:cs typeface="ＭＳ Ｐゴシック" charset="0"/>
              </a:rPr>
              <a:t> (37:25)</a:t>
            </a:r>
          </a:p>
          <a:p>
            <a:pPr marL="609600" indent="-609600" algn="l" eaLnBrk="1" hangingPunct="1">
              <a:buFontTx/>
              <a:buAutoNum type="alphaLcPeriod"/>
              <a:defRPr/>
            </a:pPr>
            <a:r>
              <a:rPr lang="en-US" b="1" i="1" dirty="0">
                <a:solidFill>
                  <a:srgbClr val="FAFBF9"/>
                </a:solidFill>
                <a:effectLst>
                  <a:glow rad="228600">
                    <a:schemeClr val="accent4">
                      <a:satMod val="175000"/>
                      <a:alpha val="77000"/>
                    </a:schemeClr>
                  </a:glow>
                </a:effectLst>
                <a:latin typeface="Arial" charset="0"/>
                <a:ea typeface="ＭＳ Ｐゴシック" charset="0"/>
                <a:cs typeface="ＭＳ Ｐゴシック" charset="0"/>
              </a:rPr>
              <a:t>Permanent temple (37:26b, 28)</a:t>
            </a:r>
          </a:p>
          <a:p>
            <a:pPr marL="609600" indent="-609600" algn="l" eaLnBrk="1" hangingPunct="1">
              <a:buFontTx/>
              <a:buAutoNum type="alphaLcPeriod"/>
              <a:defRPr/>
            </a:pPr>
            <a:r>
              <a:rPr lang="en-US" b="1" i="1" dirty="0">
                <a:solidFill>
                  <a:srgbClr val="FAFBF9"/>
                </a:solidFill>
                <a:effectLst>
                  <a:glow rad="228600">
                    <a:schemeClr val="accent4">
                      <a:satMod val="175000"/>
                      <a:alpha val="77000"/>
                    </a:schemeClr>
                  </a:glow>
                </a:effectLst>
                <a:latin typeface="Arial" charset="0"/>
                <a:ea typeface="ＭＳ Ｐゴシック" charset="0"/>
                <a:cs typeface="ＭＳ Ｐゴシック" charset="0"/>
              </a:rPr>
              <a:t>Postexilic prophecy (Zech. 10:9-10)</a:t>
            </a:r>
            <a:endParaRPr lang="en-US" b="1" i="1" dirty="0">
              <a:solidFill>
                <a:srgbClr val="FAFBF9"/>
              </a:solidFill>
              <a:effectLst>
                <a:glow rad="228600">
                  <a:schemeClr val="accent4">
                    <a:satMod val="175000"/>
                    <a:alpha val="77000"/>
                  </a:schemeClr>
                </a:glow>
              </a:effectLst>
              <a:latin typeface="Arial" charset="0"/>
              <a:ea typeface="ＭＳ Ｐゴシック" charset="0"/>
            </a:endParaRPr>
          </a:p>
          <a:p>
            <a:pPr marL="609600" indent="-609600" algn="l" eaLnBrk="1" hangingPunct="1">
              <a:buFontTx/>
              <a:buAutoNum type="alphaLcPeriod"/>
            </a:pPr>
            <a:r>
              <a:rPr lang="en-US" b="1" i="1" dirty="0">
                <a:solidFill>
                  <a:srgbClr val="FAFBF9"/>
                </a:solidFill>
                <a:effectLst>
                  <a:glow rad="228600">
                    <a:schemeClr val="accent4">
                      <a:satMod val="175000"/>
                      <a:alpha val="77000"/>
                    </a:schemeClr>
                  </a:glow>
                </a:effectLst>
                <a:latin typeface="Arial" charset="0"/>
                <a:ea typeface="ＭＳ Ｐゴシック" charset="0"/>
              </a:rPr>
              <a:t>Second re-gathering (Isa. 11:11) </a:t>
            </a:r>
          </a:p>
        </p:txBody>
      </p:sp>
      <p:sp>
        <p:nvSpPr>
          <p:cNvPr id="45061" name="Text Box 5"/>
          <p:cNvSpPr txBox="1">
            <a:spLocks noChangeArrowheads="1"/>
          </p:cNvSpPr>
          <p:nvPr/>
        </p:nvSpPr>
        <p:spPr bwMode="auto">
          <a:xfrm>
            <a:off x="8077200" y="76200"/>
            <a:ext cx="973343" cy="461665"/>
          </a:xfrm>
          <a:prstGeom prst="rect">
            <a:avLst/>
          </a:prstGeom>
          <a:noFill/>
          <a:ln w="9525">
            <a:noFill/>
            <a:miter lim="800000"/>
            <a:headEnd/>
            <a:tailEnd/>
          </a:ln>
          <a:effectLst>
            <a:glow rad="228600">
              <a:schemeClr val="accent4">
                <a:satMod val="175000"/>
                <a:alpha val="40000"/>
              </a:schemeClr>
            </a:glow>
            <a:outerShdw blurRad="63500" dist="38099" dir="2700000" algn="ctr" rotWithShape="0">
              <a:schemeClr val="bg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AFBF9"/>
                </a:solidFill>
                <a:effectLst>
                  <a:glow rad="228600">
                    <a:schemeClr val="accent4">
                      <a:satMod val="175000"/>
                      <a:alpha val="77000"/>
                    </a:schemeClr>
                  </a:glow>
                </a:effectLst>
                <a:uLnTx/>
                <a:uFillTx/>
                <a:latin typeface="Arial" charset="0"/>
                <a:ea typeface="ＭＳ Ｐゴシック" charset="0"/>
              </a:rPr>
              <a:t>33-34</a:t>
            </a:r>
          </a:p>
        </p:txBody>
      </p:sp>
    </p:spTree>
    <p:extLst>
      <p:ext uri="{BB962C8B-B14F-4D97-AF65-F5344CB8AC3E}">
        <p14:creationId xmlns:p14="http://schemas.microsoft.com/office/powerpoint/2010/main" val="1686674978"/>
      </p:ext>
    </p:extLst>
  </p:cSld>
  <p:clrMapOvr>
    <a:masterClrMapping/>
  </p:clrMapOvr>
  <p:transition spd="med">
    <p:randomBar dir="ver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6337604"/>
          </a:xfrm>
          <a:effectLst>
            <a:outerShdw blurRad="63500" dist="35921" dir="2700000" algn="ctr" rotWithShape="0">
              <a:schemeClr val="tx2">
                <a:alpha val="74998"/>
              </a:schemeClr>
            </a:outerShdw>
          </a:effectLst>
        </p:spPr>
        <p:txBody>
          <a:bodyPr/>
          <a:lstStyle/>
          <a:p>
            <a:pPr>
              <a:defRPr/>
            </a:pPr>
            <a:r>
              <a:rPr lang="en-US" sz="7200" b="1" dirty="0">
                <a:effectLst>
                  <a:glow rad="127000">
                    <a:schemeClr val="tx1"/>
                  </a:glow>
                </a:effectLst>
                <a:latin typeface="Arial" charset="0"/>
                <a:ea typeface="ＭＳ Ｐゴシック" charset="0"/>
                <a:cs typeface="ＭＳ Ｐゴシック" charset="0"/>
              </a:rPr>
              <a:t>7. The Land: Inclusive and Universal</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76764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568825" y="0"/>
            <a:ext cx="4575175" cy="6934200"/>
            <a:chOff x="2878" y="0"/>
            <a:chExt cx="2882" cy="4368"/>
          </a:xfrm>
        </p:grpSpPr>
        <p:pic>
          <p:nvPicPr>
            <p:cNvPr id="784392" name="Picture 3" descr="Blank 8"/>
            <p:cNvPicPr>
              <a:picLocks noChangeAspect="1" noChangeArrowheads="1"/>
            </p:cNvPicPr>
            <p:nvPr/>
          </p:nvPicPr>
          <p:blipFill>
            <a:blip r:embed="rId3" cstate="screen">
              <a:extLst>
                <a:ext uri="{28A0092B-C50C-407E-A947-70E740481C1C}">
                  <a14:useLocalDpi xmlns:a14="http://schemas.microsoft.com/office/drawing/2010/main"/>
                </a:ext>
              </a:extLst>
            </a:blip>
            <a:srcRect l="19513" r="34549"/>
            <a:stretch>
              <a:fillRect/>
            </a:stretch>
          </p:blipFill>
          <p:spPr bwMode="auto">
            <a:xfrm>
              <a:off x="2878" y="0"/>
              <a:ext cx="2880" cy="4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4393" name="Rectangle 4"/>
            <p:cNvSpPr>
              <a:spLocks noChangeArrowheads="1"/>
            </p:cNvSpPr>
            <p:nvPr/>
          </p:nvSpPr>
          <p:spPr bwMode="auto">
            <a:xfrm>
              <a:off x="2926" y="576"/>
              <a:ext cx="1394" cy="1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514"/>
                  </a:solidFill>
                  <a:effectLst/>
                  <a:uLnTx/>
                  <a:uFillTx/>
                  <a:latin typeface="Arial Black" charset="0"/>
                  <a:ea typeface="ＭＳ Ｐゴシック" charset="0"/>
                </a:rPr>
                <a:t>Millennial Israel</a:t>
              </a:r>
              <a:br>
                <a:rPr kumimoji="0" lang="en-US" sz="2800" b="0" i="0" u="none" strike="noStrike" kern="1200" cap="none" spc="0" normalizeH="0" baseline="0" noProof="0" dirty="0">
                  <a:ln>
                    <a:noFill/>
                  </a:ln>
                  <a:solidFill>
                    <a:srgbClr val="000514"/>
                  </a:solidFill>
                  <a:effectLst/>
                  <a:uLnTx/>
                  <a:uFillTx/>
                  <a:latin typeface="Arial Black" charset="0"/>
                  <a:ea typeface="ＭＳ Ｐゴシック" charset="0"/>
                </a:rPr>
              </a:br>
              <a:r>
                <a:rPr kumimoji="0" lang="en-US" sz="2800" b="0" i="0" u="none" strike="noStrike" kern="1200" cap="none" spc="0" normalizeH="0" baseline="0" noProof="0" dirty="0">
                  <a:ln>
                    <a:noFill/>
                  </a:ln>
                  <a:solidFill>
                    <a:srgbClr val="000514"/>
                  </a:solidFill>
                  <a:effectLst/>
                  <a:uLnTx/>
                  <a:uFillTx/>
                  <a:latin typeface="Arial Black" charset="0"/>
                  <a:ea typeface="ＭＳ Ｐゴシック" charset="0"/>
                </a:rPr>
                <a:t>(Ezekiel</a:t>
              </a:r>
              <a:br>
                <a:rPr kumimoji="0" lang="en-US" sz="2800" b="0" i="0" u="none" strike="noStrike" kern="1200" cap="none" spc="0" normalizeH="0" baseline="0" noProof="0" dirty="0">
                  <a:ln>
                    <a:noFill/>
                  </a:ln>
                  <a:solidFill>
                    <a:srgbClr val="000514"/>
                  </a:solidFill>
                  <a:effectLst/>
                  <a:uLnTx/>
                  <a:uFillTx/>
                  <a:latin typeface="Arial Black" charset="0"/>
                  <a:ea typeface="ＭＳ Ｐゴシック" charset="0"/>
                </a:rPr>
              </a:br>
              <a:r>
                <a:rPr kumimoji="0" lang="en-US" sz="2800" b="0" i="0" u="none" strike="noStrike" kern="1200" cap="none" spc="0" normalizeH="0" baseline="0" noProof="0" dirty="0">
                  <a:ln>
                    <a:noFill/>
                  </a:ln>
                  <a:solidFill>
                    <a:srgbClr val="000514"/>
                  </a:solidFill>
                  <a:effectLst/>
                  <a:uLnTx/>
                  <a:uFillTx/>
                  <a:latin typeface="Arial Black" charset="0"/>
                  <a:ea typeface="ＭＳ Ｐゴシック" charset="0"/>
                </a:rPr>
                <a:t>47-48)</a:t>
              </a:r>
            </a:p>
          </p:txBody>
        </p:sp>
        <p:sp>
          <p:nvSpPr>
            <p:cNvPr id="784394" name="Text Box 5"/>
            <p:cNvSpPr txBox="1">
              <a:spLocks noChangeArrowheads="1"/>
            </p:cNvSpPr>
            <p:nvPr/>
          </p:nvSpPr>
          <p:spPr bwMode="auto">
            <a:xfrm>
              <a:off x="4704" y="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rPr>
                <a:t>Dan</a:t>
              </a:r>
            </a:p>
          </p:txBody>
        </p:sp>
        <p:sp>
          <p:nvSpPr>
            <p:cNvPr id="784395" name="Text Box 6"/>
            <p:cNvSpPr txBox="1">
              <a:spLocks noChangeArrowheads="1"/>
            </p:cNvSpPr>
            <p:nvPr/>
          </p:nvSpPr>
          <p:spPr bwMode="auto">
            <a:xfrm>
              <a:off x="4607" y="397"/>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rPr>
                <a:t>Asher</a:t>
              </a:r>
            </a:p>
          </p:txBody>
        </p:sp>
        <p:sp>
          <p:nvSpPr>
            <p:cNvPr id="784396" name="Text Box 7"/>
            <p:cNvSpPr txBox="1">
              <a:spLocks noChangeArrowheads="1"/>
            </p:cNvSpPr>
            <p:nvPr/>
          </p:nvSpPr>
          <p:spPr bwMode="auto">
            <a:xfrm>
              <a:off x="4464" y="794"/>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rPr>
                <a:t>Naphtali</a:t>
              </a:r>
            </a:p>
          </p:txBody>
        </p:sp>
        <p:sp>
          <p:nvSpPr>
            <p:cNvPr id="784397" name="Text Box 8"/>
            <p:cNvSpPr txBox="1">
              <a:spLocks noChangeArrowheads="1"/>
            </p:cNvSpPr>
            <p:nvPr/>
          </p:nvSpPr>
          <p:spPr bwMode="auto">
            <a:xfrm>
              <a:off x="4416" y="1191"/>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rPr>
                <a:t>Manasseh</a:t>
              </a:r>
            </a:p>
          </p:txBody>
        </p:sp>
        <p:sp>
          <p:nvSpPr>
            <p:cNvPr id="784398" name="Text Box 9"/>
            <p:cNvSpPr txBox="1">
              <a:spLocks noChangeArrowheads="1"/>
            </p:cNvSpPr>
            <p:nvPr/>
          </p:nvSpPr>
          <p:spPr bwMode="auto">
            <a:xfrm>
              <a:off x="4224" y="1589"/>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514"/>
                  </a:solidFill>
                  <a:effectLst/>
                  <a:uLnTx/>
                  <a:uFillTx/>
                  <a:latin typeface="Arial" charset="0"/>
                  <a:ea typeface="ＭＳ Ｐゴシック" charset="0"/>
                </a:rPr>
                <a:t>Ephraim</a:t>
              </a:r>
            </a:p>
          </p:txBody>
        </p:sp>
        <p:sp>
          <p:nvSpPr>
            <p:cNvPr id="784399" name="Text Box 10"/>
            <p:cNvSpPr txBox="1">
              <a:spLocks noChangeArrowheads="1"/>
            </p:cNvSpPr>
            <p:nvPr/>
          </p:nvSpPr>
          <p:spPr bwMode="auto">
            <a:xfrm>
              <a:off x="4224" y="1986"/>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rPr>
                <a:t>Reuben</a:t>
              </a:r>
            </a:p>
          </p:txBody>
        </p:sp>
        <p:sp>
          <p:nvSpPr>
            <p:cNvPr id="784400" name="Text Box 11"/>
            <p:cNvSpPr txBox="1">
              <a:spLocks noChangeArrowheads="1"/>
            </p:cNvSpPr>
            <p:nvPr/>
          </p:nvSpPr>
          <p:spPr bwMode="auto">
            <a:xfrm>
              <a:off x="4128" y="2383"/>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514"/>
                  </a:solidFill>
                  <a:effectLst/>
                  <a:uLnTx/>
                  <a:uFillTx/>
                  <a:latin typeface="Arial" charset="0"/>
                  <a:ea typeface="ＭＳ Ｐゴシック" charset="0"/>
                </a:rPr>
                <a:t>Judah</a:t>
              </a:r>
            </a:p>
          </p:txBody>
        </p:sp>
        <p:sp>
          <p:nvSpPr>
            <p:cNvPr id="784401" name="Text Box 12"/>
            <p:cNvSpPr txBox="1">
              <a:spLocks noChangeArrowheads="1"/>
            </p:cNvSpPr>
            <p:nvPr/>
          </p:nvSpPr>
          <p:spPr bwMode="auto">
            <a:xfrm>
              <a:off x="3696" y="2713"/>
              <a:ext cx="1344" cy="218"/>
            </a:xfrm>
            <a:prstGeom prst="rect">
              <a:avLst/>
            </a:prstGeom>
            <a:noFill/>
            <a:ln w="9525">
              <a:solidFill>
                <a:schemeClr val="bg2"/>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514"/>
                  </a:solidFill>
                  <a:effectLst/>
                  <a:uLnTx/>
                  <a:uFillTx/>
                  <a:latin typeface="Arial" charset="0"/>
                  <a:ea typeface="ＭＳ Ｐゴシック" charset="0"/>
                </a:rPr>
                <a:t>Leaders &amp; Temple</a:t>
              </a:r>
            </a:p>
          </p:txBody>
        </p:sp>
        <p:sp>
          <p:nvSpPr>
            <p:cNvPr id="784402" name="Text Box 13"/>
            <p:cNvSpPr txBox="1">
              <a:spLocks noChangeArrowheads="1"/>
            </p:cNvSpPr>
            <p:nvPr/>
          </p:nvSpPr>
          <p:spPr bwMode="auto">
            <a:xfrm>
              <a:off x="3696" y="2976"/>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514"/>
                  </a:solidFill>
                  <a:effectLst/>
                  <a:uLnTx/>
                  <a:uFillTx/>
                  <a:latin typeface="Arial" charset="0"/>
                  <a:ea typeface="ＭＳ Ｐゴシック" charset="0"/>
                </a:rPr>
                <a:t>Benjamin</a:t>
              </a:r>
            </a:p>
          </p:txBody>
        </p:sp>
        <p:sp>
          <p:nvSpPr>
            <p:cNvPr id="784403" name="Text Box 14"/>
            <p:cNvSpPr txBox="1">
              <a:spLocks noChangeArrowheads="1"/>
            </p:cNvSpPr>
            <p:nvPr/>
          </p:nvSpPr>
          <p:spPr bwMode="auto">
            <a:xfrm>
              <a:off x="3600" y="3287"/>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rPr>
                <a:t>Simeon</a:t>
              </a:r>
            </a:p>
          </p:txBody>
        </p:sp>
        <p:sp>
          <p:nvSpPr>
            <p:cNvPr id="784404" name="Text Box 15"/>
            <p:cNvSpPr txBox="1">
              <a:spLocks noChangeArrowheads="1"/>
            </p:cNvSpPr>
            <p:nvPr/>
          </p:nvSpPr>
          <p:spPr bwMode="auto">
            <a:xfrm>
              <a:off x="3504" y="3551"/>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rPr>
                <a:t>Issachar</a:t>
              </a:r>
            </a:p>
          </p:txBody>
        </p:sp>
        <p:sp>
          <p:nvSpPr>
            <p:cNvPr id="784405" name="Text Box 16"/>
            <p:cNvSpPr txBox="1">
              <a:spLocks noChangeArrowheads="1"/>
            </p:cNvSpPr>
            <p:nvPr/>
          </p:nvSpPr>
          <p:spPr bwMode="auto">
            <a:xfrm>
              <a:off x="3360" y="3816"/>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rPr>
                <a:t>Zebulun</a:t>
              </a:r>
            </a:p>
          </p:txBody>
        </p:sp>
        <p:sp>
          <p:nvSpPr>
            <p:cNvPr id="784406" name="Text Box 17"/>
            <p:cNvSpPr txBox="1">
              <a:spLocks noChangeArrowheads="1"/>
            </p:cNvSpPr>
            <p:nvPr/>
          </p:nvSpPr>
          <p:spPr bwMode="auto">
            <a:xfrm>
              <a:off x="3216" y="4080"/>
              <a:ext cx="105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514"/>
                  </a:solidFill>
                  <a:effectLst/>
                  <a:uLnTx/>
                  <a:uFillTx/>
                  <a:latin typeface="Arial" charset="0"/>
                  <a:ea typeface="ＭＳ Ｐゴシック" charset="0"/>
                </a:rPr>
                <a:t>Gad</a:t>
              </a:r>
            </a:p>
          </p:txBody>
        </p:sp>
      </p:grpSp>
      <p:pic>
        <p:nvPicPr>
          <p:cNvPr id="784387" name="Picture 18"/>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76200" y="0"/>
            <a:ext cx="4800600" cy="6858000"/>
          </a:xfrm>
          <a:ln w="57150">
            <a:solidFill>
              <a:schemeClr val="bg2"/>
            </a:solidFill>
          </a:ln>
        </p:spPr>
      </p:pic>
      <p:sp>
        <p:nvSpPr>
          <p:cNvPr id="159763" name="Rectangle 19"/>
          <p:cNvSpPr>
            <a:spLocks noGrp="1" noRot="1" noChangeArrowheads="1"/>
          </p:cNvSpPr>
          <p:nvPr>
            <p:ph type="title"/>
          </p:nvPr>
        </p:nvSpPr>
        <p:spPr>
          <a:xfrm>
            <a:off x="0" y="0"/>
            <a:ext cx="7010400" cy="7620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defRPr/>
            </a:pPr>
            <a:r>
              <a:rPr lang="en-US">
                <a:latin typeface="Arial" charset="0"/>
                <a:ea typeface="ＭＳ Ｐゴシック" charset="0"/>
                <a:cs typeface="Arial" charset="0"/>
              </a:rPr>
              <a:t>Tribal Redistribution</a:t>
            </a:r>
          </a:p>
        </p:txBody>
      </p:sp>
      <p:sp>
        <p:nvSpPr>
          <p:cNvPr id="784389" name="Text Box 21"/>
          <p:cNvSpPr txBox="1">
            <a:spLocks noChangeArrowheads="1"/>
          </p:cNvSpPr>
          <p:nvPr/>
        </p:nvSpPr>
        <p:spPr bwMode="auto">
          <a:xfrm>
            <a:off x="8382000" y="0"/>
            <a:ext cx="768350" cy="64135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514"/>
                </a:solidFill>
                <a:effectLst/>
                <a:uLnTx/>
                <a:uFillTx/>
                <a:latin typeface="Arial" charset="0"/>
                <a:ea typeface="ＭＳ Ｐゴシック" charset="0"/>
              </a:rPr>
              <a:t>531d</a:t>
            </a:r>
            <a:br>
              <a:rPr kumimoji="0" lang="en-US" sz="1800" b="1" i="0" u="none" strike="noStrike" kern="1200" cap="none" spc="0" normalizeH="0" baseline="0" noProof="0">
                <a:ln>
                  <a:noFill/>
                </a:ln>
                <a:solidFill>
                  <a:srgbClr val="000514"/>
                </a:solidFill>
                <a:effectLst/>
                <a:uLnTx/>
                <a:uFillTx/>
                <a:latin typeface="Arial" charset="0"/>
                <a:ea typeface="ＭＳ Ｐゴシック" charset="0"/>
              </a:rPr>
            </a:br>
            <a:r>
              <a:rPr kumimoji="0" lang="en-US" sz="1800" b="1" i="0" u="none" strike="noStrike" kern="1200" cap="none" spc="0" normalizeH="0" baseline="0" noProof="0">
                <a:ln>
                  <a:noFill/>
                </a:ln>
                <a:solidFill>
                  <a:srgbClr val="000514"/>
                </a:solidFill>
                <a:effectLst/>
                <a:uLnTx/>
                <a:uFillTx/>
                <a:latin typeface="Arial" charset="0"/>
                <a:ea typeface="ＭＳ Ｐゴシック" charset="0"/>
              </a:rPr>
              <a:t>531e</a:t>
            </a:r>
          </a:p>
        </p:txBody>
      </p:sp>
      <p:sp>
        <p:nvSpPr>
          <p:cNvPr id="784390" name="Parallelogram 21"/>
          <p:cNvSpPr>
            <a:spLocks noChangeArrowheads="1"/>
          </p:cNvSpPr>
          <p:nvPr/>
        </p:nvSpPr>
        <p:spPr bwMode="auto">
          <a:xfrm>
            <a:off x="0" y="1447800"/>
            <a:ext cx="1371600" cy="1524000"/>
          </a:xfrm>
          <a:prstGeom prst="parallelogram">
            <a:avLst>
              <a:gd name="adj" fmla="val 25000"/>
            </a:avLst>
          </a:prstGeom>
          <a:solidFill>
            <a:srgbClr val="C7DCE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84391" name="Rectangle 20"/>
          <p:cNvSpPr>
            <a:spLocks noChangeArrowheads="1"/>
          </p:cNvSpPr>
          <p:nvPr/>
        </p:nvSpPr>
        <p:spPr bwMode="auto">
          <a:xfrm>
            <a:off x="-76200" y="838200"/>
            <a:ext cx="20574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514"/>
                </a:solidFill>
                <a:effectLst/>
                <a:uLnTx/>
                <a:uFillTx/>
                <a:latin typeface="Arial Black" charset="0"/>
                <a:ea typeface="ＭＳ Ｐゴシック" charset="0"/>
              </a:rPr>
              <a:t>After Conquest</a:t>
            </a:r>
            <a:br>
              <a:rPr kumimoji="0" lang="en-US" sz="2800" b="0" i="0" u="none" strike="noStrike" kern="1200" cap="none" spc="0" normalizeH="0" baseline="0" noProof="0">
                <a:ln>
                  <a:noFill/>
                </a:ln>
                <a:solidFill>
                  <a:srgbClr val="000514"/>
                </a:solidFill>
                <a:effectLst/>
                <a:uLnTx/>
                <a:uFillTx/>
                <a:latin typeface="Arial Black" charset="0"/>
                <a:ea typeface="ＭＳ Ｐゴシック" charset="0"/>
              </a:rPr>
            </a:br>
            <a:r>
              <a:rPr kumimoji="0" lang="en-US" sz="2800" b="0" i="0" u="none" strike="noStrike" kern="1200" cap="none" spc="0" normalizeH="0" baseline="0" noProof="0">
                <a:ln>
                  <a:noFill/>
                </a:ln>
                <a:solidFill>
                  <a:srgbClr val="000514"/>
                </a:solidFill>
                <a:effectLst/>
                <a:uLnTx/>
                <a:uFillTx/>
                <a:latin typeface="Arial Black" charset="0"/>
                <a:ea typeface="ＭＳ Ｐゴシック" charset="0"/>
              </a:rPr>
              <a:t>(Josh. 13)</a:t>
            </a:r>
          </a:p>
        </p:txBody>
      </p:sp>
      <p:sp>
        <p:nvSpPr>
          <p:cNvPr id="3" name="TextBox 2">
            <a:extLst>
              <a:ext uri="{FF2B5EF4-FFF2-40B4-BE49-F238E27FC236}">
                <a16:creationId xmlns:a16="http://schemas.microsoft.com/office/drawing/2014/main" id="{5E31AAAA-BC05-4184-6351-49B3890CCC32}"/>
              </a:ext>
            </a:extLst>
          </p:cNvPr>
          <p:cNvSpPr txBox="1"/>
          <p:nvPr/>
        </p:nvSpPr>
        <p:spPr>
          <a:xfrm>
            <a:off x="-1676400" y="3788229"/>
            <a:ext cx="184731"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solidFill>
            <a:schemeClr val="accent2"/>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Shared Land with Jews &amp; Gentiles</a:t>
            </a:r>
          </a:p>
        </p:txBody>
      </p:sp>
      <p:sp>
        <p:nvSpPr>
          <p:cNvPr id="4" name="Rectangle 2">
            <a:extLst>
              <a:ext uri="{FF2B5EF4-FFF2-40B4-BE49-F238E27FC236}">
                <a16:creationId xmlns:a16="http://schemas.microsoft.com/office/drawing/2014/main" id="{760CC0E4-F60D-4E4B-A363-45D7809600A8}"/>
              </a:ext>
            </a:extLst>
          </p:cNvPr>
          <p:cNvSpPr txBox="1">
            <a:spLocks noChangeArrowheads="1"/>
          </p:cNvSpPr>
          <p:nvPr/>
        </p:nvSpPr>
        <p:spPr bwMode="auto">
          <a:xfrm>
            <a:off x="0" y="913272"/>
            <a:ext cx="9144000" cy="59447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SG" sz="3200" dirty="0"/>
              <a:t>“’You are to distribute this land among yourselves according to the tribes of Israel.  </a:t>
            </a:r>
            <a:r>
              <a:rPr lang="en-SG" sz="3200" baseline="30000" dirty="0"/>
              <a:t>22</a:t>
            </a:r>
            <a:r>
              <a:rPr lang="en-SG" sz="3200" dirty="0"/>
              <a:t>You are to allot it as an inheritance for yourselves and </a:t>
            </a:r>
            <a:r>
              <a:rPr lang="en-SG" sz="3200" dirty="0">
                <a:solidFill>
                  <a:srgbClr val="FFFF00"/>
                </a:solidFill>
              </a:rPr>
              <a:t>for the aliens</a:t>
            </a:r>
            <a:r>
              <a:rPr lang="en-SG" sz="3200" dirty="0"/>
              <a:t> who have settled among you and who have children. You are to </a:t>
            </a:r>
            <a:r>
              <a:rPr lang="en-SG" sz="3200" dirty="0">
                <a:solidFill>
                  <a:srgbClr val="FFFF00"/>
                </a:solidFill>
              </a:rPr>
              <a:t>consider them as native-born Israelites</a:t>
            </a:r>
            <a:r>
              <a:rPr lang="en-SG" sz="3200" dirty="0"/>
              <a:t>; along with you they are to be allotted an inheritance among the tribes of Israel.  </a:t>
            </a:r>
            <a:r>
              <a:rPr lang="en-SG" sz="3200" baseline="30000" dirty="0"/>
              <a:t>23</a:t>
            </a:r>
            <a:r>
              <a:rPr lang="en-SG" sz="3200" dirty="0"/>
              <a:t>In whatever tribe the alien settles, there you are to </a:t>
            </a:r>
            <a:r>
              <a:rPr lang="en-SG" sz="3200" dirty="0">
                <a:solidFill>
                  <a:srgbClr val="FFFF00"/>
                </a:solidFill>
              </a:rPr>
              <a:t>give him his inheritance</a:t>
            </a:r>
            <a:r>
              <a:rPr lang="en-SG" sz="3200" dirty="0"/>
              <a:t>,’ declares the Sovereign L</a:t>
            </a:r>
            <a:r>
              <a:rPr lang="en-SG" sz="2400" dirty="0"/>
              <a:t>ORD</a:t>
            </a:r>
            <a:r>
              <a:rPr lang="en-SG" sz="3200" dirty="0"/>
              <a:t>”</a:t>
            </a:r>
            <a:br>
              <a:rPr lang="en-SG" sz="3200" dirty="0"/>
            </a:br>
            <a:r>
              <a:rPr lang="en-SG" sz="3200" dirty="0"/>
              <a:t>(Ezekiel 47:21-23 </a:t>
            </a:r>
            <a:r>
              <a:rPr lang="en-SG" sz="2800" dirty="0"/>
              <a:t>NLT</a:t>
            </a:r>
            <a:r>
              <a:rPr lang="en-SG" sz="3200" dirty="0"/>
              <a:t>).</a:t>
            </a:r>
          </a:p>
        </p:txBody>
      </p:sp>
    </p:spTree>
    <p:extLst>
      <p:ext uri="{BB962C8B-B14F-4D97-AF65-F5344CB8AC3E}">
        <p14:creationId xmlns:p14="http://schemas.microsoft.com/office/powerpoint/2010/main" val="3035964201"/>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6337604"/>
          </a:xfrm>
          <a:effectLst>
            <a:outerShdw blurRad="63500" dist="35921" dir="2700000" algn="ctr" rotWithShape="0">
              <a:schemeClr val="tx2">
                <a:alpha val="74998"/>
              </a:schemeClr>
            </a:outerShdw>
          </a:effectLst>
        </p:spPr>
        <p:txBody>
          <a:bodyPr/>
          <a:lstStyle/>
          <a:p>
            <a:pPr>
              <a:defRPr/>
            </a:pPr>
            <a:r>
              <a:rPr lang="en-US" sz="7200" b="1" dirty="0">
                <a:effectLst>
                  <a:glow rad="127000">
                    <a:schemeClr val="tx1"/>
                  </a:glow>
                </a:effectLst>
                <a:latin typeface="Arial" charset="0"/>
                <a:ea typeface="ＭＳ Ｐゴシック" charset="0"/>
                <a:cs typeface="ＭＳ Ｐゴシック" charset="0"/>
              </a:rPr>
              <a:t>8. The New Testament and the Land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301541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12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86018" name="Text Box 2"/>
          <p:cNvSpPr txBox="1">
            <a:spLocks noChangeArrowheads="1"/>
          </p:cNvSpPr>
          <p:nvPr/>
        </p:nvSpPr>
        <p:spPr bwMode="auto">
          <a:xfrm>
            <a:off x="457200" y="204788"/>
            <a:ext cx="5943600" cy="701675"/>
          </a:xfrm>
          <a:prstGeom prst="rect">
            <a:avLst/>
          </a:prstGeom>
          <a:solidFill>
            <a:srgbClr val="003399"/>
          </a:solidFill>
          <a:ln w="9360">
            <a:solidFill>
              <a:srgbClr val="000514"/>
            </a:solidFill>
            <a:miter lim="800000"/>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E5E5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000" b="1" i="0" u="none" strike="noStrike" kern="1200" cap="none" spc="0" normalizeH="0" baseline="0" noProof="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Millennial Jerusalem</a:t>
            </a:r>
          </a:p>
        </p:txBody>
      </p:sp>
      <p:sp>
        <p:nvSpPr>
          <p:cNvPr id="86019" name="AutoShape 3"/>
          <p:cNvSpPr>
            <a:spLocks noChangeArrowheads="1"/>
          </p:cNvSpPr>
          <p:nvPr/>
        </p:nvSpPr>
        <p:spPr bwMode="auto">
          <a:xfrm>
            <a:off x="5181600" y="908050"/>
            <a:ext cx="1035050" cy="2070100"/>
          </a:xfrm>
          <a:prstGeom prst="star4">
            <a:avLst>
              <a:gd name="adj" fmla="val 12500"/>
            </a:avLst>
          </a:prstGeom>
          <a:solidFill>
            <a:srgbClr val="FF0000"/>
          </a:solidFill>
          <a:ln w="9525">
            <a:noFill/>
            <a:round/>
            <a:headEnd/>
            <a:tailEnd/>
          </a:ln>
          <a:effectLst>
            <a:outerShdw dist="17819" dir="2700000" algn="ctr" rotWithShape="0">
              <a:srgbClr val="000514">
                <a:alpha val="50027"/>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6020" name="Line 4"/>
          <p:cNvSpPr>
            <a:spLocks noChangeShapeType="1"/>
          </p:cNvSpPr>
          <p:nvPr/>
        </p:nvSpPr>
        <p:spPr bwMode="auto">
          <a:xfrm flipH="1">
            <a:off x="5027613" y="2362200"/>
            <a:ext cx="307975" cy="609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6021" name="Line 5"/>
          <p:cNvSpPr>
            <a:spLocks noChangeShapeType="1"/>
          </p:cNvSpPr>
          <p:nvPr/>
        </p:nvSpPr>
        <p:spPr bwMode="auto">
          <a:xfrm flipH="1" flipV="1">
            <a:off x="4951413" y="1674813"/>
            <a:ext cx="384175" cy="1555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6022" name="Line 6"/>
          <p:cNvSpPr>
            <a:spLocks noChangeShapeType="1"/>
          </p:cNvSpPr>
          <p:nvPr/>
        </p:nvSpPr>
        <p:spPr bwMode="auto">
          <a:xfrm flipV="1">
            <a:off x="6330950" y="1685925"/>
            <a:ext cx="762000" cy="793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6023" name="Line 7"/>
          <p:cNvSpPr>
            <a:spLocks noChangeShapeType="1"/>
          </p:cNvSpPr>
          <p:nvPr/>
        </p:nvSpPr>
        <p:spPr bwMode="auto">
          <a:xfrm>
            <a:off x="6286500" y="2133600"/>
            <a:ext cx="1828800" cy="1752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6024" name="Line 8"/>
          <p:cNvSpPr>
            <a:spLocks noChangeShapeType="1"/>
          </p:cNvSpPr>
          <p:nvPr/>
        </p:nvSpPr>
        <p:spPr bwMode="auto">
          <a:xfrm flipH="1">
            <a:off x="3579813" y="2133600"/>
            <a:ext cx="1603375" cy="14478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6025" name="Line 9"/>
          <p:cNvSpPr>
            <a:spLocks noChangeShapeType="1"/>
          </p:cNvSpPr>
          <p:nvPr/>
        </p:nvSpPr>
        <p:spPr bwMode="auto">
          <a:xfrm flipH="1">
            <a:off x="2894013" y="1981200"/>
            <a:ext cx="2212975" cy="1588"/>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6026" name="Line 10"/>
          <p:cNvSpPr>
            <a:spLocks noChangeShapeType="1"/>
          </p:cNvSpPr>
          <p:nvPr/>
        </p:nvSpPr>
        <p:spPr bwMode="auto">
          <a:xfrm>
            <a:off x="6332538" y="1916113"/>
            <a:ext cx="1524000" cy="3810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1121291" name="Text Box 11"/>
          <p:cNvSpPr txBox="1">
            <a:spLocks noChangeArrowheads="1"/>
          </p:cNvSpPr>
          <p:nvPr/>
        </p:nvSpPr>
        <p:spPr bwMode="auto">
          <a:xfrm>
            <a:off x="152400" y="4383088"/>
            <a:ext cx="7467600" cy="1571625"/>
          </a:xfrm>
          <a:prstGeom prst="rect">
            <a:avLst/>
          </a:prstGeom>
          <a:solidFill>
            <a:srgbClr val="003399"/>
          </a:solidFill>
          <a:ln w="9360">
            <a:solidFill>
              <a:srgbClr val="000514"/>
            </a:solidFill>
            <a:miter lim="800000"/>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ru-RU"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GB"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law will go out from Zion, </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word of the L</a:t>
            </a:r>
            <a:r>
              <a:rPr kumimoji="0" lang="en-GB"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ORD</a:t>
            </a:r>
            <a:r>
              <a:rPr kumimoji="0" lang="en-GB"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from Jerusalem</a:t>
            </a:r>
            <a:r>
              <a:rPr kumimoji="0" lang="ru-RU"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GB" altLang="ja-JP"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--Isaiah 2:3</a:t>
            </a:r>
          </a:p>
        </p:txBody>
      </p:sp>
      <p:sp>
        <p:nvSpPr>
          <p:cNvPr id="1121292" name="Text Box 12"/>
          <p:cNvSpPr txBox="1">
            <a:spLocks noChangeArrowheads="1"/>
          </p:cNvSpPr>
          <p:nvPr/>
        </p:nvSpPr>
        <p:spPr bwMode="auto">
          <a:xfrm>
            <a:off x="8107363" y="0"/>
            <a:ext cx="1030287" cy="460375"/>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3399"/>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3399"/>
                </a:solidFill>
                <a:effectLst/>
                <a:uLnTx/>
                <a:uFillTx/>
                <a:latin typeface="Arial" charset="0"/>
                <a:ea typeface="ＭＳ Ｐゴシック" charset="0"/>
                <a:cs typeface="Arial" charset="0"/>
              </a:rPr>
              <a:t>461b</a:t>
            </a:r>
          </a:p>
        </p:txBody>
      </p:sp>
    </p:spTree>
    <p:extLst>
      <p:ext uri="{BB962C8B-B14F-4D97-AF65-F5344CB8AC3E}">
        <p14:creationId xmlns:p14="http://schemas.microsoft.com/office/powerpoint/2010/main" val="1707452746"/>
      </p:ext>
    </p:extLst>
  </p:cSld>
  <p:clrMapOvr>
    <a:masterClrMapping/>
  </p:clrMapOvr>
  <p:transition>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 name="Rectangle 42"/>
          <p:cNvSpPr>
            <a:spLocks noChangeArrowheads="1"/>
          </p:cNvSpPr>
          <p:nvPr/>
        </p:nvSpPr>
        <p:spPr bwMode="auto">
          <a:xfrm>
            <a:off x="7485785" y="6593053"/>
            <a:ext cx="812800" cy="244475"/>
          </a:xfrm>
          <a:prstGeom prst="rect">
            <a:avLst/>
          </a:prstGeom>
          <a:solidFill>
            <a:srgbClr val="800000"/>
          </a:solid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9.65.03b.</a:t>
            </a:r>
          </a:p>
        </p:txBody>
      </p:sp>
      <p:sp>
        <p:nvSpPr>
          <p:cNvPr id="747522" name="Text Box 2"/>
          <p:cNvSpPr txBox="1">
            <a:spLocks noChangeArrowheads="1"/>
          </p:cNvSpPr>
          <p:nvPr/>
        </p:nvSpPr>
        <p:spPr bwMode="auto">
          <a:xfrm>
            <a:off x="1787525" y="0"/>
            <a:ext cx="3584575" cy="2746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ko-KR" altLang="en-US" sz="1200" b="1" i="0" u="none" strike="noStrike" kern="1200" cap="none" spc="0" normalizeH="0" baseline="0" noProof="0">
              <a:ln>
                <a:noFill/>
              </a:ln>
              <a:solidFill>
                <a:srgbClr val="FFFFFF"/>
              </a:solidFill>
              <a:effectLst/>
              <a:uLnTx/>
              <a:uFillTx/>
              <a:latin typeface="Comic Sans MS" charset="0"/>
              <a:ea typeface="Gulim" charset="0"/>
              <a:cs typeface="Gulim" charset="0"/>
            </a:endParaRPr>
          </a:p>
        </p:txBody>
      </p:sp>
      <p:sp>
        <p:nvSpPr>
          <p:cNvPr id="747536" name="Text Box 16"/>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2000" b="0" i="0" u="none" strike="noStrike" kern="1200" cap="none" spc="0" normalizeH="0" baseline="0" noProof="0">
              <a:ln>
                <a:noFill/>
              </a:ln>
              <a:solidFill>
                <a:srgbClr val="FFA27C"/>
              </a:solidFill>
              <a:effectLst/>
              <a:uLnTx/>
              <a:uFillTx/>
              <a:latin typeface="B VAG Rounded Bold" charset="0"/>
              <a:ea typeface="Gulim" charset="0"/>
              <a:cs typeface="Gulim" charset="0"/>
            </a:endParaRPr>
          </a:p>
        </p:txBody>
      </p:sp>
      <p:grpSp>
        <p:nvGrpSpPr>
          <p:cNvPr id="80899" name="Group 17"/>
          <p:cNvGrpSpPr>
            <a:grpSpLocks/>
          </p:cNvGrpSpPr>
          <p:nvPr/>
        </p:nvGrpSpPr>
        <p:grpSpPr bwMode="auto">
          <a:xfrm>
            <a:off x="620713" y="160338"/>
            <a:ext cx="739775" cy="1430337"/>
            <a:chOff x="391" y="101"/>
            <a:chExt cx="466" cy="901"/>
          </a:xfrm>
        </p:grpSpPr>
        <p:sp>
          <p:nvSpPr>
            <p:cNvPr id="747538" name="Rectangle 18"/>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ko-KR" sz="8800" b="0" i="0" u="none" strike="noStrike" kern="1200" cap="none" spc="0" normalizeH="0" baseline="0" noProof="0">
                  <a:ln>
                    <a:noFill/>
                  </a:ln>
                  <a:solidFill>
                    <a:srgbClr val="FFD34A"/>
                  </a:solidFill>
                  <a:effectLst/>
                  <a:uLnTx/>
                  <a:uFillTx/>
                  <a:latin typeface="Times" charset="0"/>
                  <a:ea typeface="Gulim" charset="0"/>
                  <a:cs typeface="Gulim" charset="0"/>
                </a:rPr>
                <a:t>7</a:t>
              </a:r>
            </a:p>
          </p:txBody>
        </p:sp>
        <p:sp>
          <p:nvSpPr>
            <p:cNvPr id="747539" name="Line 19"/>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charset="0"/>
                <a:ea typeface="ＭＳ Ｐゴシック" charset="0"/>
                <a:cs typeface="ＭＳ Ｐゴシック" charset="0"/>
              </a:endParaRPr>
            </a:p>
          </p:txBody>
        </p:sp>
      </p:grpSp>
      <p:sp>
        <p:nvSpPr>
          <p:cNvPr id="747540" name="Text Box 20"/>
          <p:cNvSpPr txBox="1">
            <a:spLocks noChangeArrowheads="1"/>
          </p:cNvSpPr>
          <p:nvPr/>
        </p:nvSpPr>
        <p:spPr bwMode="auto">
          <a:xfrm>
            <a:off x="8590615" y="6403946"/>
            <a:ext cx="327308"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0" i="0" u="none" strike="noStrike" kern="1200" cap="none" spc="0" normalizeH="0" baseline="0" noProof="0" dirty="0">
                <a:ln>
                  <a:noFill/>
                </a:ln>
                <a:solidFill>
                  <a:srgbClr val="FFFFFF"/>
                </a:solidFill>
                <a:effectLst/>
                <a:uLnTx/>
                <a:uFillTx/>
                <a:latin typeface="Arial" charset="0"/>
                <a:ea typeface="Gulim" charset="0"/>
                <a:cs typeface="Gulim" charset="0"/>
              </a:rPr>
              <a:t>4</a:t>
            </a:r>
          </a:p>
        </p:txBody>
      </p:sp>
      <p:sp>
        <p:nvSpPr>
          <p:cNvPr id="747549" name="Text Box 29"/>
          <p:cNvSpPr txBox="1">
            <a:spLocks noChangeArrowheads="1"/>
          </p:cNvSpPr>
          <p:nvPr/>
        </p:nvSpPr>
        <p:spPr bwMode="auto">
          <a:xfrm>
            <a:off x="2108200" y="465138"/>
            <a:ext cx="6405563" cy="519112"/>
          </a:xfrm>
          <a:prstGeom prst="rect">
            <a:avLst/>
          </a:prstGeom>
          <a:noFill/>
          <a:ln>
            <a:noFill/>
          </a:ln>
          <a:effectLst>
            <a:outerShdw blurRad="63500" dist="74053" dir="3542175" algn="ctr" rotWithShape="0">
              <a:schemeClr val="bg2">
                <a:alpha val="74998"/>
              </a:scheme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flatTx/>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Comic Sans MS" charset="0"/>
                <a:ea typeface="ＭＳ Ｐゴシック" charset="0"/>
                <a:cs typeface="ＭＳ Ｐゴシック" charset="0"/>
              </a:rPr>
              <a:t>COMPARE THE GEOGRAPHY…</a:t>
            </a:r>
          </a:p>
        </p:txBody>
      </p:sp>
      <p:sp>
        <p:nvSpPr>
          <p:cNvPr id="747550" name="Rectangle 30"/>
          <p:cNvSpPr>
            <a:spLocks noChangeArrowheads="1"/>
          </p:cNvSpPr>
          <p:nvPr/>
        </p:nvSpPr>
        <p:spPr bwMode="auto">
          <a:xfrm>
            <a:off x="8104856" y="6591465"/>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ko-K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Gulim" charset="0"/>
                <a:cs typeface="Gulim" charset="0"/>
              </a:rPr>
              <a:t>36</a:t>
            </a:r>
          </a:p>
        </p:txBody>
      </p:sp>
      <p:sp>
        <p:nvSpPr>
          <p:cNvPr id="747551" name="Text Box 31"/>
          <p:cNvSpPr txBox="1">
            <a:spLocks noChangeArrowheads="1"/>
          </p:cNvSpPr>
          <p:nvPr/>
        </p:nvSpPr>
        <p:spPr bwMode="auto">
          <a:xfrm>
            <a:off x="6859507" y="6240870"/>
            <a:ext cx="1903586"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200" b="1" i="0" u="none" strike="noStrike" kern="1200" cap="none" spc="0" normalizeH="0" baseline="0" noProof="0" dirty="0">
                <a:ln>
                  <a:noFill/>
                </a:ln>
                <a:solidFill>
                  <a:srgbClr val="FFFFFF"/>
                </a:solidFill>
                <a:effectLst/>
                <a:uLnTx/>
                <a:uFillTx/>
                <a:latin typeface="Arial" charset="0"/>
                <a:ea typeface="Gulim" charset="0"/>
                <a:cs typeface="Gulim" charset="0"/>
              </a:rPr>
              <a:t>Handbook, pages 19-24</a:t>
            </a:r>
          </a:p>
        </p:txBody>
      </p:sp>
      <p:grpSp>
        <p:nvGrpSpPr>
          <p:cNvPr id="80913" name="Group 33"/>
          <p:cNvGrpSpPr>
            <a:grpSpLocks/>
          </p:cNvGrpSpPr>
          <p:nvPr/>
        </p:nvGrpSpPr>
        <p:grpSpPr bwMode="auto">
          <a:xfrm>
            <a:off x="8004175" y="3432175"/>
            <a:ext cx="1000125" cy="1231900"/>
            <a:chOff x="8004175" y="3432175"/>
            <a:chExt cx="1000125" cy="1231900"/>
          </a:xfrm>
        </p:grpSpPr>
        <p:sp>
          <p:nvSpPr>
            <p:cNvPr id="35"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a:cs typeface="ＭＳ Ｐゴシック" charset="0"/>
              </a:endParaRPr>
            </a:p>
          </p:txBody>
        </p:sp>
        <p:sp>
          <p:nvSpPr>
            <p:cNvPr id="36"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a:cs typeface="ＭＳ Ｐゴシック" charset="0"/>
              </a:endParaRPr>
            </a:p>
          </p:txBody>
        </p:sp>
        <p:sp>
          <p:nvSpPr>
            <p:cNvPr id="37"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a:cs typeface="ＭＳ Ｐゴシック" charset="0"/>
              </a:endParaRPr>
            </a:p>
          </p:txBody>
        </p:sp>
        <p:sp>
          <p:nvSpPr>
            <p:cNvPr id="38"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a:cs typeface="ＭＳ Ｐゴシック" charset="0"/>
              </a:endParaRPr>
            </a:p>
          </p:txBody>
        </p:sp>
        <p:sp>
          <p:nvSpPr>
            <p:cNvPr id="39"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a:cs typeface="ＭＳ Ｐゴシック" charset="0"/>
              </a:endParaRPr>
            </a:p>
          </p:txBody>
        </p:sp>
        <p:sp>
          <p:nvSpPr>
            <p:cNvPr id="40"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a:cs typeface="ＭＳ Ｐゴシック" charset="0"/>
              </a:endParaRPr>
            </a:p>
          </p:txBody>
        </p:sp>
        <p:sp>
          <p:nvSpPr>
            <p:cNvPr id="41"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a:cs typeface="ＭＳ Ｐゴシック" charset="0"/>
              </a:endParaRPr>
            </a:p>
          </p:txBody>
        </p:sp>
        <p:sp>
          <p:nvSpPr>
            <p:cNvPr id="80921" name="Rectangle 10"/>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L - S - B</a:t>
              </a:r>
            </a:p>
          </p:txBody>
        </p:sp>
        <p:sp>
          <p:nvSpPr>
            <p:cNvPr id="80922" name="Rectangle 11"/>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The CALL</a:t>
              </a:r>
            </a:p>
          </p:txBody>
        </p:sp>
        <p:sp>
          <p:nvSpPr>
            <p:cNvPr id="80923" name="Rectangle 12"/>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Chicago" charset="0"/>
                  <a:ea typeface="ＭＳ Ｐゴシック" charset="0"/>
                  <a:cs typeface="ＭＳ Ｐゴシック" charset="0"/>
                </a:rPr>
                <a:t>ABRAHAM</a:t>
              </a:r>
            </a:p>
          </p:txBody>
        </p:sp>
        <p:sp>
          <p:nvSpPr>
            <p:cNvPr id="45"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a:cs typeface="ＭＳ Ｐゴシック" charset="0"/>
              </a:endParaRPr>
            </a:p>
          </p:txBody>
        </p:sp>
        <p:sp>
          <p:nvSpPr>
            <p:cNvPr id="46"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a:cs typeface="ＭＳ Ｐゴシック" charset="0"/>
              </a:endParaRPr>
            </a:p>
          </p:txBody>
        </p:sp>
        <p:sp>
          <p:nvSpPr>
            <p:cNvPr id="47"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a:cs typeface="ＭＳ Ｐゴシック" charset="0"/>
              </a:endParaRPr>
            </a:p>
          </p:txBody>
        </p:sp>
        <p:sp>
          <p:nvSpPr>
            <p:cNvPr id="80927" name="Rectangle 26"/>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Helvetica" charset="0"/>
                  <a:ea typeface="ＭＳ Ｐゴシック" charset="0"/>
                  <a:cs typeface="ＭＳ Ｐゴシック" charset="0"/>
                </a:rPr>
                <a:t>I - I</a:t>
              </a:r>
            </a:p>
          </p:txBody>
        </p:sp>
      </p:grpSp>
      <p:grpSp>
        <p:nvGrpSpPr>
          <p:cNvPr id="6" name="Group 5"/>
          <p:cNvGrpSpPr/>
          <p:nvPr/>
        </p:nvGrpSpPr>
        <p:grpSpPr>
          <a:xfrm>
            <a:off x="4351926" y="1506731"/>
            <a:ext cx="2959100" cy="3589337"/>
            <a:chOff x="2651125" y="2652713"/>
            <a:chExt cx="2959100" cy="3589337"/>
          </a:xfrm>
        </p:grpSpPr>
        <p:pic>
          <p:nvPicPr>
            <p:cNvPr id="747543" name="Picture 2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51125" y="2652713"/>
              <a:ext cx="2959100" cy="358933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33" name="Rectangle 33"/>
            <p:cNvSpPr>
              <a:spLocks noChangeArrowheads="1"/>
            </p:cNvSpPr>
            <p:nvPr/>
          </p:nvSpPr>
          <p:spPr bwMode="auto">
            <a:xfrm>
              <a:off x="2703513" y="2700338"/>
              <a:ext cx="2687637" cy="3683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ko-KR" sz="2400" b="0" i="0" u="none" strike="noStrike" kern="1200" cap="none" spc="0" normalizeH="0" baseline="0" noProof="0" dirty="0">
                  <a:ln>
                    <a:noFill/>
                  </a:ln>
                  <a:solidFill>
                    <a:srgbClr val="33CC33"/>
                  </a:solidFill>
                  <a:effectLst/>
                  <a:uLnTx/>
                  <a:uFillTx/>
                  <a:latin typeface="Arial Black" charset="0"/>
                  <a:ea typeface="Gulim" charset="0"/>
                  <a:cs typeface="Gulim" charset="0"/>
                </a:rPr>
                <a:t>ISRAEL and…</a:t>
              </a:r>
            </a:p>
          </p:txBody>
        </p:sp>
        <p:sp>
          <p:nvSpPr>
            <p:cNvPr id="42" name="TextBox 41"/>
            <p:cNvSpPr txBox="1"/>
            <p:nvPr/>
          </p:nvSpPr>
          <p:spPr>
            <a:xfrm>
              <a:off x="2773206" y="3193113"/>
              <a:ext cx="1451454" cy="523220"/>
            </a:xfrm>
            <a:prstGeom prst="rect">
              <a:avLst/>
            </a:prstGeom>
            <a:solidFill>
              <a:srgbClr val="790015"/>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a:cs typeface="Arial"/>
                </a:rPr>
                <a:t>France</a:t>
              </a:r>
            </a:p>
          </p:txBody>
        </p:sp>
      </p:grpSp>
      <p:grpSp>
        <p:nvGrpSpPr>
          <p:cNvPr id="9" name="Group 8"/>
          <p:cNvGrpSpPr/>
          <p:nvPr/>
        </p:nvGrpSpPr>
        <p:grpSpPr>
          <a:xfrm>
            <a:off x="1810338" y="1093336"/>
            <a:ext cx="2603500" cy="2819401"/>
            <a:chOff x="2238375" y="1060450"/>
            <a:chExt cx="2603500" cy="2819401"/>
          </a:xfrm>
        </p:grpSpPr>
        <p:pic>
          <p:nvPicPr>
            <p:cNvPr id="747542" name="Picture 2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38375" y="1066801"/>
              <a:ext cx="2603500" cy="28130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747552" name="Rectangle 32"/>
            <p:cNvSpPr>
              <a:spLocks noChangeArrowheads="1"/>
            </p:cNvSpPr>
            <p:nvPr/>
          </p:nvSpPr>
          <p:spPr bwMode="auto">
            <a:xfrm>
              <a:off x="2276475" y="1060450"/>
              <a:ext cx="2503488" cy="3683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ko-KR" sz="2000" b="0" i="0" u="none" strike="noStrike" kern="1200" cap="none" spc="0" normalizeH="0" baseline="0" noProof="0" dirty="0">
                  <a:ln>
                    <a:noFill/>
                  </a:ln>
                  <a:solidFill>
                    <a:srgbClr val="33CC33"/>
                  </a:solidFill>
                  <a:effectLst/>
                  <a:uLnTx/>
                  <a:uFillTx/>
                  <a:latin typeface="Arial Black" charset="0"/>
                  <a:ea typeface="Gulim" charset="0"/>
                  <a:cs typeface="Gulim" charset="0"/>
                </a:rPr>
                <a:t>ISRAEL and…</a:t>
              </a:r>
            </a:p>
          </p:txBody>
        </p:sp>
        <p:sp>
          <p:nvSpPr>
            <p:cNvPr id="43" name="TextBox 42"/>
            <p:cNvSpPr txBox="1"/>
            <p:nvPr/>
          </p:nvSpPr>
          <p:spPr>
            <a:xfrm>
              <a:off x="2911509" y="1470228"/>
              <a:ext cx="1930366" cy="523220"/>
            </a:xfrm>
            <a:prstGeom prst="rect">
              <a:avLst/>
            </a:prstGeom>
            <a:solidFill>
              <a:srgbClr val="790015"/>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a:cs typeface="Arial"/>
                </a:rPr>
                <a:t>Australia</a:t>
              </a:r>
            </a:p>
          </p:txBody>
        </p:sp>
      </p:grpSp>
      <p:grpSp>
        <p:nvGrpSpPr>
          <p:cNvPr id="7" name="Group 6"/>
          <p:cNvGrpSpPr/>
          <p:nvPr/>
        </p:nvGrpSpPr>
        <p:grpSpPr>
          <a:xfrm>
            <a:off x="108928" y="2312606"/>
            <a:ext cx="2996700" cy="3916561"/>
            <a:chOff x="1033463" y="1804988"/>
            <a:chExt cx="2996700" cy="3916561"/>
          </a:xfrm>
        </p:grpSpPr>
        <p:pic>
          <p:nvPicPr>
            <p:cNvPr id="747547" name="Picture 27"/>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33463" y="1804988"/>
              <a:ext cx="2933700" cy="3916561"/>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747553" name="Rectangle 33"/>
            <p:cNvSpPr>
              <a:spLocks noChangeArrowheads="1"/>
            </p:cNvSpPr>
            <p:nvPr/>
          </p:nvSpPr>
          <p:spPr bwMode="auto">
            <a:xfrm>
              <a:off x="1114425" y="1817688"/>
              <a:ext cx="2535238" cy="3683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ko-KR" sz="2400" b="0" i="0" u="none" strike="noStrike" kern="1200" cap="none" spc="0" normalizeH="0" baseline="0" noProof="0" dirty="0">
                  <a:ln>
                    <a:noFill/>
                  </a:ln>
                  <a:solidFill>
                    <a:srgbClr val="33CC33"/>
                  </a:solidFill>
                  <a:effectLst/>
                  <a:uLnTx/>
                  <a:uFillTx/>
                  <a:latin typeface="Arial Black" charset="0"/>
                  <a:ea typeface="Gulim" charset="0"/>
                  <a:cs typeface="Gulim" charset="0"/>
                </a:rPr>
                <a:t>ISRAEL and…</a:t>
              </a:r>
            </a:p>
          </p:txBody>
        </p:sp>
        <p:sp>
          <p:nvSpPr>
            <p:cNvPr id="44" name="TextBox 43"/>
            <p:cNvSpPr txBox="1"/>
            <p:nvPr/>
          </p:nvSpPr>
          <p:spPr>
            <a:xfrm>
              <a:off x="2214081" y="4679007"/>
              <a:ext cx="1816082" cy="523220"/>
            </a:xfrm>
            <a:prstGeom prst="rect">
              <a:avLst/>
            </a:prstGeom>
            <a:solidFill>
              <a:srgbClr val="790015"/>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a:cs typeface="Arial"/>
                </a:rPr>
                <a:t>Maine</a:t>
              </a:r>
            </a:p>
          </p:txBody>
        </p:sp>
      </p:grpSp>
      <p:sp>
        <p:nvSpPr>
          <p:cNvPr id="48" name="TextBox 47"/>
          <p:cNvSpPr txBox="1"/>
          <p:nvPr/>
        </p:nvSpPr>
        <p:spPr>
          <a:xfrm>
            <a:off x="6215366" y="5459938"/>
            <a:ext cx="2389143"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a:ea typeface="ＭＳ Ｐゴシック"/>
                <a:cs typeface="Arial"/>
              </a:rPr>
              <a:t>Maps drawn to same scale with Israel in blue</a:t>
            </a:r>
          </a:p>
        </p:txBody>
      </p:sp>
      <p:grpSp>
        <p:nvGrpSpPr>
          <p:cNvPr id="12" name="Group 11"/>
          <p:cNvGrpSpPr/>
          <p:nvPr/>
        </p:nvGrpSpPr>
        <p:grpSpPr>
          <a:xfrm>
            <a:off x="2773377" y="2533848"/>
            <a:ext cx="3145751" cy="3790057"/>
            <a:chOff x="2226349" y="2533848"/>
            <a:chExt cx="3145751" cy="3790057"/>
          </a:xfrm>
        </p:grpSpPr>
        <p:sp>
          <p:nvSpPr>
            <p:cNvPr id="10" name="Rectangle 9"/>
            <p:cNvSpPr/>
            <p:nvPr/>
          </p:nvSpPr>
          <p:spPr bwMode="auto">
            <a:xfrm>
              <a:off x="2226349" y="2533848"/>
              <a:ext cx="3145751" cy="3790057"/>
            </a:xfrm>
            <a:prstGeom prst="rect">
              <a:avLst/>
            </a:prstGeom>
            <a:solidFill>
              <a:schemeClr val="accent3"/>
            </a:solidFill>
            <a:ln w="76200">
              <a:solidFill>
                <a:schemeClr val="accent2"/>
              </a:solidFill>
              <a:miter lim="800000"/>
              <a:headEnd/>
              <a:tailEn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charset="0"/>
                <a:ea typeface="ＭＳ Ｐゴシック" charset="0"/>
                <a:cs typeface="+mn-cs"/>
              </a:endParaRPr>
            </a:p>
          </p:txBody>
        </p:sp>
        <p:sp>
          <p:nvSpPr>
            <p:cNvPr id="55" name="Rectangle 33"/>
            <p:cNvSpPr>
              <a:spLocks noChangeArrowheads="1"/>
            </p:cNvSpPr>
            <p:nvPr/>
          </p:nvSpPr>
          <p:spPr bwMode="auto">
            <a:xfrm>
              <a:off x="2264068" y="2573779"/>
              <a:ext cx="3070313" cy="483289"/>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ko-KR" sz="2400" b="0" i="0" u="none" strike="noStrike" kern="1200" cap="none" spc="0" normalizeH="0" baseline="0" noProof="0" dirty="0">
                  <a:ln>
                    <a:noFill/>
                  </a:ln>
                  <a:solidFill>
                    <a:srgbClr val="33CC33"/>
                  </a:solidFill>
                  <a:effectLst/>
                  <a:uLnTx/>
                  <a:uFillTx/>
                  <a:latin typeface="Arial Black" charset="0"/>
                  <a:ea typeface="Gulim" charset="0"/>
                  <a:cs typeface="Gulim" charset="0"/>
                </a:rPr>
                <a:t>ISRAEL and…</a:t>
              </a:r>
            </a:p>
          </p:txBody>
        </p:sp>
        <p:pic>
          <p:nvPicPr>
            <p:cNvPr id="54" name="Picture 2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181067" y="3074122"/>
              <a:ext cx="1068740" cy="3130650"/>
            </a:xfrm>
            <a:prstGeom prst="rect">
              <a:avLst/>
            </a:prstGeom>
            <a:noFill/>
            <a:ln w="76200">
              <a:solidFill>
                <a:schemeClr val="accent2"/>
              </a:solidFill>
              <a:miter lim="800000"/>
              <a:headEnd/>
              <a:tailEnd/>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56" name="TextBox 55"/>
            <p:cNvSpPr txBox="1"/>
            <p:nvPr/>
          </p:nvSpPr>
          <p:spPr>
            <a:xfrm>
              <a:off x="2398556" y="3544405"/>
              <a:ext cx="2039852" cy="523220"/>
            </a:xfrm>
            <a:prstGeom prst="rect">
              <a:avLst/>
            </a:prstGeom>
            <a:solidFill>
              <a:srgbClr val="790015"/>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a:cs typeface="Arial"/>
                </a:rPr>
                <a:t>Singapore</a:t>
              </a:r>
            </a:p>
          </p:txBody>
        </p:sp>
      </p:grpSp>
      <p:pic>
        <p:nvPicPr>
          <p:cNvPr id="57" name="Picture 56" descr="singapore_map.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652656" y="4532443"/>
            <a:ext cx="930428" cy="560208"/>
          </a:xfrm>
          <a:prstGeom prst="rect">
            <a:avLst/>
          </a:prstGeom>
          <a:noFill/>
          <a:ln w="76200">
            <a:noFill/>
            <a:miter lim="800000"/>
            <a:headEnd/>
            <a:tailEnd/>
          </a:ln>
          <a:effectLst/>
        </p:spPr>
      </p:pic>
      <p:grpSp>
        <p:nvGrpSpPr>
          <p:cNvPr id="5" name="Group 4"/>
          <p:cNvGrpSpPr/>
          <p:nvPr/>
        </p:nvGrpSpPr>
        <p:grpSpPr>
          <a:xfrm>
            <a:off x="5810250" y="1044053"/>
            <a:ext cx="2946400" cy="3553347"/>
            <a:chOff x="5580063" y="1338263"/>
            <a:chExt cx="2946400" cy="3553347"/>
          </a:xfrm>
        </p:grpSpPr>
        <p:pic>
          <p:nvPicPr>
            <p:cNvPr id="747548" name="Picture 28"/>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580063" y="1338263"/>
              <a:ext cx="2946400" cy="355334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747554" name="Rectangle 34"/>
            <p:cNvSpPr>
              <a:spLocks noChangeArrowheads="1"/>
            </p:cNvSpPr>
            <p:nvPr/>
          </p:nvSpPr>
          <p:spPr bwMode="auto">
            <a:xfrm>
              <a:off x="5738813" y="1350963"/>
              <a:ext cx="2695575" cy="3683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ko-KR" sz="2400" b="0" i="0" u="none" strike="noStrike" kern="1200" cap="none" spc="0" normalizeH="0" baseline="0" noProof="0" dirty="0">
                  <a:ln>
                    <a:noFill/>
                  </a:ln>
                  <a:solidFill>
                    <a:srgbClr val="33CC33"/>
                  </a:solidFill>
                  <a:effectLst/>
                  <a:uLnTx/>
                  <a:uFillTx/>
                  <a:latin typeface="Arial Black" charset="0"/>
                  <a:ea typeface="Gulim" charset="0"/>
                  <a:cs typeface="Gulim" charset="0"/>
                </a:rPr>
                <a:t>ISRAEL and…</a:t>
              </a:r>
            </a:p>
          </p:txBody>
        </p:sp>
        <p:sp>
          <p:nvSpPr>
            <p:cNvPr id="2" name="TextBox 1"/>
            <p:cNvSpPr txBox="1"/>
            <p:nvPr/>
          </p:nvSpPr>
          <p:spPr>
            <a:xfrm>
              <a:off x="6550736" y="2238673"/>
              <a:ext cx="1840643" cy="523220"/>
            </a:xfrm>
            <a:prstGeom prst="rect">
              <a:avLst/>
            </a:prstGeom>
            <a:solidFill>
              <a:srgbClr val="790015"/>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a:cs typeface="Arial"/>
                </a:rPr>
                <a:t>California</a:t>
              </a:r>
            </a:p>
          </p:txBody>
        </p:sp>
      </p:grpSp>
    </p:spTree>
    <p:extLst>
      <p:ext uri="{BB962C8B-B14F-4D97-AF65-F5344CB8AC3E}">
        <p14:creationId xmlns:p14="http://schemas.microsoft.com/office/powerpoint/2010/main" val="406061275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26" name="Picture 2" descr="Jesus the true vine in John 15 | Psephizo">
            <a:extLst>
              <a:ext uri="{FF2B5EF4-FFF2-40B4-BE49-F238E27FC236}">
                <a16:creationId xmlns:a16="http://schemas.microsoft.com/office/drawing/2014/main" id="{7F89D644-BBF0-CCD9-F28E-A1696A6266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89" r="5396"/>
          <a:stretch/>
        </p:blipFill>
        <p:spPr bwMode="auto">
          <a:xfrm>
            <a:off x="0" y="-13458"/>
            <a:ext cx="9144000" cy="6871458"/>
          </a:xfrm>
          <a:prstGeom prst="rect">
            <a:avLst/>
          </a:prstGeom>
          <a:noFill/>
          <a:extLst>
            <a:ext uri="{909E8E84-426E-40DD-AFC4-6F175D3DCCD1}">
              <a14:hiddenFill xmlns:a14="http://schemas.microsoft.com/office/drawing/2010/main">
                <a:solidFill>
                  <a:srgbClr val="FFFFFF"/>
                </a:solidFill>
              </a14:hiddenFill>
            </a:ext>
          </a:extLst>
        </p:spPr>
      </p:pic>
      <p:sp>
        <p:nvSpPr>
          <p:cNvPr id="159747" name="Rectangle 3">
            <a:extLst>
              <a:ext uri="{FF2B5EF4-FFF2-40B4-BE49-F238E27FC236}">
                <a16:creationId xmlns:a16="http://schemas.microsoft.com/office/drawing/2014/main" id="{AC553CAF-E425-FF46-BC91-D7FDF538245B}"/>
              </a:ext>
            </a:extLst>
          </p:cNvPr>
          <p:cNvSpPr>
            <a:spLocks noGrp="1" noChangeArrowheads="1"/>
          </p:cNvSpPr>
          <p:nvPr>
            <p:ph type="ctrTitle"/>
          </p:nvPr>
        </p:nvSpPr>
        <p:spPr>
          <a:xfrm>
            <a:off x="0" y="101888"/>
            <a:ext cx="4355976" cy="1022856"/>
          </a:xfrm>
          <a:effectLst/>
        </p:spPr>
        <p:txBody>
          <a:bodyPr/>
          <a:lstStyle/>
          <a:p>
            <a:pPr eaLnBrk="1" hangingPunct="1"/>
            <a:r>
              <a:rPr lang="en-US" altLang="en-US" sz="4000" dirty="0">
                <a:solidFill>
                  <a:schemeClr val="bg1"/>
                </a:solidFill>
                <a:effectLst>
                  <a:glow rad="228600">
                    <a:schemeClr val="accent4">
                      <a:satMod val="175000"/>
                      <a:alpha val="79000"/>
                    </a:schemeClr>
                  </a:glow>
                  <a:outerShdw blurRad="38100" dist="38100" dir="2700000" algn="tl">
                    <a:srgbClr val="808080"/>
                  </a:outerShdw>
                </a:effectLst>
                <a:latin typeface="Arial" panose="020B0604020202020204" pitchFamily="34" charset="0"/>
                <a:ea typeface="ＭＳ Ｐゴシック" panose="020B0600070205080204" pitchFamily="34" charset="-128"/>
              </a:rPr>
              <a:t>I am the Vine</a:t>
            </a:r>
            <a:endParaRPr lang="en-US" altLang="en-US" sz="2800" dirty="0">
              <a:effectLst>
                <a:glow rad="228600">
                  <a:schemeClr val="accent4">
                    <a:satMod val="175000"/>
                    <a:alpha val="79000"/>
                  </a:schemeClr>
                </a:glow>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194563" name="Text Box 14">
            <a:extLst>
              <a:ext uri="{FF2B5EF4-FFF2-40B4-BE49-F238E27FC236}">
                <a16:creationId xmlns:a16="http://schemas.microsoft.com/office/drawing/2014/main" id="{C04107AF-4D54-AC4F-8916-354B26848DA2}"/>
              </a:ext>
            </a:extLst>
          </p:cNvPr>
          <p:cNvSpPr txBox="1">
            <a:spLocks noChangeArrowheads="1"/>
          </p:cNvSpPr>
          <p:nvPr/>
        </p:nvSpPr>
        <p:spPr bwMode="auto">
          <a:xfrm>
            <a:off x="9252520" y="69274"/>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dirty="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Rectangle 3">
            <a:extLst>
              <a:ext uri="{FF2B5EF4-FFF2-40B4-BE49-F238E27FC236}">
                <a16:creationId xmlns:a16="http://schemas.microsoft.com/office/drawing/2014/main" id="{254C8EF2-ECD2-4E4C-54BF-70E11F5C592B}"/>
              </a:ext>
            </a:extLst>
          </p:cNvPr>
          <p:cNvSpPr txBox="1">
            <a:spLocks noChangeArrowheads="1"/>
          </p:cNvSpPr>
          <p:nvPr/>
        </p:nvSpPr>
        <p:spPr bwMode="auto">
          <a:xfrm>
            <a:off x="20810" y="6072938"/>
            <a:ext cx="5199482" cy="6572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a:noFill/>
                </a:ln>
                <a:solidFill>
                  <a:srgbClr val="FFFFFF"/>
                </a:solidFill>
                <a:effectLst>
                  <a:glow rad="228600">
                    <a:srgbClr val="000000">
                      <a:satMod val="175000"/>
                      <a:alpha val="79000"/>
                    </a:srgbClr>
                  </a:glow>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a:rPr>
              <a:t>John 15:5 </a:t>
            </a:r>
            <a:r>
              <a:rPr kumimoji="0" lang="en-US" altLang="en-US" sz="4000" b="1" i="0" u="none" strike="noStrike" kern="0" cap="none" spc="0" normalizeH="0" baseline="0" noProof="0" dirty="0">
                <a:ln>
                  <a:noFill/>
                </a:ln>
                <a:solidFill>
                  <a:srgbClr val="FFFFFF"/>
                </a:solidFill>
                <a:effectLst>
                  <a:glow rad="228600">
                    <a:srgbClr val="000000">
                      <a:satMod val="175000"/>
                      <a:alpha val="79000"/>
                    </a:srgbClr>
                  </a:glow>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a:rPr>
              <a:t>NLT</a:t>
            </a:r>
            <a:endParaRPr kumimoji="0" lang="en-US" altLang="en-US" sz="3200" b="1" i="0" u="none" strike="noStrike" kern="0" cap="none" spc="0" normalizeH="0" baseline="0" noProof="0" dirty="0">
              <a:ln>
                <a:noFill/>
              </a:ln>
              <a:solidFill>
                <a:srgbClr val="000000"/>
              </a:solidFill>
              <a:effectLst>
                <a:glow rad="228600">
                  <a:srgbClr val="000000">
                    <a:satMod val="175000"/>
                    <a:alpha val="79000"/>
                  </a:srgbClr>
                </a:glow>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Arial"/>
            </a:endParaRPr>
          </a:p>
        </p:txBody>
      </p:sp>
      <p:sp>
        <p:nvSpPr>
          <p:cNvPr id="3" name="Rectangle 3">
            <a:extLst>
              <a:ext uri="{FF2B5EF4-FFF2-40B4-BE49-F238E27FC236}">
                <a16:creationId xmlns:a16="http://schemas.microsoft.com/office/drawing/2014/main" id="{E2A08E42-326B-943E-C188-65A260B05322}"/>
              </a:ext>
            </a:extLst>
          </p:cNvPr>
          <p:cNvSpPr txBox="1">
            <a:spLocks noChangeArrowheads="1"/>
          </p:cNvSpPr>
          <p:nvPr/>
        </p:nvSpPr>
        <p:spPr bwMode="auto">
          <a:xfrm>
            <a:off x="3923818" y="67164"/>
            <a:ext cx="4355976" cy="10228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a:noFill/>
                </a:ln>
                <a:solidFill>
                  <a:srgbClr val="FFFFFF"/>
                </a:solidFill>
                <a:effectLst>
                  <a:glow rad="228600">
                    <a:srgbClr val="000000">
                      <a:satMod val="175000"/>
                      <a:alpha val="79000"/>
                    </a:srgbClr>
                  </a:glow>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a:rPr>
              <a:t>You are the branches</a:t>
            </a:r>
            <a:endParaRPr kumimoji="0" lang="en-US" altLang="en-US" sz="2800" b="1" i="0" u="none" strike="noStrike" kern="0" cap="none" spc="0" normalizeH="0" baseline="0" noProof="0" dirty="0">
              <a:ln>
                <a:noFill/>
              </a:ln>
              <a:solidFill>
                <a:srgbClr val="000000"/>
              </a:solidFill>
              <a:effectLst>
                <a:glow rad="228600">
                  <a:srgbClr val="000000">
                    <a:satMod val="175000"/>
                    <a:alpha val="79000"/>
                  </a:srgbClr>
                </a:glow>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Arial"/>
            </a:endParaRPr>
          </a:p>
        </p:txBody>
      </p:sp>
      <p:sp>
        <p:nvSpPr>
          <p:cNvPr id="4" name="Rectangle 3">
            <a:extLst>
              <a:ext uri="{FF2B5EF4-FFF2-40B4-BE49-F238E27FC236}">
                <a16:creationId xmlns:a16="http://schemas.microsoft.com/office/drawing/2014/main" id="{62249006-9494-0886-9DCC-C108FCC46C40}"/>
              </a:ext>
            </a:extLst>
          </p:cNvPr>
          <p:cNvSpPr txBox="1">
            <a:spLocks noChangeArrowheads="1"/>
          </p:cNvSpPr>
          <p:nvPr/>
        </p:nvSpPr>
        <p:spPr bwMode="auto">
          <a:xfrm>
            <a:off x="1115616" y="1768642"/>
            <a:ext cx="5462699" cy="33885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a:noFill/>
                </a:ln>
                <a:solidFill>
                  <a:srgbClr val="FFFFFF"/>
                </a:solidFill>
                <a:effectLst>
                  <a:glow rad="228600">
                    <a:srgbClr val="000000">
                      <a:satMod val="175000"/>
                      <a:alpha val="79000"/>
                    </a:srgbClr>
                  </a:glow>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a:rPr>
              <a:t>Those who remain in me, and I in them, will produce much fruit. For apart from me you can do nothing.</a:t>
            </a:r>
          </a:p>
        </p:txBody>
      </p:sp>
    </p:spTree>
    <p:extLst>
      <p:ext uri="{BB962C8B-B14F-4D97-AF65-F5344CB8AC3E}">
        <p14:creationId xmlns:p14="http://schemas.microsoft.com/office/powerpoint/2010/main" val="70479367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9747"/>
                                        </p:tgtEl>
                                        <p:attrNameLst>
                                          <p:attrName>style.visibility</p:attrName>
                                        </p:attrNameLst>
                                      </p:cBhvr>
                                      <p:to>
                                        <p:strVal val="visible"/>
                                      </p:to>
                                    </p:set>
                                    <p:animEffect transition="in" filter="checkerboard(across)">
                                      <p:cBhvr>
                                        <p:cTn id="7" dur="500"/>
                                        <p:tgtEl>
                                          <p:spTgt spid="15974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7" grpId="0"/>
      <p:bldP spid="3" grpId="0"/>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6337604"/>
          </a:xfrm>
          <a:effectLst>
            <a:outerShdw blurRad="63500" dist="35921" dir="2700000" algn="ctr" rotWithShape="0">
              <a:schemeClr val="tx2">
                <a:alpha val="74998"/>
              </a:schemeClr>
            </a:outerShdw>
          </a:effectLst>
        </p:spPr>
        <p:txBody>
          <a:bodyPr/>
          <a:lstStyle/>
          <a:p>
            <a:pPr>
              <a:defRPr/>
            </a:pPr>
            <a:r>
              <a:rPr lang="en-US" sz="7200" b="1" dirty="0">
                <a:effectLst>
                  <a:glow rad="127000">
                    <a:schemeClr val="tx1"/>
                  </a:glow>
                </a:effectLst>
                <a:latin typeface="Arial" charset="0"/>
                <a:ea typeface="ＭＳ Ｐゴシック" charset="0"/>
                <a:cs typeface="ＭＳ Ｐゴシック" charset="0"/>
              </a:rPr>
              <a:t>9. Jesus, the Kingdom and the Land</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390107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35537041-488D-D044-B4EE-56712A5DA180}"/>
              </a:ext>
            </a:extLst>
          </p:cNvPr>
          <p:cNvSpPr txBox="1">
            <a:spLocks noChangeArrowheads="1"/>
          </p:cNvSpPr>
          <p:nvPr/>
        </p:nvSpPr>
        <p:spPr>
          <a:xfrm>
            <a:off x="2" y="2"/>
            <a:ext cx="9144688" cy="764704"/>
          </a:xfrm>
          <a:prstGeom prst="rect">
            <a:avLst/>
          </a:prstGeom>
          <a:noFill/>
          <a:ln w="9525">
            <a:noFill/>
            <a:miter lim="800000"/>
            <a:headEnd/>
            <a:tailEnd/>
          </a:ln>
          <a:effectLst/>
        </p:spPr>
        <p:txBody>
          <a:bodyPr lIns="91967" tIns="45986" rIns="91967" bIns="45986" anchor="ctr"/>
          <a:lstStyle>
            <a:defPPr>
              <a:defRPr lang="en-US"/>
            </a:defPPr>
            <a:lvl1pPr>
              <a:defRPr sz="2800" b="1">
                <a:solidFill>
                  <a:srgbClr val="FFFFFF"/>
                </a:solidFill>
                <a:effectLst>
                  <a:glow rad="228600">
                    <a:schemeClr val="tx1"/>
                  </a:glow>
                </a:effectLst>
                <a:latin typeface="Arial"/>
                <a:cs typeface="Arial"/>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 Great Question (Acts 1:6)</a:t>
            </a:r>
          </a:p>
        </p:txBody>
      </p:sp>
      <p:sp>
        <p:nvSpPr>
          <p:cNvPr id="4" name="Rectangle 3">
            <a:extLst>
              <a:ext uri="{FF2B5EF4-FFF2-40B4-BE49-F238E27FC236}">
                <a16:creationId xmlns:a16="http://schemas.microsoft.com/office/drawing/2014/main" id="{77463DDD-7597-C444-9DC4-DBDB1A0FF2B5}"/>
              </a:ext>
            </a:extLst>
          </p:cNvPr>
          <p:cNvSpPr>
            <a:spLocks noChangeArrowheads="1"/>
          </p:cNvSpPr>
          <p:nvPr/>
        </p:nvSpPr>
        <p:spPr bwMode="auto">
          <a:xfrm>
            <a:off x="0" y="4149080"/>
            <a:ext cx="9144000" cy="2448272"/>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So when they met together, they asked him, “Lord, are you at this time going to restore the kingdom to Israel?” </a:t>
            </a:r>
          </a:p>
        </p:txBody>
      </p:sp>
    </p:spTree>
    <p:extLst>
      <p:ext uri="{BB962C8B-B14F-4D97-AF65-F5344CB8AC3E}">
        <p14:creationId xmlns:p14="http://schemas.microsoft.com/office/powerpoint/2010/main" val="9635064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DCC09675-643D-0B44-AE77-378E335525D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35537041-488D-D044-B4EE-56712A5DA180}"/>
              </a:ext>
            </a:extLst>
          </p:cNvPr>
          <p:cNvSpPr txBox="1">
            <a:spLocks noChangeArrowheads="1"/>
          </p:cNvSpPr>
          <p:nvPr/>
        </p:nvSpPr>
        <p:spPr>
          <a:xfrm>
            <a:off x="2" y="2"/>
            <a:ext cx="9144688" cy="764704"/>
          </a:xfrm>
          <a:prstGeom prst="rect">
            <a:avLst/>
          </a:prstGeom>
          <a:noFill/>
          <a:ln w="9525">
            <a:noFill/>
            <a:miter lim="800000"/>
            <a:headEnd/>
            <a:tailEnd/>
          </a:ln>
          <a:effectLst/>
        </p:spPr>
        <p:txBody>
          <a:bodyPr lIns="91967" tIns="45986" rIns="91967" bIns="45986" anchor="ctr"/>
          <a:lstStyle>
            <a:defPPr>
              <a:defRPr lang="en-US"/>
            </a:defPPr>
            <a:lvl1pPr>
              <a:defRPr sz="2800" b="1">
                <a:solidFill>
                  <a:srgbClr val="FFFFFF"/>
                </a:solidFill>
                <a:effectLst>
                  <a:glow rad="228600">
                    <a:schemeClr val="tx1"/>
                  </a:glow>
                </a:effectLst>
                <a:latin typeface="Arial"/>
                <a:cs typeface="Arial"/>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 Great Answer (Acts 1:7)</a:t>
            </a:r>
          </a:p>
        </p:txBody>
      </p:sp>
      <p:sp>
        <p:nvSpPr>
          <p:cNvPr id="4" name="Rectangle 3">
            <a:extLst>
              <a:ext uri="{FF2B5EF4-FFF2-40B4-BE49-F238E27FC236}">
                <a16:creationId xmlns:a16="http://schemas.microsoft.com/office/drawing/2014/main" id="{77463DDD-7597-C444-9DC4-DBDB1A0FF2B5}"/>
              </a:ext>
            </a:extLst>
          </p:cNvPr>
          <p:cNvSpPr>
            <a:spLocks noChangeArrowheads="1"/>
          </p:cNvSpPr>
          <p:nvPr/>
        </p:nvSpPr>
        <p:spPr bwMode="auto">
          <a:xfrm>
            <a:off x="0" y="4149080"/>
            <a:ext cx="9144000" cy="2448272"/>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He said to them: “It is not for you to know the times or dates the Father has set by his own authority.”</a:t>
            </a:r>
          </a:p>
        </p:txBody>
      </p:sp>
    </p:spTree>
    <p:extLst>
      <p:ext uri="{BB962C8B-B14F-4D97-AF65-F5344CB8AC3E}">
        <p14:creationId xmlns:p14="http://schemas.microsoft.com/office/powerpoint/2010/main" val="131716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1954" name="Rectangle 2"/>
          <p:cNvSpPr>
            <a:spLocks noGrp="1" noChangeArrowheads="1"/>
          </p:cNvSpPr>
          <p:nvPr>
            <p:ph type="title" idx="4294967295"/>
          </p:nvPr>
        </p:nvSpPr>
        <p:spPr>
          <a:xfrm>
            <a:off x="-152399" y="304800"/>
            <a:ext cx="4648200" cy="990600"/>
          </a:xfrm>
          <a:effectLst>
            <a:outerShdw blurRad="63500" dist="35921" dir="2700000" algn="ctr" rotWithShape="0">
              <a:schemeClr val="tx2">
                <a:alpha val="74998"/>
              </a:schemeClr>
            </a:outerShdw>
          </a:effectLst>
        </p:spPr>
        <p:txBody>
          <a:bodyPr/>
          <a:lstStyle/>
          <a:p>
            <a:pPr eaLnBrk="1" hangingPunct="1">
              <a:defRPr/>
            </a:pPr>
            <a:r>
              <a:rPr lang="en-US" b="1">
                <a:latin typeface="Arial" charset="0"/>
                <a:ea typeface="ＭＳ Ｐゴシック" charset="0"/>
                <a:cs typeface="ＭＳ Ｐゴシック" charset="0"/>
              </a:rPr>
              <a:t>Acts 1:8 </a:t>
            </a:r>
            <a:r>
              <a:rPr lang="en-US" sz="3200" b="1">
                <a:latin typeface="Arial" charset="0"/>
                <a:ea typeface="ＭＳ Ｐゴシック" charset="0"/>
                <a:cs typeface="ＭＳ Ｐゴシック" charset="0"/>
              </a:rPr>
              <a:t>NAU</a:t>
            </a:r>
            <a:endParaRPr lang="en-US" sz="1800" b="1">
              <a:latin typeface="Arial" charset="0"/>
              <a:ea typeface="ＭＳ Ｐゴシック" charset="0"/>
              <a:cs typeface="ＭＳ Ｐゴシック" charset="0"/>
            </a:endParaRPr>
          </a:p>
        </p:txBody>
      </p:sp>
      <p:pic>
        <p:nvPicPr>
          <p:cNvPr id="241667" name="Picture 3" descr="Maps and Charts of Isra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68" name="Text Box 4"/>
          <p:cNvSpPr txBox="1">
            <a:spLocks noChangeArrowheads="1"/>
          </p:cNvSpPr>
          <p:nvPr/>
        </p:nvSpPr>
        <p:spPr bwMode="auto">
          <a:xfrm>
            <a:off x="179388" y="1524015"/>
            <a:ext cx="4648200" cy="5070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But you shall receive power when the Holy Spirit has come upon you; and you shall be My witnesses both in </a:t>
            </a:r>
            <a:r>
              <a:rPr kumimoji="0" lang="en-US" altLang="ja-JP" sz="3200" b="1" i="0" u="none" strike="noStrike" kern="1200" cap="none" spc="0" normalizeH="0" baseline="0" noProof="0" dirty="0">
                <a:ln>
                  <a:noFill/>
                </a:ln>
                <a:solidFill>
                  <a:srgbClr val="FF8000"/>
                </a:solidFill>
                <a:effectLst/>
                <a:uLnTx/>
                <a:uFillTx/>
                <a:latin typeface="Arial" charset="0"/>
                <a:ea typeface="ＭＳ Ｐゴシック" charset="0"/>
              </a:rPr>
              <a:t>Jerusalem</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 and in all </a:t>
            </a:r>
            <a:r>
              <a:rPr kumimoji="0" lang="en-US" altLang="ja-JP" sz="3200" b="1" i="0" u="none" strike="noStrike" kern="1200" cap="none" spc="0" normalizeH="0" baseline="0" noProof="0" dirty="0">
                <a:ln>
                  <a:noFill/>
                </a:ln>
                <a:solidFill>
                  <a:srgbClr val="333399">
                    <a:lumMod val="40000"/>
                    <a:lumOff val="60000"/>
                  </a:srgbClr>
                </a:solidFill>
                <a:effectLst/>
                <a:uLnTx/>
                <a:uFillTx/>
                <a:latin typeface="Arial" charset="0"/>
                <a:ea typeface="ＭＳ Ｐゴシック" charset="0"/>
              </a:rPr>
              <a:t>Judea and Samaria</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 and even to the </a:t>
            </a:r>
            <a:r>
              <a:rPr kumimoji="0" lang="en-US" altLang="ja-JP" sz="3200" b="1" i="0" u="none" strike="noStrike" kern="1200" cap="none" spc="0" normalizeH="0" baseline="0" noProof="0" dirty="0">
                <a:ln>
                  <a:noFill/>
                </a:ln>
                <a:solidFill>
                  <a:srgbClr val="FFFF00"/>
                </a:solidFill>
                <a:effectLst/>
                <a:uLnTx/>
                <a:uFillTx/>
                <a:latin typeface="Arial" charset="0"/>
                <a:ea typeface="ＭＳ Ｐゴシック" charset="0"/>
              </a:rPr>
              <a:t>remotest part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 of the earth.</a:t>
            </a:r>
            <a:r>
              <a:rPr kumimoji="0" lang="ru-RU" altLang="ja-JP" sz="32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81957" name="Freeform 5"/>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1958" name="Text Box 6"/>
          <p:cNvSpPr txBox="1">
            <a:spLocks noChangeArrowheads="1"/>
          </p:cNvSpPr>
          <p:nvPr/>
        </p:nvSpPr>
        <p:spPr bwMode="auto">
          <a:xfrm>
            <a:off x="6858000" y="3276600"/>
            <a:ext cx="16764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itchFamily="-112" charset="0"/>
                <a:ea typeface="ＭＳ Ｐゴシック"/>
                <a:cs typeface="+mn-cs"/>
              </a:rPr>
              <a:t>Judea</a:t>
            </a:r>
          </a:p>
        </p:txBody>
      </p:sp>
      <p:sp>
        <p:nvSpPr>
          <p:cNvPr id="381959" name="Text Box 7"/>
          <p:cNvSpPr txBox="1">
            <a:spLocks noChangeArrowheads="1"/>
          </p:cNvSpPr>
          <p:nvPr/>
        </p:nvSpPr>
        <p:spPr bwMode="auto">
          <a:xfrm>
            <a:off x="4800600" y="228610"/>
            <a:ext cx="2286000" cy="1087905"/>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remotest part</a:t>
            </a:r>
            <a:r>
              <a:rPr kumimoji="0" lang="ru-RU" altLang="ja-JP"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381960" name="Freeform 8"/>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1961" name="Freeform 9"/>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1962" name="Text Box 10"/>
          <p:cNvSpPr txBox="1">
            <a:spLocks noChangeArrowheads="1"/>
          </p:cNvSpPr>
          <p:nvPr/>
        </p:nvSpPr>
        <p:spPr bwMode="auto">
          <a:xfrm>
            <a:off x="6629400" y="1981200"/>
            <a:ext cx="18288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itchFamily="-112" charset="0"/>
                <a:ea typeface="ＭＳ Ｐゴシック"/>
                <a:cs typeface="+mn-cs"/>
              </a:rPr>
              <a:t>Samaria</a:t>
            </a:r>
          </a:p>
        </p:txBody>
      </p:sp>
      <p:sp>
        <p:nvSpPr>
          <p:cNvPr id="381963" name="Text Box 11"/>
          <p:cNvSpPr txBox="1">
            <a:spLocks noChangeArrowheads="1"/>
          </p:cNvSpPr>
          <p:nvPr/>
        </p:nvSpPr>
        <p:spPr bwMode="auto">
          <a:xfrm>
            <a:off x="5715000" y="2628900"/>
            <a:ext cx="26670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8000"/>
                </a:solidFill>
                <a:effectLst>
                  <a:glow rad="101600">
                    <a:srgbClr val="000000">
                      <a:alpha val="75000"/>
                    </a:srgbClr>
                  </a:glow>
                </a:effectLst>
                <a:uLnTx/>
                <a:uFillTx/>
                <a:latin typeface="Arial" pitchFamily="-112" charset="0"/>
                <a:ea typeface="ＭＳ Ｐゴシック"/>
                <a:cs typeface="+mn-cs"/>
              </a:rPr>
              <a:t>Jerusalem</a:t>
            </a:r>
          </a:p>
        </p:txBody>
      </p:sp>
      <p:sp>
        <p:nvSpPr>
          <p:cNvPr id="381964" name="AutoShape 12"/>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277304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19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196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38195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1957"/>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81962">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8196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81964"/>
                                        </p:tgtEl>
                                        <p:attrNameLst>
                                          <p:attrName>style.visibility</p:attrName>
                                        </p:attrNameLst>
                                      </p:cBhvr>
                                      <p:to>
                                        <p:strVal val="visible"/>
                                      </p:to>
                                    </p:set>
                                    <p:animEffect transition="in" filter="wipe(down)">
                                      <p:cBhvr>
                                        <p:cTn id="24" dur="500"/>
                                        <p:tgtEl>
                                          <p:spTgt spid="381964"/>
                                        </p:tgtEl>
                                      </p:cBhvr>
                                    </p:animEffec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819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7" grpId="0" animBg="1"/>
      <p:bldP spid="381958" grpId="0" build="p" autoUpdateAnimBg="0"/>
      <p:bldP spid="381959" grpId="0" build="allAtOnce"/>
      <p:bldP spid="381960" grpId="0" animBg="1"/>
      <p:bldP spid="381961" grpId="0" animBg="1"/>
      <p:bldP spid="381962" grpId="0" build="p" autoUpdateAnimBg="0"/>
      <p:bldP spid="381963" grpId="0" build="p" autoUpdateAnimBg="0"/>
      <p:bldP spid="38196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9" name="Rectangle 3"/>
          <p:cNvSpPr>
            <a:spLocks noGrp="1" noChangeArrowheads="1"/>
          </p:cNvSpPr>
          <p:nvPr>
            <p:ph type="title"/>
          </p:nvPr>
        </p:nvSpPr>
        <p:spPr>
          <a:xfrm>
            <a:off x="4140200" y="20638"/>
            <a:ext cx="3816350" cy="1895475"/>
          </a:xfrm>
        </p:spPr>
        <p:txBody>
          <a:bodyPr/>
          <a:lstStyle/>
          <a:p>
            <a:pPr algn="l" eaLnBrk="1" hangingPunct="1">
              <a:defRPr/>
            </a:pPr>
            <a:r>
              <a:rPr lang="en-US" b="1" dirty="0">
                <a:effectLst>
                  <a:outerShdw blurRad="38100" dist="38100" dir="2700000" algn="tl">
                    <a:srgbClr val="FFFFFF"/>
                  </a:outerShdw>
                </a:effectLst>
                <a:cs typeface="+mj-cs"/>
              </a:rPr>
              <a:t>A Literal, Political Kingdom</a:t>
            </a:r>
            <a:endParaRPr lang="en-US" sz="2800" b="1" dirty="0">
              <a:effectLst>
                <a:outerShdw blurRad="38100" dist="38100" dir="2700000" algn="tl">
                  <a:srgbClr val="FFFFFF"/>
                </a:outerShdw>
              </a:effectLst>
              <a:cs typeface="+mj-cs"/>
            </a:endParaRPr>
          </a:p>
        </p:txBody>
      </p:sp>
      <p:sp>
        <p:nvSpPr>
          <p:cNvPr id="24580" name="Rectangle 4"/>
          <p:cNvSpPr>
            <a:spLocks noGrp="1" noChangeArrowheads="1"/>
          </p:cNvSpPr>
          <p:nvPr>
            <p:ph type="body" idx="1"/>
          </p:nvPr>
        </p:nvSpPr>
        <p:spPr>
          <a:xfrm>
            <a:off x="22225" y="0"/>
            <a:ext cx="3973513" cy="6858000"/>
          </a:xfrm>
        </p:spPr>
        <p:txBody>
          <a:bodyPr anchor="ctr"/>
          <a:lstStyle/>
          <a:p>
            <a:pPr marL="14288" indent="-14288" algn="ctr" eaLnBrk="1" hangingPunct="1">
              <a:buFontTx/>
              <a:buNone/>
              <a:defRPr/>
            </a:pP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"Jesus replied, 'I assure you that when the world is made new and the Son of Man sits upon his glorious throne, you who have been my followers will also sit on twelve thrones, judging the twelve tribes of Israel'" </a:t>
            </a:r>
            <a:b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b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(Matt. 19:28 </a:t>
            </a:r>
            <a:r>
              <a:rPr lang="en-US" sz="2400" b="1" i="1" dirty="0">
                <a:solidFill>
                  <a:srgbClr val="FFFFFF"/>
                </a:solidFill>
                <a:effectLst>
                  <a:glow rad="101600">
                    <a:schemeClr val="tx1">
                      <a:alpha val="75000"/>
                    </a:schemeClr>
                  </a:glow>
                  <a:outerShdw blurRad="50800" dist="88900" dir="2700000" algn="tl" rotWithShape="0">
                    <a:srgbClr val="000000"/>
                  </a:outerShdw>
                </a:effectLst>
                <a:cs typeface="+mn-cs"/>
              </a:rPr>
              <a:t>NLT</a:t>
            </a: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a:t>
            </a:r>
          </a:p>
        </p:txBody>
      </p:sp>
    </p:spTree>
    <p:extLst>
      <p:ext uri="{BB962C8B-B14F-4D97-AF65-F5344CB8AC3E}">
        <p14:creationId xmlns:p14="http://schemas.microsoft.com/office/powerpoint/2010/main" val="178214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6337604"/>
          </a:xfrm>
          <a:effectLst>
            <a:outerShdw blurRad="63500" dist="35921" dir="2700000" algn="ctr" rotWithShape="0">
              <a:schemeClr val="tx2">
                <a:alpha val="74998"/>
              </a:schemeClr>
            </a:outerShdw>
          </a:effectLst>
        </p:spPr>
        <p:txBody>
          <a:bodyPr/>
          <a:lstStyle/>
          <a:p>
            <a:pPr>
              <a:defRPr/>
            </a:pPr>
            <a:r>
              <a:rPr lang="en-US" sz="7200" b="1" dirty="0">
                <a:effectLst>
                  <a:glow rad="127000">
                    <a:schemeClr val="tx1"/>
                  </a:glow>
                </a:effectLst>
                <a:latin typeface="Arial" charset="0"/>
                <a:ea typeface="ＭＳ Ｐゴシック" charset="0"/>
                <a:cs typeface="ＭＳ Ｐゴシック" charset="0"/>
              </a:rPr>
              <a:t>10. Paul and the Abrahamic Inheritance</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342813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39953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promises were spoken to Abraham and to his seed. The Scripture does not say “and to </a:t>
            </a:r>
            <a:r>
              <a:rPr lang="en-US" sz="3600" b="1" dirty="0">
                <a:solidFill>
                  <a:srgbClr val="FFFF00"/>
                </a:solidFill>
                <a:effectLst>
                  <a:glow rad="127000">
                    <a:schemeClr val="tx1"/>
                  </a:glow>
                </a:effectLst>
                <a:latin typeface="Arial" charset="0"/>
                <a:ea typeface="ＭＳ Ｐゴシック" charset="0"/>
                <a:cs typeface="ＭＳ Ｐゴシック" charset="0"/>
              </a:rPr>
              <a:t>seeds</a:t>
            </a:r>
            <a:r>
              <a:rPr lang="en-US" sz="3600" b="1" dirty="0">
                <a:effectLst>
                  <a:glow rad="127000">
                    <a:schemeClr val="tx1"/>
                  </a:glow>
                </a:effectLst>
                <a:latin typeface="Arial" charset="0"/>
                <a:ea typeface="ＭＳ Ｐゴシック" charset="0"/>
                <a:cs typeface="ＭＳ Ｐゴシック" charset="0"/>
              </a:rPr>
              <a:t>,’ meaning many people, but ‘and to your </a:t>
            </a:r>
            <a:r>
              <a:rPr lang="en-US" sz="3600" b="1" dirty="0">
                <a:solidFill>
                  <a:srgbClr val="FFFF00"/>
                </a:solidFill>
                <a:effectLst>
                  <a:glow rad="127000">
                    <a:schemeClr val="tx1"/>
                  </a:glow>
                </a:effectLst>
                <a:latin typeface="Arial" charset="0"/>
                <a:ea typeface="ＭＳ Ｐゴシック" charset="0"/>
                <a:cs typeface="ＭＳ Ｐゴシック" charset="0"/>
              </a:rPr>
              <a:t>seed</a:t>
            </a:r>
            <a:r>
              <a:rPr lang="en-US" sz="3600" b="1" dirty="0">
                <a:effectLst>
                  <a:glow rad="127000">
                    <a:schemeClr val="tx1"/>
                  </a:glow>
                </a:effectLst>
                <a:latin typeface="Arial" charset="0"/>
                <a:ea typeface="ＭＳ Ｐゴシック" charset="0"/>
                <a:cs typeface="ＭＳ Ｐゴシック" charset="0"/>
              </a:rPr>
              <a:t>,’ meaning one person, who is Christ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(Gal 3:16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66D4949A-794F-2049-AB57-BFAEBA912651}"/>
              </a:ext>
            </a:extLst>
          </p:cNvPr>
          <p:cNvSpPr txBox="1">
            <a:spLocks noChangeArrowheads="1"/>
          </p:cNvSpPr>
          <p:nvPr/>
        </p:nvSpPr>
        <p:spPr bwMode="auto">
          <a:xfrm>
            <a:off x="0" y="3080825"/>
            <a:ext cx="9144000" cy="3777175"/>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3500000" scaled="1"/>
            <a:tileRect/>
          </a:gra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kern="0" dirty="0">
                <a:effectLst>
                  <a:glow rad="127000">
                    <a:schemeClr val="tx1"/>
                  </a:glow>
                </a:effectLst>
                <a:latin typeface="Arial" charset="0"/>
                <a:ea typeface="ＭＳ Ｐゴシック" charset="0"/>
                <a:cs typeface="ＭＳ Ｐゴシック" charset="0"/>
              </a:rPr>
              <a:t>“The stress on seed (cf. Gen. 12:7; 13:15; 24:7), not seeds, was made simply to remind the readers that the faithful in Israel had always recognized that blessing would ultimately come through a single individual, the Messiah (cf. Gal. 3:19).” </a:t>
            </a:r>
            <a:br>
              <a:rPr lang="en-US" sz="3200" b="1" kern="0" dirty="0">
                <a:effectLst>
                  <a:glow rad="127000">
                    <a:schemeClr val="tx1"/>
                  </a:glow>
                </a:effectLst>
                <a:latin typeface="Arial" charset="0"/>
                <a:ea typeface="ＭＳ Ｐゴシック" charset="0"/>
                <a:cs typeface="ＭＳ Ｐゴシック" charset="0"/>
              </a:rPr>
            </a:br>
            <a:r>
              <a:rPr lang="en-US" sz="3200" b="1" kern="0" dirty="0">
                <a:effectLst>
                  <a:glow rad="127000">
                    <a:schemeClr val="tx1"/>
                  </a:glow>
                </a:effectLst>
                <a:latin typeface="Arial" charset="0"/>
                <a:ea typeface="ＭＳ Ｐゴシック" charset="0"/>
                <a:cs typeface="ＭＳ Ｐゴシック" charset="0"/>
              </a:rPr>
              <a:t>—Campbell, </a:t>
            </a:r>
            <a:r>
              <a:rPr lang="en-US" sz="3200" b="1" i="1" kern="0" dirty="0">
                <a:effectLst>
                  <a:glow rad="127000">
                    <a:schemeClr val="tx1"/>
                  </a:glow>
                </a:effectLst>
                <a:latin typeface="Arial" charset="0"/>
                <a:ea typeface="ＭＳ Ｐゴシック" charset="0"/>
                <a:cs typeface="ＭＳ Ｐゴシック" charset="0"/>
              </a:rPr>
              <a:t>BKC, </a:t>
            </a:r>
            <a:r>
              <a:rPr lang="en-US" sz="3200" b="1" kern="0" dirty="0">
                <a:effectLst>
                  <a:glow rad="127000">
                    <a:schemeClr val="tx1"/>
                  </a:glow>
                </a:effectLst>
                <a:latin typeface="Arial" charset="0"/>
                <a:ea typeface="ＭＳ Ｐゴシック" charset="0"/>
                <a:cs typeface="ＭＳ Ｐゴシック" charset="0"/>
              </a:rPr>
              <a:t>2:598</a:t>
            </a:r>
          </a:p>
        </p:txBody>
      </p:sp>
    </p:spTree>
    <p:extLst>
      <p:ext uri="{BB962C8B-B14F-4D97-AF65-F5344CB8AC3E}">
        <p14:creationId xmlns:p14="http://schemas.microsoft.com/office/powerpoint/2010/main" val="3035964201"/>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75522" name="Rectangle 2"/>
          <p:cNvSpPr>
            <a:spLocks noGrp="1" noChangeArrowheads="1"/>
          </p:cNvSpPr>
          <p:nvPr>
            <p:ph type="title"/>
          </p:nvPr>
        </p:nvSpPr>
        <p:spPr>
          <a:xfrm>
            <a:off x="0" y="304800"/>
            <a:ext cx="9144000" cy="838200"/>
          </a:xfrm>
        </p:spPr>
        <p:txBody>
          <a:bodyPr/>
          <a:lstStyle/>
          <a:p>
            <a:pPr eaLnBrk="1" hangingPunct="1"/>
            <a:r>
              <a:rPr lang="en-US" sz="4000" b="1">
                <a:solidFill>
                  <a:schemeClr val="bg1"/>
                </a:solidFill>
                <a:latin typeface="Copperplate Gothic Light" charset="0"/>
                <a:ea typeface="ＭＳ Ｐゴシック" charset="-128"/>
                <a:cs typeface="ＭＳ Ｐゴシック" charset="-128"/>
              </a:rPr>
              <a:t>Righteousness in Romans</a:t>
            </a:r>
            <a:endParaRPr lang="en-US" sz="4000">
              <a:solidFill>
                <a:schemeClr val="bg1"/>
              </a:solidFill>
              <a:latin typeface="Copperplate Gothic Light" charset="0"/>
              <a:ea typeface="ＭＳ Ｐゴシック" charset="-128"/>
              <a:cs typeface="ＭＳ Ｐゴシック" charset="-128"/>
            </a:endParaRPr>
          </a:p>
        </p:txBody>
      </p:sp>
      <p:sp>
        <p:nvSpPr>
          <p:cNvPr id="875523" name="Text Box 3"/>
          <p:cNvSpPr txBox="1">
            <a:spLocks noChangeArrowheads="1"/>
          </p:cNvSpPr>
          <p:nvPr/>
        </p:nvSpPr>
        <p:spPr bwMode="auto">
          <a:xfrm>
            <a:off x="8382000" y="76200"/>
            <a:ext cx="698178"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128"/>
                <a:cs typeface="Arial"/>
              </a:rPr>
              <a:t>145</a:t>
            </a:r>
          </a:p>
        </p:txBody>
      </p:sp>
      <p:graphicFrame>
        <p:nvGraphicFramePr>
          <p:cNvPr id="433193" name="Group 41"/>
          <p:cNvGraphicFramePr>
            <a:graphicFrameLocks noGrp="1"/>
          </p:cNvGraphicFramePr>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Theme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charset="0"/>
                          <a:ea typeface="ＭＳ Ｐゴシック" charset="-128"/>
                          <a:cs typeface="ＭＳ Ｐゴシック" charset="-128"/>
                        </a:rPr>
                        <a:t>Needed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Provided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Imparted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Proved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Applied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Dissem-inated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Intro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Condem-nation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1:18–</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Justifi-cation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Sanctifi-cation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Election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9–11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Trans-form-ation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Propa-gation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15:14–</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Start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Sin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Salva-tion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Set </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Apart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Sove-reignty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Service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charset="0"/>
                          <a:ea typeface="ＭＳ Ｐゴシック" charset="-128"/>
                          <a:cs typeface="ＭＳ Ｐゴシック" charset="-128"/>
                        </a:rPr>
                        <a:t>Send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76546" name="Picture 25" descr="hasidic_jew_H_72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ln w="9525">
            <a:noFill/>
            <a:miter lim="800000"/>
            <a:headEnd/>
            <a:tailEnd/>
          </a:ln>
        </p:spPr>
      </p:pic>
      <p:sp>
        <p:nvSpPr>
          <p:cNvPr id="645124" name="Rectangle 2"/>
          <p:cNvSpPr>
            <a:spLocks noGrp="1" noChangeArrowheads="1"/>
          </p:cNvSpPr>
          <p:nvPr>
            <p:ph type="ctrTitle"/>
          </p:nvPr>
        </p:nvSpPr>
        <p:spPr>
          <a:xfrm>
            <a:off x="0" y="6096000"/>
            <a:ext cx="9144000" cy="762000"/>
          </a:xfrm>
          <a:solidFill>
            <a:schemeClr val="bg1"/>
          </a:solidFill>
        </p:spPr>
        <p:txBody>
          <a:bodyPr/>
          <a:lstStyle/>
          <a:p>
            <a:pPr eaLnBrk="1" hangingPunct="1"/>
            <a:r>
              <a:rPr lang="en-US" altLang="ja-JP" sz="2800" b="1" dirty="0">
                <a:solidFill>
                  <a:schemeClr val="tx1"/>
                </a:solidFill>
                <a:ea typeface="Arial" charset="0"/>
                <a:cs typeface="Arial" charset="0"/>
              </a:rPr>
              <a:t>"Israel" always means ethnic seed of Jacob (9:1-5)</a:t>
            </a:r>
            <a:endParaRPr lang="en-US" sz="4000" dirty="0">
              <a:solidFill>
                <a:schemeClr val="tx1"/>
              </a:solidFill>
              <a:ea typeface="Arial" charset="0"/>
              <a:cs typeface="Arial" charset="0"/>
            </a:endParaRPr>
          </a:p>
        </p:txBody>
      </p:sp>
      <p:sp>
        <p:nvSpPr>
          <p:cNvPr id="1333252" name="Text Box 4"/>
          <p:cNvSpPr txBox="1">
            <a:spLocks noChangeArrowheads="1"/>
          </p:cNvSpPr>
          <p:nvPr/>
        </p:nvSpPr>
        <p:spPr bwMode="auto">
          <a:xfrm>
            <a:off x="8229600" y="76200"/>
            <a:ext cx="869950" cy="461963"/>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pitchFamily="-112" charset="-128"/>
                <a:cs typeface="Arial"/>
              </a:rPr>
              <a:t>155v</a:t>
            </a:r>
          </a:p>
        </p:txBody>
      </p:sp>
      <p:sp>
        <p:nvSpPr>
          <p:cNvPr id="27" name="Text Box 4"/>
          <p:cNvSpPr txBox="1">
            <a:spLocks noChangeArrowheads="1"/>
          </p:cNvSpPr>
          <p:nvPr/>
        </p:nvSpPr>
        <p:spPr bwMode="auto">
          <a:xfrm>
            <a:off x="3657600" y="304800"/>
            <a:ext cx="3200400" cy="1816100"/>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185738" marR="0" lvl="0" indent="-185738"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ＭＳ Ｐゴシック" pitchFamily="-112" charset="-128"/>
                <a:cs typeface="Arial"/>
              </a:rPr>
              <a:t>"For not all who are descended from Israel are Israel" (9:6)</a:t>
            </a:r>
          </a:p>
        </p:txBody>
      </p:sp>
      <p:sp>
        <p:nvSpPr>
          <p:cNvPr id="28" name="Text Box 4"/>
          <p:cNvSpPr txBox="1">
            <a:spLocks noChangeArrowheads="1"/>
          </p:cNvSpPr>
          <p:nvPr/>
        </p:nvSpPr>
        <p:spPr bwMode="auto">
          <a:xfrm>
            <a:off x="5105400" y="2828925"/>
            <a:ext cx="4038600" cy="954088"/>
          </a:xfrm>
          <a:prstGeom prst="rect">
            <a:avLst/>
          </a:prstGeom>
          <a:noFill/>
          <a:ln w="9525">
            <a:noFill/>
            <a:miter lim="800000"/>
            <a:headEnd/>
            <a:tailEnd/>
          </a:ln>
          <a:effectLst>
            <a:outerShdw blurRad="63500" dist="35921" dir="2700000" algn="ctr" rotWithShape="0">
              <a:schemeClr val="bg1">
                <a:alpha val="74998"/>
              </a:schemeClr>
            </a:outerShdw>
          </a:effectLst>
        </p:spPr>
        <p:txBody>
          <a:bodyPr>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Arial" charset="0"/>
                <a:cs typeface="Arial" charset="0"/>
              </a:rPr>
              <a:t>≠ </a:t>
            </a:r>
            <a:r>
              <a:rPr kumimoji="0" lang="en-US" altLang="ja-JP" sz="2800" b="1" i="0" u="none" strike="noStrike" kern="1200" cap="none" spc="0" normalizeH="0" baseline="0" noProof="0" dirty="0">
                <a:ln>
                  <a:noFill/>
                </a:ln>
                <a:solidFill>
                  <a:srgbClr val="000000"/>
                </a:solidFill>
                <a:effectLst/>
                <a:uLnTx/>
                <a:uFillTx/>
                <a:latin typeface="Arial" charset="0"/>
                <a:ea typeface="Arial" charset="0"/>
                <a:cs typeface="Arial" charset="0"/>
              </a:rPr>
              <a:t>"Israel" refers to believing Gentiles?!?!</a:t>
            </a:r>
            <a:endParaRPr kumimoji="0" lang="en-US" sz="28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29" name="Text Box 4"/>
          <p:cNvSpPr txBox="1">
            <a:spLocks noChangeArrowheads="1"/>
          </p:cNvSpPr>
          <p:nvPr/>
        </p:nvSpPr>
        <p:spPr bwMode="auto">
          <a:xfrm>
            <a:off x="5105400" y="4733925"/>
            <a:ext cx="4038600" cy="52387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ＭＳ Ｐゴシック" pitchFamily="-112" charset="-128"/>
                <a:cs typeface="Arial"/>
              </a:rPr>
              <a:t>= Not all Jews believe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645124"/>
                                        </p:tgtEl>
                                        <p:attrNameLst>
                                          <p:attrName>style.visibility</p:attrName>
                                        </p:attrNameLst>
                                      </p:cBhvr>
                                      <p:to>
                                        <p:strVal val="visible"/>
                                      </p:to>
                                    </p:set>
                                    <p:anim calcmode="lin" valueType="num">
                                      <p:cBhvr additive="base">
                                        <p:cTn id="25" dur="500" fill="hold"/>
                                        <p:tgtEl>
                                          <p:spTgt spid="645124"/>
                                        </p:tgtEl>
                                        <p:attrNameLst>
                                          <p:attrName>ppt_x</p:attrName>
                                        </p:attrNameLst>
                                      </p:cBhvr>
                                      <p:tavLst>
                                        <p:tav tm="0">
                                          <p:val>
                                            <p:strVal val="#ppt_x"/>
                                          </p:val>
                                        </p:tav>
                                        <p:tav tm="100000">
                                          <p:val>
                                            <p:strVal val="#ppt_x"/>
                                          </p:val>
                                        </p:tav>
                                      </p:tavLst>
                                    </p:anim>
                                    <p:anim calcmode="lin" valueType="num">
                                      <p:cBhvr additive="base">
                                        <p:cTn id="26" dur="500" fill="hold"/>
                                        <p:tgtEl>
                                          <p:spTgt spid="64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4" grpId="0" animBg="1"/>
      <p:bldP spid="27" grpId="0"/>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6337604"/>
          </a:xfrm>
          <a:effectLst>
            <a:outerShdw blurRad="63500" dist="35921" dir="2700000" algn="ctr" rotWithShape="0">
              <a:schemeClr val="tx2">
                <a:alpha val="74998"/>
              </a:schemeClr>
            </a:outerShdw>
          </a:effectLst>
        </p:spPr>
        <p:txBody>
          <a:bodyPr/>
          <a:lstStyle/>
          <a:p>
            <a:pPr>
              <a:defRPr/>
            </a:pPr>
            <a:r>
              <a:rPr lang="en-US" sz="7200" b="1" dirty="0">
                <a:effectLst>
                  <a:glow rad="127000">
                    <a:schemeClr val="tx1"/>
                  </a:glow>
                </a:effectLst>
                <a:latin typeface="Arial" charset="0"/>
                <a:ea typeface="ＭＳ Ｐゴシック" charset="0"/>
                <a:cs typeface="ＭＳ Ｐゴシック" charset="0"/>
              </a:rPr>
              <a:t>2. What Were the Boundaries of the Promised Land? </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485188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7090" name="Rectangle 24"/>
          <p:cNvSpPr>
            <a:spLocks noChangeArrowheads="1"/>
          </p:cNvSpPr>
          <p:nvPr/>
        </p:nvSpPr>
        <p:spPr bwMode="auto">
          <a:xfrm>
            <a:off x="0" y="99392"/>
            <a:ext cx="9144000" cy="6858000"/>
          </a:xfrm>
          <a:prstGeom prst="rect">
            <a:avLst/>
          </a:prstGeom>
          <a:solidFill>
            <a:srgbClr val="FFFFFF"/>
          </a:solidFill>
          <a:ln w="9525">
            <a:solidFill>
              <a:schemeClr val="tx1"/>
            </a:solidFill>
            <a:round/>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grpSp>
        <p:nvGrpSpPr>
          <p:cNvPr id="217091" name="Group 23"/>
          <p:cNvGrpSpPr>
            <a:grpSpLocks/>
          </p:cNvGrpSpPr>
          <p:nvPr/>
        </p:nvGrpSpPr>
        <p:grpSpPr bwMode="auto">
          <a:xfrm>
            <a:off x="914400" y="139700"/>
            <a:ext cx="7848600" cy="6718300"/>
            <a:chOff x="528" y="-48"/>
            <a:chExt cx="4944" cy="4232"/>
          </a:xfrm>
        </p:grpSpPr>
        <p:pic>
          <p:nvPicPr>
            <p:cNvPr id="217109" name="Picture 6" descr="NTS 155q Gentile Engrafting Rom 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8" y="-48"/>
              <a:ext cx="4094" cy="4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7110" name="Group 21"/>
            <p:cNvGrpSpPr>
              <a:grpSpLocks/>
            </p:cNvGrpSpPr>
            <p:nvPr/>
          </p:nvGrpSpPr>
          <p:grpSpPr bwMode="auto">
            <a:xfrm>
              <a:off x="2016" y="96"/>
              <a:ext cx="3456" cy="2496"/>
              <a:chOff x="2304" y="288"/>
              <a:chExt cx="3456" cy="2496"/>
            </a:xfrm>
          </p:grpSpPr>
          <p:sp>
            <p:nvSpPr>
              <p:cNvPr id="217111" name="Rectangle 18"/>
              <p:cNvSpPr>
                <a:spLocks noChangeArrowheads="1"/>
              </p:cNvSpPr>
              <p:nvPr/>
            </p:nvSpPr>
            <p:spPr bwMode="auto">
              <a:xfrm>
                <a:off x="2400" y="288"/>
                <a:ext cx="2496" cy="158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Osaka" charset="0"/>
                  <a:cs typeface="Osaka" charset="0"/>
                </a:endParaRPr>
              </a:p>
            </p:txBody>
          </p:sp>
          <p:sp>
            <p:nvSpPr>
              <p:cNvPr id="217112" name="Rectangle 19"/>
              <p:cNvSpPr>
                <a:spLocks noChangeArrowheads="1"/>
              </p:cNvSpPr>
              <p:nvPr/>
            </p:nvSpPr>
            <p:spPr bwMode="auto">
              <a:xfrm>
                <a:off x="2304" y="1824"/>
                <a:ext cx="2496" cy="9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Osaka" charset="0"/>
                  <a:cs typeface="Osaka" charset="0"/>
                </a:endParaRPr>
              </a:p>
            </p:txBody>
          </p:sp>
          <p:sp>
            <p:nvSpPr>
              <p:cNvPr id="217113" name="Rectangle 20"/>
              <p:cNvSpPr>
                <a:spLocks noChangeArrowheads="1"/>
              </p:cNvSpPr>
              <p:nvPr/>
            </p:nvSpPr>
            <p:spPr bwMode="auto">
              <a:xfrm>
                <a:off x="2544" y="1200"/>
                <a:ext cx="3216" cy="33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Osaka" charset="0"/>
                  <a:cs typeface="Osaka" charset="0"/>
                </a:endParaRPr>
              </a:p>
            </p:txBody>
          </p:sp>
        </p:grpSp>
      </p:grpSp>
      <p:sp>
        <p:nvSpPr>
          <p:cNvPr id="1333255" name="Rectangle 7"/>
          <p:cNvSpPr>
            <a:spLocks noChangeArrowheads="1"/>
          </p:cNvSpPr>
          <p:nvPr/>
        </p:nvSpPr>
        <p:spPr bwMode="auto">
          <a:xfrm>
            <a:off x="0" y="4595192"/>
            <a:ext cx="3962400" cy="2362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charset="0"/>
              <a:ea typeface="Osaka" charset="0"/>
              <a:cs typeface="Osaka" charset="0"/>
            </a:endParaRPr>
          </a:p>
        </p:txBody>
      </p:sp>
      <p:sp>
        <p:nvSpPr>
          <p:cNvPr id="217093" name="Rectangle 2"/>
          <p:cNvSpPr>
            <a:spLocks noGrp="1" noChangeArrowheads="1"/>
          </p:cNvSpPr>
          <p:nvPr>
            <p:ph type="ctrTitle"/>
          </p:nvPr>
        </p:nvSpPr>
        <p:spPr>
          <a:xfrm>
            <a:off x="4267200" y="5509592"/>
            <a:ext cx="4876800" cy="1447800"/>
          </a:xfrm>
          <a:solidFill>
            <a:schemeClr val="bg1"/>
          </a:solidFill>
        </p:spPr>
        <p:txBody>
          <a:bodyPr/>
          <a:lstStyle/>
          <a:p>
            <a:pPr eaLnBrk="1" hangingPunct="1"/>
            <a:r>
              <a:rPr lang="en-US" sz="3600" b="1">
                <a:solidFill>
                  <a:schemeClr val="accent2"/>
                </a:solidFill>
                <a:latin typeface="Arial" charset="0"/>
                <a:ea typeface="Osaka" charset="0"/>
                <a:cs typeface="Arial" charset="0"/>
              </a:rPr>
              <a:t>Gentile Engrafting</a:t>
            </a:r>
            <a:endParaRPr lang="en-US" sz="3600">
              <a:latin typeface="Arial" charset="0"/>
              <a:ea typeface="Osaka" charset="0"/>
              <a:cs typeface="Arial" charset="0"/>
            </a:endParaRPr>
          </a:p>
        </p:txBody>
      </p:sp>
      <p:sp>
        <p:nvSpPr>
          <p:cNvPr id="1333252" name="Text Box 4"/>
          <p:cNvSpPr txBox="1">
            <a:spLocks noChangeArrowheads="1"/>
          </p:cNvSpPr>
          <p:nvPr/>
        </p:nvSpPr>
        <p:spPr bwMode="auto">
          <a:xfrm>
            <a:off x="8229600" y="76200"/>
            <a:ext cx="885825" cy="461963"/>
          </a:xfrm>
          <a:prstGeom prst="rect">
            <a:avLst/>
          </a:prstGeom>
          <a:solidFill>
            <a:schemeClr val="bg1"/>
          </a:solidFill>
          <a:ln w="9525">
            <a:noFill/>
            <a:miter lim="800000"/>
            <a:headEnd/>
            <a:tailEnd/>
          </a:ln>
          <a:effectLst>
            <a:outerShdw blurRad="63500" dist="35921" dir="2700000" algn="ctr" rotWithShape="0">
              <a:schemeClr val="bg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333399"/>
                </a:solidFill>
                <a:effectLst/>
                <a:uLnTx/>
                <a:uFillTx/>
                <a:latin typeface="Arial" charset="0"/>
                <a:ea typeface="ＭＳ Ｐゴシック" charset="0"/>
                <a:cs typeface="Arial" charset="0"/>
              </a:rPr>
              <a:t>131b</a:t>
            </a:r>
          </a:p>
        </p:txBody>
      </p:sp>
      <p:sp>
        <p:nvSpPr>
          <p:cNvPr id="1333256" name="Text Box 8"/>
          <p:cNvSpPr txBox="1">
            <a:spLocks noChangeArrowheads="1"/>
          </p:cNvSpPr>
          <p:nvPr/>
        </p:nvSpPr>
        <p:spPr bwMode="auto">
          <a:xfrm>
            <a:off x="3505200" y="3895105"/>
            <a:ext cx="4059238" cy="5191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000000"/>
                </a:solidFill>
                <a:effectLst/>
                <a:uLnTx/>
                <a:uFillTx/>
                <a:latin typeface="Arial" charset="0"/>
                <a:ea typeface="Osaka" charset="0"/>
                <a:cs typeface="Osaka" charset="0"/>
              </a:rPr>
              <a:t>Root (11:16-18)</a:t>
            </a:r>
          </a:p>
        </p:txBody>
      </p:sp>
      <p:sp>
        <p:nvSpPr>
          <p:cNvPr id="1333257" name="Text Box 9"/>
          <p:cNvSpPr txBox="1">
            <a:spLocks noChangeArrowheads="1"/>
          </p:cNvSpPr>
          <p:nvPr/>
        </p:nvSpPr>
        <p:spPr bwMode="auto">
          <a:xfrm>
            <a:off x="3505200" y="3407742"/>
            <a:ext cx="4059238" cy="5191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000000"/>
                </a:solidFill>
                <a:effectLst/>
                <a:uLnTx/>
                <a:uFillTx/>
                <a:latin typeface="Arial" charset="0"/>
                <a:ea typeface="Osaka" charset="0"/>
                <a:cs typeface="Osaka" charset="0"/>
              </a:rPr>
              <a:t>Sap (11:17b)</a:t>
            </a:r>
          </a:p>
        </p:txBody>
      </p:sp>
      <p:sp>
        <p:nvSpPr>
          <p:cNvPr id="1333260" name="Text Box 12"/>
          <p:cNvSpPr txBox="1">
            <a:spLocks noChangeArrowheads="1"/>
          </p:cNvSpPr>
          <p:nvPr/>
        </p:nvSpPr>
        <p:spPr bwMode="auto">
          <a:xfrm>
            <a:off x="3962400" y="1242392"/>
            <a:ext cx="4953000" cy="3698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Osaka" charset="0"/>
                <a:cs typeface="Osaka" charset="0"/>
              </a:rPr>
              <a:t>1) Remaining/Grafted = Believing (11:23-24)</a:t>
            </a:r>
          </a:p>
        </p:txBody>
      </p:sp>
      <p:sp>
        <p:nvSpPr>
          <p:cNvPr id="1333261" name="Text Box 13"/>
          <p:cNvSpPr txBox="1">
            <a:spLocks noChangeArrowheads="1"/>
          </p:cNvSpPr>
          <p:nvPr/>
        </p:nvSpPr>
        <p:spPr bwMode="auto">
          <a:xfrm>
            <a:off x="3810000" y="836712"/>
            <a:ext cx="4627563"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Osaka" charset="0"/>
                <a:cs typeface="Osaka" charset="0"/>
              </a:rPr>
              <a:t>a. Natural: Ethnic Israel (9:4-5)</a:t>
            </a:r>
          </a:p>
        </p:txBody>
      </p:sp>
      <p:sp>
        <p:nvSpPr>
          <p:cNvPr id="1333262" name="Text Box 14"/>
          <p:cNvSpPr txBox="1">
            <a:spLocks noChangeArrowheads="1"/>
          </p:cNvSpPr>
          <p:nvPr/>
        </p:nvSpPr>
        <p:spPr bwMode="auto">
          <a:xfrm>
            <a:off x="3962400" y="1547192"/>
            <a:ext cx="4610100" cy="3667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Osaka" charset="0"/>
                <a:cs typeface="Osaka" charset="0"/>
              </a:rPr>
              <a:t>2) Cut off = Unbelieving (11:19-21)</a:t>
            </a:r>
          </a:p>
        </p:txBody>
      </p:sp>
      <p:pic>
        <p:nvPicPr>
          <p:cNvPr id="1333280" name="Picture 32" descr="NTS 155q Gentile Engrafting Rom 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00800" y="3223592"/>
            <a:ext cx="1217613"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3290" name="AutoShape 42"/>
          <p:cNvSpPr>
            <a:spLocks noChangeArrowheads="1"/>
          </p:cNvSpPr>
          <p:nvPr/>
        </p:nvSpPr>
        <p:spPr bwMode="auto">
          <a:xfrm rot="-1178176">
            <a:off x="4186238" y="4798392"/>
            <a:ext cx="2517775" cy="762000"/>
          </a:xfrm>
          <a:prstGeom prst="rightArrow">
            <a:avLst>
              <a:gd name="adj1" fmla="val 50000"/>
              <a:gd name="adj2" fmla="val 77526"/>
            </a:avLst>
          </a:prstGeom>
          <a:solidFill>
            <a:schemeClr val="accent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Osaka" charset="0"/>
              <a:cs typeface="Osaka" charset="0"/>
            </a:endParaRPr>
          </a:p>
        </p:txBody>
      </p:sp>
      <p:pic>
        <p:nvPicPr>
          <p:cNvPr id="217102" name="Picture 44" descr="NTS 155q Gentile Engrafting Rom 11"/>
          <p:cNvPicPr>
            <a:picLocks noChangeAspect="1" noChangeArrowheads="1"/>
          </p:cNvPicPr>
          <p:nvPr/>
        </p:nvPicPr>
        <p:blipFill rotWithShape="1">
          <a:blip r:embed="rId4">
            <a:extLst>
              <a:ext uri="{28A0092B-C50C-407E-A947-70E740481C1C}">
                <a14:useLocalDpi xmlns:a14="http://schemas.microsoft.com/office/drawing/2010/main"/>
              </a:ext>
            </a:extLst>
          </a:blip>
          <a:srcRect b="9274"/>
          <a:stretch/>
        </p:blipFill>
        <p:spPr bwMode="auto">
          <a:xfrm>
            <a:off x="2224220" y="1584176"/>
            <a:ext cx="1123644" cy="125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3258" name="Text Box 10"/>
          <p:cNvSpPr txBox="1">
            <a:spLocks noChangeArrowheads="1"/>
          </p:cNvSpPr>
          <p:nvPr/>
        </p:nvSpPr>
        <p:spPr bwMode="auto">
          <a:xfrm>
            <a:off x="3505200" y="2918792"/>
            <a:ext cx="4059238"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000000"/>
                </a:solidFill>
                <a:effectLst/>
                <a:uLnTx/>
                <a:uFillTx/>
                <a:latin typeface="Arial" charset="0"/>
                <a:ea typeface="Osaka" charset="0"/>
                <a:cs typeface="Osaka" charset="0"/>
              </a:rPr>
              <a:t>Trunk (11:24)</a:t>
            </a:r>
          </a:p>
        </p:txBody>
      </p:sp>
      <p:sp>
        <p:nvSpPr>
          <p:cNvPr id="1333265" name="Text Box 17"/>
          <p:cNvSpPr txBox="1">
            <a:spLocks noChangeArrowheads="1"/>
          </p:cNvSpPr>
          <p:nvPr/>
        </p:nvSpPr>
        <p:spPr bwMode="auto">
          <a:xfrm>
            <a:off x="3962400" y="2613992"/>
            <a:ext cx="4610100" cy="3667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Osaka" charset="0"/>
                <a:cs typeface="Osaka" charset="0"/>
              </a:rPr>
              <a:t>2) Cut off = Unbelieving (11:21b)</a:t>
            </a:r>
          </a:p>
        </p:txBody>
      </p:sp>
      <p:sp>
        <p:nvSpPr>
          <p:cNvPr id="1333263" name="Text Box 15"/>
          <p:cNvSpPr txBox="1">
            <a:spLocks noChangeArrowheads="1"/>
          </p:cNvSpPr>
          <p:nvPr/>
        </p:nvSpPr>
        <p:spPr bwMode="auto">
          <a:xfrm>
            <a:off x="3962400" y="2309192"/>
            <a:ext cx="4953000" cy="3667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Osaka" charset="0"/>
                <a:cs typeface="Osaka" charset="0"/>
              </a:rPr>
              <a:t>1) Grafted = Believing (11:17b, 22)</a:t>
            </a:r>
          </a:p>
        </p:txBody>
      </p:sp>
      <p:sp>
        <p:nvSpPr>
          <p:cNvPr id="1333291" name="AutoShape 43"/>
          <p:cNvSpPr>
            <a:spLocks noChangeArrowheads="1"/>
          </p:cNvSpPr>
          <p:nvPr/>
        </p:nvSpPr>
        <p:spPr bwMode="auto">
          <a:xfrm rot="-9368578">
            <a:off x="3803650" y="2721942"/>
            <a:ext cx="2516188" cy="762000"/>
          </a:xfrm>
          <a:prstGeom prst="rightArrow">
            <a:avLst>
              <a:gd name="adj1" fmla="val 50000"/>
              <a:gd name="adj2" fmla="val 77477"/>
            </a:avLst>
          </a:prstGeom>
          <a:solidFill>
            <a:schemeClr val="accent2"/>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Osaka" charset="0"/>
              <a:cs typeface="Osaka" charset="0"/>
            </a:endParaRPr>
          </a:p>
        </p:txBody>
      </p:sp>
      <p:sp>
        <p:nvSpPr>
          <p:cNvPr id="1333259" name="Text Box 11"/>
          <p:cNvSpPr txBox="1">
            <a:spLocks noChangeArrowheads="1"/>
          </p:cNvSpPr>
          <p:nvPr/>
        </p:nvSpPr>
        <p:spPr bwMode="auto">
          <a:xfrm>
            <a:off x="3505200" y="381000"/>
            <a:ext cx="4059238" cy="5191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000000"/>
                </a:solidFill>
                <a:effectLst/>
                <a:uLnTx/>
                <a:uFillTx/>
                <a:latin typeface="Arial" charset="0"/>
                <a:ea typeface="Osaka" charset="0"/>
                <a:cs typeface="Osaka" charset="0"/>
              </a:rPr>
              <a:t>Branches (11:17-21)</a:t>
            </a:r>
          </a:p>
        </p:txBody>
      </p:sp>
      <p:sp>
        <p:nvSpPr>
          <p:cNvPr id="1333264" name="Text Box 16"/>
          <p:cNvSpPr txBox="1">
            <a:spLocks noChangeArrowheads="1"/>
          </p:cNvSpPr>
          <p:nvPr/>
        </p:nvSpPr>
        <p:spPr bwMode="auto">
          <a:xfrm>
            <a:off x="3810000" y="1928192"/>
            <a:ext cx="462756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Osaka" charset="0"/>
                <a:cs typeface="Osaka" charset="0"/>
              </a:rPr>
              <a:t>b. Wild: Gentile humanity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3256"/>
                                        </p:tgtEl>
                                        <p:attrNameLst>
                                          <p:attrName>style.visibility</p:attrName>
                                        </p:attrNameLst>
                                      </p:cBhvr>
                                      <p:to>
                                        <p:strVal val="visible"/>
                                      </p:to>
                                    </p:set>
                                    <p:animEffect transition="in" filter="dissolve">
                                      <p:cBhvr>
                                        <p:cTn id="7" dur="500"/>
                                        <p:tgtEl>
                                          <p:spTgt spid="13332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33257"/>
                                        </p:tgtEl>
                                        <p:attrNameLst>
                                          <p:attrName>style.visibility</p:attrName>
                                        </p:attrNameLst>
                                      </p:cBhvr>
                                      <p:to>
                                        <p:strVal val="visible"/>
                                      </p:to>
                                    </p:set>
                                    <p:animEffect transition="in" filter="dissolve">
                                      <p:cBhvr>
                                        <p:cTn id="12" dur="500"/>
                                        <p:tgtEl>
                                          <p:spTgt spid="13332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33258"/>
                                        </p:tgtEl>
                                        <p:attrNameLst>
                                          <p:attrName>style.visibility</p:attrName>
                                        </p:attrNameLst>
                                      </p:cBhvr>
                                      <p:to>
                                        <p:strVal val="visible"/>
                                      </p:to>
                                    </p:set>
                                    <p:animEffect transition="in" filter="dissolve">
                                      <p:cBhvr>
                                        <p:cTn id="17" dur="500"/>
                                        <p:tgtEl>
                                          <p:spTgt spid="133325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33259"/>
                                        </p:tgtEl>
                                        <p:attrNameLst>
                                          <p:attrName>style.visibility</p:attrName>
                                        </p:attrNameLst>
                                      </p:cBhvr>
                                      <p:to>
                                        <p:strVal val="visible"/>
                                      </p:to>
                                    </p:set>
                                    <p:animEffect transition="in" filter="dissolve">
                                      <p:cBhvr>
                                        <p:cTn id="22" dur="500"/>
                                        <p:tgtEl>
                                          <p:spTgt spid="133325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33261"/>
                                        </p:tgtEl>
                                        <p:attrNameLst>
                                          <p:attrName>style.visibility</p:attrName>
                                        </p:attrNameLst>
                                      </p:cBhvr>
                                      <p:to>
                                        <p:strVal val="visible"/>
                                      </p:to>
                                    </p:set>
                                    <p:animEffect transition="in" filter="dissolve">
                                      <p:cBhvr>
                                        <p:cTn id="27" dur="500"/>
                                        <p:tgtEl>
                                          <p:spTgt spid="133326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333260"/>
                                        </p:tgtEl>
                                        <p:attrNameLst>
                                          <p:attrName>style.visibility</p:attrName>
                                        </p:attrNameLst>
                                      </p:cBhvr>
                                      <p:to>
                                        <p:strVal val="visible"/>
                                      </p:to>
                                    </p:set>
                                    <p:animEffect transition="in" filter="dissolve">
                                      <p:cBhvr>
                                        <p:cTn id="32" dur="500"/>
                                        <p:tgtEl>
                                          <p:spTgt spid="133326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333262"/>
                                        </p:tgtEl>
                                        <p:attrNameLst>
                                          <p:attrName>style.visibility</p:attrName>
                                        </p:attrNameLst>
                                      </p:cBhvr>
                                      <p:to>
                                        <p:strVal val="visible"/>
                                      </p:to>
                                    </p:set>
                                    <p:animEffect transition="in" filter="dissolve">
                                      <p:cBhvr>
                                        <p:cTn id="37" dur="500"/>
                                        <p:tgtEl>
                                          <p:spTgt spid="133326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xit" presetSubtype="4" fill="hold" grpId="0" nodeType="clickEffect">
                                  <p:stCondLst>
                                    <p:cond delay="0"/>
                                  </p:stCondLst>
                                  <p:childTnLst>
                                    <p:animEffect transition="out" filter="wipe(down)">
                                      <p:cBhvr>
                                        <p:cTn id="41" dur="500"/>
                                        <p:tgtEl>
                                          <p:spTgt spid="1333255"/>
                                        </p:tgtEl>
                                      </p:cBhvr>
                                    </p:animEffect>
                                    <p:set>
                                      <p:cBhvr>
                                        <p:cTn id="42" dur="1" fill="hold">
                                          <p:stCondLst>
                                            <p:cond delay="499"/>
                                          </p:stCondLst>
                                        </p:cTn>
                                        <p:tgtEl>
                                          <p:spTgt spid="1333255"/>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333264"/>
                                        </p:tgtEl>
                                        <p:attrNameLst>
                                          <p:attrName>style.visibility</p:attrName>
                                        </p:attrNameLst>
                                      </p:cBhvr>
                                      <p:to>
                                        <p:strVal val="visible"/>
                                      </p:to>
                                    </p:set>
                                    <p:animEffect transition="in" filter="dissolve">
                                      <p:cBhvr>
                                        <p:cTn id="47" dur="500"/>
                                        <p:tgtEl>
                                          <p:spTgt spid="133326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333263"/>
                                        </p:tgtEl>
                                        <p:attrNameLst>
                                          <p:attrName>style.visibility</p:attrName>
                                        </p:attrNameLst>
                                      </p:cBhvr>
                                      <p:to>
                                        <p:strVal val="visible"/>
                                      </p:to>
                                    </p:set>
                                    <p:animEffect transition="in" filter="dissolve">
                                      <p:cBhvr>
                                        <p:cTn id="52" dur="500"/>
                                        <p:tgtEl>
                                          <p:spTgt spid="133326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333290"/>
                                        </p:tgtEl>
                                        <p:attrNameLst>
                                          <p:attrName>style.visibility</p:attrName>
                                        </p:attrNameLst>
                                      </p:cBhvr>
                                      <p:to>
                                        <p:strVal val="visible"/>
                                      </p:to>
                                    </p:set>
                                    <p:animEffect transition="in" filter="wipe(left)">
                                      <p:cBhvr>
                                        <p:cTn id="57" dur="500"/>
                                        <p:tgtEl>
                                          <p:spTgt spid="1333290"/>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xit" presetSubtype="4" fill="hold" grpId="1" nodeType="clickEffect">
                                  <p:stCondLst>
                                    <p:cond delay="0"/>
                                  </p:stCondLst>
                                  <p:childTnLst>
                                    <p:animEffect transition="out" filter="wipe(down)">
                                      <p:cBhvr>
                                        <p:cTn id="61" dur="500"/>
                                        <p:tgtEl>
                                          <p:spTgt spid="1333290"/>
                                        </p:tgtEl>
                                      </p:cBhvr>
                                    </p:animEffect>
                                    <p:set>
                                      <p:cBhvr>
                                        <p:cTn id="62" dur="1" fill="hold">
                                          <p:stCondLst>
                                            <p:cond delay="499"/>
                                          </p:stCondLst>
                                        </p:cTn>
                                        <p:tgtEl>
                                          <p:spTgt spid="1333290"/>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1333280"/>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xit" presetSubtype="4" fill="hold" nodeType="clickEffect">
                                  <p:stCondLst>
                                    <p:cond delay="0"/>
                                  </p:stCondLst>
                                  <p:childTnLst>
                                    <p:animEffect transition="out" filter="wipe(down)">
                                      <p:cBhvr>
                                        <p:cTn id="70" dur="500"/>
                                        <p:tgtEl>
                                          <p:spTgt spid="1333280"/>
                                        </p:tgtEl>
                                      </p:cBhvr>
                                    </p:animEffect>
                                    <p:set>
                                      <p:cBhvr>
                                        <p:cTn id="71" dur="1" fill="hold">
                                          <p:stCondLst>
                                            <p:cond delay="499"/>
                                          </p:stCondLst>
                                        </p:cTn>
                                        <p:tgtEl>
                                          <p:spTgt spid="1333280"/>
                                        </p:tgtEl>
                                        <p:attrNameLst>
                                          <p:attrName>style.visibility</p:attrName>
                                        </p:attrNameLst>
                                      </p:cBhvr>
                                      <p:to>
                                        <p:strVal val="hidden"/>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1333291"/>
                                        </p:tgtEl>
                                        <p:attrNameLst>
                                          <p:attrName>style.visibility</p:attrName>
                                        </p:attrNameLst>
                                      </p:cBhvr>
                                      <p:to>
                                        <p:strVal val="visible"/>
                                      </p:to>
                                    </p:set>
                                    <p:animEffect transition="in" filter="wipe(down)">
                                      <p:cBhvr>
                                        <p:cTn id="76" dur="500"/>
                                        <p:tgtEl>
                                          <p:spTgt spid="1333291"/>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xit" presetSubtype="4" fill="hold" grpId="1" nodeType="clickEffect">
                                  <p:stCondLst>
                                    <p:cond delay="0"/>
                                  </p:stCondLst>
                                  <p:childTnLst>
                                    <p:animEffect transition="out" filter="wipe(down)">
                                      <p:cBhvr>
                                        <p:cTn id="80" dur="500"/>
                                        <p:tgtEl>
                                          <p:spTgt spid="1333291"/>
                                        </p:tgtEl>
                                      </p:cBhvr>
                                    </p:animEffect>
                                    <p:set>
                                      <p:cBhvr>
                                        <p:cTn id="81" dur="1" fill="hold">
                                          <p:stCondLst>
                                            <p:cond delay="499"/>
                                          </p:stCondLst>
                                        </p:cTn>
                                        <p:tgtEl>
                                          <p:spTgt spid="1333291"/>
                                        </p:tgtEl>
                                        <p:attrNameLst>
                                          <p:attrName>style.visibility</p:attrName>
                                        </p:attrNameLst>
                                      </p:cBhvr>
                                      <p:to>
                                        <p:strVal val="hidden"/>
                                      </p:to>
                                    </p:set>
                                  </p:childTnLst>
                                </p:cTn>
                              </p:par>
                            </p:childTnLst>
                          </p:cTn>
                        </p:par>
                      </p:childTnLst>
                    </p:cTn>
                  </p:par>
                  <p:par>
                    <p:cTn id="82" fill="hold" nodeType="clickPar">
                      <p:stCondLst>
                        <p:cond delay="indefinite"/>
                      </p:stCondLst>
                      <p:childTnLst>
                        <p:par>
                          <p:cTn id="83" fill="hold" nodeType="withGroup">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1333265"/>
                                        </p:tgtEl>
                                        <p:attrNameLst>
                                          <p:attrName>style.visibility</p:attrName>
                                        </p:attrNameLst>
                                      </p:cBhvr>
                                      <p:to>
                                        <p:strVal val="visible"/>
                                      </p:to>
                                    </p:set>
                                    <p:animEffect transition="in" filter="dissolve">
                                      <p:cBhvr>
                                        <p:cTn id="86" dur="500"/>
                                        <p:tgtEl>
                                          <p:spTgt spid="1333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255" grpId="0" animBg="1"/>
      <p:bldP spid="1333256" grpId="0" animBg="1" autoUpdateAnimBg="0"/>
      <p:bldP spid="1333257" grpId="0" animBg="1" autoUpdateAnimBg="0"/>
      <p:bldP spid="1333260" grpId="0" animBg="1" autoUpdateAnimBg="0"/>
      <p:bldP spid="1333261" grpId="0" animBg="1" autoUpdateAnimBg="0"/>
      <p:bldP spid="1333262" grpId="0" animBg="1" autoUpdateAnimBg="0"/>
      <p:bldP spid="1333290" grpId="0" animBg="1"/>
      <p:bldP spid="1333290" grpId="1" animBg="1"/>
      <p:bldP spid="1333258" grpId="0"/>
      <p:bldP spid="1333265" grpId="0" animBg="1" autoUpdateAnimBg="0"/>
      <p:bldP spid="1333263" grpId="0" animBg="1" autoUpdateAnimBg="0"/>
      <p:bldP spid="1333291" grpId="0" animBg="1"/>
      <p:bldP spid="1333291" grpId="1" animBg="1"/>
      <p:bldP spid="1333259" grpId="0" animBg="1" autoUpdateAnimBg="0"/>
      <p:bldP spid="1333264"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a:xfrm>
            <a:off x="381000" y="304800"/>
            <a:ext cx="8077200" cy="1447800"/>
          </a:xfrm>
        </p:spPr>
        <p:txBody>
          <a:bodyPr/>
          <a:lstStyle/>
          <a:p>
            <a:pPr eaLnBrk="1" hangingPunct="1"/>
            <a:r>
              <a:rPr lang="en-US" b="1"/>
              <a:t>Distinctions Between </a:t>
            </a:r>
            <a:br>
              <a:rPr lang="en-US" b="1"/>
            </a:br>
            <a:r>
              <a:rPr lang="en-US" b="1"/>
              <a:t>Israel and the Church</a:t>
            </a:r>
          </a:p>
        </p:txBody>
      </p:sp>
      <p:sp>
        <p:nvSpPr>
          <p:cNvPr id="430085" name="Text Box 5"/>
          <p:cNvSpPr txBox="1">
            <a:spLocks noChangeArrowheads="1"/>
          </p:cNvSpPr>
          <p:nvPr/>
        </p:nvSpPr>
        <p:spPr bwMode="auto">
          <a:xfrm>
            <a:off x="8149715" y="71438"/>
            <a:ext cx="886781"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155u</a:t>
            </a:r>
            <a:endParaRPr kumimoji="0" lang="en-US" sz="24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430086" name="Rectangle 6"/>
          <p:cNvSpPr>
            <a:spLocks noChangeArrowheads="1"/>
          </p:cNvSpPr>
          <p:nvPr/>
        </p:nvSpPr>
        <p:spPr bwMode="auto">
          <a:xfrm>
            <a:off x="1524000" y="2362200"/>
            <a:ext cx="7391400" cy="35052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3600" b="1" i="0" u="none" strike="noStrike" kern="1200" cap="none" spc="0" normalizeH="0" baseline="0" noProof="0" dirty="0">
                <a:ln>
                  <a:noFill/>
                </a:ln>
                <a:solidFill>
                  <a:srgbClr val="000000"/>
                </a:solidFill>
                <a:effectLst/>
                <a:uLnTx/>
                <a:uFillTx/>
                <a:latin typeface="Arial" charset="0"/>
                <a:ea typeface="Osaka" charset="-128"/>
                <a:cs typeface="Osaka" charset="-128"/>
              </a:rPr>
              <a:t>Discontinuity (155u)</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3600" b="1" i="0" u="none" strike="noStrike" kern="1200" cap="none" spc="0" normalizeH="0" baseline="0" noProof="0" dirty="0">
                <a:ln>
                  <a:noFill/>
                </a:ln>
                <a:solidFill>
                  <a:srgbClr val="000000"/>
                </a:solidFill>
                <a:effectLst/>
                <a:uLnTx/>
                <a:uFillTx/>
                <a:latin typeface="Arial" charset="0"/>
                <a:ea typeface="Osaka" charset="-128"/>
                <a:cs typeface="Osaka" charset="-128"/>
              </a:rPr>
              <a:t>Continuity (155v)</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3600" b="1" i="0" u="none" strike="noStrike" kern="1200" cap="none" spc="0" normalizeH="0" baseline="0" noProof="0" dirty="0">
                <a:ln>
                  <a:noFill/>
                </a:ln>
                <a:solidFill>
                  <a:srgbClr val="000000"/>
                </a:solidFill>
                <a:effectLst/>
                <a:uLnTx/>
                <a:uFillTx/>
                <a:latin typeface="Arial" charset="0"/>
                <a:ea typeface="Osaka" charset="-128"/>
                <a:cs typeface="Osaka" charset="-128"/>
              </a:rPr>
              <a:t>Problem Passages (155w-y)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30086">
                                            <p:txEl>
                                              <p:pRg st="0" end="0"/>
                                            </p:txEl>
                                          </p:spTgt>
                                        </p:tgtEl>
                                        <p:attrNameLst>
                                          <p:attrName>style.visibility</p:attrName>
                                        </p:attrNameLst>
                                      </p:cBhvr>
                                      <p:to>
                                        <p:strVal val="visible"/>
                                      </p:to>
                                    </p:set>
                                    <p:animEffect transition="in" filter="fade">
                                      <p:cBhvr>
                                        <p:cTn id="7" dur="770" decel="100000"/>
                                        <p:tgtEl>
                                          <p:spTgt spid="430086">
                                            <p:txEl>
                                              <p:pRg st="0" end="0"/>
                                            </p:txEl>
                                          </p:spTgt>
                                        </p:tgtEl>
                                      </p:cBhvr>
                                    </p:animEffect>
                                    <p:animScale>
                                      <p:cBhvr>
                                        <p:cTn id="8" dur="770" decel="100000"/>
                                        <p:tgtEl>
                                          <p:spTgt spid="430086">
                                            <p:txEl>
                                              <p:pRg st="0" end="0"/>
                                            </p:txEl>
                                          </p:spTgt>
                                        </p:tgtEl>
                                      </p:cBhvr>
                                      <p:from x="10000" y="10000"/>
                                      <p:to x="200000" y="450000"/>
                                    </p:animScale>
                                    <p:animScale>
                                      <p:cBhvr>
                                        <p:cTn id="9" dur="1230" accel="100000" fill="hold">
                                          <p:stCondLst>
                                            <p:cond delay="770"/>
                                          </p:stCondLst>
                                        </p:cTn>
                                        <p:tgtEl>
                                          <p:spTgt spid="430086">
                                            <p:txEl>
                                              <p:pRg st="0" end="0"/>
                                            </p:txEl>
                                          </p:spTgt>
                                        </p:tgtEl>
                                      </p:cBhvr>
                                      <p:from x="200000" y="450000"/>
                                      <p:to x="100000" y="100000"/>
                                    </p:animScale>
                                    <p:set>
                                      <p:cBhvr>
                                        <p:cTn id="10" dur="770" fill="hold"/>
                                        <p:tgtEl>
                                          <p:spTgt spid="430086">
                                            <p:txEl>
                                              <p:pRg st="0" end="0"/>
                                            </p:txEl>
                                          </p:spTgt>
                                        </p:tgtEl>
                                        <p:attrNameLst>
                                          <p:attrName>ppt_x</p:attrName>
                                        </p:attrNameLst>
                                      </p:cBhvr>
                                      <p:to>
                                        <p:strVal val="(0.5)"/>
                                      </p:to>
                                    </p:set>
                                    <p:anim from="(0.5)" to="(#ppt_x)" calcmode="lin" valueType="num">
                                      <p:cBhvr>
                                        <p:cTn id="11" dur="1230" accel="100000" fill="hold">
                                          <p:stCondLst>
                                            <p:cond delay="770"/>
                                          </p:stCondLst>
                                        </p:cTn>
                                        <p:tgtEl>
                                          <p:spTgt spid="430086">
                                            <p:txEl>
                                              <p:pRg st="0" end="0"/>
                                            </p:txEl>
                                          </p:spTgt>
                                        </p:tgtEl>
                                        <p:attrNameLst>
                                          <p:attrName>ppt_x</p:attrName>
                                        </p:attrNameLst>
                                      </p:cBhvr>
                                    </p:anim>
                                    <p:set>
                                      <p:cBhvr>
                                        <p:cTn id="12" dur="770" fill="hold"/>
                                        <p:tgtEl>
                                          <p:spTgt spid="430086">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430086">
                                            <p:txEl>
                                              <p:pRg st="0" end="0"/>
                                            </p:txEl>
                                          </p:spTgt>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430086">
                                            <p:txEl>
                                              <p:pRg st="1" end="1"/>
                                            </p:txEl>
                                          </p:spTgt>
                                        </p:tgtEl>
                                        <p:attrNameLst>
                                          <p:attrName>style.visibility</p:attrName>
                                        </p:attrNameLst>
                                      </p:cBhvr>
                                      <p:to>
                                        <p:strVal val="visible"/>
                                      </p:to>
                                    </p:set>
                                    <p:animEffect transition="in" filter="fade">
                                      <p:cBhvr>
                                        <p:cTn id="18" dur="770" decel="100000"/>
                                        <p:tgtEl>
                                          <p:spTgt spid="430086">
                                            <p:txEl>
                                              <p:pRg st="1" end="1"/>
                                            </p:txEl>
                                          </p:spTgt>
                                        </p:tgtEl>
                                      </p:cBhvr>
                                    </p:animEffect>
                                    <p:animScale>
                                      <p:cBhvr>
                                        <p:cTn id="19" dur="770" decel="100000"/>
                                        <p:tgtEl>
                                          <p:spTgt spid="430086">
                                            <p:txEl>
                                              <p:pRg st="1" end="1"/>
                                            </p:txEl>
                                          </p:spTgt>
                                        </p:tgtEl>
                                      </p:cBhvr>
                                      <p:from x="10000" y="10000"/>
                                      <p:to x="200000" y="450000"/>
                                    </p:animScale>
                                    <p:animScale>
                                      <p:cBhvr>
                                        <p:cTn id="20" dur="1230" accel="100000" fill="hold">
                                          <p:stCondLst>
                                            <p:cond delay="770"/>
                                          </p:stCondLst>
                                        </p:cTn>
                                        <p:tgtEl>
                                          <p:spTgt spid="430086">
                                            <p:txEl>
                                              <p:pRg st="1" end="1"/>
                                            </p:txEl>
                                          </p:spTgt>
                                        </p:tgtEl>
                                      </p:cBhvr>
                                      <p:from x="200000" y="450000"/>
                                      <p:to x="100000" y="100000"/>
                                    </p:animScale>
                                    <p:set>
                                      <p:cBhvr>
                                        <p:cTn id="21" dur="770" fill="hold"/>
                                        <p:tgtEl>
                                          <p:spTgt spid="430086">
                                            <p:txEl>
                                              <p:pRg st="1" end="1"/>
                                            </p:txEl>
                                          </p:spTgt>
                                        </p:tgtEl>
                                        <p:attrNameLst>
                                          <p:attrName>ppt_x</p:attrName>
                                        </p:attrNameLst>
                                      </p:cBhvr>
                                      <p:to>
                                        <p:strVal val="(0.5)"/>
                                      </p:to>
                                    </p:set>
                                    <p:anim from="(0.5)" to="(#ppt_x)" calcmode="lin" valueType="num">
                                      <p:cBhvr>
                                        <p:cTn id="22" dur="1230" accel="100000" fill="hold">
                                          <p:stCondLst>
                                            <p:cond delay="770"/>
                                          </p:stCondLst>
                                        </p:cTn>
                                        <p:tgtEl>
                                          <p:spTgt spid="430086">
                                            <p:txEl>
                                              <p:pRg st="1" end="1"/>
                                            </p:txEl>
                                          </p:spTgt>
                                        </p:tgtEl>
                                        <p:attrNameLst>
                                          <p:attrName>ppt_x</p:attrName>
                                        </p:attrNameLst>
                                      </p:cBhvr>
                                    </p:anim>
                                    <p:set>
                                      <p:cBhvr>
                                        <p:cTn id="23" dur="770" fill="hold"/>
                                        <p:tgtEl>
                                          <p:spTgt spid="430086">
                                            <p:txEl>
                                              <p:pRg st="1" end="1"/>
                                            </p:txEl>
                                          </p:spTgt>
                                        </p:tgtEl>
                                        <p:attrNameLst>
                                          <p:attrName>ppt_y</p:attrName>
                                        </p:attrNameLst>
                                      </p:cBhvr>
                                      <p:to>
                                        <p:strVal val="(#ppt_y+0.4)"/>
                                      </p:to>
                                    </p:set>
                                    <p:anim from="(#ppt_y+0.4)" to="(#ppt_y)" calcmode="lin" valueType="num">
                                      <p:cBhvr>
                                        <p:cTn id="24" dur="1230" accel="100000" fill="hold">
                                          <p:stCondLst>
                                            <p:cond delay="770"/>
                                          </p:stCondLst>
                                        </p:cTn>
                                        <p:tgtEl>
                                          <p:spTgt spid="430086">
                                            <p:txEl>
                                              <p:pRg st="1" end="1"/>
                                            </p:txEl>
                                          </p:spTgt>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430086">
                                            <p:txEl>
                                              <p:pRg st="2" end="2"/>
                                            </p:txEl>
                                          </p:spTgt>
                                        </p:tgtEl>
                                        <p:attrNameLst>
                                          <p:attrName>style.visibility</p:attrName>
                                        </p:attrNameLst>
                                      </p:cBhvr>
                                      <p:to>
                                        <p:strVal val="visible"/>
                                      </p:to>
                                    </p:set>
                                    <p:animEffect transition="in" filter="fade">
                                      <p:cBhvr>
                                        <p:cTn id="29" dur="770" decel="100000"/>
                                        <p:tgtEl>
                                          <p:spTgt spid="430086">
                                            <p:txEl>
                                              <p:pRg st="2" end="2"/>
                                            </p:txEl>
                                          </p:spTgt>
                                        </p:tgtEl>
                                      </p:cBhvr>
                                    </p:animEffect>
                                    <p:animScale>
                                      <p:cBhvr>
                                        <p:cTn id="30" dur="770" decel="100000"/>
                                        <p:tgtEl>
                                          <p:spTgt spid="430086">
                                            <p:txEl>
                                              <p:pRg st="2" end="2"/>
                                            </p:txEl>
                                          </p:spTgt>
                                        </p:tgtEl>
                                      </p:cBhvr>
                                      <p:from x="10000" y="10000"/>
                                      <p:to x="200000" y="450000"/>
                                    </p:animScale>
                                    <p:animScale>
                                      <p:cBhvr>
                                        <p:cTn id="31" dur="1230" accel="100000" fill="hold">
                                          <p:stCondLst>
                                            <p:cond delay="770"/>
                                          </p:stCondLst>
                                        </p:cTn>
                                        <p:tgtEl>
                                          <p:spTgt spid="430086">
                                            <p:txEl>
                                              <p:pRg st="2" end="2"/>
                                            </p:txEl>
                                          </p:spTgt>
                                        </p:tgtEl>
                                      </p:cBhvr>
                                      <p:from x="200000" y="450000"/>
                                      <p:to x="100000" y="100000"/>
                                    </p:animScale>
                                    <p:set>
                                      <p:cBhvr>
                                        <p:cTn id="32" dur="770" fill="hold"/>
                                        <p:tgtEl>
                                          <p:spTgt spid="430086">
                                            <p:txEl>
                                              <p:pRg st="2" end="2"/>
                                            </p:txEl>
                                          </p:spTgt>
                                        </p:tgtEl>
                                        <p:attrNameLst>
                                          <p:attrName>ppt_x</p:attrName>
                                        </p:attrNameLst>
                                      </p:cBhvr>
                                      <p:to>
                                        <p:strVal val="(0.5)"/>
                                      </p:to>
                                    </p:set>
                                    <p:anim from="(0.5)" to="(#ppt_x)" calcmode="lin" valueType="num">
                                      <p:cBhvr>
                                        <p:cTn id="33" dur="1230" accel="100000" fill="hold">
                                          <p:stCondLst>
                                            <p:cond delay="770"/>
                                          </p:stCondLst>
                                        </p:cTn>
                                        <p:tgtEl>
                                          <p:spTgt spid="430086">
                                            <p:txEl>
                                              <p:pRg st="2" end="2"/>
                                            </p:txEl>
                                          </p:spTgt>
                                        </p:tgtEl>
                                        <p:attrNameLst>
                                          <p:attrName>ppt_x</p:attrName>
                                        </p:attrNameLst>
                                      </p:cBhvr>
                                    </p:anim>
                                    <p:set>
                                      <p:cBhvr>
                                        <p:cTn id="34" dur="770" fill="hold"/>
                                        <p:tgtEl>
                                          <p:spTgt spid="430086">
                                            <p:txEl>
                                              <p:pRg st="2" end="2"/>
                                            </p:txEl>
                                          </p:spTgt>
                                        </p:tgtEl>
                                        <p:attrNameLst>
                                          <p:attrName>ppt_y</p:attrName>
                                        </p:attrNameLst>
                                      </p:cBhvr>
                                      <p:to>
                                        <p:strVal val="(#ppt_y+0.4)"/>
                                      </p:to>
                                    </p:set>
                                    <p:anim from="(#ppt_y+0.4)" to="(#ppt_y)" calcmode="lin" valueType="num">
                                      <p:cBhvr>
                                        <p:cTn id="35" dur="1230" accel="100000" fill="hold">
                                          <p:stCondLst>
                                            <p:cond delay="770"/>
                                          </p:stCondLst>
                                        </p:cTn>
                                        <p:tgtEl>
                                          <p:spTgt spid="430086">
                                            <p:txEl>
                                              <p:pRg st="2" end="2"/>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086" grpId="0" build="p"/>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4" descr="Church of All Nations, dome with US seal, tb n033100.jpg">
            <a:extLst>
              <a:ext uri="{FF2B5EF4-FFF2-40B4-BE49-F238E27FC236}">
                <a16:creationId xmlns:a16="http://schemas.microsoft.com/office/drawing/2014/main" id="{BE7A0FB8-7304-3FDA-9E02-28672AD2B0C2}"/>
              </a:ext>
            </a:extLst>
          </p:cNvPr>
          <p:cNvPicPr>
            <a:picLocks noChangeAspect="1"/>
          </p:cNvPicPr>
          <p:nvPr/>
        </p:nvPicPr>
        <p:blipFill>
          <a:blip r:embed="rId3" cstate="screen">
            <a:lum bright="-17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 name="Rectangle 74">
            <a:extLst>
              <a:ext uri="{FF2B5EF4-FFF2-40B4-BE49-F238E27FC236}">
                <a16:creationId xmlns:a16="http://schemas.microsoft.com/office/drawing/2014/main" id="{BF93187F-E145-297A-FC00-E1549ADBEBCF}"/>
              </a:ext>
            </a:extLst>
          </p:cNvPr>
          <p:cNvSpPr>
            <a:spLocks noChangeArrowheads="1"/>
          </p:cNvSpPr>
          <p:nvPr/>
        </p:nvSpPr>
        <p:spPr bwMode="auto">
          <a:xfrm>
            <a:off x="0" y="573088"/>
            <a:ext cx="9072109" cy="704143"/>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nvGrpSpPr>
          <p:cNvPr id="552962" name="Group 102"/>
          <p:cNvGrpSpPr>
            <a:grpSpLocks/>
          </p:cNvGrpSpPr>
          <p:nvPr/>
        </p:nvGrpSpPr>
        <p:grpSpPr bwMode="auto">
          <a:xfrm>
            <a:off x="0" y="609600"/>
            <a:ext cx="9144000" cy="6324600"/>
            <a:chOff x="0" y="336"/>
            <a:chExt cx="5760" cy="2211"/>
          </a:xfrm>
        </p:grpSpPr>
        <p:grpSp>
          <p:nvGrpSpPr>
            <p:cNvPr id="552965" name="Group 3"/>
            <p:cNvGrpSpPr>
              <a:grpSpLocks/>
            </p:cNvGrpSpPr>
            <p:nvPr/>
          </p:nvGrpSpPr>
          <p:grpSpPr bwMode="auto">
            <a:xfrm>
              <a:off x="0" y="336"/>
              <a:ext cx="951" cy="224"/>
              <a:chOff x="0" y="0"/>
              <a:chExt cx="672" cy="422"/>
            </a:xfrm>
          </p:grpSpPr>
          <p:sp>
            <p:nvSpPr>
              <p:cNvPr id="553021" name="Rectangle 4"/>
              <p:cNvSpPr>
                <a:spLocks noChangeArrowheads="1"/>
              </p:cNvSpPr>
              <p:nvPr/>
            </p:nvSpPr>
            <p:spPr bwMode="auto">
              <a:xfrm>
                <a:off x="0" y="0"/>
                <a:ext cx="67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nvGrpSpPr>
              <p:cNvPr id="553022" name="Group 5"/>
              <p:cNvGrpSpPr>
                <a:grpSpLocks/>
              </p:cNvGrpSpPr>
              <p:nvPr/>
            </p:nvGrpSpPr>
            <p:grpSpPr bwMode="auto">
              <a:xfrm>
                <a:off x="0" y="0"/>
                <a:ext cx="672" cy="422"/>
                <a:chOff x="0" y="0"/>
                <a:chExt cx="672" cy="422"/>
              </a:xfrm>
            </p:grpSpPr>
            <p:sp>
              <p:nvSpPr>
                <p:cNvPr id="553023" name="Rectangle 6"/>
                <p:cNvSpPr>
                  <a:spLocks noChangeArrowheads="1"/>
                </p:cNvSpPr>
                <p:nvPr/>
              </p:nvSpPr>
              <p:spPr bwMode="auto">
                <a:xfrm>
                  <a:off x="32" y="0"/>
                  <a:ext cx="60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 </a:t>
                  </a:r>
                </a:p>
              </p:txBody>
            </p:sp>
            <p:sp>
              <p:nvSpPr>
                <p:cNvPr id="553024" name="Rectangle 7"/>
                <p:cNvSpPr>
                  <a:spLocks noChangeArrowheads="1"/>
                </p:cNvSpPr>
                <p:nvPr/>
              </p:nvSpPr>
              <p:spPr bwMode="auto">
                <a:xfrm>
                  <a:off x="0" y="0"/>
                  <a:ext cx="67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grpSp>
          <p:nvGrpSpPr>
            <p:cNvPr id="552966" name="Group 8"/>
            <p:cNvGrpSpPr>
              <a:grpSpLocks/>
            </p:cNvGrpSpPr>
            <p:nvPr/>
          </p:nvGrpSpPr>
          <p:grpSpPr bwMode="auto">
            <a:xfrm>
              <a:off x="951" y="336"/>
              <a:ext cx="2387" cy="224"/>
              <a:chOff x="672" y="0"/>
              <a:chExt cx="1688" cy="422"/>
            </a:xfrm>
          </p:grpSpPr>
          <p:sp>
            <p:nvSpPr>
              <p:cNvPr id="553017" name="Rectangle 9"/>
              <p:cNvSpPr>
                <a:spLocks noChangeArrowheads="1"/>
              </p:cNvSpPr>
              <p:nvPr/>
            </p:nvSpPr>
            <p:spPr bwMode="auto">
              <a:xfrm>
                <a:off x="672" y="0"/>
                <a:ext cx="168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nvGrpSpPr>
              <p:cNvPr id="553018" name="Group 10"/>
              <p:cNvGrpSpPr>
                <a:grpSpLocks/>
              </p:cNvGrpSpPr>
              <p:nvPr/>
            </p:nvGrpSpPr>
            <p:grpSpPr bwMode="auto">
              <a:xfrm>
                <a:off x="672" y="0"/>
                <a:ext cx="1688" cy="422"/>
                <a:chOff x="672" y="0"/>
                <a:chExt cx="1688" cy="422"/>
              </a:xfrm>
            </p:grpSpPr>
            <p:sp>
              <p:nvSpPr>
                <p:cNvPr id="553019" name="Rectangle 11"/>
                <p:cNvSpPr>
                  <a:spLocks noChangeArrowheads="1"/>
                </p:cNvSpPr>
                <p:nvPr/>
              </p:nvSpPr>
              <p:spPr bwMode="auto">
                <a:xfrm>
                  <a:off x="704" y="0"/>
                  <a:ext cx="1624" cy="422"/>
                </a:xfrm>
                <a:prstGeom prst="rect">
                  <a:avLst/>
                </a:prstGeom>
                <a:solidFill>
                  <a:srgbClr val="0000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Israel</a:t>
                  </a:r>
                </a:p>
              </p:txBody>
            </p:sp>
            <p:sp>
              <p:nvSpPr>
                <p:cNvPr id="553020" name="Rectangle 12"/>
                <p:cNvSpPr>
                  <a:spLocks noChangeArrowheads="1"/>
                </p:cNvSpPr>
                <p:nvPr/>
              </p:nvSpPr>
              <p:spPr bwMode="auto">
                <a:xfrm>
                  <a:off x="672" y="0"/>
                  <a:ext cx="1688"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grpSp>
          <p:nvGrpSpPr>
            <p:cNvPr id="552967" name="Group 13"/>
            <p:cNvGrpSpPr>
              <a:grpSpLocks/>
            </p:cNvGrpSpPr>
            <p:nvPr/>
          </p:nvGrpSpPr>
          <p:grpSpPr bwMode="auto">
            <a:xfrm>
              <a:off x="3338" y="336"/>
              <a:ext cx="2422" cy="224"/>
              <a:chOff x="2360" y="0"/>
              <a:chExt cx="1712" cy="422"/>
            </a:xfrm>
          </p:grpSpPr>
          <p:sp>
            <p:nvSpPr>
              <p:cNvPr id="553013" name="Rectangle 14"/>
              <p:cNvSpPr>
                <a:spLocks noChangeArrowheads="1"/>
              </p:cNvSpPr>
              <p:nvPr/>
            </p:nvSpPr>
            <p:spPr bwMode="auto">
              <a:xfrm>
                <a:off x="2360" y="0"/>
                <a:ext cx="171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nvGrpSpPr>
              <p:cNvPr id="553014" name="Group 15"/>
              <p:cNvGrpSpPr>
                <a:grpSpLocks/>
              </p:cNvGrpSpPr>
              <p:nvPr/>
            </p:nvGrpSpPr>
            <p:grpSpPr bwMode="auto">
              <a:xfrm>
                <a:off x="2360" y="0"/>
                <a:ext cx="1712" cy="422"/>
                <a:chOff x="2360" y="0"/>
                <a:chExt cx="1712" cy="422"/>
              </a:xfrm>
            </p:grpSpPr>
            <p:sp>
              <p:nvSpPr>
                <p:cNvPr id="553015" name="Rectangle 16"/>
                <p:cNvSpPr>
                  <a:spLocks noChangeArrowheads="1"/>
                </p:cNvSpPr>
                <p:nvPr/>
              </p:nvSpPr>
              <p:spPr bwMode="auto">
                <a:xfrm>
                  <a:off x="2392" y="0"/>
                  <a:ext cx="1648" cy="422"/>
                </a:xfrm>
                <a:prstGeom prst="rect">
                  <a:avLst/>
                </a:prstGeom>
                <a:solidFill>
                  <a:srgbClr val="0000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Church</a:t>
                  </a:r>
                </a:p>
              </p:txBody>
            </p:sp>
            <p:sp>
              <p:nvSpPr>
                <p:cNvPr id="553016" name="Rectangle 17"/>
                <p:cNvSpPr>
                  <a:spLocks noChangeArrowheads="1"/>
                </p:cNvSpPr>
                <p:nvPr/>
              </p:nvSpPr>
              <p:spPr bwMode="auto">
                <a:xfrm>
                  <a:off x="2360" y="0"/>
                  <a:ext cx="17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grpSp>
          <p:nvGrpSpPr>
            <p:cNvPr id="552968" name="Group 18"/>
            <p:cNvGrpSpPr>
              <a:grpSpLocks/>
            </p:cNvGrpSpPr>
            <p:nvPr/>
          </p:nvGrpSpPr>
          <p:grpSpPr bwMode="auto">
            <a:xfrm>
              <a:off x="0" y="560"/>
              <a:ext cx="951" cy="398"/>
              <a:chOff x="0" y="422"/>
              <a:chExt cx="672" cy="748"/>
            </a:xfrm>
          </p:grpSpPr>
          <p:sp>
            <p:nvSpPr>
              <p:cNvPr id="553011" name="Rectangle 19"/>
              <p:cNvSpPr>
                <a:spLocks noChangeArrowheads="1"/>
              </p:cNvSpPr>
              <p:nvPr/>
            </p:nvSpPr>
            <p:spPr bwMode="auto">
              <a:xfrm>
                <a:off x="32" y="422"/>
                <a:ext cx="60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1"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Identity</a:t>
                </a:r>
                <a:endParaRPr kumimoji="0" lang="en-US" altLang="zh-CN"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endParaRPr>
              </a:p>
            </p:txBody>
          </p:sp>
          <p:sp>
            <p:nvSpPr>
              <p:cNvPr id="553012" name="Rectangle 20"/>
              <p:cNvSpPr>
                <a:spLocks noChangeArrowheads="1"/>
              </p:cNvSpPr>
              <p:nvPr/>
            </p:nvSpPr>
            <p:spPr bwMode="auto">
              <a:xfrm>
                <a:off x="0" y="422"/>
                <a:ext cx="67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nvGrpSpPr>
            <p:cNvPr id="552969" name="Group 21"/>
            <p:cNvGrpSpPr>
              <a:grpSpLocks/>
            </p:cNvGrpSpPr>
            <p:nvPr/>
          </p:nvGrpSpPr>
          <p:grpSpPr bwMode="auto">
            <a:xfrm>
              <a:off x="951" y="560"/>
              <a:ext cx="2387" cy="398"/>
              <a:chOff x="672" y="422"/>
              <a:chExt cx="1688" cy="748"/>
            </a:xfrm>
          </p:grpSpPr>
          <p:sp>
            <p:nvSpPr>
              <p:cNvPr id="553009" name="Rectangle 22"/>
              <p:cNvSpPr>
                <a:spLocks noChangeArrowheads="1"/>
              </p:cNvSpPr>
              <p:nvPr/>
            </p:nvSpPr>
            <p:spPr bwMode="auto">
              <a:xfrm>
                <a:off x="704" y="422"/>
                <a:ext cx="162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Physical seed of Abraham (Gal. 6:12-16)</a:t>
                </a:r>
              </a:p>
            </p:txBody>
          </p:sp>
          <p:sp>
            <p:nvSpPr>
              <p:cNvPr id="553010" name="Rectangle 23"/>
              <p:cNvSpPr>
                <a:spLocks noChangeArrowheads="1"/>
              </p:cNvSpPr>
              <p:nvPr/>
            </p:nvSpPr>
            <p:spPr bwMode="auto">
              <a:xfrm>
                <a:off x="672" y="422"/>
                <a:ext cx="168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nvGrpSpPr>
            <p:cNvPr id="552970" name="Group 24"/>
            <p:cNvGrpSpPr>
              <a:grpSpLocks/>
            </p:cNvGrpSpPr>
            <p:nvPr/>
          </p:nvGrpSpPr>
          <p:grpSpPr bwMode="auto">
            <a:xfrm>
              <a:off x="3338" y="560"/>
              <a:ext cx="2422" cy="398"/>
              <a:chOff x="2360" y="422"/>
              <a:chExt cx="1712" cy="748"/>
            </a:xfrm>
          </p:grpSpPr>
          <p:sp>
            <p:nvSpPr>
              <p:cNvPr id="553007" name="Rectangle 25"/>
              <p:cNvSpPr>
                <a:spLocks noChangeArrowheads="1"/>
              </p:cNvSpPr>
              <p:nvPr/>
            </p:nvSpPr>
            <p:spPr bwMode="auto">
              <a:xfrm>
                <a:off x="2392" y="422"/>
                <a:ext cx="164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Spiritual seed of Abraham (Gal. 3:7, 29)</a:t>
                </a:r>
              </a:p>
            </p:txBody>
          </p:sp>
          <p:sp>
            <p:nvSpPr>
              <p:cNvPr id="553008" name="Rectangle 26"/>
              <p:cNvSpPr>
                <a:spLocks noChangeArrowheads="1"/>
              </p:cNvSpPr>
              <p:nvPr/>
            </p:nvSpPr>
            <p:spPr bwMode="auto">
              <a:xfrm>
                <a:off x="2360" y="422"/>
                <a:ext cx="171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nvGrpSpPr>
            <p:cNvPr id="552971" name="Group 27"/>
            <p:cNvGrpSpPr>
              <a:grpSpLocks/>
            </p:cNvGrpSpPr>
            <p:nvPr/>
          </p:nvGrpSpPr>
          <p:grpSpPr bwMode="auto">
            <a:xfrm>
              <a:off x="0" y="958"/>
              <a:ext cx="951" cy="458"/>
              <a:chOff x="0" y="1170"/>
              <a:chExt cx="672" cy="863"/>
            </a:xfrm>
          </p:grpSpPr>
          <p:sp>
            <p:nvSpPr>
              <p:cNvPr id="553005" name="Rectangle 28"/>
              <p:cNvSpPr>
                <a:spLocks noChangeArrowheads="1"/>
              </p:cNvSpPr>
              <p:nvPr/>
            </p:nvSpPr>
            <p:spPr bwMode="auto">
              <a:xfrm>
                <a:off x="32" y="1170"/>
                <a:ext cx="60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1"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 </a:t>
                </a:r>
                <a:r>
                  <a:rPr kumimoji="0" lang="en-US" altLang="zh-CN" sz="2400" b="1" i="1"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Land Covenant</a:t>
                </a:r>
                <a:endParaRPr kumimoji="0" lang="en-US" altLang="zh-CN"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endParaRPr>
              </a:p>
            </p:txBody>
          </p:sp>
          <p:sp>
            <p:nvSpPr>
              <p:cNvPr id="553006" name="Rectangle 29"/>
              <p:cNvSpPr>
                <a:spLocks noChangeArrowheads="1"/>
              </p:cNvSpPr>
              <p:nvPr/>
            </p:nvSpPr>
            <p:spPr bwMode="auto">
              <a:xfrm>
                <a:off x="0" y="1170"/>
                <a:ext cx="67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nvGrpSpPr>
            <p:cNvPr id="552972" name="Group 30"/>
            <p:cNvGrpSpPr>
              <a:grpSpLocks/>
            </p:cNvGrpSpPr>
            <p:nvPr/>
          </p:nvGrpSpPr>
          <p:grpSpPr bwMode="auto">
            <a:xfrm>
              <a:off x="951" y="958"/>
              <a:ext cx="2387" cy="458"/>
              <a:chOff x="672" y="1170"/>
              <a:chExt cx="1688" cy="863"/>
            </a:xfrm>
          </p:grpSpPr>
          <p:sp>
            <p:nvSpPr>
              <p:cNvPr id="553003" name="Rectangle 31"/>
              <p:cNvSpPr>
                <a:spLocks noChangeArrowheads="1"/>
              </p:cNvSpPr>
              <p:nvPr/>
            </p:nvSpPr>
            <p:spPr bwMode="auto">
              <a:xfrm>
                <a:off x="704" y="1170"/>
                <a:ext cx="162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Still outstanding (Deut. 30:1-10) but partly fulfilled since 1948 (Ezek. 37:1-7)</a:t>
                </a:r>
              </a:p>
            </p:txBody>
          </p:sp>
          <p:sp>
            <p:nvSpPr>
              <p:cNvPr id="553004" name="Rectangle 32"/>
              <p:cNvSpPr>
                <a:spLocks noChangeArrowheads="1"/>
              </p:cNvSpPr>
              <p:nvPr/>
            </p:nvSpPr>
            <p:spPr bwMode="auto">
              <a:xfrm>
                <a:off x="672" y="1170"/>
                <a:ext cx="1688"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nvGrpSpPr>
            <p:cNvPr id="552973" name="Group 33"/>
            <p:cNvGrpSpPr>
              <a:grpSpLocks/>
            </p:cNvGrpSpPr>
            <p:nvPr/>
          </p:nvGrpSpPr>
          <p:grpSpPr bwMode="auto">
            <a:xfrm>
              <a:off x="3338" y="958"/>
              <a:ext cx="2422" cy="458"/>
              <a:chOff x="2360" y="1170"/>
              <a:chExt cx="1712" cy="863"/>
            </a:xfrm>
          </p:grpSpPr>
          <p:sp>
            <p:nvSpPr>
              <p:cNvPr id="553001" name="Rectangle 34"/>
              <p:cNvSpPr>
                <a:spLocks noChangeArrowheads="1"/>
              </p:cNvSpPr>
              <p:nvPr/>
            </p:nvSpPr>
            <p:spPr bwMode="auto">
              <a:xfrm>
                <a:off x="2392" y="1170"/>
                <a:ext cx="164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No land promise (Palestinian Covenant) can be claimed by present believers</a:t>
                </a:r>
              </a:p>
            </p:txBody>
          </p:sp>
          <p:sp>
            <p:nvSpPr>
              <p:cNvPr id="553002" name="Rectangle 35"/>
              <p:cNvSpPr>
                <a:spLocks noChangeArrowheads="1"/>
              </p:cNvSpPr>
              <p:nvPr/>
            </p:nvSpPr>
            <p:spPr bwMode="auto">
              <a:xfrm>
                <a:off x="2360" y="1170"/>
                <a:ext cx="171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nvGrpSpPr>
            <p:cNvPr id="552974" name="Group 36"/>
            <p:cNvGrpSpPr>
              <a:grpSpLocks/>
            </p:cNvGrpSpPr>
            <p:nvPr/>
          </p:nvGrpSpPr>
          <p:grpSpPr bwMode="auto">
            <a:xfrm>
              <a:off x="0" y="1416"/>
              <a:ext cx="951" cy="336"/>
              <a:chOff x="0" y="2033"/>
              <a:chExt cx="672" cy="633"/>
            </a:xfrm>
          </p:grpSpPr>
          <p:sp>
            <p:nvSpPr>
              <p:cNvPr id="552999" name="Rectangle 37"/>
              <p:cNvSpPr>
                <a:spLocks noChangeArrowheads="1"/>
              </p:cNvSpPr>
              <p:nvPr/>
            </p:nvSpPr>
            <p:spPr bwMode="auto">
              <a:xfrm>
                <a:off x="32" y="2033"/>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1"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 </a:t>
                </a:r>
                <a:r>
                  <a:rPr kumimoji="0" lang="en-US" altLang="zh-CN" sz="2400" b="1" i="1"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Law</a:t>
                </a:r>
                <a:endParaRPr kumimoji="0" lang="en-US" altLang="zh-CN"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endParaRPr>
              </a:p>
            </p:txBody>
          </p:sp>
          <p:sp>
            <p:nvSpPr>
              <p:cNvPr id="553000" name="Rectangle 38"/>
              <p:cNvSpPr>
                <a:spLocks noChangeArrowheads="1"/>
              </p:cNvSpPr>
              <p:nvPr/>
            </p:nvSpPr>
            <p:spPr bwMode="auto">
              <a:xfrm>
                <a:off x="0" y="2033"/>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nvGrpSpPr>
            <p:cNvPr id="552975" name="Group 39"/>
            <p:cNvGrpSpPr>
              <a:grpSpLocks/>
            </p:cNvGrpSpPr>
            <p:nvPr/>
          </p:nvGrpSpPr>
          <p:grpSpPr bwMode="auto">
            <a:xfrm>
              <a:off x="951" y="1416"/>
              <a:ext cx="2387" cy="336"/>
              <a:chOff x="672" y="2033"/>
              <a:chExt cx="1688" cy="633"/>
            </a:xfrm>
          </p:grpSpPr>
          <p:sp>
            <p:nvSpPr>
              <p:cNvPr id="552997" name="Rectangle 40"/>
              <p:cNvSpPr>
                <a:spLocks noChangeArrowheads="1"/>
              </p:cNvSpPr>
              <p:nvPr/>
            </p:nvSpPr>
            <p:spPr bwMode="auto">
              <a:xfrm>
                <a:off x="704" y="2033"/>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Required to obey the law (Exod. 19–20)</a:t>
                </a:r>
              </a:p>
            </p:txBody>
          </p:sp>
          <p:sp>
            <p:nvSpPr>
              <p:cNvPr id="552998" name="Rectangle 41"/>
              <p:cNvSpPr>
                <a:spLocks noChangeArrowheads="1"/>
              </p:cNvSpPr>
              <p:nvPr/>
            </p:nvSpPr>
            <p:spPr bwMode="auto">
              <a:xfrm>
                <a:off x="672" y="2033"/>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nvGrpSpPr>
            <p:cNvPr id="552976" name="Group 42"/>
            <p:cNvGrpSpPr>
              <a:grpSpLocks/>
            </p:cNvGrpSpPr>
            <p:nvPr/>
          </p:nvGrpSpPr>
          <p:grpSpPr bwMode="auto">
            <a:xfrm>
              <a:off x="3338" y="1416"/>
              <a:ext cx="2422" cy="336"/>
              <a:chOff x="2360" y="2033"/>
              <a:chExt cx="1712" cy="633"/>
            </a:xfrm>
          </p:grpSpPr>
          <p:sp>
            <p:nvSpPr>
              <p:cNvPr id="552995" name="Rectangle 43"/>
              <p:cNvSpPr>
                <a:spLocks noChangeArrowheads="1"/>
              </p:cNvSpPr>
              <p:nvPr/>
            </p:nvSpPr>
            <p:spPr bwMode="auto">
              <a:xfrm>
                <a:off x="2392" y="2033"/>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Freedom from the law (Rom. 7; Gal. 3)</a:t>
                </a:r>
              </a:p>
            </p:txBody>
          </p:sp>
          <p:sp>
            <p:nvSpPr>
              <p:cNvPr id="552996" name="Rectangle 44"/>
              <p:cNvSpPr>
                <a:spLocks noChangeArrowheads="1"/>
              </p:cNvSpPr>
              <p:nvPr/>
            </p:nvSpPr>
            <p:spPr bwMode="auto">
              <a:xfrm>
                <a:off x="2360" y="2033"/>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nvGrpSpPr>
            <p:cNvPr id="552977" name="Group 45"/>
            <p:cNvGrpSpPr>
              <a:grpSpLocks/>
            </p:cNvGrpSpPr>
            <p:nvPr/>
          </p:nvGrpSpPr>
          <p:grpSpPr bwMode="auto">
            <a:xfrm>
              <a:off x="0" y="1752"/>
              <a:ext cx="951" cy="398"/>
              <a:chOff x="0" y="2666"/>
              <a:chExt cx="672" cy="748"/>
            </a:xfrm>
          </p:grpSpPr>
          <p:sp>
            <p:nvSpPr>
              <p:cNvPr id="552993" name="Rectangle 46"/>
              <p:cNvSpPr>
                <a:spLocks noChangeArrowheads="1"/>
              </p:cNvSpPr>
              <p:nvPr/>
            </p:nvSpPr>
            <p:spPr bwMode="auto">
              <a:xfrm>
                <a:off x="32" y="2666"/>
                <a:ext cx="60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1"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 </a:t>
                </a:r>
                <a:r>
                  <a:rPr kumimoji="0" lang="en-US" altLang="zh-CN" sz="2400" b="1" i="1"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Duration</a:t>
                </a:r>
                <a:endParaRPr kumimoji="0" lang="en-US" altLang="zh-CN"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endParaRPr>
              </a:p>
            </p:txBody>
          </p:sp>
          <p:sp>
            <p:nvSpPr>
              <p:cNvPr id="552994" name="Rectangle 47"/>
              <p:cNvSpPr>
                <a:spLocks noChangeArrowheads="1"/>
              </p:cNvSpPr>
              <p:nvPr/>
            </p:nvSpPr>
            <p:spPr bwMode="auto">
              <a:xfrm>
                <a:off x="0" y="2666"/>
                <a:ext cx="67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nvGrpSpPr>
            <p:cNvPr id="552978" name="Group 48"/>
            <p:cNvGrpSpPr>
              <a:grpSpLocks/>
            </p:cNvGrpSpPr>
            <p:nvPr/>
          </p:nvGrpSpPr>
          <p:grpSpPr bwMode="auto">
            <a:xfrm>
              <a:off x="951" y="1752"/>
              <a:ext cx="2387" cy="398"/>
              <a:chOff x="672" y="2666"/>
              <a:chExt cx="1688" cy="748"/>
            </a:xfrm>
          </p:grpSpPr>
          <p:sp>
            <p:nvSpPr>
              <p:cNvPr id="552991" name="Rectangle 49"/>
              <p:cNvSpPr>
                <a:spLocks noChangeArrowheads="1"/>
              </p:cNvSpPr>
              <p:nvPr/>
            </p:nvSpPr>
            <p:spPr bwMode="auto">
              <a:xfrm>
                <a:off x="704" y="2666"/>
                <a:ext cx="162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Abraham (Gen. 12:1-3) to eternity (Jer. 31:35-37)</a:t>
                </a:r>
              </a:p>
            </p:txBody>
          </p:sp>
          <p:sp>
            <p:nvSpPr>
              <p:cNvPr id="552992" name="Rectangle 50"/>
              <p:cNvSpPr>
                <a:spLocks noChangeArrowheads="1"/>
              </p:cNvSpPr>
              <p:nvPr/>
            </p:nvSpPr>
            <p:spPr bwMode="auto">
              <a:xfrm>
                <a:off x="672" y="2666"/>
                <a:ext cx="168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nvGrpSpPr>
            <p:cNvPr id="552979" name="Group 51"/>
            <p:cNvGrpSpPr>
              <a:grpSpLocks/>
            </p:cNvGrpSpPr>
            <p:nvPr/>
          </p:nvGrpSpPr>
          <p:grpSpPr bwMode="auto">
            <a:xfrm>
              <a:off x="3338" y="1752"/>
              <a:ext cx="2422" cy="398"/>
              <a:chOff x="2360" y="2666"/>
              <a:chExt cx="1712" cy="748"/>
            </a:xfrm>
          </p:grpSpPr>
          <p:sp>
            <p:nvSpPr>
              <p:cNvPr id="552989" name="Rectangle 52"/>
              <p:cNvSpPr>
                <a:spLocks noChangeArrowheads="1"/>
              </p:cNvSpPr>
              <p:nvPr/>
            </p:nvSpPr>
            <p:spPr bwMode="auto">
              <a:xfrm>
                <a:off x="2392" y="2666"/>
                <a:ext cx="164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Pentecost (Acts 2) to Rapture (1 Thess. 4:13-18) or even later (?)</a:t>
                </a:r>
              </a:p>
            </p:txBody>
          </p:sp>
          <p:sp>
            <p:nvSpPr>
              <p:cNvPr id="552990" name="Rectangle 53"/>
              <p:cNvSpPr>
                <a:spLocks noChangeArrowheads="1"/>
              </p:cNvSpPr>
              <p:nvPr/>
            </p:nvSpPr>
            <p:spPr bwMode="auto">
              <a:xfrm>
                <a:off x="2360" y="2666"/>
                <a:ext cx="171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nvGrpSpPr>
            <p:cNvPr id="552980" name="Group 54"/>
            <p:cNvGrpSpPr>
              <a:grpSpLocks/>
            </p:cNvGrpSpPr>
            <p:nvPr/>
          </p:nvGrpSpPr>
          <p:grpSpPr bwMode="auto">
            <a:xfrm>
              <a:off x="0" y="2150"/>
              <a:ext cx="951" cy="397"/>
              <a:chOff x="0" y="3414"/>
              <a:chExt cx="672" cy="748"/>
            </a:xfrm>
          </p:grpSpPr>
          <p:sp>
            <p:nvSpPr>
              <p:cNvPr id="552987" name="Rectangle 55"/>
              <p:cNvSpPr>
                <a:spLocks noChangeArrowheads="1"/>
              </p:cNvSpPr>
              <p:nvPr/>
            </p:nvSpPr>
            <p:spPr bwMode="auto">
              <a:xfrm>
                <a:off x="32" y="3414"/>
                <a:ext cx="60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1"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 </a:t>
                </a:r>
                <a:r>
                  <a:rPr kumimoji="0" lang="en-US" altLang="zh-CN" sz="2400" b="1" i="1"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Wrath</a:t>
                </a:r>
                <a:endParaRPr kumimoji="0" lang="en-US" altLang="zh-CN"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endParaRPr>
              </a:p>
            </p:txBody>
          </p:sp>
          <p:sp>
            <p:nvSpPr>
              <p:cNvPr id="552988" name="Rectangle 56"/>
              <p:cNvSpPr>
                <a:spLocks noChangeArrowheads="1"/>
              </p:cNvSpPr>
              <p:nvPr/>
            </p:nvSpPr>
            <p:spPr bwMode="auto">
              <a:xfrm>
                <a:off x="0" y="3414"/>
                <a:ext cx="67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nvGrpSpPr>
            <p:cNvPr id="552981" name="Group 57"/>
            <p:cNvGrpSpPr>
              <a:grpSpLocks/>
            </p:cNvGrpSpPr>
            <p:nvPr/>
          </p:nvGrpSpPr>
          <p:grpSpPr bwMode="auto">
            <a:xfrm>
              <a:off x="951" y="2150"/>
              <a:ext cx="2387" cy="397"/>
              <a:chOff x="672" y="3414"/>
              <a:chExt cx="1688" cy="748"/>
            </a:xfrm>
          </p:grpSpPr>
          <p:sp>
            <p:nvSpPr>
              <p:cNvPr id="552985" name="Rectangle 58"/>
              <p:cNvSpPr>
                <a:spLocks noChangeArrowheads="1"/>
              </p:cNvSpPr>
              <p:nvPr/>
            </p:nvSpPr>
            <p:spPr bwMode="auto">
              <a:xfrm>
                <a:off x="704" y="3414"/>
                <a:ext cx="162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Experienced in Tribulation (Jer. 30:7)</a:t>
                </a:r>
              </a:p>
            </p:txBody>
          </p:sp>
          <p:sp>
            <p:nvSpPr>
              <p:cNvPr id="552986" name="Rectangle 59"/>
              <p:cNvSpPr>
                <a:spLocks noChangeArrowheads="1"/>
              </p:cNvSpPr>
              <p:nvPr/>
            </p:nvSpPr>
            <p:spPr bwMode="auto">
              <a:xfrm>
                <a:off x="672" y="3414"/>
                <a:ext cx="168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nvGrpSpPr>
            <p:cNvPr id="552982" name="Group 60"/>
            <p:cNvGrpSpPr>
              <a:grpSpLocks/>
            </p:cNvGrpSpPr>
            <p:nvPr/>
          </p:nvGrpSpPr>
          <p:grpSpPr bwMode="auto">
            <a:xfrm>
              <a:off x="3338" y="2150"/>
              <a:ext cx="2422" cy="397"/>
              <a:chOff x="2360" y="3414"/>
              <a:chExt cx="1712" cy="748"/>
            </a:xfrm>
          </p:grpSpPr>
          <p:sp>
            <p:nvSpPr>
              <p:cNvPr id="552983" name="Rectangle 61"/>
              <p:cNvSpPr>
                <a:spLocks noChangeArrowheads="1"/>
              </p:cNvSpPr>
              <p:nvPr/>
            </p:nvSpPr>
            <p:spPr bwMode="auto">
              <a:xfrm>
                <a:off x="2392" y="3414"/>
                <a:ext cx="164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a:ln>
                      <a:noFill/>
                    </a:ln>
                    <a:solidFill>
                      <a:srgbClr val="FFFFFF"/>
                    </a:solidFill>
                    <a:effectLst>
                      <a:glow rad="228600">
                        <a:srgbClr val="000000">
                          <a:alpha val="72000"/>
                        </a:srgbClr>
                      </a:glow>
                    </a:effectLst>
                    <a:uLnTx/>
                    <a:uFillTx/>
                    <a:latin typeface="Arial Narrow" charset="0"/>
                    <a:ea typeface="ＭＳ Ｐゴシック" charset="0"/>
                    <a:cs typeface="Times New Roman" charset="0"/>
                  </a:rPr>
                  <a:t>Free from wrath (1 Thess. 5:9; Rev. 3:10)</a:t>
                </a:r>
              </a:p>
            </p:txBody>
          </p:sp>
          <p:sp>
            <p:nvSpPr>
              <p:cNvPr id="552984" name="Rectangle 62"/>
              <p:cNvSpPr>
                <a:spLocks noChangeArrowheads="1"/>
              </p:cNvSpPr>
              <p:nvPr/>
            </p:nvSpPr>
            <p:spPr bwMode="auto">
              <a:xfrm>
                <a:off x="2360" y="3414"/>
                <a:ext cx="171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72000"/>
                      </a:srgbClr>
                    </a:glow>
                  </a:effectLst>
                  <a:uLnTx/>
                  <a:uFillTx/>
                  <a:latin typeface="Times New Roman" charset="0"/>
                  <a:ea typeface="ＭＳ Ｐゴシック" charset="0"/>
                  <a:cs typeface="ＭＳ Ｐゴシック" charset="0"/>
                </a:endParaRPr>
              </a:p>
            </p:txBody>
          </p:sp>
        </p:grpSp>
      </p:grpSp>
      <p:sp>
        <p:nvSpPr>
          <p:cNvPr id="68707" name="Rectangle 99"/>
          <p:cNvSpPr>
            <a:spLocks noGrp="1" noChangeArrowheads="1"/>
          </p:cNvSpPr>
          <p:nvPr>
            <p:ph type="title"/>
          </p:nvPr>
        </p:nvSpPr>
        <p:spPr>
          <a:xfrm>
            <a:off x="152400" y="76200"/>
            <a:ext cx="8077200" cy="457200"/>
          </a:xfrm>
          <a:solidFill>
            <a:srgbClr val="800000"/>
          </a:solidFill>
        </p:spPr>
        <p:txBody>
          <a:bodyPr/>
          <a:lstStyle/>
          <a:p>
            <a:pPr>
              <a:defRPr/>
            </a:pPr>
            <a:r>
              <a:rPr lang="en-US" altLang="zh-CN" sz="3200">
                <a:effectLst>
                  <a:glow rad="228600">
                    <a:srgbClr val="000000">
                      <a:alpha val="72000"/>
                    </a:srgbClr>
                  </a:glow>
                  <a:outerShdw blurRad="38100" dist="38100" dir="2700000" algn="tl">
                    <a:srgbClr val="000000"/>
                  </a:outerShdw>
                </a:effectLst>
                <a:latin typeface="Arial Black" charset="0"/>
                <a:ea typeface="SimSun" charset="0"/>
                <a:cs typeface="SimSun" charset="0"/>
              </a:rPr>
              <a:t>Israel &amp; the Church: Discontinuity</a:t>
            </a:r>
            <a:endParaRPr lang="en-US" sz="3200">
              <a:effectLst>
                <a:glow rad="228600">
                  <a:srgbClr val="000000">
                    <a:alpha val="72000"/>
                  </a:srgbClr>
                </a:glow>
                <a:outerShdw blurRad="38100" dist="38100" dir="2700000" algn="tl">
                  <a:srgbClr val="000000"/>
                </a:outerShdw>
              </a:effectLst>
              <a:latin typeface="Arial Black" charset="0"/>
              <a:ea typeface="SimSun" charset="0"/>
              <a:cs typeface="SimSun" charset="0"/>
            </a:endParaRPr>
          </a:p>
        </p:txBody>
      </p:sp>
      <p:sp>
        <p:nvSpPr>
          <p:cNvPr id="552964" name="Text Box 100"/>
          <p:cNvSpPr txBox="1">
            <a:spLocks noChangeArrowheads="1"/>
          </p:cNvSpPr>
          <p:nvPr/>
        </p:nvSpPr>
        <p:spPr bwMode="auto">
          <a:xfrm>
            <a:off x="8153400" y="762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rPr>
              <a:t>117</a:t>
            </a:r>
          </a:p>
        </p:txBody>
      </p:sp>
    </p:spTree>
    <p:extLst>
      <p:ext uri="{BB962C8B-B14F-4D97-AF65-F5344CB8AC3E}">
        <p14:creationId xmlns:p14="http://schemas.microsoft.com/office/powerpoint/2010/main" val="4476976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4" descr="Church of All Nations, dome with US seal, tb n033100.jpg">
            <a:extLst>
              <a:ext uri="{FF2B5EF4-FFF2-40B4-BE49-F238E27FC236}">
                <a16:creationId xmlns:a16="http://schemas.microsoft.com/office/drawing/2014/main" id="{7AF62F05-FA88-CBFD-3784-929D2F96E49E}"/>
              </a:ext>
            </a:extLst>
          </p:cNvPr>
          <p:cNvPicPr>
            <a:picLocks noChangeAspect="1"/>
          </p:cNvPicPr>
          <p:nvPr/>
        </p:nvPicPr>
        <p:blipFill>
          <a:blip r:embed="rId3" cstate="screen">
            <a:lum bright="-17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 name="Rectangle 74">
            <a:extLst>
              <a:ext uri="{FF2B5EF4-FFF2-40B4-BE49-F238E27FC236}">
                <a16:creationId xmlns:a16="http://schemas.microsoft.com/office/drawing/2014/main" id="{5901DB1A-2C89-0690-2C22-43F3F693E521}"/>
              </a:ext>
            </a:extLst>
          </p:cNvPr>
          <p:cNvSpPr>
            <a:spLocks noChangeArrowheads="1"/>
          </p:cNvSpPr>
          <p:nvPr/>
        </p:nvSpPr>
        <p:spPr bwMode="auto">
          <a:xfrm>
            <a:off x="0" y="573088"/>
            <a:ext cx="9072109" cy="704143"/>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nvGrpSpPr>
          <p:cNvPr id="555010" name="Group 191"/>
          <p:cNvGrpSpPr>
            <a:grpSpLocks/>
          </p:cNvGrpSpPr>
          <p:nvPr/>
        </p:nvGrpSpPr>
        <p:grpSpPr bwMode="auto">
          <a:xfrm>
            <a:off x="0" y="495300"/>
            <a:ext cx="9144000" cy="6324600"/>
            <a:chOff x="0" y="336"/>
            <a:chExt cx="5760" cy="1995"/>
          </a:xfrm>
        </p:grpSpPr>
        <p:grpSp>
          <p:nvGrpSpPr>
            <p:cNvPr id="555013" name="Group 125"/>
            <p:cNvGrpSpPr>
              <a:grpSpLocks/>
            </p:cNvGrpSpPr>
            <p:nvPr/>
          </p:nvGrpSpPr>
          <p:grpSpPr bwMode="auto">
            <a:xfrm>
              <a:off x="0" y="336"/>
              <a:ext cx="951" cy="224"/>
              <a:chOff x="0" y="0"/>
              <a:chExt cx="672" cy="422"/>
            </a:xfrm>
          </p:grpSpPr>
          <p:sp>
            <p:nvSpPr>
              <p:cNvPr id="555061" name="Rectangle 124"/>
              <p:cNvSpPr>
                <a:spLocks noChangeArrowheads="1"/>
              </p:cNvSpPr>
              <p:nvPr/>
            </p:nvSpPr>
            <p:spPr bwMode="auto">
              <a:xfrm>
                <a:off x="0" y="0"/>
                <a:ext cx="67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nvGrpSpPr>
              <p:cNvPr id="555062" name="Group 123"/>
              <p:cNvGrpSpPr>
                <a:grpSpLocks/>
              </p:cNvGrpSpPr>
              <p:nvPr/>
            </p:nvGrpSpPr>
            <p:grpSpPr bwMode="auto">
              <a:xfrm>
                <a:off x="0" y="0"/>
                <a:ext cx="672" cy="422"/>
                <a:chOff x="0" y="0"/>
                <a:chExt cx="672" cy="422"/>
              </a:xfrm>
            </p:grpSpPr>
            <p:sp>
              <p:nvSpPr>
                <p:cNvPr id="555063" name="Rectangle 92"/>
                <p:cNvSpPr>
                  <a:spLocks noChangeArrowheads="1"/>
                </p:cNvSpPr>
                <p:nvPr/>
              </p:nvSpPr>
              <p:spPr bwMode="auto">
                <a:xfrm>
                  <a:off x="32" y="0"/>
                  <a:ext cx="60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a:ln>
                        <a:noFill/>
                      </a:ln>
                      <a:solidFill>
                        <a:srgbClr val="FFFFFF"/>
                      </a:solidFill>
                      <a:effectLst>
                        <a:glow rad="228600">
                          <a:srgbClr val="000000"/>
                        </a:glow>
                      </a:effectLst>
                      <a:uLnTx/>
                      <a:uFillTx/>
                      <a:latin typeface="Arial Narrow" charset="0"/>
                      <a:ea typeface="ＭＳ Ｐゴシック" charset="0"/>
                      <a:cs typeface="Times New Roman" charset="0"/>
                    </a:rPr>
                    <a:t> </a:t>
                  </a:r>
                </a:p>
              </p:txBody>
            </p:sp>
            <p:sp>
              <p:nvSpPr>
                <p:cNvPr id="555064" name="Rectangle 122"/>
                <p:cNvSpPr>
                  <a:spLocks noChangeArrowheads="1"/>
                </p:cNvSpPr>
                <p:nvPr/>
              </p:nvSpPr>
              <p:spPr bwMode="auto">
                <a:xfrm>
                  <a:off x="0" y="0"/>
                  <a:ext cx="67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grpSp>
          <p:nvGrpSpPr>
            <p:cNvPr id="555014" name="Group 129"/>
            <p:cNvGrpSpPr>
              <a:grpSpLocks/>
            </p:cNvGrpSpPr>
            <p:nvPr/>
          </p:nvGrpSpPr>
          <p:grpSpPr bwMode="auto">
            <a:xfrm>
              <a:off x="951" y="336"/>
              <a:ext cx="2387" cy="224"/>
              <a:chOff x="672" y="0"/>
              <a:chExt cx="1688" cy="422"/>
            </a:xfrm>
          </p:grpSpPr>
          <p:sp>
            <p:nvSpPr>
              <p:cNvPr id="555057" name="Rectangle 128"/>
              <p:cNvSpPr>
                <a:spLocks noChangeArrowheads="1"/>
              </p:cNvSpPr>
              <p:nvPr/>
            </p:nvSpPr>
            <p:spPr bwMode="auto">
              <a:xfrm>
                <a:off x="672" y="0"/>
                <a:ext cx="168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nvGrpSpPr>
              <p:cNvPr id="555058" name="Group 127"/>
              <p:cNvGrpSpPr>
                <a:grpSpLocks/>
              </p:cNvGrpSpPr>
              <p:nvPr/>
            </p:nvGrpSpPr>
            <p:grpSpPr bwMode="auto">
              <a:xfrm>
                <a:off x="672" y="0"/>
                <a:ext cx="1688" cy="422"/>
                <a:chOff x="672" y="0"/>
                <a:chExt cx="1688" cy="422"/>
              </a:xfrm>
            </p:grpSpPr>
            <p:sp>
              <p:nvSpPr>
                <p:cNvPr id="555059" name="Rectangle 93"/>
                <p:cNvSpPr>
                  <a:spLocks noChangeArrowheads="1"/>
                </p:cNvSpPr>
                <p:nvPr/>
              </p:nvSpPr>
              <p:spPr bwMode="auto">
                <a:xfrm>
                  <a:off x="704" y="0"/>
                  <a:ext cx="16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Israel</a:t>
                  </a:r>
                </a:p>
              </p:txBody>
            </p:sp>
            <p:sp>
              <p:nvSpPr>
                <p:cNvPr id="555060" name="Rectangle 126"/>
                <p:cNvSpPr>
                  <a:spLocks noChangeArrowheads="1"/>
                </p:cNvSpPr>
                <p:nvPr/>
              </p:nvSpPr>
              <p:spPr bwMode="auto">
                <a:xfrm>
                  <a:off x="672" y="0"/>
                  <a:ext cx="1688"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grpSp>
          <p:nvGrpSpPr>
            <p:cNvPr id="555015" name="Group 133"/>
            <p:cNvGrpSpPr>
              <a:grpSpLocks/>
            </p:cNvGrpSpPr>
            <p:nvPr/>
          </p:nvGrpSpPr>
          <p:grpSpPr bwMode="auto">
            <a:xfrm>
              <a:off x="3338" y="336"/>
              <a:ext cx="2422" cy="224"/>
              <a:chOff x="2360" y="0"/>
              <a:chExt cx="1712" cy="422"/>
            </a:xfrm>
          </p:grpSpPr>
          <p:sp>
            <p:nvSpPr>
              <p:cNvPr id="555053" name="Rectangle 132"/>
              <p:cNvSpPr>
                <a:spLocks noChangeArrowheads="1"/>
              </p:cNvSpPr>
              <p:nvPr/>
            </p:nvSpPr>
            <p:spPr bwMode="auto">
              <a:xfrm>
                <a:off x="2360" y="0"/>
                <a:ext cx="171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nvGrpSpPr>
              <p:cNvPr id="555054" name="Group 131"/>
              <p:cNvGrpSpPr>
                <a:grpSpLocks/>
              </p:cNvGrpSpPr>
              <p:nvPr/>
            </p:nvGrpSpPr>
            <p:grpSpPr bwMode="auto">
              <a:xfrm>
                <a:off x="2360" y="0"/>
                <a:ext cx="1712" cy="422"/>
                <a:chOff x="2360" y="0"/>
                <a:chExt cx="1712" cy="422"/>
              </a:xfrm>
            </p:grpSpPr>
            <p:sp>
              <p:nvSpPr>
                <p:cNvPr id="555055" name="Rectangle 94"/>
                <p:cNvSpPr>
                  <a:spLocks noChangeArrowheads="1"/>
                </p:cNvSpPr>
                <p:nvPr/>
              </p:nvSpPr>
              <p:spPr bwMode="auto">
                <a:xfrm>
                  <a:off x="2392" y="0"/>
                  <a:ext cx="16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Church</a:t>
                  </a:r>
                </a:p>
              </p:txBody>
            </p:sp>
            <p:sp>
              <p:nvSpPr>
                <p:cNvPr id="555056" name="Rectangle 130"/>
                <p:cNvSpPr>
                  <a:spLocks noChangeArrowheads="1"/>
                </p:cNvSpPr>
                <p:nvPr/>
              </p:nvSpPr>
              <p:spPr bwMode="auto">
                <a:xfrm>
                  <a:off x="2360" y="0"/>
                  <a:ext cx="17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grpSp>
          <p:nvGrpSpPr>
            <p:cNvPr id="555016" name="Group 190"/>
            <p:cNvGrpSpPr>
              <a:grpSpLocks/>
            </p:cNvGrpSpPr>
            <p:nvPr/>
          </p:nvGrpSpPr>
          <p:grpSpPr bwMode="auto">
            <a:xfrm>
              <a:off x="0" y="558"/>
              <a:ext cx="5760" cy="1773"/>
              <a:chOff x="0" y="2547"/>
              <a:chExt cx="5760" cy="1773"/>
            </a:xfrm>
          </p:grpSpPr>
          <p:grpSp>
            <p:nvGrpSpPr>
              <p:cNvPr id="555017" name="Group 165"/>
              <p:cNvGrpSpPr>
                <a:grpSpLocks/>
              </p:cNvGrpSpPr>
              <p:nvPr/>
            </p:nvGrpSpPr>
            <p:grpSpPr bwMode="auto">
              <a:xfrm>
                <a:off x="0" y="2547"/>
                <a:ext cx="951" cy="336"/>
                <a:chOff x="0" y="4162"/>
                <a:chExt cx="672" cy="633"/>
              </a:xfrm>
            </p:grpSpPr>
            <p:sp>
              <p:nvSpPr>
                <p:cNvPr id="555051" name="Rectangle 110"/>
                <p:cNvSpPr>
                  <a:spLocks noChangeArrowheads="1"/>
                </p:cNvSpPr>
                <p:nvPr/>
              </p:nvSpPr>
              <p:spPr bwMode="auto">
                <a:xfrm>
                  <a:off x="32" y="4162"/>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1" u="none" strike="noStrike" kern="1200" cap="none" spc="0" normalizeH="0" baseline="0" noProof="0">
                      <a:ln>
                        <a:noFill/>
                      </a:ln>
                      <a:solidFill>
                        <a:srgbClr val="FFFFFF"/>
                      </a:solidFill>
                      <a:effectLst>
                        <a:glow rad="228600">
                          <a:srgbClr val="000000"/>
                        </a:glow>
                      </a:effectLst>
                      <a:uLnTx/>
                      <a:uFillTx/>
                      <a:latin typeface="Arial Narrow" charset="0"/>
                      <a:ea typeface="ＭＳ Ｐゴシック" charset="0"/>
                      <a:cs typeface="Times New Roman" charset="0"/>
                    </a:rPr>
                    <a:t> </a:t>
                  </a:r>
                  <a:r>
                    <a:rPr kumimoji="0" lang="en-US" altLang="zh-CN" sz="2200" b="1" i="0" u="none" strike="noStrike" kern="1200" cap="none" spc="0" normalizeH="0" baseline="0" noProof="0">
                      <a:ln>
                        <a:noFill/>
                      </a:ln>
                      <a:solidFill>
                        <a:srgbClr val="FFFFFF"/>
                      </a:solidFill>
                      <a:effectLst>
                        <a:glow rad="228600">
                          <a:srgbClr val="000000"/>
                        </a:glow>
                      </a:effectLst>
                      <a:uLnTx/>
                      <a:uFillTx/>
                      <a:latin typeface="Arial Narrow" charset="0"/>
                      <a:ea typeface="ＭＳ Ｐゴシック" charset="0"/>
                      <a:cs typeface="Times New Roman" charset="0"/>
                    </a:rPr>
                    <a:t>Faith</a:t>
                  </a:r>
                </a:p>
              </p:txBody>
            </p:sp>
            <p:sp>
              <p:nvSpPr>
                <p:cNvPr id="555052" name="Rectangle 164"/>
                <p:cNvSpPr>
                  <a:spLocks noChangeArrowheads="1"/>
                </p:cNvSpPr>
                <p:nvPr/>
              </p:nvSpPr>
              <p:spPr bwMode="auto">
                <a:xfrm>
                  <a:off x="0" y="4162"/>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5018" name="Group 167"/>
              <p:cNvGrpSpPr>
                <a:grpSpLocks/>
              </p:cNvGrpSpPr>
              <p:nvPr/>
            </p:nvGrpSpPr>
            <p:grpSpPr bwMode="auto">
              <a:xfrm>
                <a:off x="951" y="2547"/>
                <a:ext cx="2387" cy="336"/>
                <a:chOff x="672" y="4162"/>
                <a:chExt cx="1688" cy="633"/>
              </a:xfrm>
            </p:grpSpPr>
            <p:sp>
              <p:nvSpPr>
                <p:cNvPr id="555049" name="Rectangle 111"/>
                <p:cNvSpPr>
                  <a:spLocks noChangeArrowheads="1"/>
                </p:cNvSpPr>
                <p:nvPr/>
              </p:nvSpPr>
              <p:spPr bwMode="auto">
                <a:xfrm>
                  <a:off x="704" y="4162"/>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1"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 </a:t>
                  </a:r>
                  <a:r>
                    <a:rPr kumimoji="0" lang="en-US" altLang="zh-CN"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Shown in offering sacrifices</a:t>
                  </a:r>
                </a:p>
              </p:txBody>
            </p:sp>
            <p:sp>
              <p:nvSpPr>
                <p:cNvPr id="555050" name="Rectangle 166"/>
                <p:cNvSpPr>
                  <a:spLocks noChangeArrowheads="1"/>
                </p:cNvSpPr>
                <p:nvPr/>
              </p:nvSpPr>
              <p:spPr bwMode="auto">
                <a:xfrm>
                  <a:off x="672" y="4162"/>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5019" name="Group 169"/>
              <p:cNvGrpSpPr>
                <a:grpSpLocks/>
              </p:cNvGrpSpPr>
              <p:nvPr/>
            </p:nvGrpSpPr>
            <p:grpSpPr bwMode="auto">
              <a:xfrm>
                <a:off x="3338" y="2547"/>
                <a:ext cx="2422" cy="336"/>
                <a:chOff x="2360" y="4162"/>
                <a:chExt cx="1712" cy="633"/>
              </a:xfrm>
            </p:grpSpPr>
            <p:sp>
              <p:nvSpPr>
                <p:cNvPr id="555047" name="Rectangle 112"/>
                <p:cNvSpPr>
                  <a:spLocks noChangeArrowheads="1"/>
                </p:cNvSpPr>
                <p:nvPr/>
              </p:nvSpPr>
              <p:spPr bwMode="auto">
                <a:xfrm>
                  <a:off x="2392" y="4162"/>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Shown in trusting Christ</a:t>
                  </a:r>
                  <a:r>
                    <a:rPr kumimoji="0" lang="fr-FR" altLang="ja-JP"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a:t>
                  </a:r>
                  <a:r>
                    <a:rPr kumimoji="0" lang="en-US" altLang="ja-JP"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s sacrifice</a:t>
                  </a:r>
                  <a:endParaRPr kumimoji="0" lang="en-US" altLang="zh-CN"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5048" name="Rectangle 168"/>
                <p:cNvSpPr>
                  <a:spLocks noChangeArrowheads="1"/>
                </p:cNvSpPr>
                <p:nvPr/>
              </p:nvSpPr>
              <p:spPr bwMode="auto">
                <a:xfrm>
                  <a:off x="2360" y="4162"/>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5020" name="Group 171"/>
              <p:cNvGrpSpPr>
                <a:grpSpLocks/>
              </p:cNvGrpSpPr>
              <p:nvPr/>
            </p:nvGrpSpPr>
            <p:grpSpPr bwMode="auto">
              <a:xfrm>
                <a:off x="0" y="2883"/>
                <a:ext cx="951" cy="337"/>
                <a:chOff x="0" y="4795"/>
                <a:chExt cx="672" cy="633"/>
              </a:xfrm>
            </p:grpSpPr>
            <p:sp>
              <p:nvSpPr>
                <p:cNvPr id="555045" name="Rectangle 113"/>
                <p:cNvSpPr>
                  <a:spLocks noChangeArrowheads="1"/>
                </p:cNvSpPr>
                <p:nvPr/>
              </p:nvSpPr>
              <p:spPr bwMode="auto">
                <a:xfrm>
                  <a:off x="32" y="4795"/>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1" u="none" strike="noStrike" kern="1200" cap="none" spc="0" normalizeH="0" baseline="0" noProof="0">
                      <a:ln>
                        <a:noFill/>
                      </a:ln>
                      <a:solidFill>
                        <a:srgbClr val="FFFFFF"/>
                      </a:solidFill>
                      <a:effectLst>
                        <a:glow rad="228600">
                          <a:srgbClr val="000000"/>
                        </a:glow>
                      </a:effectLst>
                      <a:uLnTx/>
                      <a:uFillTx/>
                      <a:latin typeface="Arial Narrow" charset="0"/>
                      <a:ea typeface="ＭＳ Ｐゴシック" charset="0"/>
                      <a:cs typeface="Times New Roman" charset="0"/>
                    </a:rPr>
                    <a:t> </a:t>
                  </a:r>
                  <a:r>
                    <a:rPr kumimoji="0" lang="en-US" altLang="zh-CN" sz="2200" b="1" i="0" u="none" strike="noStrike" kern="1200" cap="none" spc="0" normalizeH="0" baseline="0" noProof="0">
                      <a:ln>
                        <a:noFill/>
                      </a:ln>
                      <a:solidFill>
                        <a:srgbClr val="FFFFFF"/>
                      </a:solidFill>
                      <a:effectLst>
                        <a:glow rad="228600">
                          <a:srgbClr val="000000"/>
                        </a:glow>
                      </a:effectLst>
                      <a:uLnTx/>
                      <a:uFillTx/>
                      <a:latin typeface="Arial Narrow" charset="0"/>
                      <a:ea typeface="ＭＳ Ｐゴシック" charset="0"/>
                      <a:cs typeface="Times New Roman" charset="0"/>
                    </a:rPr>
                    <a:t>Priesthood</a:t>
                  </a:r>
                </a:p>
              </p:txBody>
            </p:sp>
            <p:sp>
              <p:nvSpPr>
                <p:cNvPr id="555046" name="Rectangle 170"/>
                <p:cNvSpPr>
                  <a:spLocks noChangeArrowheads="1"/>
                </p:cNvSpPr>
                <p:nvPr/>
              </p:nvSpPr>
              <p:spPr bwMode="auto">
                <a:xfrm>
                  <a:off x="0" y="4795"/>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5021" name="Group 173"/>
              <p:cNvGrpSpPr>
                <a:grpSpLocks/>
              </p:cNvGrpSpPr>
              <p:nvPr/>
            </p:nvGrpSpPr>
            <p:grpSpPr bwMode="auto">
              <a:xfrm>
                <a:off x="951" y="2883"/>
                <a:ext cx="2387" cy="337"/>
                <a:chOff x="672" y="4795"/>
                <a:chExt cx="1688" cy="633"/>
              </a:xfrm>
            </p:grpSpPr>
            <p:sp>
              <p:nvSpPr>
                <p:cNvPr id="555043" name="Rectangle 114"/>
                <p:cNvSpPr>
                  <a:spLocks noChangeArrowheads="1"/>
                </p:cNvSpPr>
                <p:nvPr/>
              </p:nvSpPr>
              <p:spPr bwMode="auto">
                <a:xfrm>
                  <a:off x="704" y="4795"/>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1"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 </a:t>
                  </a:r>
                  <a:r>
                    <a:rPr kumimoji="0" lang="en-US" altLang="zh-CN" sz="2200" b="1" i="1"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Has</a:t>
                  </a:r>
                  <a:r>
                    <a:rPr kumimoji="0" lang="en-US" altLang="zh-CN"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 one: a special class by heredity</a:t>
                  </a:r>
                </a:p>
              </p:txBody>
            </p:sp>
            <p:sp>
              <p:nvSpPr>
                <p:cNvPr id="555044" name="Rectangle 172"/>
                <p:cNvSpPr>
                  <a:spLocks noChangeArrowheads="1"/>
                </p:cNvSpPr>
                <p:nvPr/>
              </p:nvSpPr>
              <p:spPr bwMode="auto">
                <a:xfrm>
                  <a:off x="672" y="4795"/>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5022" name="Group 175"/>
              <p:cNvGrpSpPr>
                <a:grpSpLocks/>
              </p:cNvGrpSpPr>
              <p:nvPr/>
            </p:nvGrpSpPr>
            <p:grpSpPr bwMode="auto">
              <a:xfrm>
                <a:off x="3338" y="2883"/>
                <a:ext cx="2422" cy="337"/>
                <a:chOff x="2360" y="4795"/>
                <a:chExt cx="1712" cy="633"/>
              </a:xfrm>
            </p:grpSpPr>
            <p:sp>
              <p:nvSpPr>
                <p:cNvPr id="555041" name="Rectangle 115"/>
                <p:cNvSpPr>
                  <a:spLocks noChangeArrowheads="1"/>
                </p:cNvSpPr>
                <p:nvPr/>
              </p:nvSpPr>
              <p:spPr bwMode="auto">
                <a:xfrm>
                  <a:off x="2392" y="4795"/>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1" u="none" strike="noStrike" kern="1200" cap="none" spc="0" normalizeH="0" baseline="0" noProof="0">
                      <a:ln>
                        <a:noFill/>
                      </a:ln>
                      <a:solidFill>
                        <a:srgbClr val="FFFFFF"/>
                      </a:solidFill>
                      <a:effectLst>
                        <a:glow rad="228600">
                          <a:srgbClr val="000000"/>
                        </a:glow>
                      </a:effectLst>
                      <a:uLnTx/>
                      <a:uFillTx/>
                      <a:latin typeface="Arial Narrow" charset="0"/>
                      <a:ea typeface="ＭＳ Ｐゴシック" charset="0"/>
                      <a:cs typeface="Times New Roman" charset="0"/>
                    </a:rPr>
                    <a:t> </a:t>
                  </a:r>
                  <a:r>
                    <a:rPr kumimoji="0" lang="en-US" altLang="zh-CN" sz="2200" b="1" i="1" u="none" strike="noStrike" kern="1200" cap="none" spc="0" normalizeH="0" baseline="0" noProof="0">
                      <a:ln>
                        <a:noFill/>
                      </a:ln>
                      <a:solidFill>
                        <a:srgbClr val="FFFFFF"/>
                      </a:solidFill>
                      <a:effectLst>
                        <a:glow rad="228600">
                          <a:srgbClr val="000000"/>
                        </a:glow>
                      </a:effectLst>
                      <a:uLnTx/>
                      <a:uFillTx/>
                      <a:latin typeface="Arial Narrow" charset="0"/>
                      <a:ea typeface="ＭＳ Ｐゴシック" charset="0"/>
                      <a:cs typeface="Times New Roman" charset="0"/>
                    </a:rPr>
                    <a:t>Is</a:t>
                  </a:r>
                  <a:r>
                    <a:rPr kumimoji="0" lang="en-US" altLang="zh-CN" sz="2200" b="1" i="0" u="none" strike="noStrike" kern="1200" cap="none" spc="0" normalizeH="0" baseline="0" noProof="0">
                      <a:ln>
                        <a:noFill/>
                      </a:ln>
                      <a:solidFill>
                        <a:srgbClr val="FFFFFF"/>
                      </a:solidFill>
                      <a:effectLst>
                        <a:glow rad="228600">
                          <a:srgbClr val="000000"/>
                        </a:glow>
                      </a:effectLst>
                      <a:uLnTx/>
                      <a:uFillTx/>
                      <a:latin typeface="Arial Narrow" charset="0"/>
                      <a:ea typeface="ＭＳ Ｐゴシック" charset="0"/>
                      <a:cs typeface="Times New Roman" charset="0"/>
                    </a:rPr>
                    <a:t> one: all are priests (1 Pet. 2:5)</a:t>
                  </a:r>
                </a:p>
              </p:txBody>
            </p:sp>
            <p:sp>
              <p:nvSpPr>
                <p:cNvPr id="555042" name="Rectangle 174"/>
                <p:cNvSpPr>
                  <a:spLocks noChangeArrowheads="1"/>
                </p:cNvSpPr>
                <p:nvPr/>
              </p:nvSpPr>
              <p:spPr bwMode="auto">
                <a:xfrm>
                  <a:off x="2360" y="4795"/>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5023" name="Group 177"/>
              <p:cNvGrpSpPr>
                <a:grpSpLocks/>
              </p:cNvGrpSpPr>
              <p:nvPr/>
            </p:nvGrpSpPr>
            <p:grpSpPr bwMode="auto">
              <a:xfrm>
                <a:off x="0" y="3220"/>
                <a:ext cx="951" cy="458"/>
                <a:chOff x="0" y="5428"/>
                <a:chExt cx="672" cy="863"/>
              </a:xfrm>
            </p:grpSpPr>
            <p:sp>
              <p:nvSpPr>
                <p:cNvPr id="555039" name="Rectangle 116"/>
                <p:cNvSpPr>
                  <a:spLocks noChangeArrowheads="1"/>
                </p:cNvSpPr>
                <p:nvPr/>
              </p:nvSpPr>
              <p:spPr bwMode="auto">
                <a:xfrm>
                  <a:off x="32" y="5428"/>
                  <a:ext cx="60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1" u="none" strike="noStrike" kern="1200" cap="none" spc="0" normalizeH="0" baseline="0" noProof="0">
                      <a:ln>
                        <a:noFill/>
                      </a:ln>
                      <a:solidFill>
                        <a:srgbClr val="FFFFFF"/>
                      </a:solidFill>
                      <a:effectLst>
                        <a:glow rad="228600">
                          <a:srgbClr val="000000"/>
                        </a:glow>
                      </a:effectLst>
                      <a:uLnTx/>
                      <a:uFillTx/>
                      <a:latin typeface="Arial Narrow" charset="0"/>
                      <a:ea typeface="ＭＳ Ｐゴシック" charset="0"/>
                      <a:cs typeface="Times New Roman" charset="0"/>
                    </a:rPr>
                    <a:t> </a:t>
                  </a:r>
                  <a:r>
                    <a:rPr kumimoji="0" lang="en-US" altLang="zh-CN" sz="2200" b="1" i="0" u="none" strike="noStrike" kern="1200" cap="none" spc="0" normalizeH="0" baseline="0" noProof="0">
                      <a:ln>
                        <a:noFill/>
                      </a:ln>
                      <a:solidFill>
                        <a:srgbClr val="FFFFFF"/>
                      </a:solidFill>
                      <a:effectLst>
                        <a:glow rad="228600">
                          <a:srgbClr val="000000"/>
                        </a:glow>
                      </a:effectLst>
                      <a:uLnTx/>
                      <a:uFillTx/>
                      <a:latin typeface="Arial Narrow" charset="0"/>
                      <a:ea typeface="ＭＳ Ｐゴシック" charset="0"/>
                      <a:cs typeface="Times New Roman" charset="0"/>
                    </a:rPr>
                    <a:t>Activity</a:t>
                  </a:r>
                </a:p>
              </p:txBody>
            </p:sp>
            <p:sp>
              <p:nvSpPr>
                <p:cNvPr id="555040" name="Rectangle 176"/>
                <p:cNvSpPr>
                  <a:spLocks noChangeArrowheads="1"/>
                </p:cNvSpPr>
                <p:nvPr/>
              </p:nvSpPr>
              <p:spPr bwMode="auto">
                <a:xfrm>
                  <a:off x="0" y="5428"/>
                  <a:ext cx="67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5024" name="Group 179"/>
              <p:cNvGrpSpPr>
                <a:grpSpLocks/>
              </p:cNvGrpSpPr>
              <p:nvPr/>
            </p:nvGrpSpPr>
            <p:grpSpPr bwMode="auto">
              <a:xfrm>
                <a:off x="951" y="3220"/>
                <a:ext cx="2387" cy="458"/>
                <a:chOff x="672" y="5428"/>
                <a:chExt cx="1688" cy="863"/>
              </a:xfrm>
            </p:grpSpPr>
            <p:sp>
              <p:nvSpPr>
                <p:cNvPr id="555037" name="Rectangle 117"/>
                <p:cNvSpPr>
                  <a:spLocks noChangeArrowheads="1"/>
                </p:cNvSpPr>
                <p:nvPr/>
              </p:nvSpPr>
              <p:spPr bwMode="auto">
                <a:xfrm>
                  <a:off x="704" y="5428"/>
                  <a:ext cx="162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Set aside between 69th &amp; 70th </a:t>
                  </a:r>
                  <a:r>
                    <a:rPr kumimoji="0" lang="mr-IN" altLang="ja-JP"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a:t>
                  </a:r>
                  <a:r>
                    <a:rPr kumimoji="0" lang="en-US" altLang="ja-JP"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Weeks</a:t>
                  </a:r>
                  <a:r>
                    <a:rPr kumimoji="0" lang="mr-IN" altLang="ja-JP"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a:t>
                  </a:r>
                  <a:r>
                    <a:rPr kumimoji="0" lang="en-US" altLang="ja-JP"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 (Dan. 9:24-27)–a part of the </a:t>
                  </a:r>
                  <a:r>
                    <a:rPr kumimoji="0" lang="mr-IN" altLang="ja-JP"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a:t>
                  </a:r>
                  <a:r>
                    <a:rPr kumimoji="0" lang="en-US" altLang="ja-JP"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times of the Gentiles</a:t>
                  </a:r>
                  <a:r>
                    <a:rPr kumimoji="0" lang="mr-IN" altLang="ja-JP"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a:t>
                  </a:r>
                  <a:r>
                    <a:rPr kumimoji="0" lang="en-US" altLang="ja-JP"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 (Luke 21:24)</a:t>
                  </a:r>
                  <a:endParaRPr kumimoji="0" lang="en-US" altLang="zh-CN"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5038" name="Rectangle 178"/>
                <p:cNvSpPr>
                  <a:spLocks noChangeArrowheads="1"/>
                </p:cNvSpPr>
                <p:nvPr/>
              </p:nvSpPr>
              <p:spPr bwMode="auto">
                <a:xfrm>
                  <a:off x="672" y="5428"/>
                  <a:ext cx="1688"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5025" name="Group 181"/>
              <p:cNvGrpSpPr>
                <a:grpSpLocks/>
              </p:cNvGrpSpPr>
              <p:nvPr/>
            </p:nvGrpSpPr>
            <p:grpSpPr bwMode="auto">
              <a:xfrm>
                <a:off x="3338" y="3220"/>
                <a:ext cx="2422" cy="458"/>
                <a:chOff x="2360" y="5428"/>
                <a:chExt cx="1712" cy="863"/>
              </a:xfrm>
            </p:grpSpPr>
            <p:sp>
              <p:nvSpPr>
                <p:cNvPr id="555035" name="Rectangle 118"/>
                <p:cNvSpPr>
                  <a:spLocks noChangeArrowheads="1"/>
                </p:cNvSpPr>
                <p:nvPr/>
              </p:nvSpPr>
              <p:spPr bwMode="auto">
                <a:xfrm>
                  <a:off x="2392" y="5428"/>
                  <a:ext cx="164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 </a:t>
                  </a:r>
                  <a:r>
                    <a:rPr kumimoji="0" lang="en-US" altLang="zh-CN"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Between 69th &amp; 70th </a:t>
                  </a:r>
                  <a:r>
                    <a:rPr kumimoji="0" lang="mr-IN" altLang="ja-JP"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a:t>
                  </a:r>
                  <a:r>
                    <a:rPr kumimoji="0" lang="en-US" altLang="ja-JP"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Weeks</a:t>
                  </a:r>
                  <a:r>
                    <a:rPr kumimoji="0" lang="mr-IN" altLang="ja-JP"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a:t>
                  </a:r>
                  <a:r>
                    <a:rPr kumimoji="0" lang="en-US" altLang="ja-JP"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 the church is a mystery unforeseen in the OT (Eph. 3:1-9; Col. 1:26)</a:t>
                  </a:r>
                  <a:endParaRPr kumimoji="0" lang="en-US" altLang="zh-CN"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5036" name="Rectangle 180"/>
                <p:cNvSpPr>
                  <a:spLocks noChangeArrowheads="1"/>
                </p:cNvSpPr>
                <p:nvPr/>
              </p:nvSpPr>
              <p:spPr bwMode="auto">
                <a:xfrm>
                  <a:off x="2360" y="5428"/>
                  <a:ext cx="171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5026" name="Group 183"/>
              <p:cNvGrpSpPr>
                <a:grpSpLocks/>
              </p:cNvGrpSpPr>
              <p:nvPr/>
            </p:nvGrpSpPr>
            <p:grpSpPr bwMode="auto">
              <a:xfrm>
                <a:off x="0" y="3678"/>
                <a:ext cx="951" cy="642"/>
                <a:chOff x="0" y="6291"/>
                <a:chExt cx="672" cy="1208"/>
              </a:xfrm>
            </p:grpSpPr>
            <p:sp>
              <p:nvSpPr>
                <p:cNvPr id="555033" name="Rectangle 119"/>
                <p:cNvSpPr>
                  <a:spLocks noChangeArrowheads="1"/>
                </p:cNvSpPr>
                <p:nvPr/>
              </p:nvSpPr>
              <p:spPr bwMode="auto">
                <a:xfrm>
                  <a:off x="32" y="6291"/>
                  <a:ext cx="608" cy="1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1" u="none" strike="noStrike" kern="1200" cap="none" spc="0" normalizeH="0" baseline="0" noProof="0">
                      <a:ln>
                        <a:noFill/>
                      </a:ln>
                      <a:solidFill>
                        <a:srgbClr val="FFFFFF"/>
                      </a:solidFill>
                      <a:effectLst>
                        <a:glow rad="228600">
                          <a:srgbClr val="000000"/>
                        </a:glow>
                      </a:effectLst>
                      <a:uLnTx/>
                      <a:uFillTx/>
                      <a:latin typeface="Arial Narrow" charset="0"/>
                      <a:ea typeface="ＭＳ Ｐゴシック" charset="0"/>
                      <a:cs typeface="Times New Roman" charset="0"/>
                    </a:rPr>
                    <a:t> </a:t>
                  </a:r>
                  <a:r>
                    <a:rPr kumimoji="0" lang="en-US" altLang="zh-CN" sz="2200" b="1" i="0" u="none" strike="noStrike" kern="1200" cap="none" spc="0" normalizeH="0" baseline="0" noProof="0">
                      <a:ln>
                        <a:noFill/>
                      </a:ln>
                      <a:solidFill>
                        <a:srgbClr val="FFFFFF"/>
                      </a:solidFill>
                      <a:effectLst>
                        <a:glow rad="228600">
                          <a:srgbClr val="000000"/>
                        </a:glow>
                      </a:effectLst>
                      <a:uLnTx/>
                      <a:uFillTx/>
                      <a:latin typeface="Arial Narrow" charset="0"/>
                      <a:ea typeface="ＭＳ Ｐゴシック" charset="0"/>
                      <a:cs typeface="Times New Roman" charset="0"/>
                    </a:rPr>
                    <a:t>Qualifi-cation</a:t>
                  </a:r>
                </a:p>
              </p:txBody>
            </p:sp>
            <p:sp>
              <p:nvSpPr>
                <p:cNvPr id="555034" name="Rectangle 182"/>
                <p:cNvSpPr>
                  <a:spLocks noChangeArrowheads="1"/>
                </p:cNvSpPr>
                <p:nvPr/>
              </p:nvSpPr>
              <p:spPr bwMode="auto">
                <a:xfrm>
                  <a:off x="0" y="6291"/>
                  <a:ext cx="672"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5027" name="Group 185"/>
              <p:cNvGrpSpPr>
                <a:grpSpLocks/>
              </p:cNvGrpSpPr>
              <p:nvPr/>
            </p:nvGrpSpPr>
            <p:grpSpPr bwMode="auto">
              <a:xfrm>
                <a:off x="951" y="3678"/>
                <a:ext cx="2387" cy="642"/>
                <a:chOff x="672" y="6291"/>
                <a:chExt cx="1688" cy="1208"/>
              </a:xfrm>
            </p:grpSpPr>
            <p:sp>
              <p:nvSpPr>
                <p:cNvPr id="555031" name="Rectangle 120"/>
                <p:cNvSpPr>
                  <a:spLocks noChangeArrowheads="1"/>
                </p:cNvSpPr>
                <p:nvPr/>
              </p:nvSpPr>
              <p:spPr bwMode="auto">
                <a:xfrm>
                  <a:off x="678" y="6291"/>
                  <a:ext cx="1671" cy="1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a:ln>
                        <a:noFill/>
                      </a:ln>
                      <a:solidFill>
                        <a:srgbClr val="FFFFFF"/>
                      </a:solidFill>
                      <a:effectLst>
                        <a:glow rad="228600">
                          <a:srgbClr val="000000"/>
                        </a:glow>
                      </a:effectLst>
                      <a:uLnTx/>
                      <a:uFillTx/>
                      <a:latin typeface="Arial Narrow" charset="0"/>
                      <a:ea typeface="ＭＳ Ｐゴシック" charset="0"/>
                      <a:cs typeface="Times New Roman" charset="0"/>
                    </a:rPr>
                    <a:t> </a:t>
                  </a:r>
                  <a:r>
                    <a:rPr kumimoji="0" lang="en-US" altLang="zh-CN" sz="2200" b="1" i="0" u="none" strike="noStrike" kern="1200" cap="none" spc="0" normalizeH="0" baseline="0" noProof="0">
                      <a:ln>
                        <a:noFill/>
                      </a:ln>
                      <a:solidFill>
                        <a:srgbClr val="FFFFFF"/>
                      </a:solidFill>
                      <a:effectLst>
                        <a:glow rad="228600">
                          <a:srgbClr val="000000"/>
                        </a:glow>
                      </a:effectLst>
                      <a:uLnTx/>
                      <a:uFillTx/>
                      <a:latin typeface="Arial Narrow" charset="0"/>
                      <a:ea typeface="ＭＳ Ｐゴシック" charset="0"/>
                      <a:cs typeface="Times New Roman" charset="0"/>
                    </a:rPr>
                    <a:t>Ethnic–descendants of Abraham or Gentile proselytes who became Jews via circumcision as blessing is via Israel (1 Kings 8:41-43; Isa. 2:2-3; 19:19-25; 49:6; 51:4; 56:6-8; Zech. 14:16-19)</a:t>
                  </a:r>
                </a:p>
              </p:txBody>
            </p:sp>
            <p:sp>
              <p:nvSpPr>
                <p:cNvPr id="555032" name="Rectangle 184"/>
                <p:cNvSpPr>
                  <a:spLocks noChangeArrowheads="1"/>
                </p:cNvSpPr>
                <p:nvPr/>
              </p:nvSpPr>
              <p:spPr bwMode="auto">
                <a:xfrm>
                  <a:off x="672" y="6291"/>
                  <a:ext cx="1688"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5028" name="Group 187"/>
              <p:cNvGrpSpPr>
                <a:grpSpLocks/>
              </p:cNvGrpSpPr>
              <p:nvPr/>
            </p:nvGrpSpPr>
            <p:grpSpPr bwMode="auto">
              <a:xfrm>
                <a:off x="3338" y="3678"/>
                <a:ext cx="2422" cy="642"/>
                <a:chOff x="2360" y="6291"/>
                <a:chExt cx="1712" cy="1208"/>
              </a:xfrm>
            </p:grpSpPr>
            <p:sp>
              <p:nvSpPr>
                <p:cNvPr id="555029" name="Rectangle 121"/>
                <p:cNvSpPr>
                  <a:spLocks noChangeArrowheads="1"/>
                </p:cNvSpPr>
                <p:nvPr/>
              </p:nvSpPr>
              <p:spPr bwMode="auto">
                <a:xfrm>
                  <a:off x="2392" y="6291"/>
                  <a:ext cx="1648" cy="1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 </a:t>
                  </a:r>
                  <a:r>
                    <a:rPr kumimoji="0" lang="en-US" altLang="zh-CN" sz="2200" b="1" i="0" u="none" strike="noStrike" kern="1200" cap="none" spc="0" normalizeH="0" baseline="0" noProof="0" dirty="0" err="1">
                      <a:ln>
                        <a:noFill/>
                      </a:ln>
                      <a:solidFill>
                        <a:srgbClr val="FFFFFF"/>
                      </a:solidFill>
                      <a:effectLst>
                        <a:glow rad="228600">
                          <a:srgbClr val="000000"/>
                        </a:glow>
                      </a:effectLst>
                      <a:uLnTx/>
                      <a:uFillTx/>
                      <a:latin typeface="Arial Narrow" charset="0"/>
                      <a:ea typeface="ＭＳ Ｐゴシック" charset="0"/>
                      <a:cs typeface="Times New Roman" charset="0"/>
                    </a:rPr>
                    <a:t>Nonethnic</a:t>
                  </a:r>
                  <a:r>
                    <a:rPr kumimoji="0" lang="en-US" altLang="zh-CN"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a:t>
                  </a:r>
                  <a:r>
                    <a:rPr kumimoji="0" lang="mr-IN" altLang="ja-JP"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a:t>
                  </a:r>
                  <a:r>
                    <a:rPr kumimoji="0" lang="en-US" altLang="ja-JP"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Neither Jew nor Gentile</a:t>
                  </a:r>
                  <a:r>
                    <a:rPr kumimoji="0" lang="mr-IN" altLang="ja-JP"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a:t>
                  </a:r>
                  <a:r>
                    <a:rPr kumimoji="0" lang="en-US" altLang="ja-JP"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 (Gal. 3:28) means a combination of Jews and Gentiles without need to become Jewish proselytes (Acts 15; Eph. 3:3, 6)</a:t>
                  </a:r>
                  <a:endParaRPr kumimoji="0" lang="en-US" altLang="zh-CN" sz="22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5030" name="Rectangle 186"/>
                <p:cNvSpPr>
                  <a:spLocks noChangeArrowheads="1"/>
                </p:cNvSpPr>
                <p:nvPr/>
              </p:nvSpPr>
              <p:spPr bwMode="auto">
                <a:xfrm>
                  <a:off x="2360" y="6291"/>
                  <a:ext cx="1712"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grpSp>
      <p:sp>
        <p:nvSpPr>
          <p:cNvPr id="64514" name="Rectangle 2"/>
          <p:cNvSpPr>
            <a:spLocks noGrp="1" noChangeArrowheads="1"/>
          </p:cNvSpPr>
          <p:nvPr>
            <p:ph type="title"/>
          </p:nvPr>
        </p:nvSpPr>
        <p:spPr>
          <a:xfrm>
            <a:off x="152400" y="76200"/>
            <a:ext cx="8077200" cy="457200"/>
          </a:xfrm>
          <a:solidFill>
            <a:srgbClr val="800000"/>
          </a:solidFill>
        </p:spPr>
        <p:txBody>
          <a:bodyPr/>
          <a:lstStyle/>
          <a:p>
            <a:pPr>
              <a:defRPr/>
            </a:pPr>
            <a:r>
              <a:rPr lang="en-US" altLang="zh-CN" sz="3200">
                <a:effectLst>
                  <a:glow rad="228600">
                    <a:srgbClr val="000000"/>
                  </a:glow>
                  <a:outerShdw blurRad="38100" dist="38100" dir="2700000" algn="tl">
                    <a:srgbClr val="000000"/>
                  </a:outerShdw>
                </a:effectLst>
                <a:latin typeface="Arial Black" charset="0"/>
                <a:ea typeface="SimSun" charset="0"/>
                <a:cs typeface="SimSun" charset="0"/>
              </a:rPr>
              <a:t>Israel &amp; the Church: Discontinuity</a:t>
            </a:r>
            <a:endParaRPr lang="en-US" sz="3200">
              <a:effectLst>
                <a:glow rad="228600">
                  <a:srgbClr val="000000"/>
                </a:glow>
                <a:outerShdw blurRad="38100" dist="38100" dir="2700000" algn="tl">
                  <a:srgbClr val="000000"/>
                </a:outerShdw>
              </a:effectLst>
              <a:latin typeface="Arial Black" charset="0"/>
              <a:ea typeface="SimSun" charset="0"/>
              <a:cs typeface="SimSun" charset="0"/>
            </a:endParaRPr>
          </a:p>
        </p:txBody>
      </p:sp>
      <p:sp>
        <p:nvSpPr>
          <p:cNvPr id="555012" name="Text Box 3"/>
          <p:cNvSpPr txBox="1">
            <a:spLocks noChangeArrowheads="1"/>
          </p:cNvSpPr>
          <p:nvPr/>
        </p:nvSpPr>
        <p:spPr bwMode="auto">
          <a:xfrm>
            <a:off x="8153400" y="762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rPr>
              <a:t>117</a:t>
            </a:r>
          </a:p>
        </p:txBody>
      </p:sp>
    </p:spTree>
    <p:extLst>
      <p:ext uri="{BB962C8B-B14F-4D97-AF65-F5344CB8AC3E}">
        <p14:creationId xmlns:p14="http://schemas.microsoft.com/office/powerpoint/2010/main" val="26153645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4" descr="Church of All Nations, dome with US seal, tb n033100.jpg">
            <a:extLst>
              <a:ext uri="{FF2B5EF4-FFF2-40B4-BE49-F238E27FC236}">
                <a16:creationId xmlns:a16="http://schemas.microsoft.com/office/drawing/2014/main" id="{5EC91E8F-6A27-AE0D-ACD4-DAC21CB1FD6E}"/>
              </a:ext>
            </a:extLst>
          </p:cNvPr>
          <p:cNvPicPr>
            <a:picLocks noChangeAspect="1"/>
          </p:cNvPicPr>
          <p:nvPr/>
        </p:nvPicPr>
        <p:blipFill>
          <a:blip r:embed="rId3" cstate="screen">
            <a:lum bright="-17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5635" name="Rectangle 99"/>
          <p:cNvSpPr>
            <a:spLocks noGrp="1" noChangeArrowheads="1"/>
          </p:cNvSpPr>
          <p:nvPr>
            <p:ph type="title"/>
          </p:nvPr>
        </p:nvSpPr>
        <p:spPr>
          <a:xfrm>
            <a:off x="152400" y="76200"/>
            <a:ext cx="8077200" cy="457200"/>
          </a:xfrm>
          <a:solidFill>
            <a:srgbClr val="000090"/>
          </a:solidFill>
        </p:spPr>
        <p:txBody>
          <a:bodyPr/>
          <a:lstStyle/>
          <a:p>
            <a:pPr>
              <a:defRPr/>
            </a:pPr>
            <a:r>
              <a:rPr lang="en-US" altLang="zh-CN" sz="3200">
                <a:effectLst>
                  <a:glow rad="228600">
                    <a:srgbClr val="000000">
                      <a:alpha val="87000"/>
                    </a:srgbClr>
                  </a:glow>
                  <a:outerShdw blurRad="38100" dist="38100" dir="2700000" algn="tl">
                    <a:srgbClr val="000000"/>
                  </a:outerShdw>
                </a:effectLst>
                <a:latin typeface="Arial Black" charset="0"/>
                <a:ea typeface="SimSun" charset="0"/>
                <a:cs typeface="SimSun" charset="0"/>
              </a:rPr>
              <a:t>Israel &amp; the Church: Continuity</a:t>
            </a:r>
            <a:endParaRPr lang="en-US" sz="3200">
              <a:effectLst>
                <a:glow rad="228600">
                  <a:srgbClr val="000000">
                    <a:alpha val="87000"/>
                  </a:srgbClr>
                </a:glow>
                <a:outerShdw blurRad="38100" dist="38100" dir="2700000" algn="tl">
                  <a:srgbClr val="000000"/>
                </a:outerShdw>
              </a:effectLst>
              <a:latin typeface="Arial Black" charset="0"/>
              <a:ea typeface="SimSun" charset="0"/>
              <a:cs typeface="SimSun" charset="0"/>
            </a:endParaRPr>
          </a:p>
        </p:txBody>
      </p:sp>
      <p:sp>
        <p:nvSpPr>
          <p:cNvPr id="557059" name="Text Box 100"/>
          <p:cNvSpPr txBox="1">
            <a:spLocks noChangeArrowheads="1"/>
          </p:cNvSpPr>
          <p:nvPr/>
        </p:nvSpPr>
        <p:spPr bwMode="auto">
          <a:xfrm>
            <a:off x="8153400" y="762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rPr>
              <a:t>118</a:t>
            </a:r>
          </a:p>
        </p:txBody>
      </p:sp>
      <p:grpSp>
        <p:nvGrpSpPr>
          <p:cNvPr id="557060" name="Group 152"/>
          <p:cNvGrpSpPr>
            <a:grpSpLocks/>
          </p:cNvGrpSpPr>
          <p:nvPr/>
        </p:nvGrpSpPr>
        <p:grpSpPr bwMode="auto">
          <a:xfrm>
            <a:off x="0" y="631825"/>
            <a:ext cx="9144000" cy="6226175"/>
            <a:chOff x="0" y="0"/>
            <a:chExt cx="4072" cy="3874"/>
          </a:xfrm>
        </p:grpSpPr>
        <p:grpSp>
          <p:nvGrpSpPr>
            <p:cNvPr id="557061" name="Group 119"/>
            <p:cNvGrpSpPr>
              <a:grpSpLocks/>
            </p:cNvGrpSpPr>
            <p:nvPr/>
          </p:nvGrpSpPr>
          <p:grpSpPr bwMode="auto">
            <a:xfrm>
              <a:off x="0" y="0"/>
              <a:ext cx="672" cy="422"/>
              <a:chOff x="0" y="0"/>
              <a:chExt cx="672" cy="422"/>
            </a:xfrm>
          </p:grpSpPr>
          <p:sp>
            <p:nvSpPr>
              <p:cNvPr id="557108" name="Rectangle 118"/>
              <p:cNvSpPr>
                <a:spLocks noChangeArrowheads="1"/>
              </p:cNvSpPr>
              <p:nvPr/>
            </p:nvSpPr>
            <p:spPr bwMode="auto">
              <a:xfrm>
                <a:off x="0" y="0"/>
                <a:ext cx="67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nvGrpSpPr>
              <p:cNvPr id="557109" name="Group 117"/>
              <p:cNvGrpSpPr>
                <a:grpSpLocks/>
              </p:cNvGrpSpPr>
              <p:nvPr/>
            </p:nvGrpSpPr>
            <p:grpSpPr bwMode="auto">
              <a:xfrm>
                <a:off x="0" y="0"/>
                <a:ext cx="672" cy="422"/>
                <a:chOff x="0" y="0"/>
                <a:chExt cx="672" cy="422"/>
              </a:xfrm>
            </p:grpSpPr>
            <p:sp>
              <p:nvSpPr>
                <p:cNvPr id="557110" name="Rectangle 101"/>
                <p:cNvSpPr>
                  <a:spLocks noChangeArrowheads="1"/>
                </p:cNvSpPr>
                <p:nvPr/>
              </p:nvSpPr>
              <p:spPr bwMode="auto">
                <a:xfrm>
                  <a:off x="32" y="0"/>
                  <a:ext cx="60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 </a:t>
                  </a:r>
                </a:p>
              </p:txBody>
            </p:sp>
            <p:sp>
              <p:nvSpPr>
                <p:cNvPr id="557111" name="Rectangle 116"/>
                <p:cNvSpPr>
                  <a:spLocks noChangeArrowheads="1"/>
                </p:cNvSpPr>
                <p:nvPr/>
              </p:nvSpPr>
              <p:spPr bwMode="auto">
                <a:xfrm>
                  <a:off x="0" y="0"/>
                  <a:ext cx="67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grpSp>
        <p:grpSp>
          <p:nvGrpSpPr>
            <p:cNvPr id="557062" name="Group 123"/>
            <p:cNvGrpSpPr>
              <a:grpSpLocks/>
            </p:cNvGrpSpPr>
            <p:nvPr/>
          </p:nvGrpSpPr>
          <p:grpSpPr bwMode="auto">
            <a:xfrm>
              <a:off x="672" y="0"/>
              <a:ext cx="1688" cy="422"/>
              <a:chOff x="672" y="0"/>
              <a:chExt cx="1688" cy="422"/>
            </a:xfrm>
          </p:grpSpPr>
          <p:sp>
            <p:nvSpPr>
              <p:cNvPr id="557104" name="Rectangle 122"/>
              <p:cNvSpPr>
                <a:spLocks noChangeArrowheads="1"/>
              </p:cNvSpPr>
              <p:nvPr/>
            </p:nvSpPr>
            <p:spPr bwMode="auto">
              <a:xfrm>
                <a:off x="672" y="0"/>
                <a:ext cx="168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nvGrpSpPr>
              <p:cNvPr id="557105" name="Group 121"/>
              <p:cNvGrpSpPr>
                <a:grpSpLocks/>
              </p:cNvGrpSpPr>
              <p:nvPr/>
            </p:nvGrpSpPr>
            <p:grpSpPr bwMode="auto">
              <a:xfrm>
                <a:off x="672" y="0"/>
                <a:ext cx="1688" cy="422"/>
                <a:chOff x="672" y="0"/>
                <a:chExt cx="1688" cy="422"/>
              </a:xfrm>
            </p:grpSpPr>
            <p:sp>
              <p:nvSpPr>
                <p:cNvPr id="557106" name="Rectangle 102"/>
                <p:cNvSpPr>
                  <a:spLocks noChangeArrowheads="1"/>
                </p:cNvSpPr>
                <p:nvPr/>
              </p:nvSpPr>
              <p:spPr bwMode="auto">
                <a:xfrm>
                  <a:off x="704" y="0"/>
                  <a:ext cx="1624"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Israel</a:t>
                  </a:r>
                </a:p>
              </p:txBody>
            </p:sp>
            <p:sp>
              <p:nvSpPr>
                <p:cNvPr id="557107" name="Rectangle 120"/>
                <p:cNvSpPr>
                  <a:spLocks noChangeArrowheads="1"/>
                </p:cNvSpPr>
                <p:nvPr/>
              </p:nvSpPr>
              <p:spPr bwMode="auto">
                <a:xfrm>
                  <a:off x="672" y="0"/>
                  <a:ext cx="1688"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grpSp>
        <p:grpSp>
          <p:nvGrpSpPr>
            <p:cNvPr id="557063" name="Group 127"/>
            <p:cNvGrpSpPr>
              <a:grpSpLocks/>
            </p:cNvGrpSpPr>
            <p:nvPr/>
          </p:nvGrpSpPr>
          <p:grpSpPr bwMode="auto">
            <a:xfrm>
              <a:off x="2360" y="0"/>
              <a:ext cx="1712" cy="422"/>
              <a:chOff x="2360" y="0"/>
              <a:chExt cx="1712" cy="422"/>
            </a:xfrm>
          </p:grpSpPr>
          <p:sp>
            <p:nvSpPr>
              <p:cNvPr id="557100" name="Rectangle 126"/>
              <p:cNvSpPr>
                <a:spLocks noChangeArrowheads="1"/>
              </p:cNvSpPr>
              <p:nvPr/>
            </p:nvSpPr>
            <p:spPr bwMode="auto">
              <a:xfrm>
                <a:off x="2360" y="0"/>
                <a:ext cx="171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nvGrpSpPr>
              <p:cNvPr id="557101" name="Group 125"/>
              <p:cNvGrpSpPr>
                <a:grpSpLocks/>
              </p:cNvGrpSpPr>
              <p:nvPr/>
            </p:nvGrpSpPr>
            <p:grpSpPr bwMode="auto">
              <a:xfrm>
                <a:off x="2360" y="0"/>
                <a:ext cx="1712" cy="422"/>
                <a:chOff x="2360" y="0"/>
                <a:chExt cx="1712" cy="422"/>
              </a:xfrm>
            </p:grpSpPr>
            <p:sp>
              <p:nvSpPr>
                <p:cNvPr id="557102" name="Rectangle 103"/>
                <p:cNvSpPr>
                  <a:spLocks noChangeArrowheads="1"/>
                </p:cNvSpPr>
                <p:nvPr/>
              </p:nvSpPr>
              <p:spPr bwMode="auto">
                <a:xfrm>
                  <a:off x="2392" y="0"/>
                  <a:ext cx="164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Church</a:t>
                  </a:r>
                  <a:endParaRPr kumimoji="0" lang="en-US" altLang="zh-CN" sz="2400" b="1" i="0"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endParaRPr>
                </a:p>
              </p:txBody>
            </p:sp>
            <p:sp>
              <p:nvSpPr>
                <p:cNvPr id="557103" name="Rectangle 124"/>
                <p:cNvSpPr>
                  <a:spLocks noChangeArrowheads="1"/>
                </p:cNvSpPr>
                <p:nvPr/>
              </p:nvSpPr>
              <p:spPr bwMode="auto">
                <a:xfrm>
                  <a:off x="2360" y="0"/>
                  <a:ext cx="17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grpSp>
        <p:grpSp>
          <p:nvGrpSpPr>
            <p:cNvPr id="557064" name="Group 129"/>
            <p:cNvGrpSpPr>
              <a:grpSpLocks/>
            </p:cNvGrpSpPr>
            <p:nvPr/>
          </p:nvGrpSpPr>
          <p:grpSpPr bwMode="auto">
            <a:xfrm>
              <a:off x="0" y="422"/>
              <a:ext cx="672" cy="863"/>
              <a:chOff x="0" y="422"/>
              <a:chExt cx="672" cy="863"/>
            </a:xfrm>
          </p:grpSpPr>
          <p:sp>
            <p:nvSpPr>
              <p:cNvPr id="557098" name="Rectangle 104"/>
              <p:cNvSpPr>
                <a:spLocks noChangeArrowheads="1"/>
              </p:cNvSpPr>
              <p:nvPr/>
            </p:nvSpPr>
            <p:spPr bwMode="auto">
              <a:xfrm>
                <a:off x="32" y="422"/>
                <a:ext cx="60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Abrahamic Covenant</a:t>
                </a:r>
              </a:p>
            </p:txBody>
          </p:sp>
          <p:sp>
            <p:nvSpPr>
              <p:cNvPr id="557099" name="Rectangle 128"/>
              <p:cNvSpPr>
                <a:spLocks noChangeArrowheads="1"/>
              </p:cNvSpPr>
              <p:nvPr/>
            </p:nvSpPr>
            <p:spPr bwMode="auto">
              <a:xfrm>
                <a:off x="0" y="422"/>
                <a:ext cx="67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grpSp>
          <p:nvGrpSpPr>
            <p:cNvPr id="557065" name="Group 131"/>
            <p:cNvGrpSpPr>
              <a:grpSpLocks/>
            </p:cNvGrpSpPr>
            <p:nvPr/>
          </p:nvGrpSpPr>
          <p:grpSpPr bwMode="auto">
            <a:xfrm>
              <a:off x="672" y="422"/>
              <a:ext cx="1688" cy="863"/>
              <a:chOff x="672" y="422"/>
              <a:chExt cx="1688" cy="863"/>
            </a:xfrm>
          </p:grpSpPr>
          <p:sp>
            <p:nvSpPr>
              <p:cNvPr id="557096" name="Rectangle 105"/>
              <p:cNvSpPr>
                <a:spLocks noChangeArrowheads="1"/>
              </p:cNvSpPr>
              <p:nvPr/>
            </p:nvSpPr>
            <p:spPr bwMode="auto">
              <a:xfrm>
                <a:off x="704" y="422"/>
                <a:ext cx="162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Origin in Abraham as the father of the nation (Gen. 12:1-3)</a:t>
                </a:r>
              </a:p>
            </p:txBody>
          </p:sp>
          <p:sp>
            <p:nvSpPr>
              <p:cNvPr id="557097" name="Rectangle 130"/>
              <p:cNvSpPr>
                <a:spLocks noChangeArrowheads="1"/>
              </p:cNvSpPr>
              <p:nvPr/>
            </p:nvSpPr>
            <p:spPr bwMode="auto">
              <a:xfrm>
                <a:off x="672" y="422"/>
                <a:ext cx="1688"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grpSp>
          <p:nvGrpSpPr>
            <p:cNvPr id="557066" name="Group 133"/>
            <p:cNvGrpSpPr>
              <a:grpSpLocks/>
            </p:cNvGrpSpPr>
            <p:nvPr/>
          </p:nvGrpSpPr>
          <p:grpSpPr bwMode="auto">
            <a:xfrm>
              <a:off x="2360" y="422"/>
              <a:ext cx="1712" cy="863"/>
              <a:chOff x="2360" y="422"/>
              <a:chExt cx="1712" cy="863"/>
            </a:xfrm>
          </p:grpSpPr>
          <p:sp>
            <p:nvSpPr>
              <p:cNvPr id="557094" name="Rectangle 106"/>
              <p:cNvSpPr>
                <a:spLocks noChangeArrowheads="1"/>
              </p:cNvSpPr>
              <p:nvPr/>
            </p:nvSpPr>
            <p:spPr bwMode="auto">
              <a:xfrm>
                <a:off x="2392" y="422"/>
                <a:ext cx="164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Believers today are grafted into this same covenant (Rom. 11:17-21; cf. Gal. 3:29)</a:t>
                </a:r>
              </a:p>
            </p:txBody>
          </p:sp>
          <p:sp>
            <p:nvSpPr>
              <p:cNvPr id="557095" name="Rectangle 132"/>
              <p:cNvSpPr>
                <a:spLocks noChangeArrowheads="1"/>
              </p:cNvSpPr>
              <p:nvPr/>
            </p:nvSpPr>
            <p:spPr bwMode="auto">
              <a:xfrm>
                <a:off x="2360" y="422"/>
                <a:ext cx="171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grpSp>
          <p:nvGrpSpPr>
            <p:cNvPr id="557067" name="Group 135"/>
            <p:cNvGrpSpPr>
              <a:grpSpLocks/>
            </p:cNvGrpSpPr>
            <p:nvPr/>
          </p:nvGrpSpPr>
          <p:grpSpPr bwMode="auto">
            <a:xfrm>
              <a:off x="0" y="1285"/>
              <a:ext cx="672" cy="748"/>
              <a:chOff x="0" y="1285"/>
              <a:chExt cx="672" cy="748"/>
            </a:xfrm>
          </p:grpSpPr>
          <p:sp>
            <p:nvSpPr>
              <p:cNvPr id="557092" name="Rectangle 107"/>
              <p:cNvSpPr>
                <a:spLocks noChangeArrowheads="1"/>
              </p:cNvSpPr>
              <p:nvPr/>
            </p:nvSpPr>
            <p:spPr bwMode="auto">
              <a:xfrm>
                <a:off x="32" y="1285"/>
                <a:ext cx="60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1"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Davidic Covenant</a:t>
                </a:r>
              </a:p>
            </p:txBody>
          </p:sp>
          <p:sp>
            <p:nvSpPr>
              <p:cNvPr id="557093" name="Rectangle 134"/>
              <p:cNvSpPr>
                <a:spLocks noChangeArrowheads="1"/>
              </p:cNvSpPr>
              <p:nvPr/>
            </p:nvSpPr>
            <p:spPr bwMode="auto">
              <a:xfrm>
                <a:off x="0" y="1285"/>
                <a:ext cx="67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grpSp>
          <p:nvGrpSpPr>
            <p:cNvPr id="557068" name="Group 137"/>
            <p:cNvGrpSpPr>
              <a:grpSpLocks/>
            </p:cNvGrpSpPr>
            <p:nvPr/>
          </p:nvGrpSpPr>
          <p:grpSpPr bwMode="auto">
            <a:xfrm>
              <a:off x="672" y="1285"/>
              <a:ext cx="1688" cy="748"/>
              <a:chOff x="672" y="1285"/>
              <a:chExt cx="1688" cy="748"/>
            </a:xfrm>
          </p:grpSpPr>
          <p:sp>
            <p:nvSpPr>
              <p:cNvPr id="557090" name="Rectangle 108"/>
              <p:cNvSpPr>
                <a:spLocks noChangeArrowheads="1"/>
              </p:cNvSpPr>
              <p:nvPr/>
            </p:nvSpPr>
            <p:spPr bwMode="auto">
              <a:xfrm>
                <a:off x="704" y="1285"/>
                <a:ext cx="162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Promise of a literal temple (2 Sam. 7:13) fulfilled by Solomon (1 Kings)</a:t>
                </a:r>
              </a:p>
            </p:txBody>
          </p:sp>
          <p:sp>
            <p:nvSpPr>
              <p:cNvPr id="557091" name="Rectangle 136"/>
              <p:cNvSpPr>
                <a:spLocks noChangeArrowheads="1"/>
              </p:cNvSpPr>
              <p:nvPr/>
            </p:nvSpPr>
            <p:spPr bwMode="auto">
              <a:xfrm>
                <a:off x="672" y="1285"/>
                <a:ext cx="168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grpSp>
          <p:nvGrpSpPr>
            <p:cNvPr id="557069" name="Group 139"/>
            <p:cNvGrpSpPr>
              <a:grpSpLocks/>
            </p:cNvGrpSpPr>
            <p:nvPr/>
          </p:nvGrpSpPr>
          <p:grpSpPr bwMode="auto">
            <a:xfrm>
              <a:off x="2360" y="1285"/>
              <a:ext cx="1712" cy="748"/>
              <a:chOff x="2360" y="1285"/>
              <a:chExt cx="1712" cy="748"/>
            </a:xfrm>
          </p:grpSpPr>
          <p:sp>
            <p:nvSpPr>
              <p:cNvPr id="557088" name="Rectangle 109"/>
              <p:cNvSpPr>
                <a:spLocks noChangeArrowheads="1"/>
              </p:cNvSpPr>
              <p:nvPr/>
            </p:nvSpPr>
            <p:spPr bwMode="auto">
              <a:xfrm>
                <a:off x="2392" y="1285"/>
                <a:ext cx="164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Functions now as a spiritual temple (Eph. 2:19-22; 1 Pet. 2:4-10)</a:t>
                </a:r>
              </a:p>
            </p:txBody>
          </p:sp>
          <p:sp>
            <p:nvSpPr>
              <p:cNvPr id="557089" name="Rectangle 138"/>
              <p:cNvSpPr>
                <a:spLocks noChangeArrowheads="1"/>
              </p:cNvSpPr>
              <p:nvPr/>
            </p:nvSpPr>
            <p:spPr bwMode="auto">
              <a:xfrm>
                <a:off x="2360" y="1285"/>
                <a:ext cx="171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grpSp>
          <p:nvGrpSpPr>
            <p:cNvPr id="557070" name="Group 141"/>
            <p:cNvGrpSpPr>
              <a:grpSpLocks/>
            </p:cNvGrpSpPr>
            <p:nvPr/>
          </p:nvGrpSpPr>
          <p:grpSpPr bwMode="auto">
            <a:xfrm>
              <a:off x="0" y="2033"/>
              <a:ext cx="672" cy="978"/>
              <a:chOff x="0" y="2033"/>
              <a:chExt cx="672" cy="978"/>
            </a:xfrm>
          </p:grpSpPr>
          <p:sp>
            <p:nvSpPr>
              <p:cNvPr id="557086" name="Rectangle 110"/>
              <p:cNvSpPr>
                <a:spLocks noChangeArrowheads="1"/>
              </p:cNvSpPr>
              <p:nvPr/>
            </p:nvSpPr>
            <p:spPr bwMode="auto">
              <a:xfrm>
                <a:off x="32" y="2033"/>
                <a:ext cx="608"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1"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New Covenant</a:t>
                </a:r>
              </a:p>
            </p:txBody>
          </p:sp>
          <p:sp>
            <p:nvSpPr>
              <p:cNvPr id="557087" name="Rectangle 140"/>
              <p:cNvSpPr>
                <a:spLocks noChangeArrowheads="1"/>
              </p:cNvSpPr>
              <p:nvPr/>
            </p:nvSpPr>
            <p:spPr bwMode="auto">
              <a:xfrm>
                <a:off x="0" y="2033"/>
                <a:ext cx="672"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grpSp>
          <p:nvGrpSpPr>
            <p:cNvPr id="557071" name="Group 143"/>
            <p:cNvGrpSpPr>
              <a:grpSpLocks/>
            </p:cNvGrpSpPr>
            <p:nvPr/>
          </p:nvGrpSpPr>
          <p:grpSpPr bwMode="auto">
            <a:xfrm>
              <a:off x="672" y="2033"/>
              <a:ext cx="1688" cy="978"/>
              <a:chOff x="672" y="2033"/>
              <a:chExt cx="1688" cy="978"/>
            </a:xfrm>
          </p:grpSpPr>
          <p:sp>
            <p:nvSpPr>
              <p:cNvPr id="557084" name="Rectangle 111"/>
              <p:cNvSpPr>
                <a:spLocks noChangeArrowheads="1"/>
              </p:cNvSpPr>
              <p:nvPr/>
            </p:nvSpPr>
            <p:spPr bwMode="auto">
              <a:xfrm>
                <a:off x="704" y="2033"/>
                <a:ext cx="1624"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Forgiveness of sins, indwelling Spirit, new heart, reunification of Israel and Judah, &amp; knowledge of God everywhere (Jer. 31:31-34)</a:t>
                </a:r>
              </a:p>
            </p:txBody>
          </p:sp>
          <p:sp>
            <p:nvSpPr>
              <p:cNvPr id="557085" name="Rectangle 142"/>
              <p:cNvSpPr>
                <a:spLocks noChangeArrowheads="1"/>
              </p:cNvSpPr>
              <p:nvPr/>
            </p:nvSpPr>
            <p:spPr bwMode="auto">
              <a:xfrm>
                <a:off x="672" y="2033"/>
                <a:ext cx="1688"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grpSp>
          <p:nvGrpSpPr>
            <p:cNvPr id="557072" name="Group 145"/>
            <p:cNvGrpSpPr>
              <a:grpSpLocks/>
            </p:cNvGrpSpPr>
            <p:nvPr/>
          </p:nvGrpSpPr>
          <p:grpSpPr bwMode="auto">
            <a:xfrm>
              <a:off x="2360" y="2033"/>
              <a:ext cx="1712" cy="978"/>
              <a:chOff x="2360" y="2033"/>
              <a:chExt cx="1712" cy="978"/>
            </a:xfrm>
          </p:grpSpPr>
          <p:sp>
            <p:nvSpPr>
              <p:cNvPr id="557082" name="Rectangle 112"/>
              <p:cNvSpPr>
                <a:spLocks noChangeArrowheads="1"/>
              </p:cNvSpPr>
              <p:nvPr/>
            </p:nvSpPr>
            <p:spPr bwMode="auto">
              <a:xfrm>
                <a:off x="2392" y="2033"/>
                <a:ext cx="1648"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 </a:t>
                </a:r>
                <a:r>
                  <a:rPr kumimoji="0" lang="en-US" altLang="zh-CN" sz="2200" b="1" i="0"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The first 3 aspects (forgiveness of sins, indwelling Spirit, new heart) true today in a progressive covenant fulfillment (Luke 22:20)</a:t>
                </a:r>
              </a:p>
            </p:txBody>
          </p:sp>
          <p:sp>
            <p:nvSpPr>
              <p:cNvPr id="557083" name="Rectangle 144"/>
              <p:cNvSpPr>
                <a:spLocks noChangeArrowheads="1"/>
              </p:cNvSpPr>
              <p:nvPr/>
            </p:nvSpPr>
            <p:spPr bwMode="auto">
              <a:xfrm>
                <a:off x="2360" y="2033"/>
                <a:ext cx="1712"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grpSp>
          <p:nvGrpSpPr>
            <p:cNvPr id="557073" name="Group 147"/>
            <p:cNvGrpSpPr>
              <a:grpSpLocks/>
            </p:cNvGrpSpPr>
            <p:nvPr/>
          </p:nvGrpSpPr>
          <p:grpSpPr bwMode="auto">
            <a:xfrm>
              <a:off x="0" y="3011"/>
              <a:ext cx="672" cy="863"/>
              <a:chOff x="0" y="3011"/>
              <a:chExt cx="672" cy="863"/>
            </a:xfrm>
          </p:grpSpPr>
          <p:sp>
            <p:nvSpPr>
              <p:cNvPr id="557080" name="Rectangle 113"/>
              <p:cNvSpPr>
                <a:spLocks noChangeArrowheads="1"/>
              </p:cNvSpPr>
              <p:nvPr/>
            </p:nvSpPr>
            <p:spPr bwMode="auto">
              <a:xfrm>
                <a:off x="32" y="3011"/>
                <a:ext cx="60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1"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 </a:t>
                </a:r>
                <a:endParaRPr kumimoji="0" lang="zh-CN" altLang="en-US" sz="2400" b="1" i="0"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Law</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endParaRPr>
              </a:p>
            </p:txBody>
          </p:sp>
          <p:sp>
            <p:nvSpPr>
              <p:cNvPr id="557081" name="Rectangle 146"/>
              <p:cNvSpPr>
                <a:spLocks noChangeArrowheads="1"/>
              </p:cNvSpPr>
              <p:nvPr/>
            </p:nvSpPr>
            <p:spPr bwMode="auto">
              <a:xfrm>
                <a:off x="0" y="3011"/>
                <a:ext cx="67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grpSp>
          <p:nvGrpSpPr>
            <p:cNvPr id="557074" name="Group 149"/>
            <p:cNvGrpSpPr>
              <a:grpSpLocks/>
            </p:cNvGrpSpPr>
            <p:nvPr/>
          </p:nvGrpSpPr>
          <p:grpSpPr bwMode="auto">
            <a:xfrm>
              <a:off x="672" y="3011"/>
              <a:ext cx="1688" cy="863"/>
              <a:chOff x="672" y="3011"/>
              <a:chExt cx="1688" cy="863"/>
            </a:xfrm>
          </p:grpSpPr>
          <p:sp>
            <p:nvSpPr>
              <p:cNvPr id="557078" name="Rectangle 114"/>
              <p:cNvSpPr>
                <a:spLocks noChangeArrowheads="1"/>
              </p:cNvSpPr>
              <p:nvPr/>
            </p:nvSpPr>
            <p:spPr bwMode="auto">
              <a:xfrm>
                <a:off x="704" y="3011"/>
                <a:ext cx="162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Required to obey the Mosaic law (Exod. 19–20)</a:t>
                </a:r>
              </a:p>
            </p:txBody>
          </p:sp>
          <p:sp>
            <p:nvSpPr>
              <p:cNvPr id="557079" name="Rectangle 148"/>
              <p:cNvSpPr>
                <a:spLocks noChangeArrowheads="1"/>
              </p:cNvSpPr>
              <p:nvPr/>
            </p:nvSpPr>
            <p:spPr bwMode="auto">
              <a:xfrm>
                <a:off x="672" y="3011"/>
                <a:ext cx="1688"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grpSp>
          <p:nvGrpSpPr>
            <p:cNvPr id="557075" name="Group 151"/>
            <p:cNvGrpSpPr>
              <a:grpSpLocks/>
            </p:cNvGrpSpPr>
            <p:nvPr/>
          </p:nvGrpSpPr>
          <p:grpSpPr bwMode="auto">
            <a:xfrm>
              <a:off x="2360" y="3011"/>
              <a:ext cx="1712" cy="863"/>
              <a:chOff x="2360" y="3011"/>
              <a:chExt cx="1712" cy="863"/>
            </a:xfrm>
          </p:grpSpPr>
          <p:sp>
            <p:nvSpPr>
              <p:cNvPr id="557076" name="Rectangle 115"/>
              <p:cNvSpPr>
                <a:spLocks noChangeArrowheads="1"/>
              </p:cNvSpPr>
              <p:nvPr/>
            </p:nvSpPr>
            <p:spPr bwMode="auto">
              <a:xfrm>
                <a:off x="2392" y="3011"/>
                <a:ext cx="164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Required to obey the </a:t>
                </a:r>
                <a:r>
                  <a:rPr kumimoji="0" lang="mr-IN" altLang="ja-JP" sz="24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a:t>
                </a:r>
                <a:r>
                  <a:rPr kumimoji="0" lang="en-US" altLang="ja-JP" sz="24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law of Christ</a:t>
                </a:r>
                <a:r>
                  <a:rPr kumimoji="0" lang="mr-IN" altLang="ja-JP" sz="24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a:t>
                </a:r>
                <a:r>
                  <a:rPr kumimoji="0" lang="en-US" altLang="ja-JP" sz="24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 (Gal 6:2) or </a:t>
                </a:r>
                <a:r>
                  <a:rPr kumimoji="0" lang="mr-IN" altLang="ja-JP" sz="24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a:t>
                </a:r>
                <a:r>
                  <a:rPr kumimoji="0" lang="en-US" altLang="ja-JP" sz="24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law that gives freedom</a:t>
                </a:r>
                <a:r>
                  <a:rPr kumimoji="0" lang="mr-IN" altLang="ja-JP" sz="24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a:t>
                </a:r>
                <a:r>
                  <a:rPr kumimoji="0" lang="en-US" altLang="ja-JP" sz="24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rPr>
                  <a:t> (Jas 1:25; 2:12)</a:t>
                </a:r>
                <a:endParaRPr kumimoji="0" lang="en-US" altLang="zh-CN" sz="2400" b="1" i="0" u="none" strike="noStrike" kern="1200" cap="none" spc="0" normalizeH="0" baseline="0" noProof="0" dirty="0">
                  <a:ln>
                    <a:noFill/>
                  </a:ln>
                  <a:solidFill>
                    <a:srgbClr val="FFFFFF"/>
                  </a:solidFill>
                  <a:effectLst>
                    <a:glow rad="228600">
                      <a:srgbClr val="000000">
                        <a:alpha val="87000"/>
                      </a:srgbClr>
                    </a:glow>
                  </a:effectLst>
                  <a:uLnTx/>
                  <a:uFillTx/>
                  <a:latin typeface="Arial Narrow" charset="0"/>
                  <a:ea typeface="ＭＳ Ｐゴシック" charset="0"/>
                  <a:cs typeface="Times New Roman" charset="0"/>
                </a:endParaRPr>
              </a:p>
            </p:txBody>
          </p:sp>
          <p:sp>
            <p:nvSpPr>
              <p:cNvPr id="557077" name="Rectangle 150"/>
              <p:cNvSpPr>
                <a:spLocks noChangeArrowheads="1"/>
              </p:cNvSpPr>
              <p:nvPr/>
            </p:nvSpPr>
            <p:spPr bwMode="auto">
              <a:xfrm>
                <a:off x="2360" y="3011"/>
                <a:ext cx="171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7000"/>
                      </a:srgbClr>
                    </a:glow>
                  </a:effectLst>
                  <a:uLnTx/>
                  <a:uFillTx/>
                  <a:latin typeface="Times New Roman" charset="0"/>
                  <a:ea typeface="ＭＳ Ｐゴシック" charset="0"/>
                  <a:cs typeface="ＭＳ Ｐゴシック" charset="0"/>
                </a:endParaRPr>
              </a:p>
            </p:txBody>
          </p:sp>
        </p:grpSp>
      </p:grpSp>
    </p:spTree>
    <p:extLst>
      <p:ext uri="{BB962C8B-B14F-4D97-AF65-F5344CB8AC3E}">
        <p14:creationId xmlns:p14="http://schemas.microsoft.com/office/powerpoint/2010/main" val="161948890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4" descr="Church of All Nations, dome with US seal, tb n033100.jpg">
            <a:extLst>
              <a:ext uri="{FF2B5EF4-FFF2-40B4-BE49-F238E27FC236}">
                <a16:creationId xmlns:a16="http://schemas.microsoft.com/office/drawing/2014/main" id="{7E97F043-A51F-B84E-D238-5D91AB0ACEE0}"/>
              </a:ext>
            </a:extLst>
          </p:cNvPr>
          <p:cNvPicPr>
            <a:picLocks noChangeAspect="1"/>
          </p:cNvPicPr>
          <p:nvPr/>
        </p:nvPicPr>
        <p:blipFill>
          <a:blip r:embed="rId3" cstate="screen">
            <a:lum bright="-17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9634" name="Rectangle 2"/>
          <p:cNvSpPr>
            <a:spLocks noGrp="1" noChangeArrowheads="1"/>
          </p:cNvSpPr>
          <p:nvPr>
            <p:ph type="title"/>
          </p:nvPr>
        </p:nvSpPr>
        <p:spPr>
          <a:xfrm>
            <a:off x="152400" y="76200"/>
            <a:ext cx="8077200" cy="457200"/>
          </a:xfrm>
          <a:solidFill>
            <a:srgbClr val="000090"/>
          </a:solidFill>
        </p:spPr>
        <p:txBody>
          <a:bodyPr/>
          <a:lstStyle/>
          <a:p>
            <a:pPr>
              <a:defRPr/>
            </a:pPr>
            <a:r>
              <a:rPr lang="en-US" altLang="zh-CN" sz="3200">
                <a:effectLst>
                  <a:glow rad="228600">
                    <a:srgbClr val="000000">
                      <a:alpha val="88000"/>
                    </a:srgbClr>
                  </a:glow>
                  <a:outerShdw blurRad="38100" dist="38100" dir="2700000" algn="tl">
                    <a:srgbClr val="000000"/>
                  </a:outerShdw>
                </a:effectLst>
                <a:latin typeface="Arial Black" charset="0"/>
                <a:ea typeface="SimSun" charset="0"/>
                <a:cs typeface="SimSun" charset="0"/>
              </a:rPr>
              <a:t>Israel &amp; the Church: Continuity</a:t>
            </a:r>
            <a:endParaRPr lang="en-US" sz="3200">
              <a:effectLst>
                <a:glow rad="228600">
                  <a:srgbClr val="000000">
                    <a:alpha val="88000"/>
                  </a:srgbClr>
                </a:glow>
                <a:outerShdw blurRad="38100" dist="38100" dir="2700000" algn="tl">
                  <a:srgbClr val="000000"/>
                </a:outerShdw>
              </a:effectLst>
              <a:latin typeface="Arial Black" charset="0"/>
              <a:ea typeface="SimSun" charset="0"/>
              <a:cs typeface="SimSun" charset="0"/>
            </a:endParaRPr>
          </a:p>
        </p:txBody>
      </p:sp>
      <p:sp>
        <p:nvSpPr>
          <p:cNvPr id="559107" name="Text Box 3"/>
          <p:cNvSpPr txBox="1">
            <a:spLocks noChangeArrowheads="1"/>
          </p:cNvSpPr>
          <p:nvPr/>
        </p:nvSpPr>
        <p:spPr bwMode="auto">
          <a:xfrm>
            <a:off x="8153400" y="762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rPr>
              <a:t>118</a:t>
            </a:r>
          </a:p>
        </p:txBody>
      </p:sp>
      <p:grpSp>
        <p:nvGrpSpPr>
          <p:cNvPr id="559108" name="Group 145"/>
          <p:cNvGrpSpPr>
            <a:grpSpLocks/>
          </p:cNvGrpSpPr>
          <p:nvPr/>
        </p:nvGrpSpPr>
        <p:grpSpPr bwMode="auto">
          <a:xfrm>
            <a:off x="0" y="685800"/>
            <a:ext cx="9144000" cy="6019800"/>
            <a:chOff x="844" y="506"/>
            <a:chExt cx="4072" cy="2953"/>
          </a:xfrm>
        </p:grpSpPr>
        <p:grpSp>
          <p:nvGrpSpPr>
            <p:cNvPr id="559109" name="Group 86"/>
            <p:cNvGrpSpPr>
              <a:grpSpLocks/>
            </p:cNvGrpSpPr>
            <p:nvPr/>
          </p:nvGrpSpPr>
          <p:grpSpPr bwMode="auto">
            <a:xfrm>
              <a:off x="844" y="506"/>
              <a:ext cx="672" cy="422"/>
              <a:chOff x="0" y="0"/>
              <a:chExt cx="672" cy="422"/>
            </a:xfrm>
          </p:grpSpPr>
          <p:sp>
            <p:nvSpPr>
              <p:cNvPr id="559157" name="Rectangle 85"/>
              <p:cNvSpPr>
                <a:spLocks noChangeArrowheads="1"/>
              </p:cNvSpPr>
              <p:nvPr/>
            </p:nvSpPr>
            <p:spPr bwMode="auto">
              <a:xfrm>
                <a:off x="0" y="0"/>
                <a:ext cx="67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nvGrpSpPr>
              <p:cNvPr id="559158" name="Group 84"/>
              <p:cNvGrpSpPr>
                <a:grpSpLocks/>
              </p:cNvGrpSpPr>
              <p:nvPr/>
            </p:nvGrpSpPr>
            <p:grpSpPr bwMode="auto">
              <a:xfrm>
                <a:off x="0" y="0"/>
                <a:ext cx="672" cy="422"/>
                <a:chOff x="0" y="0"/>
                <a:chExt cx="672" cy="422"/>
              </a:xfrm>
            </p:grpSpPr>
            <p:sp>
              <p:nvSpPr>
                <p:cNvPr id="559159" name="Rectangle 56"/>
                <p:cNvSpPr>
                  <a:spLocks noChangeArrowheads="1"/>
                </p:cNvSpPr>
                <p:nvPr/>
              </p:nvSpPr>
              <p:spPr bwMode="auto">
                <a:xfrm>
                  <a:off x="32" y="0"/>
                  <a:ext cx="60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p>
              </p:txBody>
            </p:sp>
            <p:sp>
              <p:nvSpPr>
                <p:cNvPr id="559160" name="Rectangle 83"/>
                <p:cNvSpPr>
                  <a:spLocks noChangeArrowheads="1"/>
                </p:cNvSpPr>
                <p:nvPr/>
              </p:nvSpPr>
              <p:spPr bwMode="auto">
                <a:xfrm>
                  <a:off x="0" y="0"/>
                  <a:ext cx="67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grpSp>
          <p:nvGrpSpPr>
            <p:cNvPr id="559110" name="Group 90"/>
            <p:cNvGrpSpPr>
              <a:grpSpLocks/>
            </p:cNvGrpSpPr>
            <p:nvPr/>
          </p:nvGrpSpPr>
          <p:grpSpPr bwMode="auto">
            <a:xfrm>
              <a:off x="1516" y="506"/>
              <a:ext cx="1688" cy="422"/>
              <a:chOff x="672" y="0"/>
              <a:chExt cx="1688" cy="422"/>
            </a:xfrm>
          </p:grpSpPr>
          <p:sp>
            <p:nvSpPr>
              <p:cNvPr id="559153" name="Rectangle 89"/>
              <p:cNvSpPr>
                <a:spLocks noChangeArrowheads="1"/>
              </p:cNvSpPr>
              <p:nvPr/>
            </p:nvSpPr>
            <p:spPr bwMode="auto">
              <a:xfrm>
                <a:off x="672" y="0"/>
                <a:ext cx="168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nvGrpSpPr>
              <p:cNvPr id="559154" name="Group 88"/>
              <p:cNvGrpSpPr>
                <a:grpSpLocks/>
              </p:cNvGrpSpPr>
              <p:nvPr/>
            </p:nvGrpSpPr>
            <p:grpSpPr bwMode="auto">
              <a:xfrm>
                <a:off x="672" y="0"/>
                <a:ext cx="1688" cy="422"/>
                <a:chOff x="672" y="0"/>
                <a:chExt cx="1688" cy="422"/>
              </a:xfrm>
            </p:grpSpPr>
            <p:sp>
              <p:nvSpPr>
                <p:cNvPr id="559155" name="Rectangle 57"/>
                <p:cNvSpPr>
                  <a:spLocks noChangeArrowheads="1"/>
                </p:cNvSpPr>
                <p:nvPr/>
              </p:nvSpPr>
              <p:spPr bwMode="auto">
                <a:xfrm>
                  <a:off x="704" y="0"/>
                  <a:ext cx="1624"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Israel</a:t>
                  </a:r>
                </a:p>
              </p:txBody>
            </p:sp>
            <p:sp>
              <p:nvSpPr>
                <p:cNvPr id="559156" name="Rectangle 87"/>
                <p:cNvSpPr>
                  <a:spLocks noChangeArrowheads="1"/>
                </p:cNvSpPr>
                <p:nvPr/>
              </p:nvSpPr>
              <p:spPr bwMode="auto">
                <a:xfrm>
                  <a:off x="672" y="0"/>
                  <a:ext cx="1688"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grpSp>
          <p:nvGrpSpPr>
            <p:cNvPr id="559111" name="Group 94"/>
            <p:cNvGrpSpPr>
              <a:grpSpLocks/>
            </p:cNvGrpSpPr>
            <p:nvPr/>
          </p:nvGrpSpPr>
          <p:grpSpPr bwMode="auto">
            <a:xfrm>
              <a:off x="3204" y="506"/>
              <a:ext cx="1712" cy="422"/>
              <a:chOff x="2360" y="0"/>
              <a:chExt cx="1712" cy="422"/>
            </a:xfrm>
          </p:grpSpPr>
          <p:sp>
            <p:nvSpPr>
              <p:cNvPr id="559149" name="Rectangle 93"/>
              <p:cNvSpPr>
                <a:spLocks noChangeArrowheads="1"/>
              </p:cNvSpPr>
              <p:nvPr/>
            </p:nvSpPr>
            <p:spPr bwMode="auto">
              <a:xfrm>
                <a:off x="2360" y="0"/>
                <a:ext cx="171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nvGrpSpPr>
              <p:cNvPr id="559150" name="Group 92"/>
              <p:cNvGrpSpPr>
                <a:grpSpLocks/>
              </p:cNvGrpSpPr>
              <p:nvPr/>
            </p:nvGrpSpPr>
            <p:grpSpPr bwMode="auto">
              <a:xfrm>
                <a:off x="2360" y="0"/>
                <a:ext cx="1712" cy="422"/>
                <a:chOff x="2360" y="0"/>
                <a:chExt cx="1712" cy="422"/>
              </a:xfrm>
            </p:grpSpPr>
            <p:sp>
              <p:nvSpPr>
                <p:cNvPr id="559151" name="Rectangle 58"/>
                <p:cNvSpPr>
                  <a:spLocks noChangeArrowheads="1"/>
                </p:cNvSpPr>
                <p:nvPr/>
              </p:nvSpPr>
              <p:spPr bwMode="auto">
                <a:xfrm>
                  <a:off x="2392" y="0"/>
                  <a:ext cx="164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Church</a:t>
                  </a:r>
                  <a:endParaRPr kumimoji="0" lang="en-US" altLang="zh-CN" sz="2400" b="1" i="0"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9152" name="Rectangle 91"/>
                <p:cNvSpPr>
                  <a:spLocks noChangeArrowheads="1"/>
                </p:cNvSpPr>
                <p:nvPr/>
              </p:nvSpPr>
              <p:spPr bwMode="auto">
                <a:xfrm>
                  <a:off x="2360" y="0"/>
                  <a:ext cx="17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grpSp>
          <p:nvGrpSpPr>
            <p:cNvPr id="559112" name="Group 144"/>
            <p:cNvGrpSpPr>
              <a:grpSpLocks/>
            </p:cNvGrpSpPr>
            <p:nvPr/>
          </p:nvGrpSpPr>
          <p:grpSpPr bwMode="auto">
            <a:xfrm>
              <a:off x="844" y="927"/>
              <a:ext cx="4072" cy="2532"/>
              <a:chOff x="844" y="4380"/>
              <a:chExt cx="4072" cy="2532"/>
            </a:xfrm>
          </p:grpSpPr>
          <p:grpSp>
            <p:nvGrpSpPr>
              <p:cNvPr id="559113" name="Group 120"/>
              <p:cNvGrpSpPr>
                <a:grpSpLocks/>
              </p:cNvGrpSpPr>
              <p:nvPr/>
            </p:nvGrpSpPr>
            <p:grpSpPr bwMode="auto">
              <a:xfrm>
                <a:off x="844" y="4380"/>
                <a:ext cx="672" cy="633"/>
                <a:chOff x="0" y="3874"/>
                <a:chExt cx="672" cy="633"/>
              </a:xfrm>
            </p:grpSpPr>
            <p:sp>
              <p:nvSpPr>
                <p:cNvPr id="559147" name="Rectangle 71"/>
                <p:cNvSpPr>
                  <a:spLocks noChangeArrowheads="1"/>
                </p:cNvSpPr>
                <p:nvPr/>
              </p:nvSpPr>
              <p:spPr bwMode="auto">
                <a:xfrm>
                  <a:off x="32" y="3874"/>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Salvation by</a:t>
                  </a:r>
                </a:p>
              </p:txBody>
            </p:sp>
            <p:sp>
              <p:nvSpPr>
                <p:cNvPr id="559148" name="Rectangle 119"/>
                <p:cNvSpPr>
                  <a:spLocks noChangeArrowheads="1"/>
                </p:cNvSpPr>
                <p:nvPr/>
              </p:nvSpPr>
              <p:spPr bwMode="auto">
                <a:xfrm>
                  <a:off x="0" y="3874"/>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9114" name="Group 122"/>
              <p:cNvGrpSpPr>
                <a:grpSpLocks/>
              </p:cNvGrpSpPr>
              <p:nvPr/>
            </p:nvGrpSpPr>
            <p:grpSpPr bwMode="auto">
              <a:xfrm>
                <a:off x="1516" y="4380"/>
                <a:ext cx="1688" cy="633"/>
                <a:chOff x="672" y="3874"/>
                <a:chExt cx="1688" cy="633"/>
              </a:xfrm>
            </p:grpSpPr>
            <p:sp>
              <p:nvSpPr>
                <p:cNvPr id="559145" name="Rectangle 72"/>
                <p:cNvSpPr>
                  <a:spLocks noChangeArrowheads="1"/>
                </p:cNvSpPr>
                <p:nvPr/>
              </p:nvSpPr>
              <p:spPr bwMode="auto">
                <a:xfrm>
                  <a:off x="704" y="3874"/>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God</a:t>
                  </a:r>
                  <a:r>
                    <a:rPr kumimoji="0" lang="fr-FR" altLang="ja-JP"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a:t>
                  </a:r>
                  <a:r>
                    <a:rPr kumimoji="0" lang="en-US" altLang="ja-JP"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s grace through faith (Gen. 15:6)</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9146" name="Rectangle 121"/>
                <p:cNvSpPr>
                  <a:spLocks noChangeArrowheads="1"/>
                </p:cNvSpPr>
                <p:nvPr/>
              </p:nvSpPr>
              <p:spPr bwMode="auto">
                <a:xfrm>
                  <a:off x="672" y="3874"/>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9115" name="Group 124"/>
              <p:cNvGrpSpPr>
                <a:grpSpLocks/>
              </p:cNvGrpSpPr>
              <p:nvPr/>
            </p:nvGrpSpPr>
            <p:grpSpPr bwMode="auto">
              <a:xfrm>
                <a:off x="3204" y="4380"/>
                <a:ext cx="1712" cy="633"/>
                <a:chOff x="2360" y="3874"/>
                <a:chExt cx="1712" cy="633"/>
              </a:xfrm>
            </p:grpSpPr>
            <p:sp>
              <p:nvSpPr>
                <p:cNvPr id="559143" name="Rectangle 73"/>
                <p:cNvSpPr>
                  <a:spLocks noChangeArrowheads="1"/>
                </p:cNvSpPr>
                <p:nvPr/>
              </p:nvSpPr>
              <p:spPr bwMode="auto">
                <a:xfrm>
                  <a:off x="2392" y="3874"/>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God</a:t>
                  </a:r>
                  <a:r>
                    <a:rPr kumimoji="0" lang="fr-FR" altLang="ja-JP"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a:t>
                  </a:r>
                  <a:r>
                    <a:rPr kumimoji="0" lang="en-US" altLang="ja-JP"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s grace through faith (Rom. 4:3)</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9144" name="Rectangle 123"/>
                <p:cNvSpPr>
                  <a:spLocks noChangeArrowheads="1"/>
                </p:cNvSpPr>
                <p:nvPr/>
              </p:nvSpPr>
              <p:spPr bwMode="auto">
                <a:xfrm>
                  <a:off x="2360" y="3874"/>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9116" name="Group 126"/>
              <p:cNvGrpSpPr>
                <a:grpSpLocks/>
              </p:cNvGrpSpPr>
              <p:nvPr/>
            </p:nvGrpSpPr>
            <p:grpSpPr bwMode="auto">
              <a:xfrm>
                <a:off x="844" y="5013"/>
                <a:ext cx="672" cy="633"/>
                <a:chOff x="0" y="4507"/>
                <a:chExt cx="672" cy="633"/>
              </a:xfrm>
            </p:grpSpPr>
            <p:sp>
              <p:nvSpPr>
                <p:cNvPr id="559141" name="Rectangle 74"/>
                <p:cNvSpPr>
                  <a:spLocks noChangeArrowheads="1"/>
                </p:cNvSpPr>
                <p:nvPr/>
              </p:nvSpPr>
              <p:spPr bwMode="auto">
                <a:xfrm>
                  <a:off x="32" y="4507"/>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1"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Basis of Salvation</a:t>
                  </a:r>
                </a:p>
              </p:txBody>
            </p:sp>
            <p:sp>
              <p:nvSpPr>
                <p:cNvPr id="559142" name="Rectangle 125"/>
                <p:cNvSpPr>
                  <a:spLocks noChangeArrowheads="1"/>
                </p:cNvSpPr>
                <p:nvPr/>
              </p:nvSpPr>
              <p:spPr bwMode="auto">
                <a:xfrm>
                  <a:off x="0" y="4507"/>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9117" name="Group 128"/>
              <p:cNvGrpSpPr>
                <a:grpSpLocks/>
              </p:cNvGrpSpPr>
              <p:nvPr/>
            </p:nvGrpSpPr>
            <p:grpSpPr bwMode="auto">
              <a:xfrm>
                <a:off x="1516" y="5013"/>
                <a:ext cx="1688" cy="633"/>
                <a:chOff x="672" y="4507"/>
                <a:chExt cx="1688" cy="633"/>
              </a:xfrm>
            </p:grpSpPr>
            <p:sp>
              <p:nvSpPr>
                <p:cNvPr id="559139" name="Rectangle 75"/>
                <p:cNvSpPr>
                  <a:spLocks noChangeArrowheads="1"/>
                </p:cNvSpPr>
                <p:nvPr/>
              </p:nvSpPr>
              <p:spPr bwMode="auto">
                <a:xfrm>
                  <a:off x="704" y="4507"/>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Sacrificial lamb</a:t>
                  </a:r>
                </a:p>
              </p:txBody>
            </p:sp>
            <p:sp>
              <p:nvSpPr>
                <p:cNvPr id="559140" name="Rectangle 127"/>
                <p:cNvSpPr>
                  <a:spLocks noChangeArrowheads="1"/>
                </p:cNvSpPr>
                <p:nvPr/>
              </p:nvSpPr>
              <p:spPr bwMode="auto">
                <a:xfrm>
                  <a:off x="672" y="4507"/>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9118" name="Group 130"/>
              <p:cNvGrpSpPr>
                <a:grpSpLocks/>
              </p:cNvGrpSpPr>
              <p:nvPr/>
            </p:nvGrpSpPr>
            <p:grpSpPr bwMode="auto">
              <a:xfrm>
                <a:off x="3204" y="5013"/>
                <a:ext cx="1712" cy="633"/>
                <a:chOff x="2360" y="4507"/>
                <a:chExt cx="1712" cy="633"/>
              </a:xfrm>
            </p:grpSpPr>
            <p:sp>
              <p:nvSpPr>
                <p:cNvPr id="559137" name="Rectangle 76"/>
                <p:cNvSpPr>
                  <a:spLocks noChangeArrowheads="1"/>
                </p:cNvSpPr>
                <p:nvPr/>
              </p:nvSpPr>
              <p:spPr bwMode="auto">
                <a:xfrm>
                  <a:off x="2392" y="4507"/>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Sacrificial Lamb</a:t>
                  </a:r>
                </a:p>
              </p:txBody>
            </p:sp>
            <p:sp>
              <p:nvSpPr>
                <p:cNvPr id="559138" name="Rectangle 129"/>
                <p:cNvSpPr>
                  <a:spLocks noChangeArrowheads="1"/>
                </p:cNvSpPr>
                <p:nvPr/>
              </p:nvSpPr>
              <p:spPr bwMode="auto">
                <a:xfrm>
                  <a:off x="2360" y="4507"/>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9119" name="Group 132"/>
              <p:cNvGrpSpPr>
                <a:grpSpLocks/>
              </p:cNvGrpSpPr>
              <p:nvPr/>
            </p:nvGrpSpPr>
            <p:grpSpPr bwMode="auto">
              <a:xfrm>
                <a:off x="844" y="5646"/>
                <a:ext cx="672" cy="633"/>
                <a:chOff x="0" y="5140"/>
                <a:chExt cx="672" cy="633"/>
              </a:xfrm>
            </p:grpSpPr>
            <p:sp>
              <p:nvSpPr>
                <p:cNvPr id="559135" name="Rectangle 77"/>
                <p:cNvSpPr>
                  <a:spLocks noChangeArrowheads="1"/>
                </p:cNvSpPr>
                <p:nvPr/>
              </p:nvSpPr>
              <p:spPr bwMode="auto">
                <a:xfrm>
                  <a:off x="32" y="5140"/>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1"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Spirit</a:t>
                  </a:r>
                </a:p>
              </p:txBody>
            </p:sp>
            <p:sp>
              <p:nvSpPr>
                <p:cNvPr id="559136" name="Rectangle 131"/>
                <p:cNvSpPr>
                  <a:spLocks noChangeArrowheads="1"/>
                </p:cNvSpPr>
                <p:nvPr/>
              </p:nvSpPr>
              <p:spPr bwMode="auto">
                <a:xfrm>
                  <a:off x="0" y="5140"/>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9120" name="Group 134"/>
              <p:cNvGrpSpPr>
                <a:grpSpLocks/>
              </p:cNvGrpSpPr>
              <p:nvPr/>
            </p:nvGrpSpPr>
            <p:grpSpPr bwMode="auto">
              <a:xfrm>
                <a:off x="1516" y="5646"/>
                <a:ext cx="1688" cy="633"/>
                <a:chOff x="672" y="5140"/>
                <a:chExt cx="1688" cy="633"/>
              </a:xfrm>
            </p:grpSpPr>
            <p:sp>
              <p:nvSpPr>
                <p:cNvPr id="559133" name="Rectangle 78"/>
                <p:cNvSpPr>
                  <a:spLocks noChangeArrowheads="1"/>
                </p:cNvSpPr>
                <p:nvPr/>
              </p:nvSpPr>
              <p:spPr bwMode="auto">
                <a:xfrm>
                  <a:off x="704" y="5140"/>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Filling on leaders</a:t>
                  </a:r>
                </a:p>
              </p:txBody>
            </p:sp>
            <p:sp>
              <p:nvSpPr>
                <p:cNvPr id="559134" name="Rectangle 133"/>
                <p:cNvSpPr>
                  <a:spLocks noChangeArrowheads="1"/>
                </p:cNvSpPr>
                <p:nvPr/>
              </p:nvSpPr>
              <p:spPr bwMode="auto">
                <a:xfrm>
                  <a:off x="672" y="5140"/>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9121" name="Group 136"/>
              <p:cNvGrpSpPr>
                <a:grpSpLocks/>
              </p:cNvGrpSpPr>
              <p:nvPr/>
            </p:nvGrpSpPr>
            <p:grpSpPr bwMode="auto">
              <a:xfrm>
                <a:off x="3204" y="5646"/>
                <a:ext cx="1712" cy="633"/>
                <a:chOff x="2360" y="5140"/>
                <a:chExt cx="1712" cy="633"/>
              </a:xfrm>
            </p:grpSpPr>
            <p:sp>
              <p:nvSpPr>
                <p:cNvPr id="559131" name="Rectangle 79"/>
                <p:cNvSpPr>
                  <a:spLocks noChangeArrowheads="1"/>
                </p:cNvSpPr>
                <p:nvPr/>
              </p:nvSpPr>
              <p:spPr bwMode="auto">
                <a:xfrm>
                  <a:off x="2392" y="5140"/>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Indwelling of all believers (Rom. 8:9)</a:t>
                  </a:r>
                </a:p>
              </p:txBody>
            </p:sp>
            <p:sp>
              <p:nvSpPr>
                <p:cNvPr id="559132" name="Rectangle 135"/>
                <p:cNvSpPr>
                  <a:spLocks noChangeArrowheads="1"/>
                </p:cNvSpPr>
                <p:nvPr/>
              </p:nvSpPr>
              <p:spPr bwMode="auto">
                <a:xfrm>
                  <a:off x="2360" y="5140"/>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9122" name="Group 138"/>
              <p:cNvGrpSpPr>
                <a:grpSpLocks/>
              </p:cNvGrpSpPr>
              <p:nvPr/>
            </p:nvGrpSpPr>
            <p:grpSpPr bwMode="auto">
              <a:xfrm>
                <a:off x="844" y="6279"/>
                <a:ext cx="672" cy="633"/>
                <a:chOff x="0" y="5773"/>
                <a:chExt cx="672" cy="633"/>
              </a:xfrm>
            </p:grpSpPr>
            <p:sp>
              <p:nvSpPr>
                <p:cNvPr id="559129" name="Rectangle 80"/>
                <p:cNvSpPr>
                  <a:spLocks noChangeArrowheads="1"/>
                </p:cNvSpPr>
                <p:nvPr/>
              </p:nvSpPr>
              <p:spPr bwMode="auto">
                <a:xfrm>
                  <a:off x="32" y="5773"/>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1"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Prophets</a:t>
                  </a:r>
                </a:p>
              </p:txBody>
            </p:sp>
            <p:sp>
              <p:nvSpPr>
                <p:cNvPr id="559130" name="Rectangle 137"/>
                <p:cNvSpPr>
                  <a:spLocks noChangeArrowheads="1"/>
                </p:cNvSpPr>
                <p:nvPr/>
              </p:nvSpPr>
              <p:spPr bwMode="auto">
                <a:xfrm>
                  <a:off x="0" y="5773"/>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9123" name="Group 140"/>
              <p:cNvGrpSpPr>
                <a:grpSpLocks/>
              </p:cNvGrpSpPr>
              <p:nvPr/>
            </p:nvGrpSpPr>
            <p:grpSpPr bwMode="auto">
              <a:xfrm>
                <a:off x="1516" y="6279"/>
                <a:ext cx="1688" cy="633"/>
                <a:chOff x="672" y="5773"/>
                <a:chExt cx="1688" cy="633"/>
              </a:xfrm>
            </p:grpSpPr>
            <p:sp>
              <p:nvSpPr>
                <p:cNvPr id="559127" name="Rectangle 81"/>
                <p:cNvSpPr>
                  <a:spLocks noChangeArrowheads="1"/>
                </p:cNvSpPr>
                <p:nvPr/>
              </p:nvSpPr>
              <p:spPr bwMode="auto">
                <a:xfrm>
                  <a:off x="704" y="5773"/>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Provided revelation of God</a:t>
                  </a:r>
                  <a:r>
                    <a:rPr kumimoji="0" lang="fr-FR" altLang="ja-JP"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a:t>
                  </a:r>
                  <a:r>
                    <a:rPr kumimoji="0" lang="en-US" altLang="ja-JP"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s word</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9128" name="Rectangle 139"/>
                <p:cNvSpPr>
                  <a:spLocks noChangeArrowheads="1"/>
                </p:cNvSpPr>
                <p:nvPr/>
              </p:nvSpPr>
              <p:spPr bwMode="auto">
                <a:xfrm>
                  <a:off x="672" y="5773"/>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9124" name="Group 142"/>
              <p:cNvGrpSpPr>
                <a:grpSpLocks/>
              </p:cNvGrpSpPr>
              <p:nvPr/>
            </p:nvGrpSpPr>
            <p:grpSpPr bwMode="auto">
              <a:xfrm>
                <a:off x="3204" y="6279"/>
                <a:ext cx="1712" cy="633"/>
                <a:chOff x="2360" y="5773"/>
                <a:chExt cx="1712" cy="633"/>
              </a:xfrm>
            </p:grpSpPr>
            <p:sp>
              <p:nvSpPr>
                <p:cNvPr id="559125" name="Rectangle 82"/>
                <p:cNvSpPr>
                  <a:spLocks noChangeArrowheads="1"/>
                </p:cNvSpPr>
                <p:nvPr/>
              </p:nvSpPr>
              <p:spPr bwMode="auto">
                <a:xfrm>
                  <a:off x="2392" y="5773"/>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r>
                    <a:rPr kumimoji="0" lang="en-US" altLang="zh-CN" sz="2400" b="1" i="0"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Foundation of the church (Eph. 2:20)</a:t>
                  </a:r>
                </a:p>
              </p:txBody>
            </p:sp>
            <p:sp>
              <p:nvSpPr>
                <p:cNvPr id="559126" name="Rectangle 141"/>
                <p:cNvSpPr>
                  <a:spLocks noChangeArrowheads="1"/>
                </p:cNvSpPr>
                <p:nvPr/>
              </p:nvSpPr>
              <p:spPr bwMode="auto">
                <a:xfrm>
                  <a:off x="2360" y="5773"/>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grpSp>
    </p:spTree>
    <p:extLst>
      <p:ext uri="{BB962C8B-B14F-4D97-AF65-F5344CB8AC3E}">
        <p14:creationId xmlns:p14="http://schemas.microsoft.com/office/powerpoint/2010/main" val="6701922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4" descr="Church of All Nations, dome with US seal, tb n033100.jpg">
            <a:extLst>
              <a:ext uri="{FF2B5EF4-FFF2-40B4-BE49-F238E27FC236}">
                <a16:creationId xmlns:a16="http://schemas.microsoft.com/office/drawing/2014/main" id="{870DBD36-A12D-5AB3-6B7A-82E1F1AD1701}"/>
              </a:ext>
            </a:extLst>
          </p:cNvPr>
          <p:cNvPicPr>
            <a:picLocks noChangeAspect="1"/>
          </p:cNvPicPr>
          <p:nvPr/>
        </p:nvPicPr>
        <p:blipFill>
          <a:blip r:embed="rId3" cstate="screen">
            <a:lum bright="-17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6802" name="Rectangle 2"/>
          <p:cNvSpPr>
            <a:spLocks noGrp="1" noChangeArrowheads="1"/>
          </p:cNvSpPr>
          <p:nvPr>
            <p:ph type="title"/>
          </p:nvPr>
        </p:nvSpPr>
        <p:spPr>
          <a:xfrm>
            <a:off x="152400" y="76200"/>
            <a:ext cx="8077200" cy="457200"/>
          </a:xfrm>
          <a:solidFill>
            <a:srgbClr val="000090"/>
          </a:solidFill>
        </p:spPr>
        <p:txBody>
          <a:bodyPr/>
          <a:lstStyle/>
          <a:p>
            <a:pPr>
              <a:defRPr/>
            </a:pPr>
            <a:r>
              <a:rPr lang="en-US" altLang="zh-CN" sz="3200">
                <a:effectLst>
                  <a:glow rad="228600">
                    <a:srgbClr val="000000">
                      <a:alpha val="91000"/>
                    </a:srgbClr>
                  </a:glow>
                  <a:outerShdw blurRad="38100" dist="38100" dir="2700000" algn="tl">
                    <a:srgbClr val="000000"/>
                  </a:outerShdw>
                </a:effectLst>
                <a:latin typeface="Arial Black" charset="0"/>
                <a:ea typeface="SimSun" charset="0"/>
                <a:cs typeface="SimSun" charset="0"/>
              </a:rPr>
              <a:t>Israel &amp; the Church: Continuity</a:t>
            </a:r>
            <a:endParaRPr lang="en-US" sz="3200">
              <a:effectLst>
                <a:glow rad="228600">
                  <a:srgbClr val="000000">
                    <a:alpha val="91000"/>
                  </a:srgbClr>
                </a:glow>
                <a:outerShdw blurRad="38100" dist="38100" dir="2700000" algn="tl">
                  <a:srgbClr val="000000"/>
                </a:outerShdw>
              </a:effectLst>
              <a:latin typeface="Arial Black" charset="0"/>
              <a:ea typeface="SimSun" charset="0"/>
              <a:cs typeface="SimSun" charset="0"/>
            </a:endParaRPr>
          </a:p>
        </p:txBody>
      </p:sp>
      <p:sp>
        <p:nvSpPr>
          <p:cNvPr id="561155" name="Text Box 3"/>
          <p:cNvSpPr txBox="1">
            <a:spLocks noChangeArrowheads="1"/>
          </p:cNvSpPr>
          <p:nvPr/>
        </p:nvSpPr>
        <p:spPr bwMode="auto">
          <a:xfrm>
            <a:off x="8153400" y="762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rPr>
              <a:t>118</a:t>
            </a:r>
          </a:p>
        </p:txBody>
      </p:sp>
      <p:grpSp>
        <p:nvGrpSpPr>
          <p:cNvPr id="561156" name="Group 108"/>
          <p:cNvGrpSpPr>
            <a:grpSpLocks/>
          </p:cNvGrpSpPr>
          <p:nvPr/>
        </p:nvGrpSpPr>
        <p:grpSpPr bwMode="auto">
          <a:xfrm>
            <a:off x="0" y="585788"/>
            <a:ext cx="9144000" cy="6272212"/>
            <a:chOff x="0" y="0"/>
            <a:chExt cx="4072" cy="3759"/>
          </a:xfrm>
        </p:grpSpPr>
        <p:grpSp>
          <p:nvGrpSpPr>
            <p:cNvPr id="561157" name="Group 75"/>
            <p:cNvGrpSpPr>
              <a:grpSpLocks/>
            </p:cNvGrpSpPr>
            <p:nvPr/>
          </p:nvGrpSpPr>
          <p:grpSpPr bwMode="auto">
            <a:xfrm>
              <a:off x="0" y="0"/>
              <a:ext cx="672" cy="422"/>
              <a:chOff x="0" y="0"/>
              <a:chExt cx="672" cy="422"/>
            </a:xfrm>
          </p:grpSpPr>
          <p:sp>
            <p:nvSpPr>
              <p:cNvPr id="561204" name="Rectangle 74"/>
              <p:cNvSpPr>
                <a:spLocks noChangeArrowheads="1"/>
              </p:cNvSpPr>
              <p:nvPr/>
            </p:nvSpPr>
            <p:spPr bwMode="auto">
              <a:xfrm>
                <a:off x="0" y="0"/>
                <a:ext cx="67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nvGrpSpPr>
              <p:cNvPr id="561205" name="Group 73"/>
              <p:cNvGrpSpPr>
                <a:grpSpLocks/>
              </p:cNvGrpSpPr>
              <p:nvPr/>
            </p:nvGrpSpPr>
            <p:grpSpPr bwMode="auto">
              <a:xfrm>
                <a:off x="0" y="0"/>
                <a:ext cx="672" cy="422"/>
                <a:chOff x="0" y="0"/>
                <a:chExt cx="672" cy="422"/>
              </a:xfrm>
            </p:grpSpPr>
            <p:sp>
              <p:nvSpPr>
                <p:cNvPr id="561206" name="Rectangle 57"/>
                <p:cNvSpPr>
                  <a:spLocks noChangeArrowheads="1"/>
                </p:cNvSpPr>
                <p:nvPr/>
              </p:nvSpPr>
              <p:spPr bwMode="auto">
                <a:xfrm>
                  <a:off x="32" y="0"/>
                  <a:ext cx="60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200" b="1" i="0" u="none" strike="noStrike" kern="1200" cap="none" spc="0" normalizeH="0" baseline="0" noProof="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200" b="1" i="0" u="none" strike="noStrike" kern="1200" cap="none" spc="0" normalizeH="0" baseline="0" noProof="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endParaRPr>
                </a:p>
              </p:txBody>
            </p:sp>
            <p:sp>
              <p:nvSpPr>
                <p:cNvPr id="561207" name="Rectangle 72"/>
                <p:cNvSpPr>
                  <a:spLocks noChangeArrowheads="1"/>
                </p:cNvSpPr>
                <p:nvPr/>
              </p:nvSpPr>
              <p:spPr bwMode="auto">
                <a:xfrm>
                  <a:off x="0" y="0"/>
                  <a:ext cx="67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grpSp>
        <p:grpSp>
          <p:nvGrpSpPr>
            <p:cNvPr id="561158" name="Group 79"/>
            <p:cNvGrpSpPr>
              <a:grpSpLocks/>
            </p:cNvGrpSpPr>
            <p:nvPr/>
          </p:nvGrpSpPr>
          <p:grpSpPr bwMode="auto">
            <a:xfrm>
              <a:off x="672" y="0"/>
              <a:ext cx="1688" cy="422"/>
              <a:chOff x="672" y="0"/>
              <a:chExt cx="1688" cy="422"/>
            </a:xfrm>
          </p:grpSpPr>
          <p:sp>
            <p:nvSpPr>
              <p:cNvPr id="561200" name="Rectangle 78"/>
              <p:cNvSpPr>
                <a:spLocks noChangeArrowheads="1"/>
              </p:cNvSpPr>
              <p:nvPr/>
            </p:nvSpPr>
            <p:spPr bwMode="auto">
              <a:xfrm>
                <a:off x="672" y="0"/>
                <a:ext cx="168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nvGrpSpPr>
              <p:cNvPr id="561201" name="Group 77"/>
              <p:cNvGrpSpPr>
                <a:grpSpLocks/>
              </p:cNvGrpSpPr>
              <p:nvPr/>
            </p:nvGrpSpPr>
            <p:grpSpPr bwMode="auto">
              <a:xfrm>
                <a:off x="672" y="0"/>
                <a:ext cx="1688" cy="422"/>
                <a:chOff x="672" y="0"/>
                <a:chExt cx="1688" cy="422"/>
              </a:xfrm>
            </p:grpSpPr>
            <p:sp>
              <p:nvSpPr>
                <p:cNvPr id="561202" name="Rectangle 58"/>
                <p:cNvSpPr>
                  <a:spLocks noChangeArrowheads="1"/>
                </p:cNvSpPr>
                <p:nvPr/>
              </p:nvSpPr>
              <p:spPr bwMode="auto">
                <a:xfrm>
                  <a:off x="704" y="0"/>
                  <a:ext cx="1624"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Israel</a:t>
                  </a:r>
                </a:p>
              </p:txBody>
            </p:sp>
            <p:sp>
              <p:nvSpPr>
                <p:cNvPr id="561203" name="Rectangle 76"/>
                <p:cNvSpPr>
                  <a:spLocks noChangeArrowheads="1"/>
                </p:cNvSpPr>
                <p:nvPr/>
              </p:nvSpPr>
              <p:spPr bwMode="auto">
                <a:xfrm>
                  <a:off x="672" y="0"/>
                  <a:ext cx="1688"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grpSp>
        <p:grpSp>
          <p:nvGrpSpPr>
            <p:cNvPr id="561159" name="Group 83"/>
            <p:cNvGrpSpPr>
              <a:grpSpLocks/>
            </p:cNvGrpSpPr>
            <p:nvPr/>
          </p:nvGrpSpPr>
          <p:grpSpPr bwMode="auto">
            <a:xfrm>
              <a:off x="2360" y="0"/>
              <a:ext cx="1712" cy="422"/>
              <a:chOff x="2360" y="0"/>
              <a:chExt cx="1712" cy="422"/>
            </a:xfrm>
          </p:grpSpPr>
          <p:sp>
            <p:nvSpPr>
              <p:cNvPr id="561196" name="Rectangle 82"/>
              <p:cNvSpPr>
                <a:spLocks noChangeArrowheads="1"/>
              </p:cNvSpPr>
              <p:nvPr/>
            </p:nvSpPr>
            <p:spPr bwMode="auto">
              <a:xfrm>
                <a:off x="2360" y="0"/>
                <a:ext cx="171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nvGrpSpPr>
              <p:cNvPr id="561197" name="Group 81"/>
              <p:cNvGrpSpPr>
                <a:grpSpLocks/>
              </p:cNvGrpSpPr>
              <p:nvPr/>
            </p:nvGrpSpPr>
            <p:grpSpPr bwMode="auto">
              <a:xfrm>
                <a:off x="2360" y="0"/>
                <a:ext cx="1712" cy="422"/>
                <a:chOff x="2360" y="0"/>
                <a:chExt cx="1712" cy="422"/>
              </a:xfrm>
            </p:grpSpPr>
            <p:sp>
              <p:nvSpPr>
                <p:cNvPr id="561198" name="Rectangle 59"/>
                <p:cNvSpPr>
                  <a:spLocks noChangeArrowheads="1"/>
                </p:cNvSpPr>
                <p:nvPr/>
              </p:nvSpPr>
              <p:spPr bwMode="auto">
                <a:xfrm>
                  <a:off x="2392" y="0"/>
                  <a:ext cx="164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Church</a:t>
                  </a:r>
                </a:p>
              </p:txBody>
            </p:sp>
            <p:sp>
              <p:nvSpPr>
                <p:cNvPr id="561199" name="Rectangle 80"/>
                <p:cNvSpPr>
                  <a:spLocks noChangeArrowheads="1"/>
                </p:cNvSpPr>
                <p:nvPr/>
              </p:nvSpPr>
              <p:spPr bwMode="auto">
                <a:xfrm>
                  <a:off x="2360" y="0"/>
                  <a:ext cx="17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grpSp>
        <p:grpSp>
          <p:nvGrpSpPr>
            <p:cNvPr id="561160" name="Group 85"/>
            <p:cNvGrpSpPr>
              <a:grpSpLocks/>
            </p:cNvGrpSpPr>
            <p:nvPr/>
          </p:nvGrpSpPr>
          <p:grpSpPr bwMode="auto">
            <a:xfrm>
              <a:off x="0" y="422"/>
              <a:ext cx="672" cy="633"/>
              <a:chOff x="0" y="422"/>
              <a:chExt cx="672" cy="633"/>
            </a:xfrm>
          </p:grpSpPr>
          <p:sp>
            <p:nvSpPr>
              <p:cNvPr id="561194" name="Rectangle 60"/>
              <p:cNvSpPr>
                <a:spLocks noChangeArrowheads="1"/>
              </p:cNvSpPr>
              <p:nvPr/>
            </p:nvSpPr>
            <p:spPr bwMode="auto">
              <a:xfrm>
                <a:off x="32" y="422"/>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1" u="none" strike="noStrike" kern="1200" cap="none" spc="0" normalizeH="0" baseline="0" noProof="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 </a:t>
                </a:r>
                <a:r>
                  <a:rPr kumimoji="0" lang="en-US" altLang="zh-CN" sz="2200" b="1" i="0" u="none" strike="noStrike" kern="1200" cap="none" spc="0" normalizeH="0" baseline="0" noProof="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Election</a:t>
                </a:r>
              </a:p>
            </p:txBody>
          </p:sp>
          <p:sp>
            <p:nvSpPr>
              <p:cNvPr id="561195" name="Rectangle 84"/>
              <p:cNvSpPr>
                <a:spLocks noChangeArrowheads="1"/>
              </p:cNvSpPr>
              <p:nvPr/>
            </p:nvSpPr>
            <p:spPr bwMode="auto">
              <a:xfrm>
                <a:off x="0" y="422"/>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grpSp>
          <p:nvGrpSpPr>
            <p:cNvPr id="561161" name="Group 87"/>
            <p:cNvGrpSpPr>
              <a:grpSpLocks/>
            </p:cNvGrpSpPr>
            <p:nvPr/>
          </p:nvGrpSpPr>
          <p:grpSpPr bwMode="auto">
            <a:xfrm>
              <a:off x="672" y="422"/>
              <a:ext cx="1688" cy="633"/>
              <a:chOff x="672" y="422"/>
              <a:chExt cx="1688" cy="633"/>
            </a:xfrm>
          </p:grpSpPr>
          <p:sp>
            <p:nvSpPr>
              <p:cNvPr id="561192" name="Rectangle 61"/>
              <p:cNvSpPr>
                <a:spLocks noChangeArrowheads="1"/>
              </p:cNvSpPr>
              <p:nvPr/>
            </p:nvSpPr>
            <p:spPr bwMode="auto">
              <a:xfrm>
                <a:off x="704" y="422"/>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 </a:t>
                </a:r>
                <a:r>
                  <a:rPr kumimoji="0" lang="en-US" altLang="zh-CN" sz="2200" b="1" i="0" u="none" strike="noStrike" kern="1200" cap="none" spc="0" normalizeH="0" baseline="0" noProof="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Based on grace (Mal. 1:2)</a:t>
                </a:r>
              </a:p>
            </p:txBody>
          </p:sp>
          <p:sp>
            <p:nvSpPr>
              <p:cNvPr id="561193" name="Rectangle 86"/>
              <p:cNvSpPr>
                <a:spLocks noChangeArrowheads="1"/>
              </p:cNvSpPr>
              <p:nvPr/>
            </p:nvSpPr>
            <p:spPr bwMode="auto">
              <a:xfrm>
                <a:off x="672" y="422"/>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grpSp>
          <p:nvGrpSpPr>
            <p:cNvPr id="561162" name="Group 89"/>
            <p:cNvGrpSpPr>
              <a:grpSpLocks/>
            </p:cNvGrpSpPr>
            <p:nvPr/>
          </p:nvGrpSpPr>
          <p:grpSpPr bwMode="auto">
            <a:xfrm>
              <a:off x="2360" y="422"/>
              <a:ext cx="1712" cy="633"/>
              <a:chOff x="2360" y="422"/>
              <a:chExt cx="1712" cy="633"/>
            </a:xfrm>
          </p:grpSpPr>
          <p:sp>
            <p:nvSpPr>
              <p:cNvPr id="561190" name="Rectangle 62"/>
              <p:cNvSpPr>
                <a:spLocks noChangeArrowheads="1"/>
              </p:cNvSpPr>
              <p:nvPr/>
            </p:nvSpPr>
            <p:spPr bwMode="auto">
              <a:xfrm>
                <a:off x="2392" y="422"/>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 </a:t>
                </a:r>
                <a:r>
                  <a:rPr kumimoji="0" lang="en-US" altLang="zh-CN" sz="2200" b="1" i="0" u="none" strike="noStrike" kern="1200" cap="none" spc="0" normalizeH="0" baseline="0" noProof="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Based on grace (Eph. 1:4-6, 11)</a:t>
                </a:r>
              </a:p>
            </p:txBody>
          </p:sp>
          <p:sp>
            <p:nvSpPr>
              <p:cNvPr id="561191" name="Rectangle 88"/>
              <p:cNvSpPr>
                <a:spLocks noChangeArrowheads="1"/>
              </p:cNvSpPr>
              <p:nvPr/>
            </p:nvSpPr>
            <p:spPr bwMode="auto">
              <a:xfrm>
                <a:off x="2360" y="422"/>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grpSp>
          <p:nvGrpSpPr>
            <p:cNvPr id="561163" name="Group 91"/>
            <p:cNvGrpSpPr>
              <a:grpSpLocks/>
            </p:cNvGrpSpPr>
            <p:nvPr/>
          </p:nvGrpSpPr>
          <p:grpSpPr bwMode="auto">
            <a:xfrm>
              <a:off x="0" y="1055"/>
              <a:ext cx="672" cy="748"/>
              <a:chOff x="0" y="1055"/>
              <a:chExt cx="672" cy="748"/>
            </a:xfrm>
          </p:grpSpPr>
          <p:sp>
            <p:nvSpPr>
              <p:cNvPr id="561188" name="Rectangle 63"/>
              <p:cNvSpPr>
                <a:spLocks noChangeArrowheads="1"/>
              </p:cNvSpPr>
              <p:nvPr/>
            </p:nvSpPr>
            <p:spPr bwMode="auto">
              <a:xfrm>
                <a:off x="32" y="1055"/>
                <a:ext cx="60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1" u="none" strike="noStrike" kern="1200" cap="none" spc="0" normalizeH="0" baseline="0" noProof="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 </a:t>
                </a:r>
                <a:r>
                  <a:rPr kumimoji="0" lang="en-US" altLang="zh-CN" sz="1900" b="1" i="0" u="none" strike="noStrike" kern="1200" cap="none" spc="0" normalizeH="0" baseline="0" noProof="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Disobedience</a:t>
                </a:r>
              </a:p>
            </p:txBody>
          </p:sp>
          <p:sp>
            <p:nvSpPr>
              <p:cNvPr id="561189" name="Rectangle 90"/>
              <p:cNvSpPr>
                <a:spLocks noChangeArrowheads="1"/>
              </p:cNvSpPr>
              <p:nvPr/>
            </p:nvSpPr>
            <p:spPr bwMode="auto">
              <a:xfrm>
                <a:off x="0" y="1055"/>
                <a:ext cx="67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grpSp>
          <p:nvGrpSpPr>
            <p:cNvPr id="561164" name="Group 93"/>
            <p:cNvGrpSpPr>
              <a:grpSpLocks/>
            </p:cNvGrpSpPr>
            <p:nvPr/>
          </p:nvGrpSpPr>
          <p:grpSpPr bwMode="auto">
            <a:xfrm>
              <a:off x="672" y="1055"/>
              <a:ext cx="1688" cy="748"/>
              <a:chOff x="672" y="1055"/>
              <a:chExt cx="1688" cy="748"/>
            </a:xfrm>
          </p:grpSpPr>
          <p:sp>
            <p:nvSpPr>
              <p:cNvPr id="561186" name="Rectangle 64"/>
              <p:cNvSpPr>
                <a:spLocks noChangeArrowheads="1"/>
              </p:cNvSpPr>
              <p:nvPr/>
            </p:nvSpPr>
            <p:spPr bwMode="auto">
              <a:xfrm>
                <a:off x="704" y="1055"/>
                <a:ext cx="162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FFFFFF"/>
                    </a:solidFill>
                    <a:effectLst>
                      <a:glow rad="101600">
                        <a:srgbClr val="000000">
                          <a:alpha val="40000"/>
                        </a:srgbClr>
                      </a:glow>
                    </a:effectLst>
                    <a:uLnTx/>
                    <a:uFillTx/>
                    <a:latin typeface="Arial Narrow" charset="0"/>
                    <a:ea typeface="ＭＳ Ｐゴシック" charset="0"/>
                    <a:cs typeface="Times New Roma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FFFFFF"/>
                    </a:solidFill>
                    <a:effectLst>
                      <a:glow rad="101600">
                        <a:srgbClr val="000000">
                          <a:alpha val="40000"/>
                        </a:srgbClr>
                      </a:glow>
                    </a:effectLst>
                    <a:uLnTx/>
                    <a:uFillTx/>
                    <a:latin typeface="Arial Narrow" charset="0"/>
                    <a:ea typeface="ＭＳ Ｐゴシック" charset="0"/>
                    <a:cs typeface="Times New Roman" charset="0"/>
                  </a:rPr>
                  <a:t>Led to God</a:t>
                </a:r>
                <a:r>
                  <a:rPr kumimoji="0" lang="fr-FR" altLang="ja-JP" sz="2200" b="1" i="0" u="none" strike="noStrike" kern="1200" cap="none" spc="0" normalizeH="0" baseline="0" noProof="0" dirty="0">
                    <a:ln>
                      <a:noFill/>
                    </a:ln>
                    <a:solidFill>
                      <a:srgbClr val="FFFFFF"/>
                    </a:solidFill>
                    <a:effectLst>
                      <a:glow rad="101600">
                        <a:srgbClr val="000000">
                          <a:alpha val="40000"/>
                        </a:srgbClr>
                      </a:glow>
                    </a:effectLst>
                    <a:uLnTx/>
                    <a:uFillTx/>
                    <a:latin typeface="Arial Narrow" charset="0"/>
                    <a:ea typeface="ＭＳ Ｐゴシック" charset="0"/>
                    <a:cs typeface="Times New Roman" charset="0"/>
                  </a:rPr>
                  <a:t>'</a:t>
                </a:r>
                <a:r>
                  <a:rPr kumimoji="0" lang="en-US" altLang="ja-JP" sz="2200" b="1" i="0" u="none" strike="noStrike" kern="1200" cap="none" spc="0" normalizeH="0" baseline="0" noProof="0" dirty="0">
                    <a:ln>
                      <a:noFill/>
                    </a:ln>
                    <a:solidFill>
                      <a:srgbClr val="FFFFFF"/>
                    </a:solidFill>
                    <a:effectLst>
                      <a:glow rad="101600">
                        <a:srgbClr val="000000">
                          <a:alpha val="40000"/>
                        </a:srgbClr>
                      </a:glow>
                    </a:effectLst>
                    <a:uLnTx/>
                    <a:uFillTx/>
                    <a:latin typeface="Arial Narrow" charset="0"/>
                    <a:ea typeface="ＭＳ Ｐゴシック" charset="0"/>
                    <a:cs typeface="Times New Roman" charset="0"/>
                  </a:rPr>
                  <a:t>s discipline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200" b="1" i="0" u="none" strike="noStrike" kern="1200" cap="none" spc="0" normalizeH="0" baseline="0" noProof="0" dirty="0">
                  <a:ln>
                    <a:noFill/>
                  </a:ln>
                  <a:solidFill>
                    <a:srgbClr val="FFFFFF"/>
                  </a:solidFill>
                  <a:effectLst>
                    <a:glow rad="101600">
                      <a:srgbClr val="000000">
                        <a:alpha val="40000"/>
                      </a:srgbClr>
                    </a:glow>
                  </a:effectLst>
                  <a:uLnTx/>
                  <a:uFillTx/>
                  <a:latin typeface="Arial Narrow" charset="0"/>
                  <a:ea typeface="ＭＳ Ｐゴシック" charset="0"/>
                  <a:cs typeface="Times New Roman" charset="0"/>
                </a:endParaRPr>
              </a:p>
            </p:txBody>
          </p:sp>
          <p:sp>
            <p:nvSpPr>
              <p:cNvPr id="561187" name="Rectangle 92"/>
              <p:cNvSpPr>
                <a:spLocks noChangeArrowheads="1"/>
              </p:cNvSpPr>
              <p:nvPr/>
            </p:nvSpPr>
            <p:spPr bwMode="auto">
              <a:xfrm>
                <a:off x="672" y="1055"/>
                <a:ext cx="168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grpSp>
          <p:nvGrpSpPr>
            <p:cNvPr id="561165" name="Group 95"/>
            <p:cNvGrpSpPr>
              <a:grpSpLocks/>
            </p:cNvGrpSpPr>
            <p:nvPr/>
          </p:nvGrpSpPr>
          <p:grpSpPr bwMode="auto">
            <a:xfrm>
              <a:off x="2360" y="1055"/>
              <a:ext cx="1712" cy="748"/>
              <a:chOff x="2360" y="1055"/>
              <a:chExt cx="1712" cy="748"/>
            </a:xfrm>
          </p:grpSpPr>
          <p:sp>
            <p:nvSpPr>
              <p:cNvPr id="561184" name="Rectangle 65"/>
              <p:cNvSpPr>
                <a:spLocks noChangeArrowheads="1"/>
              </p:cNvSpPr>
              <p:nvPr/>
            </p:nvSpPr>
            <p:spPr bwMode="auto">
              <a:xfrm>
                <a:off x="2392" y="1055"/>
                <a:ext cx="164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Leads to God</a:t>
                </a:r>
                <a:r>
                  <a:rPr kumimoji="0" lang="fr-FR" altLang="ja-JP" sz="22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a:t>
                </a:r>
                <a:r>
                  <a:rPr kumimoji="0" lang="en-US" altLang="ja-JP" sz="22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s discipline </a:t>
                </a:r>
                <a:br>
                  <a:rPr kumimoji="0" lang="en-US" altLang="ja-JP" sz="22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br>
                <a:r>
                  <a:rPr kumimoji="0" lang="en-US" altLang="ja-JP" sz="22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(1 Cor. 11:30)</a:t>
                </a:r>
                <a:endParaRPr kumimoji="0" lang="en-US" altLang="zh-CN" sz="22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endParaRPr>
              </a:p>
            </p:txBody>
          </p:sp>
          <p:sp>
            <p:nvSpPr>
              <p:cNvPr id="561185" name="Rectangle 94"/>
              <p:cNvSpPr>
                <a:spLocks noChangeArrowheads="1"/>
              </p:cNvSpPr>
              <p:nvPr/>
            </p:nvSpPr>
            <p:spPr bwMode="auto">
              <a:xfrm>
                <a:off x="2360" y="1055"/>
                <a:ext cx="171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grpSp>
          <p:nvGrpSpPr>
            <p:cNvPr id="561166" name="Group 97"/>
            <p:cNvGrpSpPr>
              <a:grpSpLocks/>
            </p:cNvGrpSpPr>
            <p:nvPr/>
          </p:nvGrpSpPr>
          <p:grpSpPr bwMode="auto">
            <a:xfrm>
              <a:off x="0" y="1803"/>
              <a:ext cx="672" cy="1093"/>
              <a:chOff x="0" y="1803"/>
              <a:chExt cx="672" cy="1093"/>
            </a:xfrm>
          </p:grpSpPr>
          <p:sp>
            <p:nvSpPr>
              <p:cNvPr id="561182" name="Rectangle 66"/>
              <p:cNvSpPr>
                <a:spLocks noChangeArrowheads="1"/>
              </p:cNvSpPr>
              <p:nvPr/>
            </p:nvSpPr>
            <p:spPr bwMode="auto">
              <a:xfrm>
                <a:off x="32" y="1803"/>
                <a:ext cx="608" cy="1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1" u="none" strike="noStrike" kern="1200" cap="none" spc="0" normalizeH="0" baseline="0" noProof="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 </a:t>
                </a:r>
                <a:r>
                  <a:rPr kumimoji="0" lang="en-US" altLang="zh-CN" sz="2200" b="1" i="0" u="none" strike="noStrike" kern="1200" cap="none" spc="0" normalizeH="0" baseline="0" noProof="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Leadership</a:t>
                </a:r>
              </a:p>
            </p:txBody>
          </p:sp>
          <p:sp>
            <p:nvSpPr>
              <p:cNvPr id="561183" name="Rectangle 96"/>
              <p:cNvSpPr>
                <a:spLocks noChangeArrowheads="1"/>
              </p:cNvSpPr>
              <p:nvPr/>
            </p:nvSpPr>
            <p:spPr bwMode="auto">
              <a:xfrm>
                <a:off x="0" y="1803"/>
                <a:ext cx="672" cy="109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grpSp>
          <p:nvGrpSpPr>
            <p:cNvPr id="561167" name="Group 99"/>
            <p:cNvGrpSpPr>
              <a:grpSpLocks/>
            </p:cNvGrpSpPr>
            <p:nvPr/>
          </p:nvGrpSpPr>
          <p:grpSpPr bwMode="auto">
            <a:xfrm>
              <a:off x="672" y="1803"/>
              <a:ext cx="1688" cy="1093"/>
              <a:chOff x="672" y="1803"/>
              <a:chExt cx="1688" cy="1093"/>
            </a:xfrm>
          </p:grpSpPr>
          <p:sp>
            <p:nvSpPr>
              <p:cNvPr id="561180" name="Rectangle 67"/>
              <p:cNvSpPr>
                <a:spLocks noChangeArrowheads="1"/>
              </p:cNvSpPr>
              <p:nvPr/>
            </p:nvSpPr>
            <p:spPr bwMode="auto">
              <a:xfrm>
                <a:off x="704" y="1803"/>
                <a:ext cx="1624" cy="1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Elders (Exod. 3:16, 18; 4:29, 31;12:21;  Num. 11:16-17; Josh. 24:31; 1 Sam. 15:30; 2 Sam. 17:4, 15; 1 Kings 21:8, 11 and many other texts)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200" b="1" i="0" u="none" strike="noStrike" kern="1200" cap="none" spc="0" normalizeH="0" baseline="0" noProof="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endParaRPr>
              </a:p>
            </p:txBody>
          </p:sp>
          <p:sp>
            <p:nvSpPr>
              <p:cNvPr id="561181" name="Rectangle 98"/>
              <p:cNvSpPr>
                <a:spLocks noChangeArrowheads="1"/>
              </p:cNvSpPr>
              <p:nvPr/>
            </p:nvSpPr>
            <p:spPr bwMode="auto">
              <a:xfrm>
                <a:off x="672" y="1803"/>
                <a:ext cx="1688" cy="109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grpSp>
          <p:nvGrpSpPr>
            <p:cNvPr id="561168" name="Group 101"/>
            <p:cNvGrpSpPr>
              <a:grpSpLocks/>
            </p:cNvGrpSpPr>
            <p:nvPr/>
          </p:nvGrpSpPr>
          <p:grpSpPr bwMode="auto">
            <a:xfrm>
              <a:off x="2360" y="1803"/>
              <a:ext cx="1712" cy="1093"/>
              <a:chOff x="2360" y="1803"/>
              <a:chExt cx="1712" cy="1093"/>
            </a:xfrm>
          </p:grpSpPr>
          <p:sp>
            <p:nvSpPr>
              <p:cNvPr id="561178" name="Rectangle 68"/>
              <p:cNvSpPr>
                <a:spLocks noChangeArrowheads="1"/>
              </p:cNvSpPr>
              <p:nvPr/>
            </p:nvSpPr>
            <p:spPr bwMode="auto">
              <a:xfrm>
                <a:off x="2392" y="1803"/>
                <a:ext cx="1648" cy="1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 </a:t>
                </a:r>
                <a:r>
                  <a:rPr kumimoji="0" lang="en-US" altLang="zh-CN" sz="2200" b="1" i="0" u="none" strike="noStrike" kern="1200" cap="none" spc="0" normalizeH="0" baseline="0" noProof="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Elders (Acts 11:30; 14:23-24; 15:1-6; 16:4; 20:17-38; 21:17-26; 1 Thess. 5:12-13; Phil. 1:1; 1 Tim. 3:1-7; 4:14; 5:17-25; Tit. 1:5-9; Jas. 5:14; 1 Pet. 5:1-5; Heb. 13:17)</a:t>
                </a:r>
              </a:p>
            </p:txBody>
          </p:sp>
          <p:sp>
            <p:nvSpPr>
              <p:cNvPr id="561179" name="Rectangle 100"/>
              <p:cNvSpPr>
                <a:spLocks noChangeArrowheads="1"/>
              </p:cNvSpPr>
              <p:nvPr/>
            </p:nvSpPr>
            <p:spPr bwMode="auto">
              <a:xfrm>
                <a:off x="2360" y="1803"/>
                <a:ext cx="1712" cy="109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grpSp>
          <p:nvGrpSpPr>
            <p:cNvPr id="561169" name="Group 103"/>
            <p:cNvGrpSpPr>
              <a:grpSpLocks/>
            </p:cNvGrpSpPr>
            <p:nvPr/>
          </p:nvGrpSpPr>
          <p:grpSpPr bwMode="auto">
            <a:xfrm>
              <a:off x="0" y="2896"/>
              <a:ext cx="672" cy="863"/>
              <a:chOff x="0" y="2896"/>
              <a:chExt cx="672" cy="863"/>
            </a:xfrm>
          </p:grpSpPr>
          <p:sp>
            <p:nvSpPr>
              <p:cNvPr id="561176" name="Rectangle 69"/>
              <p:cNvSpPr>
                <a:spLocks noChangeArrowheads="1"/>
              </p:cNvSpPr>
              <p:nvPr/>
            </p:nvSpPr>
            <p:spPr bwMode="auto">
              <a:xfrm>
                <a:off x="32" y="2896"/>
                <a:ext cx="60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1" u="none" strike="noStrike" kern="1200" cap="none" spc="0" normalizeH="0" baseline="0" noProof="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 </a:t>
                </a:r>
                <a:r>
                  <a:rPr kumimoji="0" lang="en-US" altLang="zh-CN" sz="2200" b="1" i="0" u="none" strike="noStrike" kern="1200" cap="none" spc="0" normalizeH="0" baseline="0" noProof="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Witness</a:t>
                </a:r>
              </a:p>
            </p:txBody>
          </p:sp>
          <p:sp>
            <p:nvSpPr>
              <p:cNvPr id="561177" name="Rectangle 102"/>
              <p:cNvSpPr>
                <a:spLocks noChangeArrowheads="1"/>
              </p:cNvSpPr>
              <p:nvPr/>
            </p:nvSpPr>
            <p:spPr bwMode="auto">
              <a:xfrm>
                <a:off x="0" y="2896"/>
                <a:ext cx="67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grpSp>
          <p:nvGrpSpPr>
            <p:cNvPr id="561170" name="Group 105"/>
            <p:cNvGrpSpPr>
              <a:grpSpLocks/>
            </p:cNvGrpSpPr>
            <p:nvPr/>
          </p:nvGrpSpPr>
          <p:grpSpPr bwMode="auto">
            <a:xfrm>
              <a:off x="672" y="2896"/>
              <a:ext cx="1688" cy="863"/>
              <a:chOff x="672" y="2896"/>
              <a:chExt cx="1688" cy="863"/>
            </a:xfrm>
          </p:grpSpPr>
          <p:sp>
            <p:nvSpPr>
              <p:cNvPr id="561174" name="Rectangle 70"/>
              <p:cNvSpPr>
                <a:spLocks noChangeArrowheads="1"/>
              </p:cNvSpPr>
              <p:nvPr/>
            </p:nvSpPr>
            <p:spPr bwMode="auto">
              <a:xfrm>
                <a:off x="704" y="2896"/>
                <a:ext cx="162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altLang="zh-CN"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a:t>
                </a:r>
                <a:r>
                  <a:rPr kumimoji="0" lang="en-US"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light for the Gentiles</a:t>
                </a:r>
                <a:r>
                  <a:rPr kumimoji="0" lang="mr-IN"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a:t>
                </a:r>
                <a:r>
                  <a:rPr kumimoji="0" lang="en-US"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 (Is. 49:3-6)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a:t>
                </a:r>
                <a:r>
                  <a:rPr kumimoji="0" lang="en-US"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kingdom of priests</a:t>
                </a:r>
                <a:r>
                  <a:rPr kumimoji="0" lang="mr-IN"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a:t>
                </a:r>
                <a:r>
                  <a:rPr kumimoji="0" lang="en-US"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 (Exod. 19:6)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a:t>
                </a:r>
                <a:r>
                  <a:rPr kumimoji="0" lang="en-US"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holy nation</a:t>
                </a:r>
                <a:r>
                  <a:rPr kumimoji="0" lang="mr-IN"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a:t>
                </a:r>
                <a:r>
                  <a:rPr kumimoji="0" lang="en-US"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 (Exod. 19:6)</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endParaRPr>
              </a:p>
            </p:txBody>
          </p:sp>
          <p:sp>
            <p:nvSpPr>
              <p:cNvPr id="561175" name="Rectangle 104"/>
              <p:cNvSpPr>
                <a:spLocks noChangeArrowheads="1"/>
              </p:cNvSpPr>
              <p:nvPr/>
            </p:nvSpPr>
            <p:spPr bwMode="auto">
              <a:xfrm>
                <a:off x="672" y="2896"/>
                <a:ext cx="1688"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grpSp>
          <p:nvGrpSpPr>
            <p:cNvPr id="561171" name="Group 107"/>
            <p:cNvGrpSpPr>
              <a:grpSpLocks/>
            </p:cNvGrpSpPr>
            <p:nvPr/>
          </p:nvGrpSpPr>
          <p:grpSpPr bwMode="auto">
            <a:xfrm>
              <a:off x="2360" y="2896"/>
              <a:ext cx="1712" cy="863"/>
              <a:chOff x="2360" y="2896"/>
              <a:chExt cx="1712" cy="863"/>
            </a:xfrm>
          </p:grpSpPr>
          <p:sp>
            <p:nvSpPr>
              <p:cNvPr id="561172" name="Rectangle 71"/>
              <p:cNvSpPr>
                <a:spLocks noChangeArrowheads="1"/>
              </p:cNvSpPr>
              <p:nvPr/>
            </p:nvSpPr>
            <p:spPr bwMode="auto">
              <a:xfrm>
                <a:off x="2392" y="2896"/>
                <a:ext cx="164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mr-IN"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a:t>
                </a:r>
                <a:r>
                  <a:rPr kumimoji="0" lang="en-US"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light of the world</a:t>
                </a:r>
                <a:r>
                  <a:rPr kumimoji="0" lang="mr-IN"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a:t>
                </a:r>
                <a:r>
                  <a:rPr kumimoji="0" lang="en-US"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 (Matt. 5:14-16)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a:t>
                </a:r>
                <a:r>
                  <a:rPr kumimoji="0" lang="en-US"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royal priesthood</a:t>
                </a:r>
                <a:r>
                  <a:rPr kumimoji="0" lang="mr-IN"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a:t>
                </a:r>
                <a:r>
                  <a:rPr kumimoji="0" lang="en-US"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 (1 Pet 2:5, 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a:t>
                </a:r>
                <a:r>
                  <a:rPr kumimoji="0" lang="en-US"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holy nation</a:t>
                </a:r>
                <a:r>
                  <a:rPr kumimoji="0" lang="mr-IN"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a:t>
                </a:r>
                <a:r>
                  <a:rPr kumimoji="0" lang="en-US" altLang="ja-JP"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rPr>
                  <a:t> (1 Pet. 5:9)</a:t>
                </a:r>
                <a:endParaRPr kumimoji="0" lang="en-US" altLang="zh-CN" sz="2000" b="1" i="0" u="none" strike="noStrike" kern="1200" cap="none" spc="0" normalizeH="0" baseline="0" noProof="0" dirty="0">
                  <a:ln>
                    <a:noFill/>
                  </a:ln>
                  <a:solidFill>
                    <a:srgbClr val="FFFFFF"/>
                  </a:solidFill>
                  <a:effectLst>
                    <a:glow rad="228600">
                      <a:srgbClr val="000000">
                        <a:alpha val="91000"/>
                      </a:srgbClr>
                    </a:glow>
                  </a:effectLst>
                  <a:uLnTx/>
                  <a:uFillTx/>
                  <a:latin typeface="Arial Narrow" charset="0"/>
                  <a:ea typeface="ＭＳ Ｐゴシック" charset="0"/>
                  <a:cs typeface="Times New Roman" charset="0"/>
                </a:endParaRPr>
              </a:p>
            </p:txBody>
          </p:sp>
          <p:sp>
            <p:nvSpPr>
              <p:cNvPr id="561173" name="Rectangle 106"/>
              <p:cNvSpPr>
                <a:spLocks noChangeArrowheads="1"/>
              </p:cNvSpPr>
              <p:nvPr/>
            </p:nvSpPr>
            <p:spPr bwMode="auto">
              <a:xfrm>
                <a:off x="2360" y="2896"/>
                <a:ext cx="171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1000"/>
                      </a:srgbClr>
                    </a:glow>
                  </a:effectLst>
                  <a:uLnTx/>
                  <a:uFillTx/>
                  <a:latin typeface="Times New Roman" charset="0"/>
                  <a:ea typeface="ＭＳ Ｐゴシック" charset="0"/>
                  <a:cs typeface="ＭＳ Ｐゴシック" charset="0"/>
                </a:endParaRPr>
              </a:p>
            </p:txBody>
          </p:sp>
        </p:grpSp>
      </p:grpSp>
    </p:spTree>
    <p:extLst>
      <p:ext uri="{BB962C8B-B14F-4D97-AF65-F5344CB8AC3E}">
        <p14:creationId xmlns:p14="http://schemas.microsoft.com/office/powerpoint/2010/main" val="20167510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Rectangle 2"/>
          <p:cNvSpPr>
            <a:spLocks noGrp="1" noChangeArrowheads="1"/>
          </p:cNvSpPr>
          <p:nvPr>
            <p:ph type="title" idx="4294967295"/>
          </p:nvPr>
        </p:nvSpPr>
        <p:spPr>
          <a:xfrm>
            <a:off x="152400" y="304800"/>
            <a:ext cx="8915400" cy="838200"/>
          </a:xfrm>
          <a:effectLst>
            <a:outerShdw blurRad="38100" dist="38099" dir="2700000" algn="ctr" rotWithShape="0">
              <a:srgbClr val="000000">
                <a:alpha val="99962"/>
              </a:srgbClr>
            </a:outerShdw>
          </a:effectLst>
        </p:spPr>
        <p:txBody>
          <a:bodyPr/>
          <a:lstStyle/>
          <a:p>
            <a:pPr>
              <a:defRPr/>
            </a:pPr>
            <a:r>
              <a:rPr lang="en-US" sz="3200">
                <a:solidFill>
                  <a:srgbClr val="FFFFFF"/>
                </a:solidFill>
                <a:effectLst>
                  <a:outerShdw blurRad="38100" dist="38100" dir="2700000" algn="tl">
                    <a:srgbClr val="000000"/>
                  </a:outerShdw>
                </a:effectLst>
                <a:latin typeface="Arial" charset="0"/>
                <a:ea typeface="ＭＳ Ｐゴシック" charset="-128"/>
                <a:cs typeface="ＭＳ Ｐゴシック" charset="-128"/>
              </a:rPr>
              <a:t>Is there a future for ethnic believing Israel?</a:t>
            </a:r>
          </a:p>
        </p:txBody>
      </p:sp>
      <p:sp>
        <p:nvSpPr>
          <p:cNvPr id="643075" name="Oval 3"/>
          <p:cNvSpPr>
            <a:spLocks noChangeArrowheads="1"/>
          </p:cNvSpPr>
          <p:nvPr/>
        </p:nvSpPr>
        <p:spPr bwMode="auto">
          <a:xfrm>
            <a:off x="457200" y="2170113"/>
            <a:ext cx="3810000" cy="3657600"/>
          </a:xfrm>
          <a:prstGeom prst="ellipse">
            <a:avLst/>
          </a:prstGeom>
          <a:noFill/>
          <a:ln w="5715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pitchFamily="-112" charset="0"/>
              <a:ea typeface="ＭＳ Ｐゴシック" pitchFamily="-112" charset="-128"/>
              <a:cs typeface="ＭＳ Ｐゴシック" pitchFamily="-112" charset="-128"/>
            </a:endParaRPr>
          </a:p>
        </p:txBody>
      </p:sp>
      <p:sp>
        <p:nvSpPr>
          <p:cNvPr id="643076" name="Text Box 4"/>
          <p:cNvSpPr txBox="1">
            <a:spLocks noChangeArrowheads="1"/>
          </p:cNvSpPr>
          <p:nvPr/>
        </p:nvSpPr>
        <p:spPr bwMode="auto">
          <a:xfrm>
            <a:off x="1219200" y="1387475"/>
            <a:ext cx="2606675" cy="8223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66"/>
                </a:solidFill>
                <a:effectLst/>
                <a:uLnTx/>
                <a:uFillTx/>
                <a:latin typeface="Arial" pitchFamily="-112" charset="0"/>
                <a:ea typeface="ＭＳ Ｐゴシック" pitchFamily="-112" charset="-128"/>
                <a:cs typeface="ＭＳ Ｐゴシック" pitchFamily="-112" charset="-128"/>
              </a:rPr>
              <a:t>Dispensational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66"/>
                </a:solidFill>
                <a:effectLst/>
                <a:uLnTx/>
                <a:uFillTx/>
                <a:latin typeface="Arial" pitchFamily="-112" charset="0"/>
                <a:ea typeface="ＭＳ Ｐゴシック" pitchFamily="-112" charset="-128"/>
                <a:cs typeface="ＭＳ Ｐゴシック" pitchFamily="-112" charset="-128"/>
              </a:rPr>
              <a:t>Premillennialism</a:t>
            </a:r>
          </a:p>
        </p:txBody>
      </p:sp>
      <p:sp>
        <p:nvSpPr>
          <p:cNvPr id="643077" name="Text Box 5"/>
          <p:cNvSpPr txBox="1">
            <a:spLocks noChangeArrowheads="1"/>
          </p:cNvSpPr>
          <p:nvPr/>
        </p:nvSpPr>
        <p:spPr bwMode="auto">
          <a:xfrm>
            <a:off x="2971800" y="3613150"/>
            <a:ext cx="1314450" cy="11874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66"/>
                </a:solidFill>
                <a:effectLst/>
                <a:uLnTx/>
                <a:uFillTx/>
                <a:latin typeface="Arial" pitchFamily="-112" charset="0"/>
                <a:ea typeface="ＭＳ Ｐゴシック" pitchFamily="-112" charset="-128"/>
                <a:cs typeface="ＭＳ Ｐゴシック" pitchFamily="-112" charset="-128"/>
              </a:rPr>
              <a:t>Israel has a future</a:t>
            </a:r>
          </a:p>
        </p:txBody>
      </p:sp>
      <p:sp>
        <p:nvSpPr>
          <p:cNvPr id="643078" name="Oval 6"/>
          <p:cNvSpPr>
            <a:spLocks noChangeArrowheads="1"/>
          </p:cNvSpPr>
          <p:nvPr/>
        </p:nvSpPr>
        <p:spPr bwMode="auto">
          <a:xfrm>
            <a:off x="4876800" y="2170113"/>
            <a:ext cx="3810000" cy="3657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pitchFamily="-112" charset="0"/>
              <a:ea typeface="ＭＳ Ｐゴシック" pitchFamily="-112" charset="-128"/>
              <a:cs typeface="ＭＳ Ｐゴシック" pitchFamily="-112" charset="-128"/>
            </a:endParaRPr>
          </a:p>
        </p:txBody>
      </p:sp>
      <p:sp>
        <p:nvSpPr>
          <p:cNvPr id="643079" name="Text Box 7"/>
          <p:cNvSpPr txBox="1">
            <a:spLocks noChangeArrowheads="1"/>
          </p:cNvSpPr>
          <p:nvPr/>
        </p:nvSpPr>
        <p:spPr bwMode="auto">
          <a:xfrm>
            <a:off x="5257800" y="1387475"/>
            <a:ext cx="3124200" cy="8223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C9C4FF"/>
                </a:solidFill>
                <a:effectLst/>
                <a:uLnTx/>
                <a:uFillTx/>
                <a:latin typeface="Arial" pitchFamily="-112" charset="0"/>
                <a:ea typeface="ＭＳ Ｐゴシック" pitchFamily="-112" charset="-128"/>
                <a:cs typeface="ＭＳ Ｐゴシック" pitchFamily="-112" charset="-128"/>
              </a:rPr>
              <a:t>Amillennialism &amp;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C9C4FF"/>
                </a:solidFill>
                <a:effectLst/>
                <a:uLnTx/>
                <a:uFillTx/>
                <a:latin typeface="Arial" pitchFamily="-112" charset="0"/>
                <a:ea typeface="ＭＳ Ｐゴシック" pitchFamily="-112" charset="-128"/>
                <a:cs typeface="ＭＳ Ｐゴシック" pitchFamily="-112" charset="-128"/>
              </a:rPr>
              <a:t>Postmillennial</a:t>
            </a:r>
            <a:r>
              <a:rPr kumimoji="0" lang="en-US" altLang="ko-KR" sz="2400" b="1" i="0" u="none" strike="noStrike" kern="1200" cap="none" spc="0" normalizeH="0" baseline="0" noProof="0">
                <a:ln>
                  <a:noFill/>
                </a:ln>
                <a:solidFill>
                  <a:srgbClr val="C9C4FF"/>
                </a:solidFill>
                <a:effectLst/>
                <a:uLnTx/>
                <a:uFillTx/>
                <a:latin typeface="Arial" pitchFamily="-112" charset="0"/>
                <a:ea typeface="굴림" pitchFamily="-112" charset="-127"/>
                <a:cs typeface="굴림" pitchFamily="-112" charset="-127"/>
              </a:rPr>
              <a:t>is</a:t>
            </a:r>
            <a:r>
              <a:rPr kumimoji="0" lang="en-US" sz="2400" b="1" i="0" u="none" strike="noStrike" kern="1200" cap="none" spc="0" normalizeH="0" baseline="0" noProof="0">
                <a:ln>
                  <a:noFill/>
                </a:ln>
                <a:solidFill>
                  <a:srgbClr val="C9C4FF"/>
                </a:solidFill>
                <a:effectLst/>
                <a:uLnTx/>
                <a:uFillTx/>
                <a:latin typeface="Arial" pitchFamily="-112" charset="0"/>
                <a:ea typeface="ＭＳ Ｐゴシック" pitchFamily="-112" charset="-128"/>
                <a:cs typeface="ＭＳ Ｐゴシック" pitchFamily="-112" charset="-128"/>
              </a:rPr>
              <a:t>m</a:t>
            </a:r>
          </a:p>
        </p:txBody>
      </p:sp>
      <p:sp>
        <p:nvSpPr>
          <p:cNvPr id="643080" name="Text Box 8"/>
          <p:cNvSpPr txBox="1">
            <a:spLocks noChangeArrowheads="1"/>
          </p:cNvSpPr>
          <p:nvPr/>
        </p:nvSpPr>
        <p:spPr bwMode="auto">
          <a:xfrm>
            <a:off x="7239000" y="3613150"/>
            <a:ext cx="1314450" cy="11874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C9C4FF"/>
                </a:solidFill>
                <a:effectLst/>
                <a:uLnTx/>
                <a:uFillTx/>
                <a:latin typeface="Arial" pitchFamily="-112" charset="0"/>
                <a:ea typeface="ＭＳ Ｐゴシック" pitchFamily="-112" charset="-128"/>
                <a:cs typeface="ＭＳ Ｐゴシック" pitchFamily="-112" charset="-128"/>
              </a:rPr>
              <a:t>Israel has no future</a:t>
            </a:r>
          </a:p>
        </p:txBody>
      </p:sp>
      <p:sp>
        <p:nvSpPr>
          <p:cNvPr id="643081" name="Oval 9"/>
          <p:cNvSpPr>
            <a:spLocks noChangeArrowheads="1"/>
          </p:cNvSpPr>
          <p:nvPr/>
        </p:nvSpPr>
        <p:spPr bwMode="auto">
          <a:xfrm>
            <a:off x="2686050" y="3048000"/>
            <a:ext cx="3810000" cy="3657600"/>
          </a:xfrm>
          <a:prstGeom prst="ellipse">
            <a:avLst/>
          </a:prstGeom>
          <a:noFill/>
          <a:ln w="57150">
            <a:solidFill>
              <a:srgbClr val="00FFFF"/>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pitchFamily="-112" charset="0"/>
              <a:ea typeface="ＭＳ Ｐゴシック" pitchFamily="-112" charset="-128"/>
              <a:cs typeface="ＭＳ Ｐゴシック" pitchFamily="-112" charset="-128"/>
            </a:endParaRPr>
          </a:p>
        </p:txBody>
      </p:sp>
      <p:sp>
        <p:nvSpPr>
          <p:cNvPr id="643082" name="Text Box 10"/>
          <p:cNvSpPr txBox="1">
            <a:spLocks noChangeArrowheads="1"/>
          </p:cNvSpPr>
          <p:nvPr/>
        </p:nvSpPr>
        <p:spPr bwMode="auto">
          <a:xfrm>
            <a:off x="5562600" y="5959475"/>
            <a:ext cx="2606675" cy="8223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FFFF"/>
                </a:solidFill>
                <a:effectLst/>
                <a:uLnTx/>
                <a:uFillTx/>
                <a:latin typeface="Arial" pitchFamily="-112" charset="0"/>
                <a:ea typeface="ＭＳ Ｐゴシック" pitchFamily="-112" charset="-128"/>
                <a:cs typeface="ＭＳ Ｐゴシック" pitchFamily="-112" charset="-128"/>
              </a:rPr>
              <a:t>Covenant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FFFF"/>
                </a:solidFill>
                <a:effectLst/>
                <a:uLnTx/>
                <a:uFillTx/>
                <a:latin typeface="Arial" pitchFamily="-112" charset="0"/>
                <a:ea typeface="ＭＳ Ｐゴシック" pitchFamily="-112" charset="-128"/>
                <a:cs typeface="ＭＳ Ｐゴシック" pitchFamily="-112" charset="-128"/>
              </a:rPr>
              <a:t>Premillennialism</a:t>
            </a:r>
          </a:p>
        </p:txBody>
      </p:sp>
      <p:sp>
        <p:nvSpPr>
          <p:cNvPr id="643083" name="Text Box 11"/>
          <p:cNvSpPr txBox="1">
            <a:spLocks noChangeArrowheads="1"/>
          </p:cNvSpPr>
          <p:nvPr/>
        </p:nvSpPr>
        <p:spPr bwMode="auto">
          <a:xfrm>
            <a:off x="4895850" y="3613150"/>
            <a:ext cx="1314450" cy="11874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FFFF"/>
                </a:solidFill>
                <a:effectLst/>
                <a:uLnTx/>
                <a:uFillTx/>
                <a:latin typeface="Arial" pitchFamily="-112" charset="0"/>
                <a:ea typeface="ＭＳ Ｐゴシック" pitchFamily="-112" charset="-128"/>
                <a:cs typeface="ＭＳ Ｐゴシック" pitchFamily="-112" charset="-128"/>
              </a:rPr>
              <a:t>Church is new Israel</a:t>
            </a:r>
          </a:p>
        </p:txBody>
      </p:sp>
      <p:sp>
        <p:nvSpPr>
          <p:cNvPr id="643084" name="Text Box 12"/>
          <p:cNvSpPr txBox="1">
            <a:spLocks noChangeArrowheads="1"/>
          </p:cNvSpPr>
          <p:nvPr/>
        </p:nvSpPr>
        <p:spPr bwMode="auto">
          <a:xfrm>
            <a:off x="914400" y="3657600"/>
            <a:ext cx="1543050" cy="11874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66"/>
                </a:solidFill>
                <a:effectLst/>
                <a:uLnTx/>
                <a:uFillTx/>
                <a:latin typeface="Arial" pitchFamily="-112" charset="0"/>
                <a:ea typeface="ＭＳ Ｐゴシック" pitchFamily="-112" charset="-128"/>
                <a:cs typeface="ＭＳ Ｐゴシック" pitchFamily="-112" charset="-128"/>
              </a:rPr>
              <a:t>Church &amp; Israel distinct</a:t>
            </a:r>
          </a:p>
        </p:txBody>
      </p:sp>
      <p:sp>
        <p:nvSpPr>
          <p:cNvPr id="13" name="Text Box 15">
            <a:extLst>
              <a:ext uri="{FF2B5EF4-FFF2-40B4-BE49-F238E27FC236}">
                <a16:creationId xmlns:a16="http://schemas.microsoft.com/office/drawing/2014/main" id="{4D9F2D0D-AFBA-8449-B006-F3D5CB65F6B0}"/>
              </a:ext>
            </a:extLst>
          </p:cNvPr>
          <p:cNvSpPr txBox="1">
            <a:spLocks noChangeArrowheads="1"/>
          </p:cNvSpPr>
          <p:nvPr/>
        </p:nvSpPr>
        <p:spPr bwMode="auto">
          <a:xfrm>
            <a:off x="8153400" y="0"/>
            <a:ext cx="990600" cy="457200"/>
          </a:xfrm>
          <a:prstGeom prst="rect">
            <a:avLst/>
          </a:prstGeom>
          <a:noFill/>
          <a:ln w="9525">
            <a:noFill/>
            <a:miter lim="800000"/>
            <a:headEnd/>
            <a:tailEnd/>
          </a:ln>
          <a:effectLst/>
        </p:spPr>
        <p:txBody>
          <a:bodyPr>
            <a:prstTxWarp prst="textNoShape">
              <a:avLst/>
            </a:prstTxWarp>
            <a:spAutoFit/>
          </a:body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128"/>
              </a:rPr>
              <a:t>154e</a:t>
            </a:r>
            <a:endParaRPr kumimoji="0" lang="en-US" sz="2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43076"/>
                                        </p:tgtEl>
                                        <p:attrNameLst>
                                          <p:attrName>style.visibility</p:attrName>
                                        </p:attrNameLst>
                                      </p:cBhvr>
                                      <p:to>
                                        <p:strVal val="visible"/>
                                      </p:to>
                                    </p:set>
                                    <p:anim calcmode="lin" valueType="num">
                                      <p:cBhvr>
                                        <p:cTn id="7" dur="1000" fill="hold"/>
                                        <p:tgtEl>
                                          <p:spTgt spid="643076"/>
                                        </p:tgtEl>
                                        <p:attrNameLst>
                                          <p:attrName>ppt_w</p:attrName>
                                        </p:attrNameLst>
                                      </p:cBhvr>
                                      <p:tavLst>
                                        <p:tav tm="0">
                                          <p:val>
                                            <p:strVal val="#ppt_w+.3"/>
                                          </p:val>
                                        </p:tav>
                                        <p:tav tm="100000">
                                          <p:val>
                                            <p:strVal val="#ppt_w"/>
                                          </p:val>
                                        </p:tav>
                                      </p:tavLst>
                                    </p:anim>
                                    <p:anim calcmode="lin" valueType="num">
                                      <p:cBhvr>
                                        <p:cTn id="8" dur="1000" fill="hold"/>
                                        <p:tgtEl>
                                          <p:spTgt spid="643076"/>
                                        </p:tgtEl>
                                        <p:attrNameLst>
                                          <p:attrName>ppt_h</p:attrName>
                                        </p:attrNameLst>
                                      </p:cBhvr>
                                      <p:tavLst>
                                        <p:tav tm="0">
                                          <p:val>
                                            <p:strVal val="#ppt_h"/>
                                          </p:val>
                                        </p:tav>
                                        <p:tav tm="100000">
                                          <p:val>
                                            <p:strVal val="#ppt_h"/>
                                          </p:val>
                                        </p:tav>
                                      </p:tavLst>
                                    </p:anim>
                                    <p:animEffect transition="in" filter="fade">
                                      <p:cBhvr>
                                        <p:cTn id="9" dur="1000"/>
                                        <p:tgtEl>
                                          <p:spTgt spid="643076"/>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43075"/>
                                        </p:tgtEl>
                                        <p:attrNameLst>
                                          <p:attrName>style.visibility</p:attrName>
                                        </p:attrNameLst>
                                      </p:cBhvr>
                                      <p:to>
                                        <p:strVal val="visible"/>
                                      </p:to>
                                    </p:set>
                                    <p:anim calcmode="lin" valueType="num">
                                      <p:cBhvr>
                                        <p:cTn id="13" dur="1000" fill="hold"/>
                                        <p:tgtEl>
                                          <p:spTgt spid="643075"/>
                                        </p:tgtEl>
                                        <p:attrNameLst>
                                          <p:attrName>ppt_w</p:attrName>
                                        </p:attrNameLst>
                                      </p:cBhvr>
                                      <p:tavLst>
                                        <p:tav tm="0">
                                          <p:val>
                                            <p:strVal val="#ppt_w+.3"/>
                                          </p:val>
                                        </p:tav>
                                        <p:tav tm="100000">
                                          <p:val>
                                            <p:strVal val="#ppt_w"/>
                                          </p:val>
                                        </p:tav>
                                      </p:tavLst>
                                    </p:anim>
                                    <p:anim calcmode="lin" valueType="num">
                                      <p:cBhvr>
                                        <p:cTn id="14" dur="1000" fill="hold"/>
                                        <p:tgtEl>
                                          <p:spTgt spid="643075"/>
                                        </p:tgtEl>
                                        <p:attrNameLst>
                                          <p:attrName>ppt_h</p:attrName>
                                        </p:attrNameLst>
                                      </p:cBhvr>
                                      <p:tavLst>
                                        <p:tav tm="0">
                                          <p:val>
                                            <p:strVal val="#ppt_h"/>
                                          </p:val>
                                        </p:tav>
                                        <p:tav tm="100000">
                                          <p:val>
                                            <p:strVal val="#ppt_h"/>
                                          </p:val>
                                        </p:tav>
                                      </p:tavLst>
                                    </p:anim>
                                    <p:animEffect transition="in" filter="fade">
                                      <p:cBhvr>
                                        <p:cTn id="15" dur="1000"/>
                                        <p:tgtEl>
                                          <p:spTgt spid="643075"/>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43077"/>
                                        </p:tgtEl>
                                        <p:attrNameLst>
                                          <p:attrName>style.visibility</p:attrName>
                                        </p:attrNameLst>
                                      </p:cBhvr>
                                      <p:to>
                                        <p:strVal val="visible"/>
                                      </p:to>
                                    </p:set>
                                    <p:anim calcmode="lin" valueType="num">
                                      <p:cBhvr>
                                        <p:cTn id="19" dur="1000" fill="hold"/>
                                        <p:tgtEl>
                                          <p:spTgt spid="643077"/>
                                        </p:tgtEl>
                                        <p:attrNameLst>
                                          <p:attrName>ppt_w</p:attrName>
                                        </p:attrNameLst>
                                      </p:cBhvr>
                                      <p:tavLst>
                                        <p:tav tm="0">
                                          <p:val>
                                            <p:strVal val="#ppt_w+.3"/>
                                          </p:val>
                                        </p:tav>
                                        <p:tav tm="100000">
                                          <p:val>
                                            <p:strVal val="#ppt_w"/>
                                          </p:val>
                                        </p:tav>
                                      </p:tavLst>
                                    </p:anim>
                                    <p:anim calcmode="lin" valueType="num">
                                      <p:cBhvr>
                                        <p:cTn id="20" dur="1000" fill="hold"/>
                                        <p:tgtEl>
                                          <p:spTgt spid="643077"/>
                                        </p:tgtEl>
                                        <p:attrNameLst>
                                          <p:attrName>ppt_h</p:attrName>
                                        </p:attrNameLst>
                                      </p:cBhvr>
                                      <p:tavLst>
                                        <p:tav tm="0">
                                          <p:val>
                                            <p:strVal val="#ppt_h"/>
                                          </p:val>
                                        </p:tav>
                                        <p:tav tm="100000">
                                          <p:val>
                                            <p:strVal val="#ppt_h"/>
                                          </p:val>
                                        </p:tav>
                                      </p:tavLst>
                                    </p:anim>
                                    <p:animEffect transition="in" filter="fade">
                                      <p:cBhvr>
                                        <p:cTn id="21" dur="1000"/>
                                        <p:tgtEl>
                                          <p:spTgt spid="64307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643079"/>
                                        </p:tgtEl>
                                        <p:attrNameLst>
                                          <p:attrName>style.visibility</p:attrName>
                                        </p:attrNameLst>
                                      </p:cBhvr>
                                      <p:to>
                                        <p:strVal val="visible"/>
                                      </p:to>
                                    </p:set>
                                    <p:anim calcmode="lin" valueType="num">
                                      <p:cBhvr>
                                        <p:cTn id="26" dur="1000" fill="hold"/>
                                        <p:tgtEl>
                                          <p:spTgt spid="643079"/>
                                        </p:tgtEl>
                                        <p:attrNameLst>
                                          <p:attrName>ppt_w</p:attrName>
                                        </p:attrNameLst>
                                      </p:cBhvr>
                                      <p:tavLst>
                                        <p:tav tm="0">
                                          <p:val>
                                            <p:strVal val="#ppt_w+.3"/>
                                          </p:val>
                                        </p:tav>
                                        <p:tav tm="100000">
                                          <p:val>
                                            <p:strVal val="#ppt_w"/>
                                          </p:val>
                                        </p:tav>
                                      </p:tavLst>
                                    </p:anim>
                                    <p:anim calcmode="lin" valueType="num">
                                      <p:cBhvr>
                                        <p:cTn id="27" dur="1000" fill="hold"/>
                                        <p:tgtEl>
                                          <p:spTgt spid="643079"/>
                                        </p:tgtEl>
                                        <p:attrNameLst>
                                          <p:attrName>ppt_h</p:attrName>
                                        </p:attrNameLst>
                                      </p:cBhvr>
                                      <p:tavLst>
                                        <p:tav tm="0">
                                          <p:val>
                                            <p:strVal val="#ppt_h"/>
                                          </p:val>
                                        </p:tav>
                                        <p:tav tm="100000">
                                          <p:val>
                                            <p:strVal val="#ppt_h"/>
                                          </p:val>
                                        </p:tav>
                                      </p:tavLst>
                                    </p:anim>
                                    <p:animEffect transition="in" filter="fade">
                                      <p:cBhvr>
                                        <p:cTn id="28" dur="1000"/>
                                        <p:tgtEl>
                                          <p:spTgt spid="643079"/>
                                        </p:tgtEl>
                                      </p:cBhvr>
                                    </p:animEffect>
                                  </p:childTnLst>
                                </p:cTn>
                              </p:par>
                            </p:childTnLst>
                          </p:cTn>
                        </p:par>
                        <p:par>
                          <p:cTn id="29" fill="hold" nodeType="afterGroup">
                            <p:stCondLst>
                              <p:cond delay="1000"/>
                            </p:stCondLst>
                            <p:childTnLst>
                              <p:par>
                                <p:cTn id="30" presetID="50" presetClass="entr" presetSubtype="0" decel="100000" fill="hold" grpId="0" nodeType="afterEffect">
                                  <p:stCondLst>
                                    <p:cond delay="0"/>
                                  </p:stCondLst>
                                  <p:childTnLst>
                                    <p:set>
                                      <p:cBhvr>
                                        <p:cTn id="31" dur="1" fill="hold">
                                          <p:stCondLst>
                                            <p:cond delay="0"/>
                                          </p:stCondLst>
                                        </p:cTn>
                                        <p:tgtEl>
                                          <p:spTgt spid="643078"/>
                                        </p:tgtEl>
                                        <p:attrNameLst>
                                          <p:attrName>style.visibility</p:attrName>
                                        </p:attrNameLst>
                                      </p:cBhvr>
                                      <p:to>
                                        <p:strVal val="visible"/>
                                      </p:to>
                                    </p:set>
                                    <p:anim calcmode="lin" valueType="num">
                                      <p:cBhvr>
                                        <p:cTn id="32" dur="1000" fill="hold"/>
                                        <p:tgtEl>
                                          <p:spTgt spid="643078"/>
                                        </p:tgtEl>
                                        <p:attrNameLst>
                                          <p:attrName>ppt_w</p:attrName>
                                        </p:attrNameLst>
                                      </p:cBhvr>
                                      <p:tavLst>
                                        <p:tav tm="0">
                                          <p:val>
                                            <p:strVal val="#ppt_w+.3"/>
                                          </p:val>
                                        </p:tav>
                                        <p:tav tm="100000">
                                          <p:val>
                                            <p:strVal val="#ppt_w"/>
                                          </p:val>
                                        </p:tav>
                                      </p:tavLst>
                                    </p:anim>
                                    <p:anim calcmode="lin" valueType="num">
                                      <p:cBhvr>
                                        <p:cTn id="33" dur="1000" fill="hold"/>
                                        <p:tgtEl>
                                          <p:spTgt spid="643078"/>
                                        </p:tgtEl>
                                        <p:attrNameLst>
                                          <p:attrName>ppt_h</p:attrName>
                                        </p:attrNameLst>
                                      </p:cBhvr>
                                      <p:tavLst>
                                        <p:tav tm="0">
                                          <p:val>
                                            <p:strVal val="#ppt_h"/>
                                          </p:val>
                                        </p:tav>
                                        <p:tav tm="100000">
                                          <p:val>
                                            <p:strVal val="#ppt_h"/>
                                          </p:val>
                                        </p:tav>
                                      </p:tavLst>
                                    </p:anim>
                                    <p:animEffect transition="in" filter="fade">
                                      <p:cBhvr>
                                        <p:cTn id="34" dur="1000"/>
                                        <p:tgtEl>
                                          <p:spTgt spid="643078"/>
                                        </p:tgtEl>
                                      </p:cBhvr>
                                    </p:animEffect>
                                  </p:childTnLst>
                                </p:cTn>
                              </p:par>
                            </p:childTnLst>
                          </p:cTn>
                        </p:par>
                        <p:par>
                          <p:cTn id="35" fill="hold" nodeType="afterGroup">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643080"/>
                                        </p:tgtEl>
                                        <p:attrNameLst>
                                          <p:attrName>style.visibility</p:attrName>
                                        </p:attrNameLst>
                                      </p:cBhvr>
                                      <p:to>
                                        <p:strVal val="visible"/>
                                      </p:to>
                                    </p:set>
                                    <p:anim calcmode="lin" valueType="num">
                                      <p:cBhvr>
                                        <p:cTn id="38" dur="1000" fill="hold"/>
                                        <p:tgtEl>
                                          <p:spTgt spid="643080"/>
                                        </p:tgtEl>
                                        <p:attrNameLst>
                                          <p:attrName>ppt_w</p:attrName>
                                        </p:attrNameLst>
                                      </p:cBhvr>
                                      <p:tavLst>
                                        <p:tav tm="0">
                                          <p:val>
                                            <p:strVal val="#ppt_w+.3"/>
                                          </p:val>
                                        </p:tav>
                                        <p:tav tm="100000">
                                          <p:val>
                                            <p:strVal val="#ppt_w"/>
                                          </p:val>
                                        </p:tav>
                                      </p:tavLst>
                                    </p:anim>
                                    <p:anim calcmode="lin" valueType="num">
                                      <p:cBhvr>
                                        <p:cTn id="39" dur="1000" fill="hold"/>
                                        <p:tgtEl>
                                          <p:spTgt spid="643080"/>
                                        </p:tgtEl>
                                        <p:attrNameLst>
                                          <p:attrName>ppt_h</p:attrName>
                                        </p:attrNameLst>
                                      </p:cBhvr>
                                      <p:tavLst>
                                        <p:tav tm="0">
                                          <p:val>
                                            <p:strVal val="#ppt_h"/>
                                          </p:val>
                                        </p:tav>
                                        <p:tav tm="100000">
                                          <p:val>
                                            <p:strVal val="#ppt_h"/>
                                          </p:val>
                                        </p:tav>
                                      </p:tavLst>
                                    </p:anim>
                                    <p:animEffect transition="in" filter="fade">
                                      <p:cBhvr>
                                        <p:cTn id="40" dur="1000"/>
                                        <p:tgtEl>
                                          <p:spTgt spid="643080"/>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643082"/>
                                        </p:tgtEl>
                                        <p:attrNameLst>
                                          <p:attrName>style.visibility</p:attrName>
                                        </p:attrNameLst>
                                      </p:cBhvr>
                                      <p:to>
                                        <p:strVal val="visible"/>
                                      </p:to>
                                    </p:set>
                                    <p:anim calcmode="lin" valueType="num">
                                      <p:cBhvr>
                                        <p:cTn id="45" dur="1000" fill="hold"/>
                                        <p:tgtEl>
                                          <p:spTgt spid="643082"/>
                                        </p:tgtEl>
                                        <p:attrNameLst>
                                          <p:attrName>ppt_w</p:attrName>
                                        </p:attrNameLst>
                                      </p:cBhvr>
                                      <p:tavLst>
                                        <p:tav tm="0">
                                          <p:val>
                                            <p:strVal val="#ppt_w+.3"/>
                                          </p:val>
                                        </p:tav>
                                        <p:tav tm="100000">
                                          <p:val>
                                            <p:strVal val="#ppt_w"/>
                                          </p:val>
                                        </p:tav>
                                      </p:tavLst>
                                    </p:anim>
                                    <p:anim calcmode="lin" valueType="num">
                                      <p:cBhvr>
                                        <p:cTn id="46" dur="1000" fill="hold"/>
                                        <p:tgtEl>
                                          <p:spTgt spid="643082"/>
                                        </p:tgtEl>
                                        <p:attrNameLst>
                                          <p:attrName>ppt_h</p:attrName>
                                        </p:attrNameLst>
                                      </p:cBhvr>
                                      <p:tavLst>
                                        <p:tav tm="0">
                                          <p:val>
                                            <p:strVal val="#ppt_h"/>
                                          </p:val>
                                        </p:tav>
                                        <p:tav tm="100000">
                                          <p:val>
                                            <p:strVal val="#ppt_h"/>
                                          </p:val>
                                        </p:tav>
                                      </p:tavLst>
                                    </p:anim>
                                    <p:animEffect transition="in" filter="fade">
                                      <p:cBhvr>
                                        <p:cTn id="47" dur="1000"/>
                                        <p:tgtEl>
                                          <p:spTgt spid="643082"/>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643081"/>
                                        </p:tgtEl>
                                        <p:attrNameLst>
                                          <p:attrName>style.visibility</p:attrName>
                                        </p:attrNameLst>
                                      </p:cBhvr>
                                      <p:to>
                                        <p:strVal val="visible"/>
                                      </p:to>
                                    </p:set>
                                    <p:anim calcmode="lin" valueType="num">
                                      <p:cBhvr>
                                        <p:cTn id="51" dur="1000" fill="hold"/>
                                        <p:tgtEl>
                                          <p:spTgt spid="643081"/>
                                        </p:tgtEl>
                                        <p:attrNameLst>
                                          <p:attrName>ppt_w</p:attrName>
                                        </p:attrNameLst>
                                      </p:cBhvr>
                                      <p:tavLst>
                                        <p:tav tm="0">
                                          <p:val>
                                            <p:strVal val="#ppt_w+.3"/>
                                          </p:val>
                                        </p:tav>
                                        <p:tav tm="100000">
                                          <p:val>
                                            <p:strVal val="#ppt_w"/>
                                          </p:val>
                                        </p:tav>
                                      </p:tavLst>
                                    </p:anim>
                                    <p:anim calcmode="lin" valueType="num">
                                      <p:cBhvr>
                                        <p:cTn id="52" dur="1000" fill="hold"/>
                                        <p:tgtEl>
                                          <p:spTgt spid="643081"/>
                                        </p:tgtEl>
                                        <p:attrNameLst>
                                          <p:attrName>ppt_h</p:attrName>
                                        </p:attrNameLst>
                                      </p:cBhvr>
                                      <p:tavLst>
                                        <p:tav tm="0">
                                          <p:val>
                                            <p:strVal val="#ppt_h"/>
                                          </p:val>
                                        </p:tav>
                                        <p:tav tm="100000">
                                          <p:val>
                                            <p:strVal val="#ppt_h"/>
                                          </p:val>
                                        </p:tav>
                                      </p:tavLst>
                                    </p:anim>
                                    <p:animEffect transition="in" filter="fade">
                                      <p:cBhvr>
                                        <p:cTn id="53" dur="1000"/>
                                        <p:tgtEl>
                                          <p:spTgt spid="64308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0" presetClass="entr" presetSubtype="0" decel="100000" fill="hold" grpId="0" nodeType="clickEffect">
                                  <p:stCondLst>
                                    <p:cond delay="0"/>
                                  </p:stCondLst>
                                  <p:childTnLst>
                                    <p:set>
                                      <p:cBhvr>
                                        <p:cTn id="57" dur="1" fill="hold">
                                          <p:stCondLst>
                                            <p:cond delay="0"/>
                                          </p:stCondLst>
                                        </p:cTn>
                                        <p:tgtEl>
                                          <p:spTgt spid="643083"/>
                                        </p:tgtEl>
                                        <p:attrNameLst>
                                          <p:attrName>style.visibility</p:attrName>
                                        </p:attrNameLst>
                                      </p:cBhvr>
                                      <p:to>
                                        <p:strVal val="visible"/>
                                      </p:to>
                                    </p:set>
                                    <p:anim calcmode="lin" valueType="num">
                                      <p:cBhvr>
                                        <p:cTn id="58" dur="1000" fill="hold"/>
                                        <p:tgtEl>
                                          <p:spTgt spid="643083"/>
                                        </p:tgtEl>
                                        <p:attrNameLst>
                                          <p:attrName>ppt_w</p:attrName>
                                        </p:attrNameLst>
                                      </p:cBhvr>
                                      <p:tavLst>
                                        <p:tav tm="0">
                                          <p:val>
                                            <p:strVal val="#ppt_w+.3"/>
                                          </p:val>
                                        </p:tav>
                                        <p:tav tm="100000">
                                          <p:val>
                                            <p:strVal val="#ppt_w"/>
                                          </p:val>
                                        </p:tav>
                                      </p:tavLst>
                                    </p:anim>
                                    <p:anim calcmode="lin" valueType="num">
                                      <p:cBhvr>
                                        <p:cTn id="59" dur="1000" fill="hold"/>
                                        <p:tgtEl>
                                          <p:spTgt spid="643083"/>
                                        </p:tgtEl>
                                        <p:attrNameLst>
                                          <p:attrName>ppt_h</p:attrName>
                                        </p:attrNameLst>
                                      </p:cBhvr>
                                      <p:tavLst>
                                        <p:tav tm="0">
                                          <p:val>
                                            <p:strVal val="#ppt_h"/>
                                          </p:val>
                                        </p:tav>
                                        <p:tav tm="100000">
                                          <p:val>
                                            <p:strVal val="#ppt_h"/>
                                          </p:val>
                                        </p:tav>
                                      </p:tavLst>
                                    </p:anim>
                                    <p:animEffect transition="in" filter="fade">
                                      <p:cBhvr>
                                        <p:cTn id="60" dur="1000"/>
                                        <p:tgtEl>
                                          <p:spTgt spid="643083"/>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0" presetClass="entr" presetSubtype="0" decel="100000" fill="hold" grpId="0" nodeType="clickEffect">
                                  <p:stCondLst>
                                    <p:cond delay="0"/>
                                  </p:stCondLst>
                                  <p:childTnLst>
                                    <p:set>
                                      <p:cBhvr>
                                        <p:cTn id="64" dur="1" fill="hold">
                                          <p:stCondLst>
                                            <p:cond delay="0"/>
                                          </p:stCondLst>
                                        </p:cTn>
                                        <p:tgtEl>
                                          <p:spTgt spid="643084"/>
                                        </p:tgtEl>
                                        <p:attrNameLst>
                                          <p:attrName>style.visibility</p:attrName>
                                        </p:attrNameLst>
                                      </p:cBhvr>
                                      <p:to>
                                        <p:strVal val="visible"/>
                                      </p:to>
                                    </p:set>
                                    <p:anim calcmode="lin" valueType="num">
                                      <p:cBhvr>
                                        <p:cTn id="65" dur="1000" fill="hold"/>
                                        <p:tgtEl>
                                          <p:spTgt spid="643084"/>
                                        </p:tgtEl>
                                        <p:attrNameLst>
                                          <p:attrName>ppt_w</p:attrName>
                                        </p:attrNameLst>
                                      </p:cBhvr>
                                      <p:tavLst>
                                        <p:tav tm="0">
                                          <p:val>
                                            <p:strVal val="#ppt_w+.3"/>
                                          </p:val>
                                        </p:tav>
                                        <p:tav tm="100000">
                                          <p:val>
                                            <p:strVal val="#ppt_w"/>
                                          </p:val>
                                        </p:tav>
                                      </p:tavLst>
                                    </p:anim>
                                    <p:anim calcmode="lin" valueType="num">
                                      <p:cBhvr>
                                        <p:cTn id="66" dur="1000" fill="hold"/>
                                        <p:tgtEl>
                                          <p:spTgt spid="643084"/>
                                        </p:tgtEl>
                                        <p:attrNameLst>
                                          <p:attrName>ppt_h</p:attrName>
                                        </p:attrNameLst>
                                      </p:cBhvr>
                                      <p:tavLst>
                                        <p:tav tm="0">
                                          <p:val>
                                            <p:strVal val="#ppt_h"/>
                                          </p:val>
                                        </p:tav>
                                        <p:tav tm="100000">
                                          <p:val>
                                            <p:strVal val="#ppt_h"/>
                                          </p:val>
                                        </p:tav>
                                      </p:tavLst>
                                    </p:anim>
                                    <p:animEffect transition="in" filter="fade">
                                      <p:cBhvr>
                                        <p:cTn id="67" dur="1000"/>
                                        <p:tgtEl>
                                          <p:spTgt spid="64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3075" grpId="0" animBg="1"/>
      <p:bldP spid="643076" grpId="0"/>
      <p:bldP spid="643077" grpId="0"/>
      <p:bldP spid="643078" grpId="0" animBg="1"/>
      <p:bldP spid="643079" grpId="0"/>
      <p:bldP spid="643080" grpId="0"/>
      <p:bldP spid="643081" grpId="0" animBg="1"/>
      <p:bldP spid="643082" grpId="0"/>
      <p:bldP spid="643083" grpId="0"/>
      <p:bldP spid="643084"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a:xfrm>
            <a:off x="1259632" y="6896"/>
            <a:ext cx="6408713" cy="685800"/>
          </a:xfrm>
          <a:noFill/>
          <a:ln>
            <a:noFill/>
          </a:ln>
          <a:effectLst/>
        </p:spPr>
        <p:txBody>
          <a:bodyPr/>
          <a:lstStyle/>
          <a:p>
            <a:pPr eaLnBrk="1" hangingPunct="1"/>
            <a:r>
              <a:rPr lang="en-US" sz="3600" b="1" dirty="0">
                <a:solidFill>
                  <a:schemeClr val="bg1"/>
                </a:solidFill>
              </a:rPr>
              <a:t>Summary of Romans 9–11</a:t>
            </a:r>
          </a:p>
        </p:txBody>
      </p:sp>
      <p:graphicFrame>
        <p:nvGraphicFramePr>
          <p:cNvPr id="5" name="Table 4"/>
          <p:cNvGraphicFramePr>
            <a:graphicFrameLocks noGrp="1"/>
          </p:cNvGraphicFramePr>
          <p:nvPr/>
        </p:nvGraphicFramePr>
        <p:xfrm>
          <a:off x="0" y="909638"/>
          <a:ext cx="9144000" cy="5948365"/>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376072">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2400" b="1" i="0" u="none" strike="noStrike" cap="none" normalizeH="0" baseline="0" dirty="0">
                          <a:ln>
                            <a:noFill/>
                          </a:ln>
                          <a:solidFill>
                            <a:schemeClr val="bg1"/>
                          </a:solidFill>
                          <a:effectLst/>
                          <a:latin typeface="Arial" charset="0"/>
                          <a:ea typeface="Times" charset="0"/>
                          <a:cs typeface="Times" charset="0"/>
                        </a:rPr>
                        <a:t>9:1-29</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2400" b="1" i="0" u="none" strike="noStrike" cap="none" normalizeH="0" baseline="0">
                          <a:ln>
                            <a:noFill/>
                          </a:ln>
                          <a:solidFill>
                            <a:schemeClr val="bg1"/>
                          </a:solidFill>
                          <a:effectLst/>
                          <a:latin typeface="Arial" charset="0"/>
                          <a:ea typeface="Times" charset="0"/>
                          <a:cs typeface="Times" charset="0"/>
                        </a:rPr>
                        <a:t>9:30–10:21</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2400" b="1" i="0" u="none" strike="noStrike" cap="none" normalizeH="0" baseline="0">
                          <a:ln>
                            <a:noFill/>
                          </a:ln>
                          <a:solidFill>
                            <a:schemeClr val="bg1"/>
                          </a:solidFill>
                          <a:effectLst/>
                          <a:latin typeface="Arial" charset="0"/>
                          <a:ea typeface="Times" charset="0"/>
                          <a:cs typeface="Times" charset="0"/>
                        </a:rPr>
                        <a:t>11:1-36</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376072">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Israel</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past</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Israel</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present</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Israel</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future</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556072">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God elected Israel</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Israel rejects God</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God will reject Israel only partially and temporarily</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2"/>
                  </a:ext>
                </a:extLst>
              </a:tr>
              <a:tr h="833144">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Israel</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failure is not due</a:t>
                      </a:r>
                      <a:br>
                        <a:rPr kumimoji="0" lang="en-US" sz="1800" b="1" i="0" u="none" strike="noStrike" cap="none" normalizeH="0" baseline="0" dirty="0">
                          <a:ln>
                            <a:noFill/>
                          </a:ln>
                          <a:solidFill>
                            <a:schemeClr val="bg1"/>
                          </a:solidFill>
                          <a:effectLst/>
                          <a:latin typeface="Arial" charset="0"/>
                          <a:ea typeface="Times" charset="0"/>
                          <a:cs typeface="Times" charset="0"/>
                        </a:rPr>
                      </a:br>
                      <a:r>
                        <a:rPr kumimoji="0" lang="en-US" sz="1800" b="1" i="0" u="none" strike="noStrike" cap="none" normalizeH="0" baseline="0" dirty="0">
                          <a:ln>
                            <a:noFill/>
                          </a:ln>
                          <a:solidFill>
                            <a:schemeClr val="bg1"/>
                          </a:solidFill>
                          <a:effectLst/>
                          <a:latin typeface="Arial" charset="0"/>
                          <a:ea typeface="Times" charset="0"/>
                          <a:cs typeface="Times" charset="0"/>
                        </a:rPr>
                        <a:t>to God</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unfaithfulness</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Israel</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failure is due to rejecting her Messiah</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Israel</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failure will be neither total in scope nor final </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833144">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A Jewish remnant has been preserved by God</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Only a small Jewish remnant accepts Him now</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Yet this remnant will grow into an entire believing nation</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4"/>
                  </a:ext>
                </a:extLst>
              </a:tr>
              <a:tr h="833144">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Gentiles have also become elect of God in Christ</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Gentiles are now becoming saved by faith in Christ</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Gentiles should not be proud over blessings that Jews reject</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376072">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Divine side</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Human side</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a:ln>
                            <a:noFill/>
                          </a:ln>
                          <a:solidFill>
                            <a:schemeClr val="bg1"/>
                          </a:solidFill>
                          <a:effectLst/>
                          <a:latin typeface="Arial" charset="0"/>
                          <a:ea typeface="Times" charset="0"/>
                          <a:cs typeface="Times" charset="0"/>
                        </a:rPr>
                        <a:t>Divine results</a:t>
                      </a:r>
                      <a:endParaRPr kumimoji="0" lang="en-US" sz="2000" b="1" i="0" u="none" strike="noStrike" cap="none" normalizeH="0" baseline="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6"/>
                  </a:ext>
                </a:extLst>
              </a:tr>
              <a:tr h="376072">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God</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election</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Man</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responsibility</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God</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mercy</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1388573">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Human unbelief cannot eradicate God</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promises because they are based on the principle of sovereign election</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However, God</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election in sovereign grace to fulfill His Word does not eradicate human responsibility for unbelief</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sz="1800" b="1" i="0" u="none" strike="noStrike" cap="none" normalizeH="0" baseline="0" dirty="0">
                          <a:ln>
                            <a:noFill/>
                          </a:ln>
                          <a:solidFill>
                            <a:schemeClr val="bg1"/>
                          </a:solidFill>
                          <a:effectLst/>
                          <a:latin typeface="Arial" charset="0"/>
                          <a:ea typeface="Times" charset="0"/>
                          <a:cs typeface="Times" charset="0"/>
                        </a:rPr>
                        <a:t>Ultimately, God</a:t>
                      </a:r>
                      <a:r>
                        <a:rPr kumimoji="0" lang="fr-FR" altLang="ja-JP" sz="1800" b="1" i="0" u="none" strike="noStrike" cap="none" normalizeH="0" baseline="0" dirty="0">
                          <a:ln>
                            <a:noFill/>
                          </a:ln>
                          <a:solidFill>
                            <a:schemeClr val="bg1"/>
                          </a:solidFill>
                          <a:effectLst/>
                          <a:latin typeface="Arial" charset="0"/>
                          <a:ea typeface="Times" charset="0"/>
                          <a:cs typeface="Times" charset="0"/>
                        </a:rPr>
                        <a:t>'</a:t>
                      </a:r>
                      <a:r>
                        <a:rPr kumimoji="0" lang="en-US" sz="1800" b="1" i="0" u="none" strike="noStrike" cap="none" normalizeH="0" baseline="0" dirty="0">
                          <a:ln>
                            <a:noFill/>
                          </a:ln>
                          <a:solidFill>
                            <a:schemeClr val="bg1"/>
                          </a:solidFill>
                          <a:effectLst/>
                          <a:latin typeface="Arial" charset="0"/>
                          <a:ea typeface="Times" charset="0"/>
                          <a:cs typeface="Times" charset="0"/>
                        </a:rPr>
                        <a:t>s election will be justified in the salvation of the Jewish nation alive when Christ returns (11:26-27)</a:t>
                      </a:r>
                      <a:endParaRPr kumimoji="0" lang="en-US" sz="2000" b="1" i="0" u="none" strike="noStrike" cap="none" normalizeH="0" baseline="0" dirty="0">
                        <a:ln>
                          <a:noFill/>
                        </a:ln>
                        <a:solidFill>
                          <a:schemeClr val="bg1"/>
                        </a:solidFill>
                        <a:effectLst/>
                        <a:latin typeface="Arial" charset="0"/>
                        <a:ea typeface="Times" charset="0"/>
                        <a:cs typeface="Times"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extLst>
                  <a:ext uri="{0D108BD9-81ED-4DB2-BD59-A6C34878D82A}">
                    <a16:rowId xmlns:a16="http://schemas.microsoft.com/office/drawing/2014/main" val="10008"/>
                  </a:ext>
                </a:extLst>
              </a:tr>
            </a:tbl>
          </a:graphicData>
        </a:graphic>
      </p:graphicFrame>
      <p:sp>
        <p:nvSpPr>
          <p:cNvPr id="6" name="Text Box 4">
            <a:extLst>
              <a:ext uri="{FF2B5EF4-FFF2-40B4-BE49-F238E27FC236}">
                <a16:creationId xmlns:a16="http://schemas.microsoft.com/office/drawing/2014/main" id="{D2401E8B-BC7D-9149-AFEE-F0E8B9C2D66E}"/>
              </a:ext>
            </a:extLst>
          </p:cNvPr>
          <p:cNvSpPr txBox="1">
            <a:spLocks noChangeArrowheads="1"/>
          </p:cNvSpPr>
          <p:nvPr/>
        </p:nvSpPr>
        <p:spPr bwMode="auto">
          <a:xfrm>
            <a:off x="7923067" y="95250"/>
            <a:ext cx="1237303" cy="586957"/>
          </a:xfrm>
          <a:prstGeom prst="rect">
            <a:avLst/>
          </a:prstGeom>
          <a:noFill/>
          <a:ln w="9525">
            <a:noFill/>
            <a:miter lim="800000"/>
            <a:headEnd/>
            <a:tailEnd type="none" w="lg" len="lg"/>
          </a:ln>
        </p:spPr>
        <p:txBody>
          <a:bodyPr wrap="none" lIns="90000" tIns="46800" rIns="90000" bIns="46800">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NT Survey,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Arial" charset="0"/>
                <a:cs typeface="Arial" charset="0"/>
              </a:rPr>
              <a:t>page 154e</a:t>
            </a:r>
            <a:endParaRPr kumimoji="0" lang="en-US" sz="16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977098009"/>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6337604"/>
          </a:xfrm>
          <a:effectLst>
            <a:outerShdw blurRad="63500" dist="35921" dir="2700000" algn="ctr" rotWithShape="0">
              <a:schemeClr val="tx2">
                <a:alpha val="74998"/>
              </a:schemeClr>
            </a:outerShdw>
          </a:effectLst>
        </p:spPr>
        <p:txBody>
          <a:bodyPr/>
          <a:lstStyle/>
          <a:p>
            <a:pPr>
              <a:defRPr/>
            </a:pPr>
            <a:r>
              <a:rPr lang="en-US" sz="7200" b="1" dirty="0">
                <a:effectLst>
                  <a:glow rad="127000">
                    <a:schemeClr val="tx1"/>
                  </a:glow>
                </a:effectLst>
                <a:latin typeface="Arial" charset="0"/>
                <a:ea typeface="ＭＳ Ｐゴシック" charset="0"/>
                <a:cs typeface="ＭＳ Ｐゴシック" charset="0"/>
              </a:rPr>
              <a:t>11. Incorporation Theology</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26569899"/>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SimSun"/>
        <a:cs typeface="SimSun"/>
      </a:majorFont>
      <a:minorFont>
        <a:latin typeface="Calibri"/>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News Gothic MT" charset="0"/>
            <a:ea typeface="SimSun" charset="0"/>
            <a:cs typeface="SimSu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News Gothic MT" charset="0"/>
            <a:ea typeface="SimSun" charset="0"/>
            <a:cs typeface="SimSu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xmlns="">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charset="0"/>
            <a:ea typeface="ＭＳ Ｐゴシック"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xmlns="">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3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31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3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3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0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2379</TotalTime>
  <Words>12307</Words>
  <Application>Microsoft Macintosh PowerPoint</Application>
  <PresentationFormat>On-screen Show (4:3)</PresentationFormat>
  <Paragraphs>1088</Paragraphs>
  <Slides>135</Slides>
  <Notes>117</Notes>
  <HiddenSlides>0</HiddenSlides>
  <MMClips>0</MMClips>
  <ScaleCrop>false</ScaleCrop>
  <HeadingPairs>
    <vt:vector size="6" baseType="variant">
      <vt:variant>
        <vt:lpstr>Fonts Used</vt:lpstr>
      </vt:variant>
      <vt:variant>
        <vt:i4>27</vt:i4>
      </vt:variant>
      <vt:variant>
        <vt:lpstr>Theme</vt:lpstr>
      </vt:variant>
      <vt:variant>
        <vt:i4>55</vt:i4>
      </vt:variant>
      <vt:variant>
        <vt:lpstr>Slide Titles</vt:lpstr>
      </vt:variant>
      <vt:variant>
        <vt:i4>135</vt:i4>
      </vt:variant>
    </vt:vector>
  </HeadingPairs>
  <TitlesOfParts>
    <vt:vector size="217" baseType="lpstr">
      <vt:lpstr>26</vt:lpstr>
      <vt:lpstr>AGaramond</vt:lpstr>
      <vt:lpstr>B VAG Rounded Bold</vt:lpstr>
      <vt:lpstr>BONES</vt:lpstr>
      <vt:lpstr>Chicago</vt:lpstr>
      <vt:lpstr>Jott 43 Extended</vt:lpstr>
      <vt:lpstr>ＭＳ Ｐゴシック</vt:lpstr>
      <vt:lpstr>Osaka</vt:lpstr>
      <vt:lpstr>新細明體</vt:lpstr>
      <vt:lpstr>Times</vt:lpstr>
      <vt:lpstr>Arial</vt:lpstr>
      <vt:lpstr>Arial Black</vt:lpstr>
      <vt:lpstr>Arial Narrow</vt:lpstr>
      <vt:lpstr>Bell MT</vt:lpstr>
      <vt:lpstr>Calibri</vt:lpstr>
      <vt:lpstr>Comic Sans MS</vt:lpstr>
      <vt:lpstr>Copperplate Gothic Light</vt:lpstr>
      <vt:lpstr>Garamond</vt:lpstr>
      <vt:lpstr>Geneva</vt:lpstr>
      <vt:lpstr>Helena</vt:lpstr>
      <vt:lpstr>Helvetica</vt:lpstr>
      <vt:lpstr>Monotype Sorts</vt:lpstr>
      <vt:lpstr>News Gothic MT</vt:lpstr>
      <vt:lpstr>Tahoma</vt:lpstr>
      <vt:lpstr>Times New Roman</vt:lpstr>
      <vt:lpstr>Trebuchet MS</vt:lpstr>
      <vt:lpstr>Wingdings</vt:lpstr>
      <vt:lpstr>49_Blank Presentation</vt:lpstr>
      <vt:lpstr>Orbit</vt:lpstr>
      <vt:lpstr>23_Office Theme</vt:lpstr>
      <vt:lpstr>2_Stream</vt:lpstr>
      <vt:lpstr>1_Default Design</vt:lpstr>
      <vt:lpstr>10_Mountain</vt:lpstr>
      <vt:lpstr>10_Office Theme</vt:lpstr>
      <vt:lpstr>Blank Presentation</vt:lpstr>
      <vt:lpstr>2_Blank Presentation</vt:lpstr>
      <vt:lpstr>50_Blank Presentation</vt:lpstr>
      <vt:lpstr>Default Design</vt:lpstr>
      <vt:lpstr>17_Default Design</vt:lpstr>
      <vt:lpstr>Stream</vt:lpstr>
      <vt:lpstr>18_Default Design</vt:lpstr>
      <vt:lpstr>untitled 3</vt:lpstr>
      <vt:lpstr>3_Blank Presentation</vt:lpstr>
      <vt:lpstr>Office Theme</vt:lpstr>
      <vt:lpstr>Blends</vt:lpstr>
      <vt:lpstr>7_Default Design</vt:lpstr>
      <vt:lpstr>13_Default Design</vt:lpstr>
      <vt:lpstr>6_Blank Presentation</vt:lpstr>
      <vt:lpstr>3_Fireball</vt:lpstr>
      <vt:lpstr>Fireball</vt:lpstr>
      <vt:lpstr>3_Default Design</vt:lpstr>
      <vt:lpstr>4_Blank Presentation</vt:lpstr>
      <vt:lpstr>4_Stream</vt:lpstr>
      <vt:lpstr>2_Default Design</vt:lpstr>
      <vt:lpstr>4_Default Design</vt:lpstr>
      <vt:lpstr>6_Default Design</vt:lpstr>
      <vt:lpstr>51_Blank Presentation</vt:lpstr>
      <vt:lpstr>8_Default Design</vt:lpstr>
      <vt:lpstr>9_Default Design</vt:lpstr>
      <vt:lpstr>3_Stream</vt:lpstr>
      <vt:lpstr>8_Office Theme</vt:lpstr>
      <vt:lpstr>4_Office Theme</vt:lpstr>
      <vt:lpstr>11_Default Design</vt:lpstr>
      <vt:lpstr>52_Blank Presentation</vt:lpstr>
      <vt:lpstr>untitled 1</vt:lpstr>
      <vt:lpstr>3_Orbit</vt:lpstr>
      <vt:lpstr>2_untitled 3</vt:lpstr>
      <vt:lpstr>1_Blank Presentation</vt:lpstr>
      <vt:lpstr>3_Bar Code</vt:lpstr>
      <vt:lpstr>16_Office Theme</vt:lpstr>
      <vt:lpstr>12_Default Design</vt:lpstr>
      <vt:lpstr>14_Default Design</vt:lpstr>
      <vt:lpstr>5_Blank Presentation</vt:lpstr>
      <vt:lpstr>15_Default Design</vt:lpstr>
      <vt:lpstr>31_MEADOW</vt:lpstr>
      <vt:lpstr>2_Crumple</vt:lpstr>
      <vt:lpstr>14_Blank Presentation</vt:lpstr>
      <vt:lpstr>54_Blank Presentation</vt:lpstr>
      <vt:lpstr>3_blstripc.ppt - Blue Stripes</vt:lpstr>
      <vt:lpstr>35_Office Theme</vt:lpstr>
      <vt:lpstr>3_Office Theme</vt:lpstr>
      <vt:lpstr>7_Blank Presentation</vt:lpstr>
      <vt:lpstr>Towards a Shared Land Theology</vt:lpstr>
      <vt:lpstr>PowerPoint Presentation</vt:lpstr>
      <vt:lpstr>BibleStudyDownloads.org</vt:lpstr>
      <vt:lpstr>Definitions:  “Christian Zionist” “Palestinian”</vt:lpstr>
      <vt:lpstr>1. The Land Belongs to God. </vt:lpstr>
      <vt:lpstr>PowerPoint Presentation</vt:lpstr>
      <vt:lpstr>PowerPoint Presentation</vt:lpstr>
      <vt:lpstr>PowerPoint Presentation</vt:lpstr>
      <vt:lpstr>2. What Were the Boundaries of the Promised Land? </vt:lpstr>
      <vt:lpstr>Borders of the Land Promised to Abraham</vt:lpstr>
      <vt:lpstr>3. The Land Has Demands. </vt:lpstr>
      <vt:lpstr>Eternal Land for Abraham’s Descendants</vt:lpstr>
      <vt:lpstr>4. Inheritance—Forever? </vt:lpstr>
      <vt:lpstr>The Repentance of Israel</vt:lpstr>
      <vt:lpstr>Tribulation Results</vt:lpstr>
      <vt:lpstr>A Dispensational Timeline</vt:lpstr>
      <vt:lpstr>5. Who is Israel in the Bible? </vt:lpstr>
      <vt:lpstr>Is God's election fair?</vt:lpstr>
      <vt:lpstr>"Are we saying, then, that God was unfair? Of course not!  15For God said to Moses, 'I will show mercy to anyone I choose, and I will show compassion to anyone I choose.'  16So it is God who decides to show mercy. We can neither choose it nor work for it"  (Romans 9:14-16 NLT).</vt:lpstr>
      <vt:lpstr>"For the Scriptures say that God told Pharaoh,  'I have appointed you for the very purpose of displaying my power in you and to spread my fame throughout the earth.'</vt:lpstr>
      <vt:lpstr>"Well then, you might say, 'Why does God blame people for not responding? Haven't they simply done what he makes them do?</vt:lpstr>
      <vt:lpstr>"When a potter makes jars out of clay, doesn't he have a right to use the same lump of clay to make one jar for decoration and another to throw garbage into?"  (Romans 9:21 NLT).</vt:lpstr>
      <vt:lpstr>"In the same way, even though God has the right to show his anger and his power, he is very patient with those on whom his anger falls, who are destined for destruction.  23He does this to make the riches of his glory shine even brighter on those to whom he shows mercy, who were prepared in advance for glory.  24And we are among those whom he selected, both from the Jews and from the Gentiles” (Romans 9:22-24 NLT).</vt:lpstr>
      <vt:lpstr>Galatians 3:26-27 NLT</vt:lpstr>
      <vt:lpstr>Galatians 3:28 NLT</vt:lpstr>
      <vt:lpstr>Galatians 3:29 NIV</vt:lpstr>
      <vt:lpstr>Who is "the Israel of God" (Gal. 6:16)?</vt:lpstr>
      <vt:lpstr>"…and (kai) upon the Israel of God" (Gal. 6:16)</vt:lpstr>
      <vt:lpstr>Jews at Pentecost––Acts 2:9-11</vt:lpstr>
      <vt:lpstr>Is There a Future for Ethnic Jews?</vt:lpstr>
      <vt:lpstr>Leviticus 26:44-45  "Yet in spite of this, when they are in the land of their enemies, I will not reject them, nor will I so abhor them as to destroy them, breaking My covenant with them; for I am the Lord their God. But I will remember for them the covenant with their ancestors, whom I brought out of the land of Egypt in the sight of the nations, that I might be their God. I am the Lord." </vt:lpstr>
      <vt:lpstr>Deuteronomy 30:3-5a "Then the Lord your God will restore you from captivity, and have compassion on you, and will gather you again from all the peoples where the Lord your God has scattered you. If your outcasts are at the ends of the earth, from there the Lord your God will gather you, and from there He will bring you back. And the Lord; your God will bring you into the land which your fathers possessed, and you shall possess it..." </vt:lpstr>
      <vt:lpstr>"How to Get Rid of the Jews"</vt:lpstr>
      <vt:lpstr>God will restore Israel to the land twice</vt:lpstr>
      <vt:lpstr>Can you restore a fallen tent?</vt:lpstr>
      <vt:lpstr>Amos 9:11 (NIV)</vt:lpstr>
      <vt:lpstr>Amos 9:11 (NIV)</vt:lpstr>
      <vt:lpstr>Amos</vt:lpstr>
      <vt:lpstr>Amos 9:11-12 (NIV)</vt:lpstr>
      <vt:lpstr>Peter Led 3000 to Christ at Pentecost</vt:lpstr>
      <vt:lpstr>Amos 9:11-12 (NIV)</vt:lpstr>
      <vt:lpstr>Amos 9:13a (NIV)</vt:lpstr>
      <vt:lpstr>Amos 9:13b (NIV)</vt:lpstr>
      <vt:lpstr>Amos 9:14-15 (NIV)</vt:lpstr>
      <vt:lpstr>Millennial Worship</vt:lpstr>
      <vt:lpstr>"And you have caused them to become a Kingdom of priests for our God. And they will reign on the earth" (Rev 5:10 NLT).</vt:lpstr>
      <vt:lpstr>PowerPoint Presentation</vt:lpstr>
      <vt:lpstr>Millennial Jerusalem (Micah)</vt:lpstr>
      <vt:lpstr>PowerPoint Presentation</vt:lpstr>
      <vt:lpstr>PowerPoint Presentation</vt:lpstr>
      <vt:lpstr>PowerPoint Presentation</vt:lpstr>
      <vt:lpstr>6. The Prophecies and the Realities Today </vt:lpstr>
      <vt:lpstr>But can God restore Israel as a nation?</vt:lpstr>
      <vt:lpstr>Hitler motivated the Jews to go to their homeland!</vt:lpstr>
      <vt:lpstr>Hitler motivated the Jews to go to their homeland!</vt:lpstr>
      <vt:lpstr>The Dry Bones of Ezekiel 37</vt:lpstr>
      <vt:lpstr>The Valley of Dry Bones (Ezekiel 37)</vt:lpstr>
      <vt:lpstr>The Valley of Dry Bones (Ezek. 37)</vt:lpstr>
      <vt:lpstr>The Valley of Dry Bones (Ezek. 37)</vt:lpstr>
      <vt:lpstr>PowerPoint Presentation</vt:lpstr>
      <vt:lpstr>A Hebrew Play on Words</vt:lpstr>
      <vt:lpstr>Exiles &amp; Returns</vt:lpstr>
      <vt:lpstr>Interpreting Ezekiel's Prophecy</vt:lpstr>
      <vt:lpstr>The year 2017 was significant for Israel</vt:lpstr>
      <vt:lpstr>Theodore Herzl</vt:lpstr>
      <vt:lpstr>Jews Return in the 20th Century</vt:lpstr>
      <vt:lpstr>Worldwide Jewish Population in 1997</vt:lpstr>
      <vt:lpstr>Worldwide Jewish Population in 2016</vt:lpstr>
      <vt:lpstr>To return to the land of Israel, Jews had to become a nation once again (1948)</vt:lpstr>
      <vt:lpstr>Israel regained ancient borders in stages (1947-2005)</vt:lpstr>
      <vt:lpstr>Israel regained ancient borders in stages (1946-2000)</vt:lpstr>
      <vt:lpstr>Jews also needed to regain Jerusalem, which they did in the  Six-Day War (1967)</vt:lpstr>
      <vt:lpstr>Jewish Population by Major Regions (1948-2012)</vt:lpstr>
      <vt:lpstr>Why does Ezekiel depict the second return?</vt:lpstr>
      <vt:lpstr>7. The Land: Inclusive and Universal</vt:lpstr>
      <vt:lpstr>Tribal Redistribution</vt:lpstr>
      <vt:lpstr>Shared Land with Jews &amp; Gentiles</vt:lpstr>
      <vt:lpstr>8. The New Testament and the Land </vt:lpstr>
      <vt:lpstr>PowerPoint Presentation</vt:lpstr>
      <vt:lpstr>I am the Vine</vt:lpstr>
      <vt:lpstr>9. Jesus, the Kingdom and the Land</vt:lpstr>
      <vt:lpstr>PowerPoint Presentation</vt:lpstr>
      <vt:lpstr>PowerPoint Presentation</vt:lpstr>
      <vt:lpstr>Acts 1:8 NAU</vt:lpstr>
      <vt:lpstr>A Literal, Political Kingdom</vt:lpstr>
      <vt:lpstr>10. Paul and the Abrahamic Inheritance</vt:lpstr>
      <vt:lpstr>“’The promises were spoken to Abraham and to his seed. The Scripture does not say “and to seeds,’ meaning many people, but ‘and to your seed,’ meaning one person, who is Christ" (Gal 3:16 NIV).</vt:lpstr>
      <vt:lpstr>Righteousness in Romans</vt:lpstr>
      <vt:lpstr>"Israel" always means ethnic seed of Jacob (9:1-5)</vt:lpstr>
      <vt:lpstr>Gentile Engrafting</vt:lpstr>
      <vt:lpstr>Distinctions Between  Israel and the Church</vt:lpstr>
      <vt:lpstr>Israel &amp; the Church: Discontinuity</vt:lpstr>
      <vt:lpstr>Israel &amp; the Church: Discontinuity</vt:lpstr>
      <vt:lpstr>Israel &amp; the Church: Continuity</vt:lpstr>
      <vt:lpstr>Israel &amp; the Church: Continuity</vt:lpstr>
      <vt:lpstr>Israel &amp; the Church: Continuity</vt:lpstr>
      <vt:lpstr>Is there a future for ethnic believing Israel?</vt:lpstr>
      <vt:lpstr>Summary of Romans 9–11</vt:lpstr>
      <vt:lpstr>11. Incorporation Theology</vt:lpstr>
      <vt:lpstr>“…when you were pagans"  (1 Cor 12:2 NAU, NIV, NLT).</vt:lpstr>
      <vt:lpstr>"Therefore, remember that formerly you who are Gentiles by birth and called “uncircumcised” by those who call themselves “the circumcision” (that done in the body by the hands of men)—  12remember that at that time you were separate from Christ, excluded from citizenship in Israel and foreigners to the covenants of the promise, without hope and without God in the world.  13But now in Christ Jesus you who once were far away have been brought near through the blood of Christ" (Ephesians 2:11-13 NLT).</vt:lpstr>
      <vt:lpstr>12. Israel Today</vt:lpstr>
      <vt:lpstr>"'At the time of those events,' says the LORD,   'when I restore the prosperity of Judah and Jerusalem,  2I will gather the armies of the world  into the valley of Jehoshaphat'"  (Joel 3:1-2a NLT).</vt:lpstr>
      <vt:lpstr>"There I will judge them for harming my people, my special possession,  for scattering my people among the nations, and for dividing up my land"  (Joel 3:2b NLT).</vt:lpstr>
      <vt:lpstr>The Restoration of Judah</vt:lpstr>
      <vt:lpstr>13. Justice Matters </vt:lpstr>
      <vt:lpstr>14. The Land and the Political Reality </vt:lpstr>
      <vt:lpstr>Millennial Israel Will Bless Nations</vt:lpstr>
      <vt:lpstr>15. Sharing the Land: The Land of Peace, Justice, and Reconciliation</vt:lpstr>
      <vt:lpstr>Gaza Rocket Attacks on Israel</vt:lpstr>
      <vt:lpstr>Conclusion</vt:lpstr>
      <vt:lpstr>Q&amp;A</vt:lpstr>
      <vt:lpstr>"Then another message came to me from the LORD of Heaven's Armies:  'This is what the LORD of Heaven's Armies says: My love for Mount Zion is passionate and strong; I am consumed with passion for Jerusalem!"  (Zech 8:1-2 NLT).</vt:lpstr>
      <vt:lpstr>Key Verse</vt:lpstr>
      <vt:lpstr>PowerPoint Presentation</vt:lpstr>
      <vt:lpstr>Jews will be sought out</vt:lpstr>
      <vt:lpstr>"Now look at the jewel I have set before Jeshua, a single stone with seven facets. I will engrave an inscription on it, says the LORD of Heaven’s Armies, and  I will remove the sins of this land in a single day"  (Zechariah 3:9 NLT).</vt:lpstr>
      <vt:lpstr>"All Israel will be saved" (Rom. 11:25-27)</vt:lpstr>
      <vt:lpstr>Jerusalem Population (2002)</vt:lpstr>
      <vt:lpstr>Jerusalem (2002)</vt:lpstr>
      <vt:lpstr>The Old City Today</vt:lpstr>
      <vt:lpstr>Modern Jerusalem: "Many will live outside the city walls" (Zech. 2:4)</vt:lpstr>
      <vt:lpstr>The Wall of Fire (Zech. 2:3-5 NLT)</vt:lpstr>
      <vt:lpstr>The Repentance of Israel</vt:lpstr>
      <vt:lpstr>Tribulation Results</vt:lpstr>
      <vt:lpstr>"Look!  He comes with the clouds of heaven.  And everyone will see him—  even those who pierced him.    And all the nations of the world will mourn for him. Yes!  Amen!"</vt:lpstr>
      <vt:lpstr>"The sorrow and mourning in Jerusalem on that day will be like the great mourning for Hadad-rimmon in the valley of Megiddo"  (Zech 12:11 NLT).</vt:lpstr>
      <vt:lpstr>"All Israel will mourn, each clan by itself, and with the husbands separate from their wives. The clan of David will mourn alone, as will the clan of Nathan,  13 the clan of Levi, and the clan of Shimei. 14 Each of the surviving clans from Judah will mourn separately, and with the husbands separate from their wives" (Zech 12:12-14 NLT).</vt:lpstr>
      <vt:lpstr>The Second Coming</vt:lpstr>
      <vt:lpstr>The Second Coming</vt:lpstr>
      <vt:lpstr>The Second Coming</vt:lpstr>
      <vt:lpstr>The Second Coming</vt:lpstr>
      <vt:lpstr>Living Water!</vt:lpstr>
      <vt:lpstr>Black</vt:lpstr>
      <vt:lpstr>Eschatology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174</cp:revision>
  <dcterms:created xsi:type="dcterms:W3CDTF">2014-08-02T06:39:19Z</dcterms:created>
  <dcterms:modified xsi:type="dcterms:W3CDTF">2024-01-20T09:45:08Z</dcterms:modified>
</cp:coreProperties>
</file>