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theme/theme1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3.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5.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6.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7.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8.xml" ContentType="application/vnd.openxmlformats-officedocument.theme+xml"/>
  <Override PartName="/ppt/slideLayouts/slideLayout169.xml" ContentType="application/vnd.openxmlformats-officedocument.presentationml.slideLayout+xml"/>
  <Override PartName="/ppt/theme/theme19.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0.xml" ContentType="application/vnd.openxmlformats-officedocument.theme+xml"/>
  <Override PartName="/ppt/slideLayouts/slideLayout183.xml" ContentType="application/vnd.openxmlformats-officedocument.presentationml.slideLayout+xml"/>
  <Override PartName="/ppt/theme/theme21.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2.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3.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4.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5.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6.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7.xml" ContentType="application/vnd.openxmlformats-officedocument.theme+xml"/>
  <Override PartName="/ppt/slideLayouts/slideLayout252.xml" ContentType="application/vnd.openxmlformats-officedocument.presentationml.slideLayout+xml"/>
  <Override PartName="/ppt/theme/theme28.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9.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30.xml" ContentType="application/vnd.openxmlformats-officedocument.theme+xml"/>
  <Override PartName="/ppt/slideLayouts/slideLayout279.xml" ContentType="application/vnd.openxmlformats-officedocument.presentationml.slideLayout+xml"/>
  <Override PartName="/ppt/theme/theme31.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32.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2.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3.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4.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ags/tag1.xml" ContentType="application/vnd.openxmlformats-officedocument.presentationml.tags+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tags/tag2.xml" ContentType="application/vnd.openxmlformats-officedocument.presentationml.tags+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1" r:id="rId2"/>
    <p:sldMasterId id="2147483653" r:id="rId3"/>
    <p:sldMasterId id="2147483651" r:id="rId4"/>
    <p:sldMasterId id="2147483650" r:id="rId5"/>
    <p:sldMasterId id="2147483839" r:id="rId6"/>
    <p:sldMasterId id="2147483853" r:id="rId7"/>
    <p:sldMasterId id="2147483865" r:id="rId8"/>
    <p:sldMasterId id="2147483877" r:id="rId9"/>
    <p:sldMasterId id="2147483891" r:id="rId10"/>
    <p:sldMasterId id="2147483893" r:id="rId11"/>
    <p:sldMasterId id="2147483895" r:id="rId12"/>
    <p:sldMasterId id="2147483897" r:id="rId13"/>
    <p:sldMasterId id="2147484147" r:id="rId14"/>
    <p:sldMasterId id="2147484304" r:id="rId15"/>
    <p:sldMasterId id="2147484650" r:id="rId16"/>
    <p:sldMasterId id="2147485024" r:id="rId17"/>
    <p:sldMasterId id="2147485036" r:id="rId18"/>
    <p:sldMasterId id="2147485050" r:id="rId19"/>
    <p:sldMasterId id="2147485052" r:id="rId20"/>
    <p:sldMasterId id="2147485066" r:id="rId21"/>
    <p:sldMasterId id="2147485068" r:id="rId22"/>
    <p:sldMasterId id="2147485080" r:id="rId23"/>
    <p:sldMasterId id="2147485092" r:id="rId24"/>
    <p:sldMasterId id="2147485104" r:id="rId25"/>
    <p:sldMasterId id="2147485118" r:id="rId26"/>
    <p:sldMasterId id="2147485130" r:id="rId27"/>
    <p:sldMasterId id="2147485142" r:id="rId28"/>
    <p:sldMasterId id="2147485144" r:id="rId29"/>
    <p:sldMasterId id="2147485158" r:id="rId30"/>
    <p:sldMasterId id="2147485172" r:id="rId31"/>
    <p:sldMasterId id="2147485174" r:id="rId32"/>
    <p:sldMasterId id="2147485186" r:id="rId33"/>
  </p:sldMasterIdLst>
  <p:notesMasterIdLst>
    <p:notesMasterId r:id="rId183"/>
  </p:notesMasterIdLst>
  <p:sldIdLst>
    <p:sldId id="357" r:id="rId34"/>
    <p:sldId id="392" r:id="rId35"/>
    <p:sldId id="393" r:id="rId36"/>
    <p:sldId id="394" r:id="rId37"/>
    <p:sldId id="395" r:id="rId38"/>
    <p:sldId id="376" r:id="rId39"/>
    <p:sldId id="377" r:id="rId40"/>
    <p:sldId id="378" r:id="rId41"/>
    <p:sldId id="379" r:id="rId42"/>
    <p:sldId id="380" r:id="rId43"/>
    <p:sldId id="381" r:id="rId44"/>
    <p:sldId id="266" r:id="rId45"/>
    <p:sldId id="604" r:id="rId46"/>
    <p:sldId id="358" r:id="rId47"/>
    <p:sldId id="359" r:id="rId48"/>
    <p:sldId id="360" r:id="rId49"/>
    <p:sldId id="396" r:id="rId50"/>
    <p:sldId id="397" r:id="rId51"/>
    <p:sldId id="398" r:id="rId52"/>
    <p:sldId id="365" r:id="rId53"/>
    <p:sldId id="366" r:id="rId54"/>
    <p:sldId id="367" r:id="rId55"/>
    <p:sldId id="368" r:id="rId56"/>
    <p:sldId id="370" r:id="rId57"/>
    <p:sldId id="610" r:id="rId58"/>
    <p:sldId id="316" r:id="rId59"/>
    <p:sldId id="371" r:id="rId60"/>
    <p:sldId id="372" r:id="rId61"/>
    <p:sldId id="264" r:id="rId62"/>
    <p:sldId id="313" r:id="rId63"/>
    <p:sldId id="373" r:id="rId64"/>
    <p:sldId id="374" r:id="rId65"/>
    <p:sldId id="308" r:id="rId66"/>
    <p:sldId id="257" r:id="rId67"/>
    <p:sldId id="267" r:id="rId68"/>
    <p:sldId id="403" r:id="rId69"/>
    <p:sldId id="611" r:id="rId70"/>
    <p:sldId id="612" r:id="rId71"/>
    <p:sldId id="613" r:id="rId72"/>
    <p:sldId id="614" r:id="rId73"/>
    <p:sldId id="615" r:id="rId74"/>
    <p:sldId id="404" r:id="rId75"/>
    <p:sldId id="405" r:id="rId76"/>
    <p:sldId id="292" r:id="rId77"/>
    <p:sldId id="4702" r:id="rId78"/>
    <p:sldId id="319" r:id="rId79"/>
    <p:sldId id="320" r:id="rId80"/>
    <p:sldId id="406" r:id="rId81"/>
    <p:sldId id="407" r:id="rId82"/>
    <p:sldId id="412" r:id="rId83"/>
    <p:sldId id="408" r:id="rId84"/>
    <p:sldId id="409" r:id="rId85"/>
    <p:sldId id="410" r:id="rId86"/>
    <p:sldId id="411" r:id="rId87"/>
    <p:sldId id="322" r:id="rId88"/>
    <p:sldId id="620" r:id="rId89"/>
    <p:sldId id="324" r:id="rId90"/>
    <p:sldId id="325" r:id="rId91"/>
    <p:sldId id="413" r:id="rId92"/>
    <p:sldId id="414" r:id="rId93"/>
    <p:sldId id="415" r:id="rId94"/>
    <p:sldId id="416" r:id="rId95"/>
    <p:sldId id="616" r:id="rId96"/>
    <p:sldId id="617" r:id="rId97"/>
    <p:sldId id="399" r:id="rId98"/>
    <p:sldId id="400" r:id="rId99"/>
    <p:sldId id="401" r:id="rId100"/>
    <p:sldId id="402" r:id="rId101"/>
    <p:sldId id="327" r:id="rId102"/>
    <p:sldId id="328" r:id="rId103"/>
    <p:sldId id="329" r:id="rId104"/>
    <p:sldId id="609" r:id="rId105"/>
    <p:sldId id="619" r:id="rId106"/>
    <p:sldId id="333" r:id="rId107"/>
    <p:sldId id="334" r:id="rId108"/>
    <p:sldId id="417" r:id="rId109"/>
    <p:sldId id="418" r:id="rId110"/>
    <p:sldId id="419" r:id="rId111"/>
    <p:sldId id="420" r:id="rId112"/>
    <p:sldId id="421" r:id="rId113"/>
    <p:sldId id="422" r:id="rId114"/>
    <p:sldId id="423" r:id="rId115"/>
    <p:sldId id="424" r:id="rId116"/>
    <p:sldId id="425" r:id="rId117"/>
    <p:sldId id="426" r:id="rId118"/>
    <p:sldId id="427" r:id="rId119"/>
    <p:sldId id="428" r:id="rId120"/>
    <p:sldId id="431" r:id="rId121"/>
    <p:sldId id="335" r:id="rId122"/>
    <p:sldId id="336" r:id="rId123"/>
    <p:sldId id="337" r:id="rId124"/>
    <p:sldId id="338" r:id="rId125"/>
    <p:sldId id="339" r:id="rId126"/>
    <p:sldId id="429" r:id="rId127"/>
    <p:sldId id="430" r:id="rId128"/>
    <p:sldId id="340" r:id="rId129"/>
    <p:sldId id="341" r:id="rId130"/>
    <p:sldId id="342" r:id="rId131"/>
    <p:sldId id="343" r:id="rId132"/>
    <p:sldId id="265" r:id="rId133"/>
    <p:sldId id="432" r:id="rId134"/>
    <p:sldId id="605" r:id="rId135"/>
    <p:sldId id="345" r:id="rId136"/>
    <p:sldId id="346" r:id="rId137"/>
    <p:sldId id="347" r:id="rId138"/>
    <p:sldId id="348" r:id="rId139"/>
    <p:sldId id="349" r:id="rId140"/>
    <p:sldId id="350" r:id="rId141"/>
    <p:sldId id="351" r:id="rId142"/>
    <p:sldId id="352" r:id="rId143"/>
    <p:sldId id="438" r:id="rId144"/>
    <p:sldId id="353" r:id="rId145"/>
    <p:sldId id="5499" r:id="rId146"/>
    <p:sldId id="4711" r:id="rId147"/>
    <p:sldId id="269" r:id="rId148"/>
    <p:sldId id="382" r:id="rId149"/>
    <p:sldId id="375" r:id="rId150"/>
    <p:sldId id="355" r:id="rId151"/>
    <p:sldId id="356" r:id="rId152"/>
    <p:sldId id="433" r:id="rId153"/>
    <p:sldId id="434" r:id="rId154"/>
    <p:sldId id="435" r:id="rId155"/>
    <p:sldId id="436" r:id="rId156"/>
    <p:sldId id="437" r:id="rId157"/>
    <p:sldId id="295" r:id="rId158"/>
    <p:sldId id="297" r:id="rId159"/>
    <p:sldId id="383" r:id="rId160"/>
    <p:sldId id="384" r:id="rId161"/>
    <p:sldId id="385" r:id="rId162"/>
    <p:sldId id="386" r:id="rId163"/>
    <p:sldId id="387" r:id="rId164"/>
    <p:sldId id="388" r:id="rId165"/>
    <p:sldId id="262" r:id="rId166"/>
    <p:sldId id="4713" r:id="rId167"/>
    <p:sldId id="389" r:id="rId168"/>
    <p:sldId id="618" r:id="rId169"/>
    <p:sldId id="311" r:id="rId170"/>
    <p:sldId id="279" r:id="rId171"/>
    <p:sldId id="301" r:id="rId172"/>
    <p:sldId id="439" r:id="rId173"/>
    <p:sldId id="440" r:id="rId174"/>
    <p:sldId id="441" r:id="rId175"/>
    <p:sldId id="442" r:id="rId176"/>
    <p:sldId id="443" r:id="rId177"/>
    <p:sldId id="444" r:id="rId178"/>
    <p:sldId id="445" r:id="rId179"/>
    <p:sldId id="446" r:id="rId180"/>
    <p:sldId id="298" r:id="rId181"/>
    <p:sldId id="447" r:id="rId18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4120"/>
    <a:srgbClr val="FF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770"/>
    <p:restoredTop sz="89593"/>
  </p:normalViewPr>
  <p:slideViewPr>
    <p:cSldViewPr>
      <p:cViewPr varScale="1">
        <p:scale>
          <a:sx n="82" d="100"/>
          <a:sy n="82" d="100"/>
        </p:scale>
        <p:origin x="176" y="1312"/>
      </p:cViewPr>
      <p:guideLst>
        <p:guide orient="horz" pos="2160"/>
        <p:guide pos="2880"/>
      </p:guideLst>
    </p:cSldViewPr>
  </p:slideViewPr>
  <p:outlineViewPr>
    <p:cViewPr>
      <p:scale>
        <a:sx n="33" d="100"/>
        <a:sy n="33" d="100"/>
      </p:scale>
      <p:origin x="0" y="13104"/>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4.xml"/><Relationship Id="rId21" Type="http://schemas.openxmlformats.org/officeDocument/2006/relationships/slideMaster" Target="slideMasters/slideMaster21.xml"/><Relationship Id="rId42" Type="http://schemas.openxmlformats.org/officeDocument/2006/relationships/slide" Target="slides/slide9.xml"/><Relationship Id="rId63" Type="http://schemas.openxmlformats.org/officeDocument/2006/relationships/slide" Target="slides/slide30.xml"/><Relationship Id="rId84" Type="http://schemas.openxmlformats.org/officeDocument/2006/relationships/slide" Target="slides/slide51.xml"/><Relationship Id="rId138" Type="http://schemas.openxmlformats.org/officeDocument/2006/relationships/slide" Target="slides/slide105.xml"/><Relationship Id="rId159" Type="http://schemas.openxmlformats.org/officeDocument/2006/relationships/slide" Target="slides/slide126.xml"/><Relationship Id="rId170" Type="http://schemas.openxmlformats.org/officeDocument/2006/relationships/slide" Target="slides/slide137.xml"/><Relationship Id="rId107" Type="http://schemas.openxmlformats.org/officeDocument/2006/relationships/slide" Target="slides/slide7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0.xml"/><Relationship Id="rId74" Type="http://schemas.openxmlformats.org/officeDocument/2006/relationships/slide" Target="slides/slide41.xml"/><Relationship Id="rId128" Type="http://schemas.openxmlformats.org/officeDocument/2006/relationships/slide" Target="slides/slide95.xml"/><Relationship Id="rId149" Type="http://schemas.openxmlformats.org/officeDocument/2006/relationships/slide" Target="slides/slide116.xml"/><Relationship Id="rId5" Type="http://schemas.openxmlformats.org/officeDocument/2006/relationships/slideMaster" Target="slideMasters/slideMaster5.xml"/><Relationship Id="rId95" Type="http://schemas.openxmlformats.org/officeDocument/2006/relationships/slide" Target="slides/slide62.xml"/><Relationship Id="rId160" Type="http://schemas.openxmlformats.org/officeDocument/2006/relationships/slide" Target="slides/slide127.xml"/><Relationship Id="rId181" Type="http://schemas.openxmlformats.org/officeDocument/2006/relationships/slide" Target="slides/slide148.xml"/><Relationship Id="rId22" Type="http://schemas.openxmlformats.org/officeDocument/2006/relationships/slideMaster" Target="slideMasters/slideMaster22.xml"/><Relationship Id="rId43" Type="http://schemas.openxmlformats.org/officeDocument/2006/relationships/slide" Target="slides/slide10.xml"/><Relationship Id="rId64" Type="http://schemas.openxmlformats.org/officeDocument/2006/relationships/slide" Target="slides/slide31.xml"/><Relationship Id="rId118" Type="http://schemas.openxmlformats.org/officeDocument/2006/relationships/slide" Target="slides/slide85.xml"/><Relationship Id="rId139" Type="http://schemas.openxmlformats.org/officeDocument/2006/relationships/slide" Target="slides/slide106.xml"/><Relationship Id="rId85" Type="http://schemas.openxmlformats.org/officeDocument/2006/relationships/slide" Target="slides/slide52.xml"/><Relationship Id="rId150" Type="http://schemas.openxmlformats.org/officeDocument/2006/relationships/slide" Target="slides/slide117.xml"/><Relationship Id="rId171" Type="http://schemas.openxmlformats.org/officeDocument/2006/relationships/slide" Target="slides/slide13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5.xml"/><Relationship Id="rId129" Type="http://schemas.openxmlformats.org/officeDocument/2006/relationships/slide" Target="slides/slide96.xml"/><Relationship Id="rId54" Type="http://schemas.openxmlformats.org/officeDocument/2006/relationships/slide" Target="slides/slide21.xml"/><Relationship Id="rId75" Type="http://schemas.openxmlformats.org/officeDocument/2006/relationships/slide" Target="slides/slide42.xml"/><Relationship Id="rId96" Type="http://schemas.openxmlformats.org/officeDocument/2006/relationships/slide" Target="slides/slide63.xml"/><Relationship Id="rId140" Type="http://schemas.openxmlformats.org/officeDocument/2006/relationships/slide" Target="slides/slide107.xml"/><Relationship Id="rId161" Type="http://schemas.openxmlformats.org/officeDocument/2006/relationships/slide" Target="slides/slide128.xml"/><Relationship Id="rId182" Type="http://schemas.openxmlformats.org/officeDocument/2006/relationships/slide" Target="slides/slide149.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6.xml"/><Relationship Id="rId44" Type="http://schemas.openxmlformats.org/officeDocument/2006/relationships/slide" Target="slides/slide11.xml"/><Relationship Id="rId65" Type="http://schemas.openxmlformats.org/officeDocument/2006/relationships/slide" Target="slides/slide32.xml"/><Relationship Id="rId86" Type="http://schemas.openxmlformats.org/officeDocument/2006/relationships/slide" Target="slides/slide53.xml"/><Relationship Id="rId130" Type="http://schemas.openxmlformats.org/officeDocument/2006/relationships/slide" Target="slides/slide97.xml"/><Relationship Id="rId151" Type="http://schemas.openxmlformats.org/officeDocument/2006/relationships/slide" Target="slides/slide118.xml"/><Relationship Id="rId172" Type="http://schemas.openxmlformats.org/officeDocument/2006/relationships/slide" Target="slides/slide13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6.xml"/><Relationship Id="rId109" Type="http://schemas.openxmlformats.org/officeDocument/2006/relationships/slide" Target="slides/slide76.xml"/><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04" Type="http://schemas.openxmlformats.org/officeDocument/2006/relationships/slide" Target="slides/slide71.xml"/><Relationship Id="rId120" Type="http://schemas.openxmlformats.org/officeDocument/2006/relationships/slide" Target="slides/slide87.xml"/><Relationship Id="rId125" Type="http://schemas.openxmlformats.org/officeDocument/2006/relationships/slide" Target="slides/slide92.xml"/><Relationship Id="rId141" Type="http://schemas.openxmlformats.org/officeDocument/2006/relationships/slide" Target="slides/slide108.xml"/><Relationship Id="rId146" Type="http://schemas.openxmlformats.org/officeDocument/2006/relationships/slide" Target="slides/slide113.xml"/><Relationship Id="rId167" Type="http://schemas.openxmlformats.org/officeDocument/2006/relationships/slide" Target="slides/slide134.xml"/><Relationship Id="rId7" Type="http://schemas.openxmlformats.org/officeDocument/2006/relationships/slideMaster" Target="slideMasters/slideMaster7.xml"/><Relationship Id="rId71" Type="http://schemas.openxmlformats.org/officeDocument/2006/relationships/slide" Target="slides/slide38.xml"/><Relationship Id="rId92" Type="http://schemas.openxmlformats.org/officeDocument/2006/relationships/slide" Target="slides/slide59.xml"/><Relationship Id="rId162" Type="http://schemas.openxmlformats.org/officeDocument/2006/relationships/slide" Target="slides/slide129.xml"/><Relationship Id="rId18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7.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110" Type="http://schemas.openxmlformats.org/officeDocument/2006/relationships/slide" Target="slides/slide77.xml"/><Relationship Id="rId115" Type="http://schemas.openxmlformats.org/officeDocument/2006/relationships/slide" Target="slides/slide82.xml"/><Relationship Id="rId131" Type="http://schemas.openxmlformats.org/officeDocument/2006/relationships/slide" Target="slides/slide98.xml"/><Relationship Id="rId136" Type="http://schemas.openxmlformats.org/officeDocument/2006/relationships/slide" Target="slides/slide103.xml"/><Relationship Id="rId157" Type="http://schemas.openxmlformats.org/officeDocument/2006/relationships/slide" Target="slides/slide124.xml"/><Relationship Id="rId178" Type="http://schemas.openxmlformats.org/officeDocument/2006/relationships/slide" Target="slides/slide145.xml"/><Relationship Id="rId61" Type="http://schemas.openxmlformats.org/officeDocument/2006/relationships/slide" Target="slides/slide28.xml"/><Relationship Id="rId82" Type="http://schemas.openxmlformats.org/officeDocument/2006/relationships/slide" Target="slides/slide49.xml"/><Relationship Id="rId152" Type="http://schemas.openxmlformats.org/officeDocument/2006/relationships/slide" Target="slides/slide119.xml"/><Relationship Id="rId173" Type="http://schemas.openxmlformats.org/officeDocument/2006/relationships/slide" Target="slides/slide14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105" Type="http://schemas.openxmlformats.org/officeDocument/2006/relationships/slide" Target="slides/slide72.xml"/><Relationship Id="rId126" Type="http://schemas.openxmlformats.org/officeDocument/2006/relationships/slide" Target="slides/slide93.xml"/><Relationship Id="rId147" Type="http://schemas.openxmlformats.org/officeDocument/2006/relationships/slide" Target="slides/slide114.xml"/><Relationship Id="rId168" Type="http://schemas.openxmlformats.org/officeDocument/2006/relationships/slide" Target="slides/slide135.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98" Type="http://schemas.openxmlformats.org/officeDocument/2006/relationships/slide" Target="slides/slide65.xml"/><Relationship Id="rId121" Type="http://schemas.openxmlformats.org/officeDocument/2006/relationships/slide" Target="slides/slide88.xml"/><Relationship Id="rId142" Type="http://schemas.openxmlformats.org/officeDocument/2006/relationships/slide" Target="slides/slide109.xml"/><Relationship Id="rId163" Type="http://schemas.openxmlformats.org/officeDocument/2006/relationships/slide" Target="slides/slide130.xml"/><Relationship Id="rId184"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3.xml"/><Relationship Id="rId67" Type="http://schemas.openxmlformats.org/officeDocument/2006/relationships/slide" Target="slides/slide34.xml"/><Relationship Id="rId116" Type="http://schemas.openxmlformats.org/officeDocument/2006/relationships/slide" Target="slides/slide83.xml"/><Relationship Id="rId137" Type="http://schemas.openxmlformats.org/officeDocument/2006/relationships/slide" Target="slides/slide104.xml"/><Relationship Id="rId158" Type="http://schemas.openxmlformats.org/officeDocument/2006/relationships/slide" Target="slides/slide125.xml"/><Relationship Id="rId20" Type="http://schemas.openxmlformats.org/officeDocument/2006/relationships/slideMaster" Target="slideMasters/slideMaster20.xml"/><Relationship Id="rId41" Type="http://schemas.openxmlformats.org/officeDocument/2006/relationships/slide" Target="slides/slide8.xml"/><Relationship Id="rId62" Type="http://schemas.openxmlformats.org/officeDocument/2006/relationships/slide" Target="slides/slide29.xml"/><Relationship Id="rId83" Type="http://schemas.openxmlformats.org/officeDocument/2006/relationships/slide" Target="slides/slide50.xml"/><Relationship Id="rId88" Type="http://schemas.openxmlformats.org/officeDocument/2006/relationships/slide" Target="slides/slide55.xml"/><Relationship Id="rId111" Type="http://schemas.openxmlformats.org/officeDocument/2006/relationships/slide" Target="slides/slide78.xml"/><Relationship Id="rId132" Type="http://schemas.openxmlformats.org/officeDocument/2006/relationships/slide" Target="slides/slide99.xml"/><Relationship Id="rId153" Type="http://schemas.openxmlformats.org/officeDocument/2006/relationships/slide" Target="slides/slide120.xml"/><Relationship Id="rId174" Type="http://schemas.openxmlformats.org/officeDocument/2006/relationships/slide" Target="slides/slide141.xml"/><Relationship Id="rId179" Type="http://schemas.openxmlformats.org/officeDocument/2006/relationships/slide" Target="slides/slide146.xml"/><Relationship Id="rId15" Type="http://schemas.openxmlformats.org/officeDocument/2006/relationships/slideMaster" Target="slideMasters/slideMaster15.xml"/><Relationship Id="rId36" Type="http://schemas.openxmlformats.org/officeDocument/2006/relationships/slide" Target="slides/slide3.xml"/><Relationship Id="rId57" Type="http://schemas.openxmlformats.org/officeDocument/2006/relationships/slide" Target="slides/slide24.xml"/><Relationship Id="rId106" Type="http://schemas.openxmlformats.org/officeDocument/2006/relationships/slide" Target="slides/slide73.xml"/><Relationship Id="rId127" Type="http://schemas.openxmlformats.org/officeDocument/2006/relationships/slide" Target="slides/slide9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9.xml"/><Relationship Id="rId73" Type="http://schemas.openxmlformats.org/officeDocument/2006/relationships/slide" Target="slides/slide40.xml"/><Relationship Id="rId78" Type="http://schemas.openxmlformats.org/officeDocument/2006/relationships/slide" Target="slides/slide45.xml"/><Relationship Id="rId94" Type="http://schemas.openxmlformats.org/officeDocument/2006/relationships/slide" Target="slides/slide61.xml"/><Relationship Id="rId99" Type="http://schemas.openxmlformats.org/officeDocument/2006/relationships/slide" Target="slides/slide66.xml"/><Relationship Id="rId101" Type="http://schemas.openxmlformats.org/officeDocument/2006/relationships/slide" Target="slides/slide68.xml"/><Relationship Id="rId122" Type="http://schemas.openxmlformats.org/officeDocument/2006/relationships/slide" Target="slides/slide89.xml"/><Relationship Id="rId143" Type="http://schemas.openxmlformats.org/officeDocument/2006/relationships/slide" Target="slides/slide110.xml"/><Relationship Id="rId148" Type="http://schemas.openxmlformats.org/officeDocument/2006/relationships/slide" Target="slides/slide115.xml"/><Relationship Id="rId164" Type="http://schemas.openxmlformats.org/officeDocument/2006/relationships/slide" Target="slides/slide131.xml"/><Relationship Id="rId169" Type="http://schemas.openxmlformats.org/officeDocument/2006/relationships/slide" Target="slides/slide136.xml"/><Relationship Id="rId18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7.xml"/><Relationship Id="rId26" Type="http://schemas.openxmlformats.org/officeDocument/2006/relationships/slideMaster" Target="slideMasters/slideMaster26.xml"/><Relationship Id="rId47" Type="http://schemas.openxmlformats.org/officeDocument/2006/relationships/slide" Target="slides/slide14.xml"/><Relationship Id="rId68" Type="http://schemas.openxmlformats.org/officeDocument/2006/relationships/slide" Target="slides/slide35.xml"/><Relationship Id="rId89" Type="http://schemas.openxmlformats.org/officeDocument/2006/relationships/slide" Target="slides/slide56.xml"/><Relationship Id="rId112" Type="http://schemas.openxmlformats.org/officeDocument/2006/relationships/slide" Target="slides/slide79.xml"/><Relationship Id="rId133" Type="http://schemas.openxmlformats.org/officeDocument/2006/relationships/slide" Target="slides/slide100.xml"/><Relationship Id="rId154" Type="http://schemas.openxmlformats.org/officeDocument/2006/relationships/slide" Target="slides/slide121.xml"/><Relationship Id="rId175" Type="http://schemas.openxmlformats.org/officeDocument/2006/relationships/slide" Target="slides/slide142.xml"/><Relationship Id="rId16" Type="http://schemas.openxmlformats.org/officeDocument/2006/relationships/slideMaster" Target="slideMasters/slideMaster16.xml"/><Relationship Id="rId37" Type="http://schemas.openxmlformats.org/officeDocument/2006/relationships/slide" Target="slides/slide4.xml"/><Relationship Id="rId58" Type="http://schemas.openxmlformats.org/officeDocument/2006/relationships/slide" Target="slides/slide25.xml"/><Relationship Id="rId79" Type="http://schemas.openxmlformats.org/officeDocument/2006/relationships/slide" Target="slides/slide46.xml"/><Relationship Id="rId102" Type="http://schemas.openxmlformats.org/officeDocument/2006/relationships/slide" Target="slides/slide69.xml"/><Relationship Id="rId123" Type="http://schemas.openxmlformats.org/officeDocument/2006/relationships/slide" Target="slides/slide90.xml"/><Relationship Id="rId144" Type="http://schemas.openxmlformats.org/officeDocument/2006/relationships/slide" Target="slides/slide111.xml"/><Relationship Id="rId90" Type="http://schemas.openxmlformats.org/officeDocument/2006/relationships/slide" Target="slides/slide57.xml"/><Relationship Id="rId165" Type="http://schemas.openxmlformats.org/officeDocument/2006/relationships/slide" Target="slides/slide132.xml"/><Relationship Id="rId186"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 Target="slides/slide15.xml"/><Relationship Id="rId69" Type="http://schemas.openxmlformats.org/officeDocument/2006/relationships/slide" Target="slides/slide36.xml"/><Relationship Id="rId113" Type="http://schemas.openxmlformats.org/officeDocument/2006/relationships/slide" Target="slides/slide80.xml"/><Relationship Id="rId134" Type="http://schemas.openxmlformats.org/officeDocument/2006/relationships/slide" Target="slides/slide101.xml"/><Relationship Id="rId80" Type="http://schemas.openxmlformats.org/officeDocument/2006/relationships/slide" Target="slides/slide47.xml"/><Relationship Id="rId155" Type="http://schemas.openxmlformats.org/officeDocument/2006/relationships/slide" Target="slides/slide122.xml"/><Relationship Id="rId176" Type="http://schemas.openxmlformats.org/officeDocument/2006/relationships/slide" Target="slides/slide143.xml"/><Relationship Id="rId17" Type="http://schemas.openxmlformats.org/officeDocument/2006/relationships/slideMaster" Target="slideMasters/slideMaster17.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slide" Target="slides/slide70.xml"/><Relationship Id="rId124" Type="http://schemas.openxmlformats.org/officeDocument/2006/relationships/slide" Target="slides/slide91.xml"/><Relationship Id="rId70" Type="http://schemas.openxmlformats.org/officeDocument/2006/relationships/slide" Target="slides/slide37.xml"/><Relationship Id="rId91" Type="http://schemas.openxmlformats.org/officeDocument/2006/relationships/slide" Target="slides/slide58.xml"/><Relationship Id="rId145" Type="http://schemas.openxmlformats.org/officeDocument/2006/relationships/slide" Target="slides/slide112.xml"/><Relationship Id="rId166" Type="http://schemas.openxmlformats.org/officeDocument/2006/relationships/slide" Target="slides/slide133.xml"/><Relationship Id="rId187" Type="http://schemas.openxmlformats.org/officeDocument/2006/relationships/tableStyles" Target="tableStyles.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6.xml"/><Relationship Id="rId114" Type="http://schemas.openxmlformats.org/officeDocument/2006/relationships/slide" Target="slides/slide81.xml"/><Relationship Id="rId60" Type="http://schemas.openxmlformats.org/officeDocument/2006/relationships/slide" Target="slides/slide27.xml"/><Relationship Id="rId81" Type="http://schemas.openxmlformats.org/officeDocument/2006/relationships/slide" Target="slides/slide48.xml"/><Relationship Id="rId135" Type="http://schemas.openxmlformats.org/officeDocument/2006/relationships/slide" Target="slides/slide102.xml"/><Relationship Id="rId156" Type="http://schemas.openxmlformats.org/officeDocument/2006/relationships/slide" Target="slides/slide123.xml"/><Relationship Id="rId177" Type="http://schemas.openxmlformats.org/officeDocument/2006/relationships/slide" Target="slides/slide1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61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1A0DC3A6-E249-B245-A51B-F2F605954C3D}" type="slidenum">
              <a:rPr lang="en-US"/>
              <a:pPr>
                <a:defRPr/>
              </a:pPr>
              <a:t>‹#›</a:t>
            </a:fld>
            <a:endParaRPr lang="en-US"/>
          </a:p>
        </p:txBody>
      </p:sp>
    </p:spTree>
    <p:extLst>
      <p:ext uri="{BB962C8B-B14F-4D97-AF65-F5344CB8AC3E}">
        <p14:creationId xmlns:p14="http://schemas.microsoft.com/office/powerpoint/2010/main" val="10255900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acebook.com/KDramaStar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acebook.com/KDramaStar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foxnewsinsider.com/about"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foxnewsinsider.com/show/kelly-file"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A18EF1-9752-1E41-8013-EA6688ECCC5A}"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163842" name="Rectangle 2"/>
          <p:cNvSpPr>
            <a:spLocks noGrp="1" noRot="1" noChangeAspect="1" noChangeArrowheads="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BE4655-DE72-CB40-951A-0C36489BB42C}"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AD4289-C521-8A45-B983-CAF028D6F573}" type="slidenum">
              <a:rPr lang="en-US" sz="1200">
                <a:solidFill>
                  <a:srgbClr val="000000"/>
                </a:solidFill>
              </a:rPr>
              <a:pPr/>
              <a:t>112</a:t>
            </a:fld>
            <a:endParaRPr lang="en-US" sz="1200">
              <a:solidFill>
                <a:srgbClr val="000000"/>
              </a:solidFill>
            </a:endParaRPr>
          </a:p>
        </p:txBody>
      </p:sp>
      <p:sp>
        <p:nvSpPr>
          <p:cNvPr id="294914" name="Rectangle 2"/>
          <p:cNvSpPr>
            <a:spLocks noGrp="1" noRot="1" noChangeAspect="1" noChangeArrowheads="1"/>
          </p:cNvSpPr>
          <p:nvPr>
            <p:ph type="sldImg"/>
          </p:nvPr>
        </p:nvSpPr>
        <p:spPr>
          <a:solidFill>
            <a:srgbClr val="FFFFFF"/>
          </a:solidFill>
          <a:ln/>
        </p:spPr>
      </p:sp>
      <p:sp>
        <p:nvSpPr>
          <p:cNvPr id="294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4CD08C-B74F-9445-A975-719D65C8167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6962" name="Rectangle 2"/>
          <p:cNvSpPr>
            <a:spLocks noGrp="1" noRot="1" noChangeAspect="1" noChangeArrowheads="1"/>
          </p:cNvSpPr>
          <p:nvPr>
            <p:ph type="sldImg"/>
          </p:nvPr>
        </p:nvSpPr>
        <p:spPr>
          <a:solidFill>
            <a:srgbClr val="FFFFFF"/>
          </a:solidFill>
          <a:ln/>
        </p:spPr>
      </p:sp>
      <p:sp>
        <p:nvSpPr>
          <p:cNvPr id="29696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358575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4CD08C-B74F-9445-A975-719D65C8167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6962" name="Rectangle 2"/>
          <p:cNvSpPr>
            <a:spLocks noGrp="1" noRot="1" noChangeAspect="1" noChangeArrowheads="1"/>
          </p:cNvSpPr>
          <p:nvPr>
            <p:ph type="sldImg"/>
          </p:nvPr>
        </p:nvSpPr>
        <p:spPr>
          <a:solidFill>
            <a:srgbClr val="FFFFFF"/>
          </a:solidFill>
          <a:ln/>
        </p:spPr>
      </p:sp>
      <p:sp>
        <p:nvSpPr>
          <p:cNvPr id="29696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3585752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74312D-4734-F547-B9DA-DDE305316471}" type="slidenum">
              <a:rPr lang="en-US" sz="1200"/>
              <a:pPr/>
              <a:t>115</a:t>
            </a:fld>
            <a:endParaRPr lang="en-US" sz="1200"/>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CA4FA2-57BE-0D41-8840-748DA81201C6}"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301058" name="Rectangle 2"/>
          <p:cNvSpPr>
            <a:spLocks noGrp="1" noRot="1" noChangeAspect="1" noChangeArrowheads="1"/>
          </p:cNvSpPr>
          <p:nvPr>
            <p:ph type="sldImg"/>
          </p:nvPr>
        </p:nvSpPr>
        <p:spPr>
          <a:solidFill>
            <a:srgbClr val="FFFFFF"/>
          </a:solidFill>
          <a:ln/>
        </p:spPr>
      </p:sp>
      <p:sp>
        <p:nvSpPr>
          <p:cNvPr id="30105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85975E-3F60-844A-A7DF-9E38D9A5EEB2}" type="slidenum">
              <a:rPr lang="en-US" sz="1200">
                <a:solidFill>
                  <a:srgbClr val="000000"/>
                </a:solidFill>
              </a:rPr>
              <a:pPr/>
              <a:t>118</a:t>
            </a:fld>
            <a:endParaRPr lang="en-US" sz="1200">
              <a:solidFill>
                <a:srgbClr val="000000"/>
              </a:solidFill>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61FE75-3B81-7647-B7FD-9FC1C48C015A}" type="slidenum">
              <a:rPr lang="en-US" sz="1200">
                <a:solidFill>
                  <a:srgbClr val="000000"/>
                </a:solidFill>
              </a:rPr>
              <a:pPr/>
              <a:t>119</a:t>
            </a:fld>
            <a:endParaRPr lang="en-US" sz="1200">
              <a:solidFill>
                <a:srgbClr val="000000"/>
              </a:solidFill>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120</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48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9BDE32BD-EFF9-8446-B8EB-B2EBCD386638}" type="slidenum">
              <a:rPr lang="en-US" sz="1200">
                <a:solidFill>
                  <a:srgbClr val="000000"/>
                </a:solidFill>
                <a:latin typeface="Times New Roman" charset="0"/>
              </a:rPr>
              <a:pPr algn="r"/>
              <a:t>121</a:t>
            </a:fld>
            <a:endParaRPr lang="en-US" sz="1200">
              <a:solidFill>
                <a:srgbClr val="000000"/>
              </a:solidFill>
              <a:latin typeface="Times New Roman" charset="0"/>
            </a:endParaRPr>
          </a:p>
        </p:txBody>
      </p:sp>
      <p:sp>
        <p:nvSpPr>
          <p:cNvPr id="1428482" name="Rectangle 2"/>
          <p:cNvSpPr>
            <a:spLocks noGrp="1" noRot="1" noChangeAspect="1" noChangeArrowheads="1" noTextEdit="1"/>
          </p:cNvSpPr>
          <p:nvPr>
            <p:ph type="sldImg"/>
          </p:nvPr>
        </p:nvSpPr>
        <p:spPr>
          <a:ln/>
        </p:spPr>
      </p:sp>
      <p:sp>
        <p:nvSpPr>
          <p:cNvPr id="1428483"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defTabSz="457200"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123</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BB1289-B920-934E-B242-8238BDBBAF35}"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76130" name="Rectangle 2"/>
          <p:cNvSpPr>
            <a:spLocks noGrp="1" noRot="1" noChangeAspect="1" noChangeArrowheads="1"/>
          </p:cNvSpPr>
          <p:nvPr>
            <p:ph type="sldImg"/>
          </p:nvPr>
        </p:nvSpPr>
        <p:spPr>
          <a:solidFill>
            <a:srgbClr val="FFFFFF"/>
          </a:solidFill>
          <a:ln/>
        </p:spPr>
      </p:sp>
      <p:sp>
        <p:nvSpPr>
          <p:cNvPr id="17613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124</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CB5E192-BD3F-634C-A933-1E6DE7469D0C}" type="slidenum">
              <a:rPr lang="en-US" sz="1200"/>
              <a:pPr/>
              <a:t>125</a:t>
            </a:fld>
            <a:endParaRPr lang="en-US" sz="1200"/>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50B3FCA-1425-344F-ADF7-1B807213FC72}" type="slidenum">
              <a:rPr lang="en-US" sz="1200"/>
              <a:pPr/>
              <a:t>126</a:t>
            </a:fld>
            <a:endParaRPr lang="en-US" sz="1200"/>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569835-FAC5-3844-B589-DBF8A3410D28}"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C181B8-0CA6-CC44-97AF-BAB32ACE549D}"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1BFBC9-2F69-B94E-B655-E47C54534C9B}"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C48339-58B6-7043-AE67-A4D8E459204B}"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06FEAE-F83A-F94B-86D0-BC8B71898650}"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3BF6D7-5FF9-3248-9BD0-F03034AA3A4E}" type="slidenum">
              <a:rPr lang="en-US" sz="1200"/>
              <a:pPr/>
              <a:t>132</a:t>
            </a:fld>
            <a:endParaRPr lang="en-US" sz="1200"/>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801135-FB7C-E545-A2CB-3F703FDA7C8B}" type="slidenum">
              <a:rPr lang="en-US" sz="1200"/>
              <a:pPr/>
              <a:t>133</a:t>
            </a:fld>
            <a:endParaRPr lang="en-US" sz="1200"/>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7658F3-DF7A-0843-948F-3C8975397A47}" type="slidenum">
              <a:rPr lang="en-US" sz="1200"/>
              <a:pPr/>
              <a:t>12</a:t>
            </a:fld>
            <a:endParaRPr lang="en-US" sz="1200"/>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kumimoji="1" lang="en-US">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8CC48F-4118-D148-B2A5-79CCA600DF4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61654185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noTextEdit="1"/>
          </p:cNvSpPr>
          <p:nvPr>
            <p:ph type="sldImg"/>
          </p:nvPr>
        </p:nvSpPr>
        <p:spPr>
          <a:ln/>
        </p:spPr>
      </p:sp>
      <p:sp>
        <p:nvSpPr>
          <p:cNvPr id="33280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B695E60-BF0C-3C4A-8DF3-98F248EFEEF2}" type="slidenum">
              <a:rPr lang="en-GB" sz="1200">
                <a:solidFill>
                  <a:prstClr val="white"/>
                </a:solidFill>
              </a:rPr>
              <a:pPr/>
              <a:t>136</a:t>
            </a:fld>
            <a:endParaRPr lang="en-GB" sz="1200">
              <a:solidFill>
                <a:prstClr val="white"/>
              </a:solidFill>
            </a:endParaRPr>
          </a:p>
        </p:txBody>
      </p:sp>
      <p:sp>
        <p:nvSpPr>
          <p:cNvPr id="1356802" name="Rectangle 2"/>
          <p:cNvSpPr>
            <a:spLocks noGrp="1" noRot="1" noChangeAspect="1" noChangeArrowheads="1"/>
          </p:cNvSpPr>
          <p:nvPr>
            <p:ph type="sldImg"/>
          </p:nvPr>
        </p:nvSpPr>
        <p:spPr>
          <a:solidFill>
            <a:srgbClr val="FFFFFF"/>
          </a:solidFill>
          <a:ln/>
        </p:spPr>
      </p:sp>
      <p:sp>
        <p:nvSpPr>
          <p:cNvPr id="13568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7508656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4245E1-7654-8942-9CD8-98E09FC77092}" type="slidenum">
              <a:rPr lang="en-US" sz="1200"/>
              <a:pPr/>
              <a:t>137</a:t>
            </a:fld>
            <a:endParaRPr lang="en-US" sz="1200"/>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EB1BA8-30C9-424F-93EF-4EFCBE1E63AA}" type="slidenum">
              <a:rPr lang="en-US" sz="1200"/>
              <a:pPr/>
              <a:t>138</a:t>
            </a:fld>
            <a:endParaRPr lang="en-US" sz="1200"/>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2FB846-86E3-AD42-A649-BE87D82DEB91}" type="slidenum">
              <a:rPr lang="en-US" sz="1200"/>
              <a:pPr/>
              <a:t>139</a:t>
            </a:fld>
            <a:endParaRPr lang="en-US" sz="1200"/>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4735BD-8F4B-E34C-BA8B-AAE774032D73}" type="slidenum">
              <a:rPr lang="en-GB" sz="1200">
                <a:solidFill>
                  <a:prstClr val="white"/>
                </a:solidFill>
              </a:rPr>
              <a:pPr/>
              <a:t>140</a:t>
            </a:fld>
            <a:endParaRPr lang="en-GB" sz="1200">
              <a:solidFill>
                <a:prstClr val="white"/>
              </a:solidFill>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141</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142</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143</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78D7E7D-1D89-B545-9628-AAAD4508C39B}" type="slidenum">
              <a:rPr lang="en-US" sz="1200">
                <a:solidFill>
                  <a:srgbClr val="000000"/>
                </a:solidFill>
              </a:rPr>
              <a:pPr/>
              <a:t>14</a:t>
            </a:fld>
            <a:endParaRPr lang="en-US" sz="1200">
              <a:solidFill>
                <a:srgbClr val="000000"/>
              </a:solidFill>
            </a:endParaRPr>
          </a:p>
        </p:txBody>
      </p:sp>
      <p:sp>
        <p:nvSpPr>
          <p:cNvPr id="180226" name="Rectangle 2"/>
          <p:cNvSpPr>
            <a:spLocks noGrp="1" noRot="1" noChangeAspect="1" noChangeArrowheads="1"/>
          </p:cNvSpPr>
          <p:nvPr>
            <p:ph type="sldImg"/>
          </p:nvPr>
        </p:nvSpPr>
        <p:spPr>
          <a:solidFill>
            <a:srgbClr val="FFFFFF"/>
          </a:solidFill>
          <a:ln/>
        </p:spPr>
      </p:sp>
      <p:sp>
        <p:nvSpPr>
          <p:cNvPr id="1802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first three chapters of Scripture have many parallels in the last three chapters.</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D5A044-BF7A-B247-B72B-781E2D5B7514}" type="slidenum">
              <a:rPr lang="en-US">
                <a:solidFill>
                  <a:prstClr val="black"/>
                </a:solidFill>
                <a:latin typeface="Calibri"/>
              </a:rPr>
              <a:pPr/>
              <a:t>144</a:t>
            </a:fld>
            <a:endParaRPr lang="en-US">
              <a:solidFill>
                <a:prstClr val="black"/>
              </a:solidFill>
              <a:latin typeface="Calibri"/>
            </a:endParaRPr>
          </a:p>
        </p:txBody>
      </p:sp>
      <p:sp>
        <p:nvSpPr>
          <p:cNvPr id="24883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48835" name="Rectangle 1027"/>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7E27D5-B672-0B41-9F26-2F00127CA6BC}" type="slidenum">
              <a:rPr lang="en-US">
                <a:solidFill>
                  <a:prstClr val="black"/>
                </a:solidFill>
                <a:latin typeface="Calibri"/>
              </a:rPr>
              <a:pPr/>
              <a:t>145</a:t>
            </a:fld>
            <a:endParaRPr lang="en-US">
              <a:solidFill>
                <a:prstClr val="black"/>
              </a:solidFill>
              <a:latin typeface="Calibri"/>
            </a:endParaRPr>
          </a:p>
        </p:txBody>
      </p:sp>
      <p:sp>
        <p:nvSpPr>
          <p:cNvPr id="273410" name="Rectangle 1026"/>
          <p:cNvSpPr>
            <a:spLocks noGrp="1" noRot="1" noChangeAspect="1" noChangeArrowheads="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7341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EC95C1E-6B93-FC4A-BA9C-B30106CAE964}" type="slidenum">
              <a:rPr lang="en-US" sz="1200" smtClean="0">
                <a:solidFill>
                  <a:prstClr val="black"/>
                </a:solidFill>
              </a:rPr>
              <a:pPr algn="r"/>
              <a:t>146</a:t>
            </a:fld>
            <a:endParaRPr lang="en-US" sz="1200">
              <a:solidFill>
                <a:prstClr val="black"/>
              </a:solidFill>
            </a:endParaRPr>
          </a:p>
        </p:txBody>
      </p:sp>
      <p:sp>
        <p:nvSpPr>
          <p:cNvPr id="150530" name="Rectangle 2"/>
          <p:cNvSpPr>
            <a:spLocks noGrp="1" noRot="1" noChangeAspect="1" noChangeArrowheads="1"/>
          </p:cNvSpPr>
          <p:nvPr>
            <p:ph type="sldImg"/>
          </p:nvPr>
        </p:nvSpPr>
        <p:spPr>
          <a:xfrm>
            <a:off x="1104900" y="676275"/>
            <a:ext cx="4603750" cy="3452813"/>
          </a:xfrm>
          <a:solidFill>
            <a:srgbClr val="FFFFFF"/>
          </a:solidFill>
          <a:ln/>
        </p:spPr>
      </p:sp>
      <p:sp>
        <p:nvSpPr>
          <p:cNvPr id="15053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r>
              <a:rPr lang="en-US" dirty="0">
                <a:latin typeface="Times New Roman" charset="0"/>
                <a:ea typeface="ＭＳ Ｐゴシック" charset="0"/>
                <a:cs typeface="ＭＳ Ｐゴシック" charset="0"/>
              </a:rPr>
              <a:t>God the Spirit invites you.</a:t>
            </a:r>
          </a:p>
          <a:p>
            <a:r>
              <a:rPr lang="en-US" dirty="0">
                <a:latin typeface="Times New Roman" charset="0"/>
                <a:ea typeface="ＭＳ Ｐゴシック" charset="0"/>
                <a:cs typeface="ＭＳ Ｐゴシック" charset="0"/>
              </a:rPr>
              <a:t>The Church</a:t>
            </a:r>
            <a:r>
              <a:rPr lang="en-US" baseline="0" dirty="0">
                <a:latin typeface="Times New Roman" charset="0"/>
                <a:ea typeface="ＭＳ Ｐゴシック" charset="0"/>
                <a:cs typeface="ＭＳ Ｐゴシック" charset="0"/>
              </a:rPr>
              <a:t> invites you.</a:t>
            </a:r>
          </a:p>
          <a:p>
            <a:r>
              <a:rPr lang="en-US" baseline="0" dirty="0">
                <a:latin typeface="Times New Roman" charset="0"/>
                <a:ea typeface="ＭＳ Ｐゴシック" charset="0"/>
                <a:cs typeface="ＭＳ Ｐゴシック" charset="0"/>
              </a:rPr>
              <a:t>Anyone who hears this also invites you.</a:t>
            </a:r>
          </a:p>
          <a:p>
            <a:r>
              <a:rPr lang="en-US" baseline="0" dirty="0">
                <a:latin typeface="Times New Roman" charset="0"/>
                <a:ea typeface="ＭＳ Ｐゴシック" charset="0"/>
                <a:cs typeface="ＭＳ Ｐゴシック" charset="0"/>
              </a:rPr>
              <a:t>Invites you to what?</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Every</a:t>
            </a:r>
            <a:r>
              <a:rPr lang="en-US" baseline="0" dirty="0">
                <a:latin typeface="Times New Roman" charset="0"/>
                <a:ea typeface="ＭＳ Ｐゴシック" charset="0"/>
                <a:cs typeface="ＭＳ Ｐゴシック" charset="0"/>
              </a:rPr>
              <a:t> one of us is invited to believe in Jesus Christ under the image of freely drinking from water that grants eternal life.</a:t>
            </a:r>
          </a:p>
          <a:p>
            <a:r>
              <a:rPr lang="en-US" baseline="0" dirty="0">
                <a:latin typeface="Times New Roman" charset="0"/>
                <a:ea typeface="ＭＳ Ｐゴシック" charset="0"/>
                <a:cs typeface="ＭＳ Ｐゴシック" charset="0"/>
              </a:rPr>
              <a:t>Do you want eternal life?  Then come in belief.</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147</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3A79D6-4080-104A-A94B-7E63CC127D7F}" type="slidenum">
              <a:rPr lang="en-US" sz="1200"/>
              <a:pPr/>
              <a:t>148</a:t>
            </a:fld>
            <a:endParaRPr lang="en-US" sz="1200"/>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6546376" y="8774669"/>
            <a:ext cx="311624" cy="369332"/>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149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xfrm>
            <a:off x="914400" y="4368801"/>
            <a:ext cx="918799" cy="36933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B015330-58B2-FA4A-9B2A-146D76F809B6}" type="slidenum">
              <a:rPr lang="en-GB" sz="1200">
                <a:solidFill>
                  <a:srgbClr val="000000"/>
                </a:solidFill>
                <a:latin typeface="Comic Sans MS" charset="0"/>
              </a:rPr>
              <a:pPr/>
              <a:t>15</a:t>
            </a:fld>
            <a:endParaRPr lang="en-GB" sz="1200">
              <a:solidFill>
                <a:srgbClr val="000000"/>
              </a:solidFill>
              <a:latin typeface="Comic Sans MS" charset="0"/>
            </a:endParaRPr>
          </a:p>
        </p:txBody>
      </p:sp>
      <p:sp>
        <p:nvSpPr>
          <p:cNvPr id="182274"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E03E8E46-2A80-0C40-92AC-CDBF0B639B86}" type="slidenum">
              <a:rPr lang="en-GB" sz="1200">
                <a:solidFill>
                  <a:srgbClr val="FFFFFF"/>
                </a:solidFill>
                <a:latin typeface="Comic Sans MS" charset="0"/>
              </a:rPr>
              <a:pPr algn="r"/>
              <a:t>15</a:t>
            </a:fld>
            <a:endParaRPr lang="en-GB" sz="1200">
              <a:solidFill>
                <a:srgbClr val="FFFFFF"/>
              </a:solidFill>
              <a:latin typeface="Comic Sans MS"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 last beginning</a:t>
            </a:r>
            <a:r>
              <a:rPr lang="en-US" altLang="zh-TW">
                <a:latin typeface="Times New Roman" charset="0"/>
                <a:ea typeface="ＭＳ Ｐゴシック" charset="0"/>
                <a:cs typeface="ＭＳ Ｐゴシック" charset="0"/>
              </a:rPr>
              <a:t>=</a:t>
            </a:r>
            <a:r>
              <a:rPr lang="zh-CN" altLang="en-US">
                <a:latin typeface="Times New Roman" charset="0"/>
                <a:ea typeface="宋体" charset="0"/>
                <a:cs typeface="宋体" charset="0"/>
              </a:rPr>
              <a:t>最后一个开始 </a:t>
            </a:r>
            <a:r>
              <a:rPr lang="en-US" altLang="zh-CN">
                <a:latin typeface="Times New Roman" charset="0"/>
                <a:ea typeface="宋体" charset="0"/>
                <a:cs typeface="宋体" charset="0"/>
              </a:rPr>
              <a:t>, Revelation 21:9-22: 5=</a:t>
            </a:r>
            <a:r>
              <a:rPr lang="zh-TW" altLang="en-US">
                <a:latin typeface="Times New Roman" charset="0"/>
                <a:ea typeface="宋体" charset="0"/>
                <a:cs typeface="宋体" charset="0"/>
              </a:rPr>
              <a:t>启示录</a:t>
            </a:r>
            <a:r>
              <a:rPr lang="en-US" altLang="zh-TW">
                <a:latin typeface="Times New Roman" charset="0"/>
                <a:ea typeface="宋体" charset="0"/>
                <a:cs typeface="宋体" charset="0"/>
              </a:rPr>
              <a:t>21:9</a:t>
            </a:r>
            <a:r>
              <a:rPr lang="zh-TW" altLang="en-US">
                <a:latin typeface="Times New Roman" charset="0"/>
                <a:ea typeface="宋体" charset="0"/>
                <a:cs typeface="宋体" charset="0"/>
              </a:rPr>
              <a:t> </a:t>
            </a:r>
            <a:r>
              <a:rPr lang="en-US" altLang="zh-TW">
                <a:latin typeface="Times New Roman" charset="0"/>
                <a:ea typeface="宋体" charset="0"/>
                <a:cs typeface="宋体" charset="0"/>
              </a:rPr>
              <a:t>-22:5</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D750DB-DD68-3442-91A6-EE0A590F2C62}" type="slidenum">
              <a:rPr lang="en-US" sz="1200">
                <a:solidFill>
                  <a:srgbClr val="000000"/>
                </a:solidFill>
                <a:latin typeface="Comic Sans MS" charset="0"/>
              </a:rPr>
              <a:pPr/>
              <a:t>16</a:t>
            </a:fld>
            <a:endParaRPr lang="en-US" sz="1200">
              <a:solidFill>
                <a:srgbClr val="000000"/>
              </a:solidFill>
              <a:latin typeface="Comic Sans MS" charset="0"/>
            </a:endParaRPr>
          </a:p>
        </p:txBody>
      </p:sp>
      <p:sp>
        <p:nvSpPr>
          <p:cNvPr id="184322" name="Rectangle 2"/>
          <p:cNvSpPr>
            <a:spLocks noGrp="1" noRot="1" noChangeAspect="1" noChangeArrowheads="1"/>
          </p:cNvSpPr>
          <p:nvPr>
            <p:ph type="sldImg"/>
          </p:nvPr>
        </p:nvSpPr>
        <p:spPr>
          <a:xfrm>
            <a:off x="1130300" y="674688"/>
            <a:ext cx="4597400" cy="3448050"/>
          </a:xfrm>
          <a:solidFill>
            <a:srgbClr val="FFFFFF"/>
          </a:solidFill>
          <a:ln/>
        </p:spPr>
      </p:sp>
      <p:sp>
        <p:nvSpPr>
          <p:cNvPr id="18432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6778EE-0706-204C-AC99-DD1F6C21E053}" type="slidenum">
              <a:rPr lang="en-US" sz="1200">
                <a:solidFill>
                  <a:srgbClr val="000000"/>
                </a:solidFill>
              </a:rPr>
              <a:pPr/>
              <a:t>17</a:t>
            </a:fld>
            <a:endParaRPr lang="en-US" sz="1200">
              <a:solidFill>
                <a:srgbClr val="000000"/>
              </a:solidFill>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B8AAFB8-529F-FA4A-892F-B38F961356FE}" type="slidenum">
              <a:rPr lang="en-US" sz="1200">
                <a:solidFill>
                  <a:srgbClr val="000000"/>
                </a:solidFill>
              </a:rPr>
              <a:pPr/>
              <a:t>18</a:t>
            </a:fld>
            <a:endParaRPr lang="en-US" sz="1200">
              <a:solidFill>
                <a:srgbClr val="000000"/>
              </a:solidFill>
            </a:endParaRPr>
          </a:p>
        </p:txBody>
      </p:sp>
      <p:sp>
        <p:nvSpPr>
          <p:cNvPr id="1252354" name="Rectangle 2"/>
          <p:cNvSpPr>
            <a:spLocks noGrp="1" noRot="1" noChangeAspect="1" noChangeArrowheads="1"/>
          </p:cNvSpPr>
          <p:nvPr>
            <p:ph type="sldImg"/>
          </p:nvPr>
        </p:nvSpPr>
        <p:spPr>
          <a:xfrm>
            <a:off x="1131888" y="703263"/>
            <a:ext cx="4586287" cy="3440112"/>
          </a:xfrm>
          <a:solidFill>
            <a:srgbClr val="FFFFFF"/>
          </a:solidFill>
          <a:ln/>
        </p:spPr>
      </p:sp>
      <p:sp>
        <p:nvSpPr>
          <p:cNvPr id="125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48C36B-29F6-DD42-9CDE-5F61C14327FB}" type="slidenum">
              <a:rPr lang="en-US" sz="1200">
                <a:solidFill>
                  <a:srgbClr val="000000"/>
                </a:solidFill>
              </a:rPr>
              <a:pPr/>
              <a:t>19</a:t>
            </a:fld>
            <a:endParaRPr lang="en-US" sz="1200">
              <a:solidFill>
                <a:srgbClr val="000000"/>
              </a:solidFill>
            </a:endParaRPr>
          </a:p>
        </p:txBody>
      </p:sp>
      <p:sp>
        <p:nvSpPr>
          <p:cNvPr id="1254402" name="Rectangle 2"/>
          <p:cNvSpPr>
            <a:spLocks noGrp="1" noRot="1" noChangeAspect="1" noChangeArrowheads="1"/>
          </p:cNvSpPr>
          <p:nvPr>
            <p:ph type="sldImg"/>
          </p:nvPr>
        </p:nvSpPr>
        <p:spPr>
          <a:xfrm>
            <a:off x="1131888" y="703263"/>
            <a:ext cx="4586287" cy="3440112"/>
          </a:xfrm>
          <a:solidFill>
            <a:srgbClr val="FFFFFF"/>
          </a:solidFill>
          <a:ln/>
        </p:spPr>
      </p:sp>
      <p:sp>
        <p:nvSpPr>
          <p:cNvPr id="125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5C9CDF-EA2A-E94B-B219-479E5A110236}" type="slidenum">
              <a:rPr lang="en-US" sz="1200">
                <a:solidFill>
                  <a:srgbClr val="000000"/>
                </a:solidFill>
                <a:latin typeface="Comic Sans MS" charset="0"/>
              </a:rPr>
              <a:pPr/>
              <a:t>20</a:t>
            </a:fld>
            <a:endParaRPr lang="en-US" sz="1200">
              <a:solidFill>
                <a:srgbClr val="000000"/>
              </a:solidFill>
              <a:latin typeface="Comic Sans MS" charset="0"/>
            </a:endParaRPr>
          </a:p>
        </p:txBody>
      </p:sp>
      <p:sp>
        <p:nvSpPr>
          <p:cNvPr id="194562" name="Rectangle 2"/>
          <p:cNvSpPr>
            <a:spLocks noGrp="1" noRot="1" noChangeAspect="1" noChangeArrowheads="1"/>
          </p:cNvSpPr>
          <p:nvPr>
            <p:ph type="sldImg"/>
          </p:nvPr>
        </p:nvSpPr>
        <p:spPr>
          <a:xfrm>
            <a:off x="1131888" y="703263"/>
            <a:ext cx="4586287" cy="3440112"/>
          </a:xfrm>
          <a:solidFill>
            <a:srgbClr val="FFFFFF"/>
          </a:solidFill>
          <a:ln/>
        </p:spPr>
      </p:sp>
      <p:sp>
        <p:nvSpPr>
          <p:cNvPr id="19456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044756-B404-594B-AFAD-ED149A07DEEB}" type="slidenum">
              <a:rPr lang="en-US">
                <a:solidFill>
                  <a:prstClr val="black"/>
                </a:solidFill>
                <a:latin typeface="Calibri"/>
              </a:rPr>
              <a:pPr/>
              <a:t>2</a:t>
            </a:fld>
            <a:endParaRPr lang="en-US">
              <a:solidFill>
                <a:prstClr val="black"/>
              </a:solidFill>
              <a:latin typeface="Calibri"/>
            </a:endParaRPr>
          </a:p>
        </p:txBody>
      </p:sp>
      <p:sp>
        <p:nvSpPr>
          <p:cNvPr id="13209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3209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B95651-9FCA-054A-8D09-F21B18D36DB8}" type="slidenum">
              <a:rPr lang="en-US" sz="1200">
                <a:solidFill>
                  <a:srgbClr val="000000"/>
                </a:solidFill>
                <a:latin typeface="Comic Sans MS" charset="0"/>
              </a:rPr>
              <a:pPr/>
              <a:t>21</a:t>
            </a:fld>
            <a:endParaRPr lang="en-US" sz="1200">
              <a:solidFill>
                <a:srgbClr val="000000"/>
              </a:solidFill>
              <a:latin typeface="Comic Sans MS" charset="0"/>
            </a:endParaRPr>
          </a:p>
        </p:txBody>
      </p:sp>
      <p:sp>
        <p:nvSpPr>
          <p:cNvPr id="196610" name="Rectangle 2"/>
          <p:cNvSpPr>
            <a:spLocks noGrp="1" noRot="1" noChangeAspect="1" noChangeArrowheads="1"/>
          </p:cNvSpPr>
          <p:nvPr>
            <p:ph type="sldImg"/>
          </p:nvPr>
        </p:nvSpPr>
        <p:spPr>
          <a:xfrm>
            <a:off x="1131888" y="703263"/>
            <a:ext cx="4586287" cy="3440112"/>
          </a:xfrm>
          <a:solidFill>
            <a:srgbClr val="FFFFFF"/>
          </a:solidFill>
          <a:ln/>
        </p:spPr>
      </p:sp>
      <p:sp>
        <p:nvSpPr>
          <p:cNvPr id="196611"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6678EA-FFED-B546-A78E-D3A604F57DCF}" type="slidenum">
              <a:rPr lang="en-US" sz="1200">
                <a:solidFill>
                  <a:srgbClr val="000000"/>
                </a:solidFill>
                <a:latin typeface="Comic Sans MS" charset="0"/>
              </a:rPr>
              <a:pPr/>
              <a:t>22</a:t>
            </a:fld>
            <a:endParaRPr lang="en-US" sz="1200">
              <a:solidFill>
                <a:srgbClr val="000000"/>
              </a:solidFill>
              <a:latin typeface="Comic Sans MS" charset="0"/>
            </a:endParaRPr>
          </a:p>
        </p:txBody>
      </p:sp>
      <p:sp>
        <p:nvSpPr>
          <p:cNvPr id="198658" name="Rectangle 2"/>
          <p:cNvSpPr>
            <a:spLocks noGrp="1" noRot="1" noChangeAspect="1" noChangeArrowheads="1"/>
          </p:cNvSpPr>
          <p:nvPr>
            <p:ph type="sldImg"/>
          </p:nvPr>
        </p:nvSpPr>
        <p:spPr>
          <a:xfrm>
            <a:off x="1131888" y="703263"/>
            <a:ext cx="4586287" cy="3440112"/>
          </a:xfrm>
          <a:solidFill>
            <a:srgbClr val="FFFFFF"/>
          </a:solidFill>
          <a:ln/>
        </p:spPr>
      </p:sp>
      <p:sp>
        <p:nvSpPr>
          <p:cNvPr id="1986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AABD07-5DB2-1A45-8004-03EF56017D38}" type="slidenum">
              <a:rPr lang="en-US" sz="1200">
                <a:solidFill>
                  <a:srgbClr val="000000"/>
                </a:solidFill>
                <a:latin typeface="Comic Sans MS" charset="0"/>
              </a:rPr>
              <a:pPr/>
              <a:t>23</a:t>
            </a:fld>
            <a:endParaRPr lang="en-US" sz="1200">
              <a:solidFill>
                <a:srgbClr val="000000"/>
              </a:solidFill>
              <a:latin typeface="Comic Sans MS" charset="0"/>
            </a:endParaRPr>
          </a:p>
        </p:txBody>
      </p:sp>
      <p:sp>
        <p:nvSpPr>
          <p:cNvPr id="200706" name="Rectangle 2"/>
          <p:cNvSpPr>
            <a:spLocks noGrp="1" noRot="1" noChangeAspect="1" noChangeArrowheads="1"/>
          </p:cNvSpPr>
          <p:nvPr>
            <p:ph type="sldImg"/>
          </p:nvPr>
        </p:nvSpPr>
        <p:spPr>
          <a:xfrm>
            <a:off x="1131888" y="703263"/>
            <a:ext cx="4586287" cy="3440112"/>
          </a:xfrm>
          <a:solidFill>
            <a:srgbClr val="FFFFFF"/>
          </a:solidFill>
          <a:ln/>
        </p:spPr>
      </p:sp>
      <p:sp>
        <p:nvSpPr>
          <p:cNvPr id="2007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6B13C6-C10F-6649-A00B-60125AEB6E82}" type="slidenum">
              <a:rPr lang="en-US" sz="1200">
                <a:solidFill>
                  <a:srgbClr val="000000"/>
                </a:solidFill>
                <a:latin typeface="Comic Sans MS" charset="0"/>
              </a:rPr>
              <a:pPr/>
              <a:t>24</a:t>
            </a:fld>
            <a:endParaRPr lang="en-US" sz="1200">
              <a:solidFill>
                <a:srgbClr val="000000"/>
              </a:solidFill>
              <a:latin typeface="Comic Sans MS" charset="0"/>
            </a:endParaRPr>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8AF1AD2-E5C4-A04D-9F37-6698072E43C8}" type="slidenum">
              <a:rPr lang="en-US" sz="1200">
                <a:solidFill>
                  <a:srgbClr val="000000"/>
                </a:solidFill>
              </a:rPr>
              <a:pPr/>
              <a:t>25</a:t>
            </a:fld>
            <a:endParaRPr lang="en-US" sz="1200">
              <a:solidFill>
                <a:srgbClr val="000000"/>
              </a:solidFill>
            </a:endParaRPr>
          </a:p>
        </p:txBody>
      </p:sp>
      <p:sp>
        <p:nvSpPr>
          <p:cNvPr id="1264642" name="Rectangle 2"/>
          <p:cNvSpPr>
            <a:spLocks noGrp="1" noRot="1" noChangeAspect="1" noChangeArrowheads="1"/>
          </p:cNvSpPr>
          <p:nvPr>
            <p:ph type="sldImg"/>
          </p:nvPr>
        </p:nvSpPr>
        <p:spPr>
          <a:xfrm>
            <a:off x="1150938" y="692150"/>
            <a:ext cx="4556125" cy="3416300"/>
          </a:xfrm>
          <a:solidFill>
            <a:srgbClr val="FFFFFF"/>
          </a:solidFill>
          <a:ln/>
        </p:spPr>
      </p:sp>
      <p:sp>
        <p:nvSpPr>
          <p:cNvPr id="1264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40241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38AA93-5A19-D14C-AD3E-A9AF1BC115A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227330" name="Rectangle 2"/>
          <p:cNvSpPr>
            <a:spLocks noGrp="1" noRot="1" noChangeAspect="1" noChangeArrowheads="1"/>
          </p:cNvSpPr>
          <p:nvPr>
            <p:ph type="sldImg"/>
          </p:nvPr>
        </p:nvSpPr>
        <p:spPr>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Creation in Genesis 1–2 is repeated In the Restored, New Creation in Rev 21–22</a:t>
            </a:r>
          </a:p>
          <a:p>
            <a:r>
              <a:rPr lang="en-US">
                <a:latin typeface="Times New Roman" charset="0"/>
                <a:ea typeface="ＭＳ Ｐゴシック" charset="0"/>
                <a:cs typeface="ＭＳ Ｐゴシック" charset="0"/>
              </a:rPr>
              <a:t>Man was created to rule over the fish, birds, and land animals (Gen. 1:28) but he gave over his rule over to the god of this world, Satan (2 Cor. 4:4)</a:t>
            </a:r>
          </a:p>
          <a:p>
            <a:r>
              <a:rPr lang="en-US">
                <a:latin typeface="Times New Roman" charset="0"/>
                <a:ea typeface="ＭＳ Ｐゴシック" charset="0"/>
                <a:cs typeface="ＭＳ Ｐゴシック" charset="0"/>
              </a:rPr>
              <a:t>However, this rule is restored during the 1000-year reign of the saints (Rev. 20:4-6)</a:t>
            </a:r>
          </a:p>
          <a:p>
            <a:r>
              <a:rPr lang="en-US">
                <a:latin typeface="Times New Roman" charset="0"/>
                <a:ea typeface="ＭＳ Ｐゴシック" charset="0"/>
                <a:cs typeface="ＭＳ Ｐゴシック" charset="0"/>
              </a:rPr>
              <a:t>But Christ is the central Person of history: both as Lamb (Redeemer) and as Lion (Ruler of all creation in the line of David)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2413C5-F7CE-4C4A-BCB7-600C62BD87A7}" type="slidenum">
              <a:rPr lang="en-US" sz="1200">
                <a:solidFill>
                  <a:srgbClr val="000000"/>
                </a:solidFill>
                <a:latin typeface="Comic Sans MS" charset="0"/>
              </a:rPr>
              <a:pPr/>
              <a:t>27</a:t>
            </a:fld>
            <a:endParaRPr lang="en-US" sz="1200">
              <a:solidFill>
                <a:srgbClr val="000000"/>
              </a:solidFill>
              <a:latin typeface="Comic Sans MS" charset="0"/>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8595E5B-42BE-504C-B921-19471C8A2AFB}" type="slidenum">
              <a:rPr lang="en-US" sz="1200">
                <a:solidFill>
                  <a:srgbClr val="000000"/>
                </a:solidFill>
                <a:latin typeface="Comic Sans MS" charset="0"/>
              </a:rPr>
              <a:pPr/>
              <a:t>28</a:t>
            </a:fld>
            <a:endParaRPr lang="en-US" sz="1200">
              <a:solidFill>
                <a:srgbClr val="000000"/>
              </a:solidFill>
              <a:latin typeface="Comic Sans MS" charset="0"/>
            </a:endParaRPr>
          </a:p>
        </p:txBody>
      </p:sp>
      <p:sp>
        <p:nvSpPr>
          <p:cNvPr id="208898" name="Rectangle 2"/>
          <p:cNvSpPr>
            <a:spLocks noGrp="1" noRot="1" noChangeAspect="1" noChangeArrowheads="1"/>
          </p:cNvSpPr>
          <p:nvPr>
            <p:ph type="sldImg"/>
          </p:nvPr>
        </p:nvSpPr>
        <p:spPr>
          <a:xfrm>
            <a:off x="1150938" y="692150"/>
            <a:ext cx="4556125" cy="3416300"/>
          </a:xfrm>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92B692-8495-154E-86DC-240C9E8CF9E1}" type="slidenum">
              <a:rPr lang="en-US" sz="1200"/>
              <a:pPr/>
              <a:t>29</a:t>
            </a:fld>
            <a:endParaRPr lang="en-US" sz="1200"/>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F946D3-6D12-F044-926D-C91C0BBE04A6}" type="slidenum">
              <a:rPr lang="en-US" sz="1200"/>
              <a:pPr/>
              <a:t>30</a:t>
            </a:fld>
            <a:endParaRPr lang="en-US" sz="1200"/>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BA5EF5-8374-DC4E-AD92-7D2DDED06594}" type="slidenum">
              <a:rPr lang="en-GB" sz="1200">
                <a:solidFill>
                  <a:prstClr val="white"/>
                </a:solidFill>
              </a:rPr>
              <a:pPr/>
              <a:t>3</a:t>
            </a:fld>
            <a:endParaRPr lang="en-GB" sz="1200">
              <a:solidFill>
                <a:prstClr val="white"/>
              </a:solidFill>
            </a:endParaRPr>
          </a:p>
        </p:txBody>
      </p:sp>
      <p:sp>
        <p:nvSpPr>
          <p:cNvPr id="1280002" name="Rectangle 2"/>
          <p:cNvSpPr>
            <a:spLocks noGrp="1" noRot="1" noChangeAspect="1" noChangeArrowheads="1"/>
          </p:cNvSpPr>
          <p:nvPr>
            <p:ph type="sldImg"/>
          </p:nvPr>
        </p:nvSpPr>
        <p:spPr>
          <a:solidFill>
            <a:srgbClr val="FFFFFF"/>
          </a:solidFill>
          <a:ln/>
        </p:spPr>
      </p:sp>
      <p:sp>
        <p:nvSpPr>
          <p:cNvPr id="128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AF1AF4-876E-7D4F-888E-B59DECBE3395}"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678745A-4304-114D-B8FD-046AF273210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E3C621-69A4-164C-9E1F-511935DDEFF5}" type="slidenum">
              <a:rPr lang="en-US" sz="1200"/>
              <a:pPr/>
              <a:t>33</a:t>
            </a:fld>
            <a:endParaRPr lang="en-US" sz="1200"/>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333BBB-58E7-B448-B9E3-B579688C1684}" type="slidenum">
              <a:rPr lang="en-US" sz="1200"/>
              <a:pPr/>
              <a:t>34</a:t>
            </a:fld>
            <a:endParaRPr lang="en-US" sz="1200"/>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FE98AF-88C0-014E-A7DD-DAF62461C121}" type="slidenum">
              <a:rPr lang="en-US" sz="1200"/>
              <a:pPr/>
              <a:t>35</a:t>
            </a:fld>
            <a:endParaRPr lang="en-US" sz="1200"/>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977240-DFB8-2745-8C75-DA877094580B}" type="slidenum">
              <a:rPr lang="en-US">
                <a:solidFill>
                  <a:prstClr val="black"/>
                </a:solidFill>
                <a:latin typeface="Calibri"/>
              </a:rPr>
              <a:pPr/>
              <a:t>36</a:t>
            </a:fld>
            <a:endParaRPr lang="en-US">
              <a:solidFill>
                <a:prstClr val="black"/>
              </a:solidFill>
              <a:latin typeface="Calibri"/>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10566A-0A80-0140-8099-84846E3368B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91266" name="Rectangle 2"/>
          <p:cNvSpPr>
            <a:spLocks noGrp="1" noRot="1" noChangeAspect="1" noChangeArrowheads="1"/>
          </p:cNvSpPr>
          <p:nvPr>
            <p:ph type="sldImg"/>
          </p:nvPr>
        </p:nvSpPr>
        <p:spPr>
          <a:solidFill>
            <a:srgbClr val="FFFFFF"/>
          </a:solidFill>
          <a:ln/>
        </p:spPr>
      </p:sp>
      <p:sp>
        <p:nvSpPr>
          <p:cNvPr id="12912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65592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38</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660220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39</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890938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40</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01453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9534BA-B744-5240-85DE-2F0481120BBA}" type="slidenum">
              <a:rPr lang="en-GB" sz="1200">
                <a:solidFill>
                  <a:srgbClr val="FFFFFF"/>
                </a:solidFill>
              </a:rPr>
              <a:pPr/>
              <a:t>4</a:t>
            </a:fld>
            <a:endParaRPr lang="en-GB" sz="1200">
              <a:solidFill>
                <a:srgbClr val="FFFFFF"/>
              </a:solidFill>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41</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633238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410566A-0A80-0140-8099-84846E3368B6}" type="slidenum">
              <a:rPr lang="en-GB" sz="1200">
                <a:solidFill>
                  <a:prstClr val="white"/>
                </a:solidFill>
              </a:rPr>
              <a:pPr/>
              <a:t>42</a:t>
            </a:fld>
            <a:endParaRPr lang="en-GB" sz="1200">
              <a:solidFill>
                <a:prstClr val="white"/>
              </a:solidFill>
            </a:endParaRPr>
          </a:p>
        </p:txBody>
      </p:sp>
      <p:sp>
        <p:nvSpPr>
          <p:cNvPr id="1291266" name="Rectangle 2"/>
          <p:cNvSpPr>
            <a:spLocks noGrp="1" noRot="1" noChangeAspect="1" noChangeArrowheads="1"/>
          </p:cNvSpPr>
          <p:nvPr>
            <p:ph type="sldImg"/>
          </p:nvPr>
        </p:nvSpPr>
        <p:spPr>
          <a:solidFill>
            <a:srgbClr val="FFFFFF"/>
          </a:solidFill>
          <a:ln/>
        </p:spPr>
      </p:sp>
      <p:sp>
        <p:nvSpPr>
          <p:cNvPr id="12912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A358FB2-0DA8-7448-9C13-15643F79AAEB}" type="slidenum">
              <a:rPr lang="en-GB" sz="1200">
                <a:solidFill>
                  <a:prstClr val="white"/>
                </a:solidFill>
              </a:rPr>
              <a:pPr/>
              <a:t>43</a:t>
            </a:fld>
            <a:endParaRPr lang="en-GB" sz="1200">
              <a:solidFill>
                <a:prstClr val="white"/>
              </a:solidFill>
            </a:endParaRPr>
          </a:p>
        </p:txBody>
      </p:sp>
      <p:sp>
        <p:nvSpPr>
          <p:cNvPr id="1293314" name="Rectangle 2"/>
          <p:cNvSpPr>
            <a:spLocks noGrp="1" noRot="1" noChangeAspect="1" noChangeArrowheads="1"/>
          </p:cNvSpPr>
          <p:nvPr>
            <p:ph type="sldImg"/>
          </p:nvPr>
        </p:nvSpPr>
        <p:spPr>
          <a:solidFill>
            <a:srgbClr val="FFFFFF"/>
          </a:solidFill>
          <a:ln/>
        </p:spPr>
      </p:sp>
      <p:sp>
        <p:nvSpPr>
          <p:cNvPr id="129331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DB62DB-6962-7644-BA7C-BEDCCB6547D1}" type="slidenum">
              <a:rPr lang="en-US" sz="1200"/>
              <a:pPr/>
              <a:t>44</a:t>
            </a:fld>
            <a:endParaRPr lang="en-US" sz="1200"/>
          </a:p>
        </p:txBody>
      </p:sp>
      <p:sp>
        <p:nvSpPr>
          <p:cNvPr id="225282" name="Rectangle 1026"/>
          <p:cNvSpPr>
            <a:spLocks noGrp="1" noRot="1" noChangeAspect="1" noChangeArrowheads="1"/>
          </p:cNvSpPr>
          <p:nvPr>
            <p:ph type="sldImg"/>
          </p:nvPr>
        </p:nvSpPr>
        <p:spPr>
          <a:solidFill>
            <a:srgbClr val="FFFFFF"/>
          </a:solidFill>
          <a:ln/>
        </p:spPr>
      </p:sp>
      <p:sp>
        <p:nvSpPr>
          <p:cNvPr id="2252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BB4968-C7E9-6747-BEE9-ABA413F08DA2}" type="slidenum">
              <a:rPr kumimoji="0" lang="en-GB" sz="1200" b="1"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sz="1200" b="1"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dirty="0">
                <a:latin typeface="Arial"/>
                <a:ea typeface="ＭＳ Ｐゴシック" charset="0"/>
                <a:cs typeface="Arial"/>
              </a:rPr>
              <a:t>• Creation in Genesis 1–2 • is repeated In the Restored, New Creation in Rev 21–22</a:t>
            </a:r>
          </a:p>
          <a:p>
            <a:r>
              <a:rPr lang="en-US" dirty="0">
                <a:latin typeface="Arial"/>
                <a:ea typeface="ＭＳ Ｐゴシック" charset="0"/>
                <a:cs typeface="Arial"/>
              </a:rPr>
              <a:t>• Man was created to rule over the fish, birds, and land animals (Gen. 1:28) but he gave over his rule over to the god of this world, Satan (2 Cor. 4:4)</a:t>
            </a:r>
          </a:p>
          <a:p>
            <a:r>
              <a:rPr lang="en-US" dirty="0">
                <a:latin typeface="Arial"/>
                <a:ea typeface="ＭＳ Ｐゴシック" charset="0"/>
                <a:cs typeface="Arial"/>
              </a:rPr>
              <a:t>• But this rule will be restored during the 1000-year reign of the saints (Rev. 20:4-6)</a:t>
            </a:r>
          </a:p>
          <a:p>
            <a:r>
              <a:rPr lang="en-US" dirty="0">
                <a:latin typeface="Arial"/>
                <a:ea typeface="ＭＳ Ｐゴシック" charset="0"/>
                <a:cs typeface="Arial"/>
              </a:rPr>
              <a:t>• Christ is the central Person of history, • both as Lamb (Redeemer) • and as Lion (Ruler of all creation in the line of David)</a:t>
            </a:r>
          </a:p>
          <a:p>
            <a:r>
              <a:rPr lang="en-US" dirty="0">
                <a:latin typeface="Arial"/>
                <a:ea typeface="ＭＳ Ｐゴシック" charset="0"/>
                <a:cs typeface="Arial"/>
              </a:rPr>
              <a:t>________________</a:t>
            </a:r>
          </a:p>
          <a:p>
            <a:r>
              <a:rPr lang="en-US" dirty="0">
                <a:latin typeface="Arial"/>
                <a:ea typeface="ＭＳ Ｐゴシック" charset="0"/>
                <a:cs typeface="Arial"/>
              </a:rPr>
              <a:t>BE-17-Esther-76</a:t>
            </a:r>
            <a:endParaRPr lang="ar-SA" dirty="0">
              <a:latin typeface="Arial"/>
              <a:ea typeface="ＭＳ Ｐゴシック" charset="0"/>
              <a:cs typeface="Arial"/>
            </a:endParaRPr>
          </a:p>
          <a:p>
            <a:r>
              <a:rPr lang="en-US" dirty="0">
                <a:latin typeface="Arial"/>
                <a:ea typeface="ＭＳ Ｐゴシック" charset="0"/>
                <a:cs typeface="Arial"/>
              </a:rPr>
              <a:t>ES-22-Heaven-45</a:t>
            </a:r>
          </a:p>
          <a:p>
            <a:r>
              <a:rPr lang="en-US" dirty="0">
                <a:latin typeface="Arial"/>
                <a:ea typeface="ＭＳ Ｐゴシック" charset="0"/>
                <a:cs typeface="Arial"/>
              </a:rPr>
              <a:t>OC-17-Genesis Authorship-14</a:t>
            </a:r>
          </a:p>
          <a:p>
            <a:r>
              <a:rPr lang="en-US" dirty="0">
                <a:latin typeface="Arial"/>
                <a:ea typeface="ＭＳ Ｐゴシック" charset="0"/>
                <a:cs typeface="Arial"/>
              </a:rPr>
              <a:t>OS-01-Genesis1-3-slide 243</a:t>
            </a:r>
          </a:p>
          <a:p>
            <a:r>
              <a:rPr lang="en-US" dirty="0">
                <a:latin typeface="Arial"/>
                <a:ea typeface="ＭＳ Ｐゴシック" charset="0"/>
                <a:cs typeface="Arial"/>
              </a:rPr>
              <a:t>OS-17-Esther-17, 145</a:t>
            </a:r>
          </a:p>
          <a:p>
            <a:r>
              <a:rPr lang="en-US" dirty="0">
                <a:latin typeface="Arial"/>
                <a:ea typeface="ＭＳ Ｐゴシック" charset="0"/>
                <a:cs typeface="Arial"/>
              </a:rPr>
              <a:t>NS-27-Rev20-22-slide 206</a:t>
            </a:r>
          </a:p>
          <a:p>
            <a:endParaRPr lang="en-US" dirty="0">
              <a:latin typeface="Arial"/>
              <a:ea typeface="ＭＳ Ｐゴシック" charset="0"/>
              <a:cs typeface="Arial"/>
            </a:endParaRPr>
          </a:p>
        </p:txBody>
      </p:sp>
    </p:spTree>
    <p:extLst>
      <p:ext uri="{BB962C8B-B14F-4D97-AF65-F5344CB8AC3E}">
        <p14:creationId xmlns:p14="http://schemas.microsoft.com/office/powerpoint/2010/main" val="1244536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842B14-79B5-BD49-BD2F-5858A91EC64C}"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231426" name="Rectangle 2"/>
          <p:cNvSpPr>
            <a:spLocks noGrp="1" noRot="1" noChangeAspect="1" noChangeArrowheads="1"/>
          </p:cNvSpPr>
          <p:nvPr>
            <p:ph type="sldImg"/>
          </p:nvPr>
        </p:nvSpPr>
        <p:spPr>
          <a:solidFill>
            <a:srgbClr val="FFFFFF"/>
          </a:solidFill>
          <a:ln/>
        </p:spPr>
      </p:sp>
      <p:sp>
        <p:nvSpPr>
          <p:cNvPr id="23142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8B7DC7-F34A-904A-B62B-9FCE2F3FE77B}"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48</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B4AA69-8D56-A147-9FCD-0DDD5154B051}" type="slidenum">
              <a:rPr lang="en-GB" sz="1200">
                <a:solidFill>
                  <a:prstClr val="white"/>
                </a:solidFill>
              </a:rPr>
              <a:pPr/>
              <a:t>49</a:t>
            </a:fld>
            <a:endParaRPr lang="en-GB" sz="1200">
              <a:solidFill>
                <a:prstClr val="white"/>
              </a:solidFill>
            </a:endParaRPr>
          </a:p>
        </p:txBody>
      </p:sp>
      <p:sp>
        <p:nvSpPr>
          <p:cNvPr id="1297410" name="Rectangle 2"/>
          <p:cNvSpPr>
            <a:spLocks noGrp="1" noRot="1" noChangeAspect="1" noChangeArrowheads="1"/>
          </p:cNvSpPr>
          <p:nvPr>
            <p:ph type="sldImg"/>
          </p:nvPr>
        </p:nvSpPr>
        <p:spPr>
          <a:solidFill>
            <a:srgbClr val="FFFFFF"/>
          </a:solidFill>
          <a:ln/>
        </p:spPr>
      </p:sp>
      <p:sp>
        <p:nvSpPr>
          <p:cNvPr id="129741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3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63EC673-F13A-B841-A6F1-04B1A2DF1AB0}" type="slidenum">
              <a:rPr lang="en-GB" sz="1200">
                <a:solidFill>
                  <a:prstClr val="white"/>
                </a:solidFill>
              </a:rPr>
              <a:pPr/>
              <a:t>50</a:t>
            </a:fld>
            <a:endParaRPr lang="en-GB" sz="1200">
              <a:solidFill>
                <a:prstClr val="white"/>
              </a:solidFill>
            </a:endParaRPr>
          </a:p>
        </p:txBody>
      </p:sp>
      <p:sp>
        <p:nvSpPr>
          <p:cNvPr id="1303554" name="Rectangle 2"/>
          <p:cNvSpPr>
            <a:spLocks noGrp="1" noRot="1" noChangeAspect="1" noChangeArrowheads="1"/>
          </p:cNvSpPr>
          <p:nvPr>
            <p:ph type="sldImg"/>
          </p:nvPr>
        </p:nvSpPr>
        <p:spPr>
          <a:solidFill>
            <a:srgbClr val="FFFFFF"/>
          </a:solidFill>
          <a:ln/>
        </p:spPr>
      </p:sp>
      <p:sp>
        <p:nvSpPr>
          <p:cNvPr id="130355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9534BA-B744-5240-85DE-2F0481120BBA}" type="slidenum">
              <a:rPr lang="en-GB" sz="1200">
                <a:solidFill>
                  <a:srgbClr val="FFFFFF"/>
                </a:solidFill>
              </a:rPr>
              <a:pPr/>
              <a:t>5</a:t>
            </a:fld>
            <a:endParaRPr lang="en-GB" sz="1200">
              <a:solidFill>
                <a:srgbClr val="FFFFFF"/>
              </a:solidFill>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977240-DFB8-2745-8C75-DA877094580B}" type="slidenum">
              <a:rPr lang="en-US">
                <a:solidFill>
                  <a:prstClr val="black"/>
                </a:solidFill>
                <a:latin typeface="Calibri"/>
              </a:rPr>
              <a:pPr/>
              <a:t>51</a:t>
            </a:fld>
            <a:endParaRPr lang="en-US">
              <a:solidFill>
                <a:prstClr val="black"/>
              </a:solidFill>
              <a:latin typeface="Calibri"/>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977240-DFB8-2745-8C75-DA877094580B}" type="slidenum">
              <a:rPr lang="en-US">
                <a:solidFill>
                  <a:prstClr val="black"/>
                </a:solidFill>
                <a:latin typeface="Calibri"/>
              </a:rPr>
              <a:pPr/>
              <a:t>52</a:t>
            </a:fld>
            <a:endParaRPr lang="en-US">
              <a:solidFill>
                <a:prstClr val="black"/>
              </a:solidFill>
              <a:latin typeface="Calibri"/>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977240-DFB8-2745-8C75-DA877094580B}" type="slidenum">
              <a:rPr lang="en-US">
                <a:solidFill>
                  <a:prstClr val="black"/>
                </a:solidFill>
                <a:latin typeface="Calibri"/>
              </a:rPr>
              <a:pPr/>
              <a:t>53</a:t>
            </a:fld>
            <a:endParaRPr lang="en-US">
              <a:solidFill>
                <a:prstClr val="black"/>
              </a:solidFill>
              <a:latin typeface="Calibri"/>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54</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C9BF19-8FB9-3741-9712-CDE28AA6FC9E}" type="slidenum">
              <a:rPr lang="en-US" sz="1200">
                <a:solidFill>
                  <a:srgbClr val="000000"/>
                </a:solidFill>
              </a:rPr>
              <a:pPr/>
              <a:t>55</a:t>
            </a:fld>
            <a:endParaRPr lang="en-US" sz="1200">
              <a:solidFill>
                <a:srgbClr val="000000"/>
              </a:solidFill>
            </a:endParaRPr>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ED89246-9E9F-FC48-9A45-F37C9DE61182}" type="slidenum">
              <a:rPr lang="en-GB" sz="1200">
                <a:solidFill>
                  <a:prstClr val="white"/>
                </a:solidFill>
              </a:rPr>
              <a:pPr/>
              <a:t>56</a:t>
            </a:fld>
            <a:endParaRPr lang="en-GB" sz="1200">
              <a:solidFill>
                <a:prstClr val="white"/>
              </a:solidFill>
            </a:endParaRPr>
          </a:p>
        </p:txBody>
      </p:sp>
      <p:sp>
        <p:nvSpPr>
          <p:cNvPr id="1301506" name="Rectangle 2"/>
          <p:cNvSpPr>
            <a:spLocks noGrp="1" noRot="1" noChangeAspect="1" noChangeArrowheads="1"/>
          </p:cNvSpPr>
          <p:nvPr>
            <p:ph type="sldImg"/>
          </p:nvPr>
        </p:nvSpPr>
        <p:spPr>
          <a:solidFill>
            <a:srgbClr val="FFFFFF"/>
          </a:solidFill>
          <a:ln/>
        </p:spPr>
      </p:sp>
      <p:sp>
        <p:nvSpPr>
          <p:cNvPr id="130150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651762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5F5E2A-5C3E-9E41-940D-AD344C849206}"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3AE53A-9FE2-7A48-AC3C-5A6E29E64684}" type="slidenum">
              <a:rPr lang="en-US" sz="1200">
                <a:solidFill>
                  <a:srgbClr val="000000"/>
                </a:solidFill>
              </a:rPr>
              <a:pPr/>
              <a:t>58</a:t>
            </a:fld>
            <a:endParaRPr lang="en-US" sz="1200">
              <a:solidFill>
                <a:srgbClr val="000000"/>
              </a:solidFill>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59</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60</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778DEF-8F97-8146-B82C-FBC901E4EFD7}"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5890"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b="1" dirty="0"/>
              <a:t>"Heaven Is For Real" Movie Attendance Is For Real: Greg Kinnear</a:t>
            </a:r>
            <a:r>
              <a:rPr lang="fr-FR" b="1" dirty="0"/>
              <a:t>'</a:t>
            </a:r>
            <a:r>
              <a:rPr lang="en-US" b="1" dirty="0"/>
              <a:t>s $12 Million Faith Based Film Beats Johnny Depp</a:t>
            </a:r>
            <a:r>
              <a:rPr lang="fr-FR" b="1" dirty="0"/>
              <a:t>'</a:t>
            </a:r>
            <a:r>
              <a:rPr lang="en-US" b="1" dirty="0"/>
              <a:t>s $100 Million "Transcendence" On Easter Weekend</a:t>
            </a:r>
          </a:p>
          <a:p>
            <a:pPr>
              <a:defRPr/>
            </a:pPr>
            <a:r>
              <a:rPr lang="en-US" dirty="0"/>
              <a:t>By Staff Writer | Apr 21, 2014 10:09 AM EDT at http://</a:t>
            </a:r>
            <a:r>
              <a:rPr lang="en-US" dirty="0" err="1"/>
              <a:t>www.kdramastars.com</a:t>
            </a:r>
            <a:r>
              <a:rPr lang="en-US" dirty="0"/>
              <a:t>/articles/20087/20140421/heaven-is-for-real-movie-</a:t>
            </a:r>
            <a:r>
              <a:rPr lang="en-US" dirty="0" err="1"/>
              <a:t>kinnear.htm</a:t>
            </a:r>
            <a:endParaRPr lang="en-US" dirty="0"/>
          </a:p>
          <a:p>
            <a:pPr>
              <a:defRPr/>
            </a:pPr>
            <a:endParaRPr lang="en-US" dirty="0">
              <a:latin typeface="+mn-lt"/>
              <a:ea typeface="+mn-ea"/>
              <a:cs typeface="+mn-cs"/>
            </a:endParaRPr>
          </a:p>
          <a:p>
            <a:pPr>
              <a:defRPr/>
            </a:pPr>
            <a:r>
              <a:rPr lang="en-US" dirty="0">
                <a:latin typeface="+mn-lt"/>
                <a:ea typeface="+mn-ea"/>
                <a:cs typeface="+mn-cs"/>
              </a:rPr>
              <a:t>"Heaven Is For Real," a faith-based movie, made big bucks this past weekend during the Easter holiday. The movie, which cost $12 million to make, earned a stellar $21.5 million from 2,417 theaters according to the Hollywood Reporter. "Heaven Is For Real" beat out Johnny Depp</a:t>
            </a:r>
            <a:r>
              <a:rPr lang="fr-FR" dirty="0">
                <a:latin typeface="+mn-lt"/>
                <a:ea typeface="+mn-ea"/>
                <a:cs typeface="+mn-cs"/>
              </a:rPr>
              <a:t>'</a:t>
            </a:r>
            <a:r>
              <a:rPr lang="en-US" dirty="0">
                <a:latin typeface="+mn-lt"/>
                <a:ea typeface="+mn-ea"/>
                <a:cs typeface="+mn-cs"/>
              </a:rPr>
              <a:t>s huge budget </a:t>
            </a:r>
            <a:r>
              <a:rPr lang="en-US" dirty="0" err="1">
                <a:latin typeface="+mn-lt"/>
                <a:ea typeface="+mn-ea"/>
                <a:cs typeface="+mn-cs"/>
              </a:rPr>
              <a:t>sci-fic</a:t>
            </a:r>
            <a:r>
              <a:rPr lang="en-US" dirty="0">
                <a:latin typeface="+mn-lt"/>
                <a:ea typeface="+mn-ea"/>
                <a:cs typeface="+mn-cs"/>
              </a:rPr>
              <a:t> movie "Transcendence," which cost $100 million to make, opened to a weak $11.5 million from 3,455 locations this past weekend.</a:t>
            </a:r>
            <a:br>
              <a:rPr lang="en-US" dirty="0"/>
            </a:br>
            <a:endParaRPr lang="en-US" dirty="0"/>
          </a:p>
          <a:p>
            <a:pPr>
              <a:defRPr/>
            </a:pPr>
            <a:r>
              <a:rPr lang="en-US" b="1" dirty="0"/>
              <a:t>Like Us on </a:t>
            </a:r>
            <a:r>
              <a:rPr lang="en-US" b="1" dirty="0">
                <a:hlinkClick r:id="rId3"/>
              </a:rPr>
              <a:t>Facebook</a:t>
            </a:r>
            <a:r>
              <a:rPr lang="en-US" b="1" dirty="0"/>
              <a:t> </a:t>
            </a:r>
          </a:p>
          <a:p>
            <a:pPr>
              <a:defRPr/>
            </a:pPr>
            <a:r>
              <a:rPr lang="en-US" dirty="0"/>
              <a:t>Meanwhile, "Captain America" continued to stay at No. 1 for its third consecutive weekend: the superhero movie grossed $26.6 million from 3,825 locations. After Easter weekend, the film hit the $200 million mark in the U.S. and $586.6 million worldwide. In second place, Fox</a:t>
            </a:r>
            <a:r>
              <a:rPr lang="fr-FR" dirty="0"/>
              <a:t>'</a:t>
            </a:r>
            <a:r>
              <a:rPr lang="en-US" dirty="0"/>
              <a:t>s animated movie "Rio 2" grossed $22.5 million at 3,975 locations in its second weekend; it rung up a total of $75.4 million.</a:t>
            </a:r>
            <a:br>
              <a:rPr lang="en-US" dirty="0"/>
            </a:br>
            <a:endParaRPr lang="en-US" dirty="0"/>
          </a:p>
          <a:p>
            <a:pPr>
              <a:defRPr/>
            </a:pPr>
            <a:r>
              <a:rPr lang="en-US" dirty="0"/>
              <a:t> </a:t>
            </a:r>
            <a:br>
              <a:rPr lang="en-US" dirty="0"/>
            </a:br>
            <a:endParaRPr lang="en-US" dirty="0"/>
          </a:p>
          <a:p>
            <a:pPr>
              <a:defRPr/>
            </a:pPr>
            <a:r>
              <a:rPr lang="en-US" dirty="0"/>
              <a:t>"Heaven Is for Real" is at third place and is another Christian film which greatly exceeded expectations. It</a:t>
            </a:r>
            <a:r>
              <a:rPr lang="fr-FR" dirty="0"/>
              <a:t>'</a:t>
            </a:r>
            <a:r>
              <a:rPr lang="en-US" dirty="0"/>
              <a:t>s clear that the movie</a:t>
            </a:r>
            <a:r>
              <a:rPr lang="fr-FR" dirty="0"/>
              <a:t>'</a:t>
            </a:r>
            <a:r>
              <a:rPr lang="en-US" dirty="0"/>
              <a:t>s release on Easter weekend was a big plus for the film. The movie is from Sony</a:t>
            </a:r>
            <a:r>
              <a:rPr lang="fr-FR" dirty="0"/>
              <a:t>'</a:t>
            </a:r>
            <a:r>
              <a:rPr lang="en-US" dirty="0"/>
              <a:t>s TriStar label; it opened last Wednesday and earned an impressive $28.5 million in its first five days of release. The movie is produced by pastor T. D. Jakes and directed by Randall Wallace. "Heaven Is for Real" stars  stars Greg Kinnear, Kelly Reilly, Jacob Vargas and Nancy Sorel. The movie earned an A rating by </a:t>
            </a:r>
            <a:r>
              <a:rPr lang="en-US" dirty="0" err="1"/>
              <a:t>CinemaScore</a:t>
            </a:r>
            <a:endParaRPr lang="en-US" dirty="0"/>
          </a:p>
          <a:p>
            <a:pPr>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9CA3EFC-113E-CC4F-A4D5-921A039B63ED}" type="slidenum">
              <a:rPr lang="en-US" sz="1200">
                <a:solidFill>
                  <a:srgbClr val="000000"/>
                </a:solidFill>
                <a:latin typeface="Arial" charset="0"/>
              </a:rPr>
              <a:pPr/>
              <a:t>61</a:t>
            </a:fld>
            <a:endParaRPr lang="en-US" sz="1200">
              <a:solidFill>
                <a:srgbClr val="000000"/>
              </a:solidFill>
              <a:latin typeface="Arial" charset="0"/>
            </a:endParaRPr>
          </a:p>
        </p:txBody>
      </p:sp>
      <p:sp>
        <p:nvSpPr>
          <p:cNvPr id="1305602" name="Rectangle 2"/>
          <p:cNvSpPr>
            <a:spLocks noGrp="1" noRot="1" noChangeAspect="1" noChangeArrowheads="1"/>
          </p:cNvSpPr>
          <p:nvPr>
            <p:ph type="sldImg"/>
          </p:nvPr>
        </p:nvSpPr>
        <p:spPr>
          <a:solidFill>
            <a:srgbClr val="FFFFFF"/>
          </a:solidFill>
          <a:ln/>
        </p:spPr>
      </p:sp>
      <p:sp>
        <p:nvSpPr>
          <p:cNvPr id="1305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E9B1CAD-C204-FA4E-AA01-C6396B530BBA}" type="slidenum">
              <a:rPr lang="en-GB" sz="1200">
                <a:solidFill>
                  <a:prstClr val="white"/>
                </a:solidFill>
              </a:rPr>
              <a:pPr/>
              <a:t>62</a:t>
            </a:fld>
            <a:endParaRPr lang="en-GB" sz="1200">
              <a:solidFill>
                <a:prstClr val="white"/>
              </a:solidFill>
            </a:endParaRPr>
          </a:p>
        </p:txBody>
      </p:sp>
      <p:sp>
        <p:nvSpPr>
          <p:cNvPr id="1307650" name="Rectangle 2"/>
          <p:cNvSpPr>
            <a:spLocks noGrp="1" noRot="1" noChangeAspect="1" noChangeArrowheads="1"/>
          </p:cNvSpPr>
          <p:nvPr>
            <p:ph type="sldImg"/>
          </p:nvPr>
        </p:nvSpPr>
        <p:spPr>
          <a:solidFill>
            <a:srgbClr val="FFFFFF"/>
          </a:solidFill>
          <a:ln/>
        </p:spPr>
      </p:sp>
      <p:sp>
        <p:nvSpPr>
          <p:cNvPr id="130765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CA576B-2A51-A149-ABCB-6943F8F1ED5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9570" name="Rectangle 2"/>
          <p:cNvSpPr>
            <a:spLocks noGrp="1" noRot="1" noChangeAspect="1" noChangeArrowheads="1"/>
          </p:cNvSpPr>
          <p:nvPr>
            <p:ph type="sldImg"/>
          </p:nvPr>
        </p:nvSpPr>
        <p:spPr>
          <a:solidFill>
            <a:srgbClr val="FFFFFF"/>
          </a:solidFill>
          <a:ln/>
        </p:spPr>
      </p:sp>
      <p:sp>
        <p:nvSpPr>
          <p:cNvPr id="10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722067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C029CF-D5B3-B046-9566-CB28E7ACEED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289975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65</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66</a:t>
            </a:fld>
            <a:endParaRPr lang="en-GB">
              <a:solidFill>
                <a:prstClr val="black"/>
              </a:solidFill>
              <a:latin typeface="Calibri"/>
            </a:endParaRPr>
          </a:p>
        </p:txBody>
      </p:sp>
    </p:spTree>
    <p:extLst>
      <p:ext uri="{BB962C8B-B14F-4D97-AF65-F5344CB8AC3E}">
        <p14:creationId xmlns:p14="http://schemas.microsoft.com/office/powerpoint/2010/main" val="12199984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63A3C2-4AA2-1145-A1F1-777BD267948F}" type="slidenum">
              <a:rPr lang="en-US" sz="1200">
                <a:solidFill>
                  <a:srgbClr val="000000"/>
                </a:solidFill>
              </a:rPr>
              <a:pPr/>
              <a:t>69</a:t>
            </a:fld>
            <a:endParaRPr lang="en-US" sz="1200">
              <a:solidFill>
                <a:srgbClr val="000000"/>
              </a:solidFill>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D7F35D-80CB-5741-BF71-40E182830D7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249858" name="Rectangle 1026"/>
          <p:cNvSpPr>
            <a:spLocks noGrp="1" noRot="1" noChangeAspect="1" noChangeArrowheads="1"/>
          </p:cNvSpPr>
          <p:nvPr>
            <p:ph type="sldImg"/>
          </p:nvPr>
        </p:nvSpPr>
        <p:spPr>
          <a:solidFill>
            <a:srgbClr val="FFFFFF"/>
          </a:solidFill>
          <a:ln/>
        </p:spPr>
      </p:sp>
      <p:sp>
        <p:nvSpPr>
          <p:cNvPr id="249859"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8C136E-158F-464A-B493-81DB297D8D14}"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98EA599-A8CA-E042-8AF9-0223B3C2A446}" type="slidenum">
              <a:rPr lang="en-GB" sz="1200">
                <a:solidFill>
                  <a:prstClr val="white"/>
                </a:solidFill>
              </a:rPr>
              <a:pPr/>
              <a:t>73</a:t>
            </a:fld>
            <a:endParaRPr lang="en-GB" sz="1200">
              <a:solidFill>
                <a:prstClr val="white"/>
              </a:solidFill>
            </a:endParaRPr>
          </a:p>
        </p:txBody>
      </p:sp>
      <p:sp>
        <p:nvSpPr>
          <p:cNvPr id="1317890" name="Rectangle 2"/>
          <p:cNvSpPr>
            <a:spLocks noGrp="1" noRot="1" noChangeAspect="1" noChangeArrowheads="1" noTextEdit="1"/>
          </p:cNvSpPr>
          <p:nvPr>
            <p:ph type="sldImg"/>
          </p:nvPr>
        </p:nvSpPr>
        <p:spPr>
          <a:ln/>
        </p:spPr>
      </p:sp>
      <p:sp>
        <p:nvSpPr>
          <p:cNvPr id="1317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9486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ED71BF-81CB-AB42-870F-76248E4E3EE0}"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7938"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b="1" dirty="0"/>
              <a:t>"Heaven Is For Real" Movie Attendance Is For Real: Greg Kinnear</a:t>
            </a:r>
            <a:r>
              <a:rPr lang="fr-FR" b="1" dirty="0"/>
              <a:t>'</a:t>
            </a:r>
            <a:r>
              <a:rPr lang="en-US" b="1" dirty="0"/>
              <a:t>s $12 Million Faith Based Film Beats Johnny Depp</a:t>
            </a:r>
            <a:r>
              <a:rPr lang="fr-FR" b="1" dirty="0"/>
              <a:t>'</a:t>
            </a:r>
            <a:r>
              <a:rPr lang="en-US" b="1" dirty="0"/>
              <a:t>s $100 Million "Transcendence" On Easter Weekend</a:t>
            </a:r>
          </a:p>
          <a:p>
            <a:pPr>
              <a:defRPr/>
            </a:pPr>
            <a:r>
              <a:rPr lang="en-US" dirty="0"/>
              <a:t>By Staff Writer | Apr 21, 2014 10:09 AM EDT at http://</a:t>
            </a:r>
            <a:r>
              <a:rPr lang="en-US" dirty="0" err="1"/>
              <a:t>www.kdramastars.com</a:t>
            </a:r>
            <a:r>
              <a:rPr lang="en-US" dirty="0"/>
              <a:t>/articles/20087/20140421/heaven-is-for-real-movie-</a:t>
            </a:r>
            <a:r>
              <a:rPr lang="en-US" dirty="0" err="1"/>
              <a:t>kinnear.htm</a:t>
            </a:r>
            <a:endParaRPr lang="en-US" dirty="0"/>
          </a:p>
          <a:p>
            <a:pPr>
              <a:defRPr/>
            </a:pPr>
            <a:endParaRPr lang="en-US" dirty="0">
              <a:latin typeface="+mn-lt"/>
              <a:ea typeface="+mn-ea"/>
              <a:cs typeface="+mn-cs"/>
            </a:endParaRPr>
          </a:p>
          <a:p>
            <a:pPr>
              <a:defRPr/>
            </a:pPr>
            <a:r>
              <a:rPr lang="en-US" dirty="0">
                <a:latin typeface="+mn-lt"/>
                <a:ea typeface="+mn-ea"/>
                <a:cs typeface="+mn-cs"/>
              </a:rPr>
              <a:t>"Heaven Is For Real," a faith-based movie, made big bucks this past weekend during the Easter holiday. The movie, which cost $12 million to make, earned a stellar $21.5 million from 2,417 theaters according to the Hollywood Reporter. "Heaven Is For Real" beat out Johnny Depp</a:t>
            </a:r>
            <a:r>
              <a:rPr lang="fr-FR" dirty="0">
                <a:latin typeface="+mn-lt"/>
                <a:ea typeface="+mn-ea"/>
                <a:cs typeface="+mn-cs"/>
              </a:rPr>
              <a:t>'</a:t>
            </a:r>
            <a:r>
              <a:rPr lang="en-US" dirty="0">
                <a:latin typeface="+mn-lt"/>
                <a:ea typeface="+mn-ea"/>
                <a:cs typeface="+mn-cs"/>
              </a:rPr>
              <a:t>s huge budget </a:t>
            </a:r>
            <a:r>
              <a:rPr lang="en-US" dirty="0" err="1">
                <a:latin typeface="+mn-lt"/>
                <a:ea typeface="+mn-ea"/>
                <a:cs typeface="+mn-cs"/>
              </a:rPr>
              <a:t>sci-fic</a:t>
            </a:r>
            <a:r>
              <a:rPr lang="en-US" dirty="0">
                <a:latin typeface="+mn-lt"/>
                <a:ea typeface="+mn-ea"/>
                <a:cs typeface="+mn-cs"/>
              </a:rPr>
              <a:t> movie "Transcendence," which cost $100 million to make, opened to a weak $11.5 million from 3,455 locations this past weekend.</a:t>
            </a:r>
            <a:br>
              <a:rPr lang="en-US" dirty="0"/>
            </a:br>
            <a:endParaRPr lang="en-US" dirty="0"/>
          </a:p>
          <a:p>
            <a:pPr>
              <a:defRPr/>
            </a:pPr>
            <a:r>
              <a:rPr lang="en-US" b="1" dirty="0"/>
              <a:t>Like Us on </a:t>
            </a:r>
            <a:r>
              <a:rPr lang="en-US" b="1" dirty="0">
                <a:hlinkClick r:id="rId3"/>
              </a:rPr>
              <a:t>Facebook</a:t>
            </a:r>
            <a:r>
              <a:rPr lang="en-US" b="1" dirty="0"/>
              <a:t> </a:t>
            </a:r>
          </a:p>
          <a:p>
            <a:pPr>
              <a:defRPr/>
            </a:pPr>
            <a:r>
              <a:rPr lang="en-US" dirty="0"/>
              <a:t>Meanwhile, "Captain America" continued to stay at No. 1 for its third consecutive weekend: the superhero movie grossed $26.6 million from 3,825 locations. After Easter weekend, the film hit the $200 million mark in the U.S. and $586.6 million worldwide. In second place, Fox</a:t>
            </a:r>
            <a:r>
              <a:rPr lang="fr-FR" dirty="0"/>
              <a:t>'</a:t>
            </a:r>
            <a:r>
              <a:rPr lang="en-US" dirty="0"/>
              <a:t>s animated movie "Rio 2" grossed $22.5 million at 3,975 locations in its second weekend; it rung up a total of $75.4 million.</a:t>
            </a:r>
            <a:br>
              <a:rPr lang="en-US" dirty="0"/>
            </a:br>
            <a:endParaRPr lang="en-US" dirty="0"/>
          </a:p>
          <a:p>
            <a:pPr>
              <a:defRPr/>
            </a:pPr>
            <a:r>
              <a:rPr lang="en-US" dirty="0"/>
              <a:t> </a:t>
            </a:r>
            <a:br>
              <a:rPr lang="en-US" dirty="0"/>
            </a:br>
            <a:endParaRPr lang="en-US" dirty="0"/>
          </a:p>
          <a:p>
            <a:pPr>
              <a:defRPr/>
            </a:pPr>
            <a:r>
              <a:rPr lang="en-US" dirty="0"/>
              <a:t>"Heaven Is for Real" is at third place and is another Christian film which greatly exceeded expectations. It</a:t>
            </a:r>
            <a:r>
              <a:rPr lang="fr-FR" dirty="0"/>
              <a:t>'</a:t>
            </a:r>
            <a:r>
              <a:rPr lang="en-US" dirty="0"/>
              <a:t>s clear that the movie</a:t>
            </a:r>
            <a:r>
              <a:rPr lang="fr-FR" dirty="0"/>
              <a:t>'</a:t>
            </a:r>
            <a:r>
              <a:rPr lang="en-US" dirty="0"/>
              <a:t>s release on Easter weekend was a big plus for the film. The movie is from Sony</a:t>
            </a:r>
            <a:r>
              <a:rPr lang="fr-FR" dirty="0"/>
              <a:t>'</a:t>
            </a:r>
            <a:r>
              <a:rPr lang="en-US" dirty="0"/>
              <a:t>s TriStar label; it opened last Wednesday and earned an impressive $28.5 million in its first five days of release. The movie is produced by pastor T. D. Jakes and directed by Randall Wallace. "Heaven Is for Real" stars  stars Greg Kinnear, Kelly Reilly, Jacob Vargas and Nancy Sorel. The movie earned an A rating by </a:t>
            </a:r>
            <a:r>
              <a:rPr lang="en-US" dirty="0" err="1"/>
              <a:t>CinemaScore</a:t>
            </a:r>
            <a:endParaRPr lang="en-US" dirty="0"/>
          </a:p>
          <a:p>
            <a:pPr>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85E346-D42D-F24F-9A1B-4B16C95D93EA}"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69B392-04F5-064E-B5CC-80DBF33439E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260098" name="Rectangle 2"/>
          <p:cNvSpPr>
            <a:spLocks noGrp="1" noRot="1" noChangeAspect="1" noChangeArrowheads="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76</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77</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E74DFA3-EA15-8E43-8106-006A23CDB5F5}" type="slidenum">
              <a:rPr lang="en-GB" sz="1200">
                <a:solidFill>
                  <a:prstClr val="white"/>
                </a:solidFill>
              </a:rPr>
              <a:pPr/>
              <a:t>78</a:t>
            </a:fld>
            <a:endParaRPr lang="en-GB" sz="1200">
              <a:solidFill>
                <a:prstClr val="white"/>
              </a:solidFill>
            </a:endParaRPr>
          </a:p>
        </p:txBody>
      </p:sp>
      <p:sp>
        <p:nvSpPr>
          <p:cNvPr id="1315842" name="Rectangle 2"/>
          <p:cNvSpPr>
            <a:spLocks noGrp="1" noRot="1" noChangeAspect="1" noChangeArrowheads="1"/>
          </p:cNvSpPr>
          <p:nvPr>
            <p:ph type="sldImg"/>
          </p:nvPr>
        </p:nvSpPr>
        <p:spPr>
          <a:solidFill>
            <a:srgbClr val="FFFFFF"/>
          </a:solidFill>
          <a:ln/>
        </p:spPr>
      </p:sp>
      <p:sp>
        <p:nvSpPr>
          <p:cNvPr id="13158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79</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80</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4A3C056-9AD8-FA43-9F7D-C81DDDD4BA51}" type="slidenum">
              <a:rPr lang="en-US" sz="1200">
                <a:solidFill>
                  <a:srgbClr val="000000"/>
                </a:solidFill>
                <a:latin typeface="Arial" charset="0"/>
              </a:rPr>
              <a:pPr/>
              <a:t>81</a:t>
            </a:fld>
            <a:endParaRPr lang="en-US" sz="1200">
              <a:solidFill>
                <a:srgbClr val="000000"/>
              </a:solidFill>
              <a:latin typeface="Arial" charset="0"/>
            </a:endParaRPr>
          </a:p>
        </p:txBody>
      </p:sp>
      <p:sp>
        <p:nvSpPr>
          <p:cNvPr id="1309698" name="Rectangle 2"/>
          <p:cNvSpPr>
            <a:spLocks noGrp="1" noRot="1" noChangeAspect="1" noChangeArrowheads="1"/>
          </p:cNvSpPr>
          <p:nvPr>
            <p:ph type="sldImg"/>
          </p:nvPr>
        </p:nvSpPr>
        <p:spPr>
          <a:solidFill>
            <a:srgbClr val="FFFFFF"/>
          </a:solidFill>
          <a:ln/>
        </p:spPr>
      </p:sp>
      <p:sp>
        <p:nvSpPr>
          <p:cNvPr id="1309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83</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84</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BFD6A5-9750-D044-8DD6-10DE3993350E}"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r>
              <a:rPr lang="fr-FR" b="1" dirty="0">
                <a:ea typeface="ＭＳ Ｐゴシック" charset="0"/>
                <a:cs typeface="ＭＳ Ｐゴシック" charset="0"/>
              </a:rPr>
              <a:t>'</a:t>
            </a:r>
            <a:r>
              <a:rPr lang="en-US" b="1" dirty="0">
                <a:ea typeface="ＭＳ Ｐゴシック" charset="0"/>
                <a:cs typeface="ＭＳ Ｐゴシック" charset="0"/>
              </a:rPr>
              <a:t>My Experience in Heaven is Very Vivid</a:t>
            </a:r>
            <a:r>
              <a:rPr lang="fr-FR" b="1" dirty="0">
                <a:ea typeface="ＭＳ Ｐゴシック" charset="0"/>
                <a:cs typeface="ＭＳ Ｐゴシック" charset="0"/>
              </a:rPr>
              <a:t>'</a:t>
            </a:r>
            <a:r>
              <a:rPr lang="en-US" b="1" dirty="0">
                <a:ea typeface="ＭＳ Ｐゴシック" charset="0"/>
                <a:cs typeface="ＭＳ Ｐゴシック" charset="0"/>
              </a:rPr>
              <a:t>: New Movie Tells Story of Boy</a:t>
            </a:r>
            <a:r>
              <a:rPr lang="fr-FR" b="1" dirty="0">
                <a:ea typeface="ＭＳ Ｐゴシック" charset="0"/>
                <a:cs typeface="ＭＳ Ｐゴシック" charset="0"/>
              </a:rPr>
              <a:t>'</a:t>
            </a:r>
            <a:r>
              <a:rPr lang="en-US" b="1" dirty="0">
                <a:ea typeface="ＭＳ Ｐゴシック" charset="0"/>
                <a:cs typeface="ＭＳ Ｐゴシック" charset="0"/>
              </a:rPr>
              <a:t>s Near-Death Experience</a:t>
            </a:r>
          </a:p>
          <a:p>
            <a:r>
              <a:rPr lang="en-US" dirty="0">
                <a:ea typeface="ＭＳ Ｐゴシック" charset="0"/>
                <a:cs typeface="ＭＳ Ｐゴシック" charset="0"/>
              </a:rPr>
              <a:t>by </a:t>
            </a:r>
            <a:r>
              <a:rPr lang="en-US" dirty="0">
                <a:ea typeface="ＭＳ Ｐゴシック" charset="0"/>
                <a:cs typeface="ＭＳ Ｐゴシック" charset="0"/>
                <a:hlinkClick r:id="rId3"/>
              </a:rPr>
              <a:t>Fox News Insider</a:t>
            </a:r>
            <a:r>
              <a:rPr lang="en-US" dirty="0">
                <a:ea typeface="ＭＳ Ｐゴシック" charset="0"/>
                <a:cs typeface="ＭＳ Ｐゴシック" charset="0"/>
              </a:rPr>
              <a:t> // Apr 07 2014 // 10:17pm http://</a:t>
            </a:r>
            <a:r>
              <a:rPr lang="en-US" dirty="0" err="1">
                <a:ea typeface="ＭＳ Ｐゴシック" charset="0"/>
                <a:cs typeface="ＭＳ Ｐゴシック" charset="0"/>
              </a:rPr>
              <a:t>foxnewsinsider.com</a:t>
            </a:r>
            <a:r>
              <a:rPr lang="en-US" dirty="0">
                <a:ea typeface="ＭＳ Ｐゴシック" charset="0"/>
                <a:cs typeface="ＭＳ Ｐゴシック" charset="0"/>
              </a:rPr>
              <a:t>/2014/04/07/new-movie-heaven-real-tells-story-boys-near-death-experience</a:t>
            </a:r>
          </a:p>
          <a:p>
            <a:r>
              <a:rPr lang="en-US" dirty="0">
                <a:ea typeface="ＭＳ Ｐゴシック" charset="0"/>
                <a:cs typeface="ＭＳ Ｐゴシック" charset="0"/>
              </a:rPr>
              <a:t>As seen on </a:t>
            </a:r>
            <a:r>
              <a:rPr lang="en-US" dirty="0">
                <a:ea typeface="ＭＳ Ｐゴシック" charset="0"/>
                <a:cs typeface="ＭＳ Ｐゴシック" charset="0"/>
                <a:hlinkClick r:id="rId4"/>
              </a:rPr>
              <a:t>The Kelly File </a:t>
            </a:r>
            <a:endParaRPr lang="en-US" dirty="0">
              <a:ea typeface="ＭＳ Ｐゴシック" charset="0"/>
              <a:cs typeface="ＭＳ Ｐゴシック" charset="0"/>
            </a:endParaRPr>
          </a:p>
          <a:p>
            <a:r>
              <a:rPr lang="en-US" dirty="0">
                <a:ea typeface="ＭＳ Ｐゴシック" charset="0"/>
                <a:cs typeface="ＭＳ Ｐゴシック" charset="0"/>
              </a:rPr>
              <a:t>A new film tells the story of a 4-year-old boy</a:t>
            </a:r>
            <a:r>
              <a:rPr lang="fr-FR" dirty="0">
                <a:ea typeface="ＭＳ Ｐゴシック" charset="0"/>
                <a:cs typeface="ＭＳ Ｐゴシック" charset="0"/>
              </a:rPr>
              <a:t>'</a:t>
            </a:r>
            <a:r>
              <a:rPr lang="en-US" dirty="0">
                <a:ea typeface="ＭＳ Ｐゴシック" charset="0"/>
                <a:cs typeface="ＭＳ Ｐゴシック" charset="0"/>
              </a:rPr>
              <a:t>s near-death experience, during which he says he visited heaven. Colton </a:t>
            </a:r>
            <a:r>
              <a:rPr lang="en-US" dirty="0" err="1">
                <a:ea typeface="ＭＳ Ｐゴシック" charset="0"/>
                <a:cs typeface="ＭＳ Ｐゴシック" charset="0"/>
              </a:rPr>
              <a:t>Burpo</a:t>
            </a:r>
            <a:r>
              <a:rPr lang="en-US" dirty="0">
                <a:ea typeface="ＭＳ Ｐゴシック" charset="0"/>
                <a:cs typeface="ＭＳ Ｐゴシック" charset="0"/>
              </a:rPr>
              <a:t>, who is now 14, was on "The Kelly File" tonight with his parents, Todd and Sonja </a:t>
            </a:r>
            <a:r>
              <a:rPr lang="en-US" dirty="0" err="1">
                <a:ea typeface="ＭＳ Ｐゴシック" charset="0"/>
                <a:cs typeface="ＭＳ Ｐゴシック" charset="0"/>
              </a:rPr>
              <a:t>Burpo</a:t>
            </a:r>
            <a:r>
              <a:rPr lang="en-US" dirty="0">
                <a:ea typeface="ＭＳ Ｐゴシック" charset="0"/>
                <a:cs typeface="ＭＳ Ｐゴシック" charset="0"/>
              </a:rPr>
              <a:t>.</a:t>
            </a:r>
          </a:p>
          <a:p>
            <a:r>
              <a:rPr lang="en-US" dirty="0">
                <a:ea typeface="ＭＳ Ｐゴシック" charset="0"/>
                <a:cs typeface="ＭＳ Ｐゴシック" charset="0"/>
              </a:rPr>
              <a:t>When Colton was 4, his appendix burst, and during that time, he says he visited heaven.</a:t>
            </a:r>
          </a:p>
          <a:p>
            <a:r>
              <a:rPr lang="en-US" dirty="0">
                <a:ea typeface="ＭＳ Ｐゴシック" charset="0"/>
                <a:cs typeface="ＭＳ Ｐゴシック" charset="0"/>
              </a:rPr>
              <a:t>Though 10 years have passed, Colton said, "My experience in heaven is very vivid." He said he even met a sister that his parents had lost in a miscarriage.</a:t>
            </a:r>
          </a:p>
          <a:p>
            <a:r>
              <a:rPr lang="en-US" dirty="0">
                <a:ea typeface="ＭＳ Ｐゴシック" charset="0"/>
                <a:cs typeface="ＭＳ Ｐゴシック" charset="0"/>
              </a:rPr>
              <a:t>Todd said he knew what his son was saying was real when Colton was able to detail what Todd was doing while the little boy was in surgery.</a:t>
            </a:r>
          </a:p>
          <a:p>
            <a:r>
              <a:rPr lang="en-US" dirty="0">
                <a:ea typeface="ＭＳ Ｐゴシック" charset="0"/>
                <a:cs typeface="ＭＳ Ｐゴシック" charset="0"/>
              </a:rPr>
              <a:t>The film, "Heaven Is For Real," is based on the hit book, which sold 8 million copies. It comes to theaters on April 16.</a:t>
            </a:r>
          </a:p>
          <a:p>
            <a:r>
              <a:rPr lang="en-US" dirty="0">
                <a:ea typeface="ＭＳ Ｐゴシック" charset="0"/>
                <a:cs typeface="ＭＳ Ｐゴシック" charset="0"/>
              </a:rPr>
              <a:t>Watch the </a:t>
            </a:r>
            <a:r>
              <a:rPr lang="en-US" dirty="0" err="1">
                <a:ea typeface="ＭＳ Ｐゴシック" charset="0"/>
                <a:cs typeface="ＭＳ Ｐゴシック" charset="0"/>
              </a:rPr>
              <a:t>Burpo</a:t>
            </a:r>
            <a:r>
              <a:rPr lang="en-US" dirty="0">
                <a:ea typeface="ＭＳ Ｐゴシック" charset="0"/>
                <a:cs typeface="ＭＳ Ｐゴシック" charset="0"/>
              </a:rPr>
              <a:t> family</a:t>
            </a:r>
            <a:r>
              <a:rPr lang="fr-FR" dirty="0">
                <a:ea typeface="ＭＳ Ｐゴシック" charset="0"/>
                <a:cs typeface="ＭＳ Ｐゴシック" charset="0"/>
              </a:rPr>
              <a:t>'</a:t>
            </a:r>
            <a:r>
              <a:rPr lang="en-US" dirty="0">
                <a:ea typeface="ＭＳ Ｐゴシック" charset="0"/>
                <a:cs typeface="ＭＳ Ｐゴシック" charset="0"/>
              </a:rPr>
              <a:t>s interview above.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4BE45A-2C60-694F-89BA-2D1B84CEF994}" type="slidenum">
              <a:rPr lang="en-GB" sz="1200">
                <a:solidFill>
                  <a:prstClr val="white"/>
                </a:solidFill>
              </a:rPr>
              <a:pPr/>
              <a:t>85</a:t>
            </a:fld>
            <a:endParaRPr lang="en-GB" sz="1200">
              <a:solidFill>
                <a:prstClr val="white"/>
              </a:solidFill>
            </a:endParaRPr>
          </a:p>
        </p:txBody>
      </p:sp>
      <p:sp>
        <p:nvSpPr>
          <p:cNvPr id="1313794" name="Rectangle 1026"/>
          <p:cNvSpPr>
            <a:spLocks noGrp="1" noRot="1" noChangeAspect="1" noChangeArrowheads="1"/>
          </p:cNvSpPr>
          <p:nvPr>
            <p:ph type="sldImg"/>
          </p:nvPr>
        </p:nvSpPr>
        <p:spPr>
          <a:solidFill>
            <a:srgbClr val="FFFFFF"/>
          </a:solidFill>
          <a:ln/>
        </p:spPr>
      </p:sp>
      <p:sp>
        <p:nvSpPr>
          <p:cNvPr id="1313795"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4BE45A-2C60-694F-89BA-2D1B84CEF994}" type="slidenum">
              <a:rPr lang="en-GB" sz="1200">
                <a:solidFill>
                  <a:prstClr val="white"/>
                </a:solidFill>
              </a:rPr>
              <a:pPr/>
              <a:t>86</a:t>
            </a:fld>
            <a:endParaRPr lang="en-GB" sz="1200">
              <a:solidFill>
                <a:prstClr val="white"/>
              </a:solidFill>
            </a:endParaRPr>
          </a:p>
        </p:txBody>
      </p:sp>
      <p:sp>
        <p:nvSpPr>
          <p:cNvPr id="1313794" name="Rectangle 1026"/>
          <p:cNvSpPr>
            <a:spLocks noGrp="1" noRot="1" noChangeAspect="1" noChangeArrowheads="1"/>
          </p:cNvSpPr>
          <p:nvPr>
            <p:ph type="sldImg"/>
          </p:nvPr>
        </p:nvSpPr>
        <p:spPr>
          <a:solidFill>
            <a:srgbClr val="FFFFFF"/>
          </a:solidFill>
          <a:ln/>
        </p:spPr>
      </p:sp>
      <p:sp>
        <p:nvSpPr>
          <p:cNvPr id="1313795"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4BE45A-2C60-694F-89BA-2D1B84CEF994}" type="slidenum">
              <a:rPr lang="en-GB" sz="1200">
                <a:solidFill>
                  <a:prstClr val="white"/>
                </a:solidFill>
              </a:rPr>
              <a:pPr/>
              <a:t>87</a:t>
            </a:fld>
            <a:endParaRPr lang="en-GB" sz="1200">
              <a:solidFill>
                <a:prstClr val="white"/>
              </a:solidFill>
            </a:endParaRPr>
          </a:p>
        </p:txBody>
      </p:sp>
      <p:sp>
        <p:nvSpPr>
          <p:cNvPr id="1313794" name="Rectangle 1026"/>
          <p:cNvSpPr>
            <a:spLocks noGrp="1" noRot="1" noChangeAspect="1" noChangeArrowheads="1"/>
          </p:cNvSpPr>
          <p:nvPr>
            <p:ph type="sldImg"/>
          </p:nvPr>
        </p:nvSpPr>
        <p:spPr>
          <a:solidFill>
            <a:srgbClr val="FFFFFF"/>
          </a:solidFill>
          <a:ln/>
        </p:spPr>
      </p:sp>
      <p:sp>
        <p:nvSpPr>
          <p:cNvPr id="1313795"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88</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195FA6-CDAB-DC45-BFBA-500428AE3D5E}" type="slidenum">
              <a:rPr lang="en-US" sz="1200">
                <a:solidFill>
                  <a:srgbClr val="000000"/>
                </a:solidFill>
              </a:rPr>
              <a:pPr/>
              <a:t>89</a:t>
            </a:fld>
            <a:endParaRPr lang="en-US" sz="1200">
              <a:solidFill>
                <a:srgbClr val="000000"/>
              </a:solidFill>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9B776C-5AC8-F946-A320-B956C40D6C9A}"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264194" name="Rectangle 2"/>
          <p:cNvSpPr>
            <a:spLocks noGrp="1" noRot="1" noChangeAspect="1" noChangeArrowheads="1"/>
          </p:cNvSpPr>
          <p:nvPr>
            <p:ph type="sldImg"/>
          </p:nvPr>
        </p:nvSpPr>
        <p:spPr>
          <a:solidFill>
            <a:srgbClr val="FFFFFF"/>
          </a:solidFill>
          <a:ln/>
        </p:spPr>
      </p:sp>
      <p:sp>
        <p:nvSpPr>
          <p:cNvPr id="26419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2FA05C-64CA-AE48-89EA-885B9FB075D4}" type="slidenum">
              <a:rPr lang="en-US" sz="1200">
                <a:solidFill>
                  <a:srgbClr val="000000"/>
                </a:solidFill>
              </a:rPr>
              <a:pPr/>
              <a:t>91</a:t>
            </a:fld>
            <a:endParaRPr lang="en-US" sz="1200">
              <a:solidFill>
                <a:srgbClr val="000000"/>
              </a:solidFill>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94</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95</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067C96-0AB8-2043-84DC-7706F93E5224}" type="slidenum">
              <a:rPr lang="en-US" sz="1200">
                <a:solidFill>
                  <a:srgbClr val="000000"/>
                </a:solidFill>
              </a:rPr>
              <a:pPr/>
              <a:t>99</a:t>
            </a:fld>
            <a:endParaRPr lang="en-US" sz="1200">
              <a:solidFill>
                <a:srgbClr val="000000"/>
              </a:solidFill>
            </a:endParaRPr>
          </a:p>
        </p:txBody>
      </p:sp>
      <p:sp>
        <p:nvSpPr>
          <p:cNvPr id="273410" name="Rectangle 2"/>
          <p:cNvSpPr>
            <a:spLocks noGrp="1" noRot="1" noChangeAspect="1" noChangeArrowheads="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54F615-5DC6-3B4D-A03F-4278BBAC04AB}"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902E45B-2F64-ED4D-AEB8-408613264041}" type="slidenum">
              <a:rPr lang="en-US" sz="1200"/>
              <a:pPr/>
              <a:t>100</a:t>
            </a:fld>
            <a:endParaRPr lang="en-US" sz="1200"/>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4820865-EEE8-F24D-A221-11199BD3BFC7}" type="slidenum">
              <a:rPr lang="en-GB" sz="1200">
                <a:solidFill>
                  <a:prstClr val="white"/>
                </a:solidFill>
              </a:rPr>
              <a:pPr/>
              <a:t>101</a:t>
            </a:fld>
            <a:endParaRPr lang="en-GB" sz="1200">
              <a:solidFill>
                <a:prstClr val="white"/>
              </a:solidFill>
            </a:endParaRPr>
          </a:p>
        </p:txBody>
      </p:sp>
      <p:sp>
        <p:nvSpPr>
          <p:cNvPr id="1335298" name="Rectangle 2"/>
          <p:cNvSpPr>
            <a:spLocks noGrp="1" noRot="1" noChangeAspect="1" noChangeArrowheads="1"/>
          </p:cNvSpPr>
          <p:nvPr>
            <p:ph type="sldImg"/>
          </p:nvPr>
        </p:nvSpPr>
        <p:spPr>
          <a:solidFill>
            <a:srgbClr val="FFFFFF"/>
          </a:solidFill>
          <a:ln/>
        </p:spPr>
      </p:sp>
      <p:sp>
        <p:nvSpPr>
          <p:cNvPr id="133529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5C38B5-CD36-A843-99E2-5B78410678A7}" type="slidenum">
              <a:rPr lang="en-US" sz="1200">
                <a:solidFill>
                  <a:srgbClr val="000000"/>
                </a:solidFill>
              </a:rPr>
              <a:pPr/>
              <a:t>103</a:t>
            </a:fld>
            <a:endParaRPr lang="en-US" sz="1200">
              <a:solidFill>
                <a:srgbClr val="000000"/>
              </a:solidFill>
            </a:endParaRPr>
          </a:p>
        </p:txBody>
      </p:sp>
      <p:sp>
        <p:nvSpPr>
          <p:cNvPr id="279554" name="Rectangle 2"/>
          <p:cNvSpPr>
            <a:spLocks noGrp="1" noRot="1" noChangeAspect="1" noChangeArrowheads="1"/>
          </p:cNvSpPr>
          <p:nvPr>
            <p:ph type="sldImg"/>
          </p:nvPr>
        </p:nvSpPr>
        <p:spPr>
          <a:solidFill>
            <a:srgbClr val="FFFFFF"/>
          </a:solidFill>
          <a:ln/>
        </p:spPr>
      </p:sp>
      <p:sp>
        <p:nvSpPr>
          <p:cNvPr id="27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85E8D7-BC30-634C-9B4A-78407F80F869}" type="slidenum">
              <a:rPr lang="en-US" sz="1200">
                <a:solidFill>
                  <a:srgbClr val="000000"/>
                </a:solidFill>
              </a:rPr>
              <a:pPr/>
              <a:t>104</a:t>
            </a:fld>
            <a:endParaRPr lang="en-US" sz="1200">
              <a:solidFill>
                <a:srgbClr val="000000"/>
              </a:solidFill>
            </a:endParaRPr>
          </a:p>
        </p:txBody>
      </p:sp>
      <p:sp>
        <p:nvSpPr>
          <p:cNvPr id="281602" name="Rectangle 2"/>
          <p:cNvSpPr>
            <a:spLocks noGrp="1" noRot="1" noChangeAspect="1" noChangeArrowheads="1"/>
          </p:cNvSpPr>
          <p:nvPr>
            <p:ph type="sldImg"/>
          </p:nvPr>
        </p:nvSpPr>
        <p:spPr>
          <a:solidFill>
            <a:srgbClr val="FFFFFF"/>
          </a:solidFill>
          <a:ln/>
        </p:spPr>
      </p:sp>
      <p:sp>
        <p:nvSpPr>
          <p:cNvPr id="28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5CAAE5-4CCA-374F-97C2-5C82144DB81E}" type="slidenum">
              <a:rPr lang="en-US" sz="1200">
                <a:solidFill>
                  <a:srgbClr val="000000"/>
                </a:solidFill>
              </a:rPr>
              <a:pPr/>
              <a:t>106</a:t>
            </a:fld>
            <a:endParaRPr lang="en-US" sz="1200">
              <a:solidFill>
                <a:srgbClr val="000000"/>
              </a:solidFill>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F7F3D3-7E2A-F54E-83DF-879E3C626554}" type="slidenum">
              <a:rPr lang="en-US" sz="1200">
                <a:solidFill>
                  <a:srgbClr val="000000"/>
                </a:solidFill>
              </a:rPr>
              <a:pPr/>
              <a:t>107</a:t>
            </a:fld>
            <a:endParaRPr lang="en-US" sz="1200">
              <a:solidFill>
                <a:srgbClr val="000000"/>
              </a:solidFill>
            </a:endParaRPr>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164184-FF0C-2340-B42F-23ADF6EF045B}" type="slidenum">
              <a:rPr lang="en-US" sz="1200">
                <a:solidFill>
                  <a:srgbClr val="000000"/>
                </a:solidFill>
              </a:rPr>
              <a:pPr/>
              <a:t>108</a:t>
            </a:fld>
            <a:endParaRPr lang="en-US" sz="1200">
              <a:solidFill>
                <a:srgbClr val="000000"/>
              </a:solidFill>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6C470D-8F12-A048-A440-20E68ABF9F10}" type="slidenum">
              <a:rPr lang="en-US" sz="1200">
                <a:solidFill>
                  <a:srgbClr val="000000"/>
                </a:solidFill>
              </a:rPr>
              <a:pPr/>
              <a:t>109</a:t>
            </a:fld>
            <a:endParaRPr lang="en-US" sz="1200">
              <a:solidFill>
                <a:srgbClr val="000000"/>
              </a:solidFill>
            </a:endParaRPr>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457205-A26B-BC45-9D1C-35B80B95CDD7}" type="slidenum">
              <a:rPr lang="en-US" sz="1200">
                <a:solidFill>
                  <a:srgbClr val="000000"/>
                </a:solidFill>
              </a:rPr>
              <a:pPr/>
              <a:t>110</a:t>
            </a:fld>
            <a:endParaRPr lang="en-US" sz="1200">
              <a:solidFill>
                <a:srgbClr val="000000"/>
              </a:solidFill>
            </a:endParaRPr>
          </a:p>
        </p:txBody>
      </p:sp>
      <p:sp>
        <p:nvSpPr>
          <p:cNvPr id="292866" name="Rectangle 2"/>
          <p:cNvSpPr>
            <a:spLocks noGrp="1" noRot="1" noChangeAspect="1" noChangeArrowheads="1"/>
          </p:cNvSpPr>
          <p:nvPr>
            <p:ph type="sldImg"/>
          </p:nvPr>
        </p:nvSpPr>
        <p:spPr>
          <a:solidFill>
            <a:srgbClr val="FFFFFF"/>
          </a:solidFill>
          <a:ln/>
        </p:spPr>
      </p:sp>
      <p:sp>
        <p:nvSpPr>
          <p:cNvPr id="292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111</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89B374-DED4-BC49-8738-D8071110BDDF}" type="slidenum">
              <a:rPr lang="en-US"/>
              <a:pPr>
                <a:defRPr/>
              </a:pPr>
              <a:t>‹#›</a:t>
            </a:fld>
            <a:endParaRPr lang="en-US"/>
          </a:p>
        </p:txBody>
      </p:sp>
    </p:spTree>
    <p:extLst>
      <p:ext uri="{BB962C8B-B14F-4D97-AF65-F5344CB8AC3E}">
        <p14:creationId xmlns:p14="http://schemas.microsoft.com/office/powerpoint/2010/main" val="2082427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93D01A-5466-BD4E-A0D2-9F783DE57F8A}" type="slidenum">
              <a:rPr lang="en-US"/>
              <a:pPr>
                <a:defRPr/>
              </a:pPr>
              <a:t>‹#›</a:t>
            </a:fld>
            <a:endParaRPr lang="en-US"/>
          </a:p>
        </p:txBody>
      </p:sp>
    </p:spTree>
    <p:extLst>
      <p:ext uri="{BB962C8B-B14F-4D97-AF65-F5344CB8AC3E}">
        <p14:creationId xmlns:p14="http://schemas.microsoft.com/office/powerpoint/2010/main" val="16629541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E265FA-D801-1148-9E7D-328684C59A8A}" type="slidenum">
              <a:rPr lang="en-US"/>
              <a:pPr>
                <a:defRPr/>
              </a:pPr>
              <a:t>‹#›</a:t>
            </a:fld>
            <a:endParaRPr lang="en-US"/>
          </a:p>
        </p:txBody>
      </p:sp>
    </p:spTree>
    <p:extLst>
      <p:ext uri="{BB962C8B-B14F-4D97-AF65-F5344CB8AC3E}">
        <p14:creationId xmlns:p14="http://schemas.microsoft.com/office/powerpoint/2010/main" val="14776869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3F4A59-3A28-C642-9937-C57165E0EBCC}" type="slidenum">
              <a:rPr lang="en-US"/>
              <a:pPr>
                <a:defRPr/>
              </a:pPr>
              <a:t>‹#›</a:t>
            </a:fld>
            <a:endParaRPr lang="en-US"/>
          </a:p>
        </p:txBody>
      </p:sp>
    </p:spTree>
    <p:extLst>
      <p:ext uri="{BB962C8B-B14F-4D97-AF65-F5344CB8AC3E}">
        <p14:creationId xmlns:p14="http://schemas.microsoft.com/office/powerpoint/2010/main" val="33023450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5C5966C-ECB8-434C-B5D9-70A770B43FD7}" type="slidenum">
              <a:rPr lang="en-US"/>
              <a:pPr>
                <a:defRPr/>
              </a:pPr>
              <a:t>‹#›</a:t>
            </a:fld>
            <a:endParaRPr lang="en-US"/>
          </a:p>
        </p:txBody>
      </p:sp>
    </p:spTree>
    <p:extLst>
      <p:ext uri="{BB962C8B-B14F-4D97-AF65-F5344CB8AC3E}">
        <p14:creationId xmlns:p14="http://schemas.microsoft.com/office/powerpoint/2010/main" val="3707961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918B8C0-B892-2345-B242-1A16C5F493C0}" type="slidenum">
              <a:rPr lang="en-US"/>
              <a:pPr>
                <a:defRPr/>
              </a:pPr>
              <a:t>‹#›</a:t>
            </a:fld>
            <a:endParaRPr lang="en-US"/>
          </a:p>
        </p:txBody>
      </p:sp>
    </p:spTree>
    <p:extLst>
      <p:ext uri="{BB962C8B-B14F-4D97-AF65-F5344CB8AC3E}">
        <p14:creationId xmlns:p14="http://schemas.microsoft.com/office/powerpoint/2010/main" val="3276344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DA0E6FE6-8136-8B4A-BEA9-FF85B35C3EA4}" type="slidenum">
              <a:rPr lang="en-US" altLang="zh-CN"/>
              <a:pPr/>
              <a:t>‹#›</a:t>
            </a:fld>
            <a:endParaRPr lang="en-US" altLang="zh-CN"/>
          </a:p>
        </p:txBody>
      </p:sp>
    </p:spTree>
    <p:extLst>
      <p:ext uri="{BB962C8B-B14F-4D97-AF65-F5344CB8AC3E}">
        <p14:creationId xmlns:p14="http://schemas.microsoft.com/office/powerpoint/2010/main" val="11418870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1D9CE9B-1534-C948-B3B9-78EC663C19FC}" type="slidenum">
              <a:rPr lang="en-US"/>
              <a:pPr>
                <a:defRPr/>
              </a:pPr>
              <a:t>‹#›</a:t>
            </a:fld>
            <a:endParaRPr lang="en-US"/>
          </a:p>
        </p:txBody>
      </p:sp>
    </p:spTree>
    <p:extLst>
      <p:ext uri="{BB962C8B-B14F-4D97-AF65-F5344CB8AC3E}">
        <p14:creationId xmlns:p14="http://schemas.microsoft.com/office/powerpoint/2010/main" val="1744661018"/>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48A2F662-1263-224C-91F1-0AD2854B5843}" type="slidenum">
              <a:rPr lang="en-US"/>
              <a:pPr>
                <a:defRPr/>
              </a:pPr>
              <a:t>‹#›</a:t>
            </a:fld>
            <a:endParaRPr lang="en-US"/>
          </a:p>
        </p:txBody>
      </p:sp>
    </p:spTree>
    <p:extLst>
      <p:ext uri="{BB962C8B-B14F-4D97-AF65-F5344CB8AC3E}">
        <p14:creationId xmlns:p14="http://schemas.microsoft.com/office/powerpoint/2010/main" val="38762664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89877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88250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36837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3DFCD0-C1E0-AA46-AB5A-ABF65CCD7849}" type="slidenum">
              <a:rPr lang="en-US"/>
              <a:pPr>
                <a:defRPr/>
              </a:pPr>
              <a:t>‹#›</a:t>
            </a:fld>
            <a:endParaRPr lang="en-US"/>
          </a:p>
        </p:txBody>
      </p:sp>
    </p:spTree>
    <p:extLst>
      <p:ext uri="{BB962C8B-B14F-4D97-AF65-F5344CB8AC3E}">
        <p14:creationId xmlns:p14="http://schemas.microsoft.com/office/powerpoint/2010/main" val="15409018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AB317745-AD09-F743-BE71-3883AB6C8536}" type="slidenum">
              <a:rPr lang="en-US" altLang="zh-TW"/>
              <a:pPr/>
              <a:t>‹#›</a:t>
            </a:fld>
            <a:endParaRPr lang="en-US" altLang="zh-TW"/>
          </a:p>
        </p:txBody>
      </p:sp>
    </p:spTree>
    <p:extLst>
      <p:ext uri="{BB962C8B-B14F-4D97-AF65-F5344CB8AC3E}">
        <p14:creationId xmlns:p14="http://schemas.microsoft.com/office/powerpoint/2010/main" val="25958594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F2C1DBC0-B8F7-7F48-9916-B06F6BB2215B}" type="slidenum">
              <a:rPr lang="en-US" altLang="zh-TW"/>
              <a:pPr/>
              <a:t>‹#›</a:t>
            </a:fld>
            <a:endParaRPr lang="en-US" altLang="zh-TW"/>
          </a:p>
        </p:txBody>
      </p:sp>
    </p:spTree>
    <p:extLst>
      <p:ext uri="{BB962C8B-B14F-4D97-AF65-F5344CB8AC3E}">
        <p14:creationId xmlns:p14="http://schemas.microsoft.com/office/powerpoint/2010/main" val="10520635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E5C6CB8E-43D2-774F-B443-9E8EDECE8A30}" type="slidenum">
              <a:rPr lang="en-US" altLang="zh-TW"/>
              <a:pPr/>
              <a:t>‹#›</a:t>
            </a:fld>
            <a:endParaRPr lang="en-US" altLang="zh-TW"/>
          </a:p>
        </p:txBody>
      </p:sp>
    </p:spTree>
    <p:extLst>
      <p:ext uri="{BB962C8B-B14F-4D97-AF65-F5344CB8AC3E}">
        <p14:creationId xmlns:p14="http://schemas.microsoft.com/office/powerpoint/2010/main" val="22438251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EFDBAC6B-1023-FE46-B4BC-ED09C09187FD}" type="slidenum">
              <a:rPr lang="en-US" altLang="zh-TW"/>
              <a:pPr/>
              <a:t>‹#›</a:t>
            </a:fld>
            <a:endParaRPr lang="en-US" altLang="zh-TW"/>
          </a:p>
        </p:txBody>
      </p:sp>
    </p:spTree>
    <p:extLst>
      <p:ext uri="{BB962C8B-B14F-4D97-AF65-F5344CB8AC3E}">
        <p14:creationId xmlns:p14="http://schemas.microsoft.com/office/powerpoint/2010/main" val="3718571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fld id="{D8A5E81A-9FD5-484B-9C76-36A2D018E5CD}" type="slidenum">
              <a:rPr lang="en-US" altLang="zh-TW"/>
              <a:pPr/>
              <a:t>‹#›</a:t>
            </a:fld>
            <a:endParaRPr lang="en-US" altLang="zh-TW"/>
          </a:p>
        </p:txBody>
      </p:sp>
    </p:spTree>
    <p:extLst>
      <p:ext uri="{BB962C8B-B14F-4D97-AF65-F5344CB8AC3E}">
        <p14:creationId xmlns:p14="http://schemas.microsoft.com/office/powerpoint/2010/main" val="2353922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fld id="{429AC893-BBCB-1C4C-9089-A668C7CEE954}" type="slidenum">
              <a:rPr lang="en-US" altLang="zh-TW"/>
              <a:pPr/>
              <a:t>‹#›</a:t>
            </a:fld>
            <a:endParaRPr lang="en-US" altLang="zh-TW"/>
          </a:p>
        </p:txBody>
      </p:sp>
    </p:spTree>
    <p:extLst>
      <p:ext uri="{BB962C8B-B14F-4D97-AF65-F5344CB8AC3E}">
        <p14:creationId xmlns:p14="http://schemas.microsoft.com/office/powerpoint/2010/main" val="20572558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fld id="{FAF9168D-3954-A84D-B296-FB10D1C0D073}" type="slidenum">
              <a:rPr lang="en-US" altLang="zh-TW"/>
              <a:pPr/>
              <a:t>‹#›</a:t>
            </a:fld>
            <a:endParaRPr lang="en-US" altLang="zh-TW"/>
          </a:p>
        </p:txBody>
      </p:sp>
    </p:spTree>
    <p:extLst>
      <p:ext uri="{BB962C8B-B14F-4D97-AF65-F5344CB8AC3E}">
        <p14:creationId xmlns:p14="http://schemas.microsoft.com/office/powerpoint/2010/main" val="22226884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5C6BD43D-94AC-DF4D-82D6-BD7E816A7412}" type="slidenum">
              <a:rPr lang="en-US" altLang="zh-TW"/>
              <a:pPr/>
              <a:t>‹#›</a:t>
            </a:fld>
            <a:endParaRPr lang="en-US" altLang="zh-TW"/>
          </a:p>
        </p:txBody>
      </p:sp>
    </p:spTree>
    <p:extLst>
      <p:ext uri="{BB962C8B-B14F-4D97-AF65-F5344CB8AC3E}">
        <p14:creationId xmlns:p14="http://schemas.microsoft.com/office/powerpoint/2010/main" val="31033190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0D9EF608-456C-0E40-A674-DDD5F48F3306}" type="slidenum">
              <a:rPr lang="en-US" altLang="zh-TW"/>
              <a:pPr/>
              <a:t>‹#›</a:t>
            </a:fld>
            <a:endParaRPr lang="en-US" altLang="zh-TW"/>
          </a:p>
        </p:txBody>
      </p:sp>
    </p:spTree>
    <p:extLst>
      <p:ext uri="{BB962C8B-B14F-4D97-AF65-F5344CB8AC3E}">
        <p14:creationId xmlns:p14="http://schemas.microsoft.com/office/powerpoint/2010/main" val="18849962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E24BED3A-596C-0C44-A827-E13CC1DF514A}" type="slidenum">
              <a:rPr lang="en-US" altLang="zh-TW"/>
              <a:pPr/>
              <a:t>‹#›</a:t>
            </a:fld>
            <a:endParaRPr lang="en-US" altLang="zh-TW"/>
          </a:p>
        </p:txBody>
      </p:sp>
    </p:spTree>
    <p:extLst>
      <p:ext uri="{BB962C8B-B14F-4D97-AF65-F5344CB8AC3E}">
        <p14:creationId xmlns:p14="http://schemas.microsoft.com/office/powerpoint/2010/main" val="4229108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72707"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5E7F6AA5-7DB9-504D-B2DA-9BB6A02455E4}" type="slidenum">
              <a:rPr lang="en-US"/>
              <a:pPr>
                <a:defRPr/>
              </a:pPr>
              <a:t>‹#›</a:t>
            </a:fld>
            <a:endParaRPr lang="en-US"/>
          </a:p>
        </p:txBody>
      </p:sp>
    </p:spTree>
    <p:extLst>
      <p:ext uri="{BB962C8B-B14F-4D97-AF65-F5344CB8AC3E}">
        <p14:creationId xmlns:p14="http://schemas.microsoft.com/office/powerpoint/2010/main" val="1732831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9A2B5CDD-C6AF-DE4A-99B1-C97CE23B2011}" type="slidenum">
              <a:rPr lang="en-US" altLang="zh-TW"/>
              <a:pPr/>
              <a:t>‹#›</a:t>
            </a:fld>
            <a:endParaRPr lang="en-US" altLang="zh-TW"/>
          </a:p>
        </p:txBody>
      </p:sp>
    </p:spTree>
    <p:extLst>
      <p:ext uri="{BB962C8B-B14F-4D97-AF65-F5344CB8AC3E}">
        <p14:creationId xmlns:p14="http://schemas.microsoft.com/office/powerpoint/2010/main" val="35672770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42AEA35D-AFF8-0F40-9B43-44F5F22EFC8D}" type="slidenum">
              <a:rPr lang="en-GB"/>
              <a:pPr>
                <a:defRPr/>
              </a:pPr>
              <a:t>‹#›</a:t>
            </a:fld>
            <a:endParaRPr lang="en-GB"/>
          </a:p>
        </p:txBody>
      </p:sp>
    </p:spTree>
    <p:extLst>
      <p:ext uri="{BB962C8B-B14F-4D97-AF65-F5344CB8AC3E}">
        <p14:creationId xmlns:p14="http://schemas.microsoft.com/office/powerpoint/2010/main" val="2962486261"/>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C8F81994-93C4-DE41-86E8-3675829256B7}" type="slidenum">
              <a:rPr lang="en-GB"/>
              <a:pPr>
                <a:defRPr/>
              </a:pPr>
              <a:t>‹#›</a:t>
            </a:fld>
            <a:endParaRPr lang="en-GB"/>
          </a:p>
        </p:txBody>
      </p:sp>
    </p:spTree>
    <p:extLst>
      <p:ext uri="{BB962C8B-B14F-4D97-AF65-F5344CB8AC3E}">
        <p14:creationId xmlns:p14="http://schemas.microsoft.com/office/powerpoint/2010/main" val="768173673"/>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8F1E6F2F-2552-CE42-8720-06B684B0F880}" type="slidenum">
              <a:rPr lang="en-GB"/>
              <a:pPr>
                <a:defRPr/>
              </a:pPr>
              <a:t>‹#›</a:t>
            </a:fld>
            <a:endParaRPr lang="en-GB"/>
          </a:p>
        </p:txBody>
      </p:sp>
    </p:spTree>
    <p:extLst>
      <p:ext uri="{BB962C8B-B14F-4D97-AF65-F5344CB8AC3E}">
        <p14:creationId xmlns:p14="http://schemas.microsoft.com/office/powerpoint/2010/main" val="1746640268"/>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9E9B103B-B210-D147-AB1C-7F66D1061E1C}" type="slidenum">
              <a:rPr lang="en-GB"/>
              <a:pPr>
                <a:defRPr/>
              </a:pPr>
              <a:t>‹#›</a:t>
            </a:fld>
            <a:endParaRPr lang="en-GB"/>
          </a:p>
        </p:txBody>
      </p:sp>
    </p:spTree>
    <p:extLst>
      <p:ext uri="{BB962C8B-B14F-4D97-AF65-F5344CB8AC3E}">
        <p14:creationId xmlns:p14="http://schemas.microsoft.com/office/powerpoint/2010/main" val="3626580398"/>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78EAFF9F-824A-BD43-BDBF-D0C81DEC59A8}" type="slidenum">
              <a:rPr lang="en-GB"/>
              <a:pPr>
                <a:defRPr/>
              </a:pPr>
              <a:t>‹#›</a:t>
            </a:fld>
            <a:endParaRPr lang="en-GB"/>
          </a:p>
        </p:txBody>
      </p:sp>
    </p:spTree>
    <p:extLst>
      <p:ext uri="{BB962C8B-B14F-4D97-AF65-F5344CB8AC3E}">
        <p14:creationId xmlns:p14="http://schemas.microsoft.com/office/powerpoint/2010/main" val="880740668"/>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AB7A6A80-94CF-7547-9579-8B2517177F72}" type="slidenum">
              <a:rPr lang="en-GB"/>
              <a:pPr>
                <a:defRPr/>
              </a:pPr>
              <a:t>‹#›</a:t>
            </a:fld>
            <a:endParaRPr lang="en-GB"/>
          </a:p>
        </p:txBody>
      </p:sp>
    </p:spTree>
    <p:extLst>
      <p:ext uri="{BB962C8B-B14F-4D97-AF65-F5344CB8AC3E}">
        <p14:creationId xmlns:p14="http://schemas.microsoft.com/office/powerpoint/2010/main" val="285125902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DCE199B4-7676-3D4A-8D71-186FFED20C64}" type="slidenum">
              <a:rPr lang="en-GB"/>
              <a:pPr>
                <a:defRPr/>
              </a:pPr>
              <a:t>‹#›</a:t>
            </a:fld>
            <a:endParaRPr lang="en-GB"/>
          </a:p>
        </p:txBody>
      </p:sp>
    </p:spTree>
    <p:extLst>
      <p:ext uri="{BB962C8B-B14F-4D97-AF65-F5344CB8AC3E}">
        <p14:creationId xmlns:p14="http://schemas.microsoft.com/office/powerpoint/2010/main" val="3332945215"/>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BAEA433B-67BD-4144-A64F-906E0F1174CE}" type="slidenum">
              <a:rPr lang="en-GB"/>
              <a:pPr>
                <a:defRPr/>
              </a:pPr>
              <a:t>‹#›</a:t>
            </a:fld>
            <a:endParaRPr lang="en-GB"/>
          </a:p>
        </p:txBody>
      </p:sp>
    </p:spTree>
    <p:extLst>
      <p:ext uri="{BB962C8B-B14F-4D97-AF65-F5344CB8AC3E}">
        <p14:creationId xmlns:p14="http://schemas.microsoft.com/office/powerpoint/2010/main" val="321109845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324AF819-AED0-C440-B2E6-4055CD9D1302}" type="slidenum">
              <a:rPr lang="en-GB"/>
              <a:pPr>
                <a:defRPr/>
              </a:pPr>
              <a:t>‹#›</a:t>
            </a:fld>
            <a:endParaRPr lang="en-GB"/>
          </a:p>
        </p:txBody>
      </p:sp>
    </p:spTree>
    <p:extLst>
      <p:ext uri="{BB962C8B-B14F-4D97-AF65-F5344CB8AC3E}">
        <p14:creationId xmlns:p14="http://schemas.microsoft.com/office/powerpoint/2010/main" val="7999562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17909F-C7EA-C04A-843B-3C67FB6E8DB4}" type="slidenum">
              <a:rPr lang="en-US"/>
              <a:pPr>
                <a:defRPr/>
              </a:pPr>
              <a:t>‹#›</a:t>
            </a:fld>
            <a:endParaRPr lang="en-US"/>
          </a:p>
        </p:txBody>
      </p:sp>
    </p:spTree>
    <p:extLst>
      <p:ext uri="{BB962C8B-B14F-4D97-AF65-F5344CB8AC3E}">
        <p14:creationId xmlns:p14="http://schemas.microsoft.com/office/powerpoint/2010/main" val="7703726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2F97B679-B0AC-D24B-9BCA-B8267790EAEE}" type="slidenum">
              <a:rPr lang="en-GB"/>
              <a:pPr>
                <a:defRPr/>
              </a:pPr>
              <a:t>‹#›</a:t>
            </a:fld>
            <a:endParaRPr lang="en-GB"/>
          </a:p>
        </p:txBody>
      </p:sp>
    </p:spTree>
    <p:extLst>
      <p:ext uri="{BB962C8B-B14F-4D97-AF65-F5344CB8AC3E}">
        <p14:creationId xmlns:p14="http://schemas.microsoft.com/office/powerpoint/2010/main" val="485886402"/>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7FA861B5-E89B-104D-B8BF-589C445633A9}" type="slidenum">
              <a:rPr lang="en-GB"/>
              <a:pPr>
                <a:defRPr/>
              </a:pPr>
              <a:t>‹#›</a:t>
            </a:fld>
            <a:endParaRPr lang="en-GB"/>
          </a:p>
        </p:txBody>
      </p:sp>
    </p:spTree>
    <p:extLst>
      <p:ext uri="{BB962C8B-B14F-4D97-AF65-F5344CB8AC3E}">
        <p14:creationId xmlns:p14="http://schemas.microsoft.com/office/powerpoint/2010/main" val="4050134656"/>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D722C3-D738-0741-AC3C-7225F3B56F12}" type="slidenum">
              <a:rPr lang="en-US"/>
              <a:pPr>
                <a:defRPr/>
              </a:pPr>
              <a:t>‹#›</a:t>
            </a:fld>
            <a:endParaRPr lang="en-US"/>
          </a:p>
        </p:txBody>
      </p:sp>
    </p:spTree>
    <p:extLst>
      <p:ext uri="{BB962C8B-B14F-4D97-AF65-F5344CB8AC3E}">
        <p14:creationId xmlns:p14="http://schemas.microsoft.com/office/powerpoint/2010/main" val="38193651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1A6053-4823-A64F-811E-A65C22D2FAB6}" type="slidenum">
              <a:rPr lang="en-US"/>
              <a:pPr>
                <a:defRPr/>
              </a:pPr>
              <a:t>‹#›</a:t>
            </a:fld>
            <a:endParaRPr lang="en-US"/>
          </a:p>
        </p:txBody>
      </p:sp>
    </p:spTree>
    <p:extLst>
      <p:ext uri="{BB962C8B-B14F-4D97-AF65-F5344CB8AC3E}">
        <p14:creationId xmlns:p14="http://schemas.microsoft.com/office/powerpoint/2010/main" val="28062709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E5CA21-9EE9-1F49-A9E8-09A64293CBA0}" type="slidenum">
              <a:rPr lang="en-US"/>
              <a:pPr>
                <a:defRPr/>
              </a:pPr>
              <a:t>‹#›</a:t>
            </a:fld>
            <a:endParaRPr lang="en-US"/>
          </a:p>
        </p:txBody>
      </p:sp>
    </p:spTree>
    <p:extLst>
      <p:ext uri="{BB962C8B-B14F-4D97-AF65-F5344CB8AC3E}">
        <p14:creationId xmlns:p14="http://schemas.microsoft.com/office/powerpoint/2010/main" val="25003043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CDED1-7454-3D4E-A9AB-792C7901AC12}" type="slidenum">
              <a:rPr lang="en-US"/>
              <a:pPr>
                <a:defRPr/>
              </a:pPr>
              <a:t>‹#›</a:t>
            </a:fld>
            <a:endParaRPr lang="en-US"/>
          </a:p>
        </p:txBody>
      </p:sp>
    </p:spTree>
    <p:extLst>
      <p:ext uri="{BB962C8B-B14F-4D97-AF65-F5344CB8AC3E}">
        <p14:creationId xmlns:p14="http://schemas.microsoft.com/office/powerpoint/2010/main" val="19126203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0B284D4-DC87-4442-B5D1-8FD76ED3F7AF}" type="slidenum">
              <a:rPr lang="en-US"/>
              <a:pPr>
                <a:defRPr/>
              </a:pPr>
              <a:t>‹#›</a:t>
            </a:fld>
            <a:endParaRPr lang="en-US"/>
          </a:p>
        </p:txBody>
      </p:sp>
    </p:spTree>
    <p:extLst>
      <p:ext uri="{BB962C8B-B14F-4D97-AF65-F5344CB8AC3E}">
        <p14:creationId xmlns:p14="http://schemas.microsoft.com/office/powerpoint/2010/main" val="30814442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E1A950-A524-0544-A5EB-3157FA5B6549}" type="slidenum">
              <a:rPr lang="en-US"/>
              <a:pPr>
                <a:defRPr/>
              </a:pPr>
              <a:t>‹#›</a:t>
            </a:fld>
            <a:endParaRPr lang="en-US"/>
          </a:p>
        </p:txBody>
      </p:sp>
    </p:spTree>
    <p:extLst>
      <p:ext uri="{BB962C8B-B14F-4D97-AF65-F5344CB8AC3E}">
        <p14:creationId xmlns:p14="http://schemas.microsoft.com/office/powerpoint/2010/main" val="4294594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8D5EF85-CA5E-EF47-8518-2899BD65E321}" type="slidenum">
              <a:rPr lang="en-US"/>
              <a:pPr>
                <a:defRPr/>
              </a:pPr>
              <a:t>‹#›</a:t>
            </a:fld>
            <a:endParaRPr lang="en-US"/>
          </a:p>
        </p:txBody>
      </p:sp>
    </p:spTree>
    <p:extLst>
      <p:ext uri="{BB962C8B-B14F-4D97-AF65-F5344CB8AC3E}">
        <p14:creationId xmlns:p14="http://schemas.microsoft.com/office/powerpoint/2010/main" val="13807312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B84B47-6085-1C4B-A8EF-409B28E890D0}" type="slidenum">
              <a:rPr lang="en-US"/>
              <a:pPr>
                <a:defRPr/>
              </a:pPr>
              <a:t>‹#›</a:t>
            </a:fld>
            <a:endParaRPr lang="en-US"/>
          </a:p>
        </p:txBody>
      </p:sp>
    </p:spTree>
    <p:extLst>
      <p:ext uri="{BB962C8B-B14F-4D97-AF65-F5344CB8AC3E}">
        <p14:creationId xmlns:p14="http://schemas.microsoft.com/office/powerpoint/2010/main" val="3524787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8AEEB3-18FD-7D49-90A8-B41EA91F1F66}" type="slidenum">
              <a:rPr lang="en-US"/>
              <a:pPr>
                <a:defRPr/>
              </a:pPr>
              <a:t>‹#›</a:t>
            </a:fld>
            <a:endParaRPr lang="en-US"/>
          </a:p>
        </p:txBody>
      </p:sp>
    </p:spTree>
    <p:extLst>
      <p:ext uri="{BB962C8B-B14F-4D97-AF65-F5344CB8AC3E}">
        <p14:creationId xmlns:p14="http://schemas.microsoft.com/office/powerpoint/2010/main" val="34768888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41B98B-41D2-3F49-B5A5-B7DEA9FFF925}" type="slidenum">
              <a:rPr lang="en-US"/>
              <a:pPr>
                <a:defRPr/>
              </a:pPr>
              <a:t>‹#›</a:t>
            </a:fld>
            <a:endParaRPr lang="en-US"/>
          </a:p>
        </p:txBody>
      </p:sp>
    </p:spTree>
    <p:extLst>
      <p:ext uri="{BB962C8B-B14F-4D97-AF65-F5344CB8AC3E}">
        <p14:creationId xmlns:p14="http://schemas.microsoft.com/office/powerpoint/2010/main" val="28235419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0E20E0-AD82-F244-B216-0E2186D689D2}" type="slidenum">
              <a:rPr lang="en-US"/>
              <a:pPr>
                <a:defRPr/>
              </a:pPr>
              <a:t>‹#›</a:t>
            </a:fld>
            <a:endParaRPr lang="en-US"/>
          </a:p>
        </p:txBody>
      </p:sp>
    </p:spTree>
    <p:extLst>
      <p:ext uri="{BB962C8B-B14F-4D97-AF65-F5344CB8AC3E}">
        <p14:creationId xmlns:p14="http://schemas.microsoft.com/office/powerpoint/2010/main" val="14920370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9243DB-5A2B-5B43-9097-E6976B868BA7}" type="slidenum">
              <a:rPr lang="en-US"/>
              <a:pPr>
                <a:defRPr/>
              </a:pPr>
              <a:t>‹#›</a:t>
            </a:fld>
            <a:endParaRPr lang="en-US"/>
          </a:p>
        </p:txBody>
      </p:sp>
    </p:spTree>
    <p:extLst>
      <p:ext uri="{BB962C8B-B14F-4D97-AF65-F5344CB8AC3E}">
        <p14:creationId xmlns:p14="http://schemas.microsoft.com/office/powerpoint/2010/main" val="34178643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895BA14-8918-5A49-A773-F503549CF1B0}" type="slidenum">
              <a:rPr lang="en-US"/>
              <a:pPr>
                <a:defRPr/>
              </a:pPr>
              <a:t>‹#›</a:t>
            </a:fld>
            <a:endParaRPr lang="en-US"/>
          </a:p>
        </p:txBody>
      </p:sp>
    </p:spTree>
    <p:extLst>
      <p:ext uri="{BB962C8B-B14F-4D97-AF65-F5344CB8AC3E}">
        <p14:creationId xmlns:p14="http://schemas.microsoft.com/office/powerpoint/2010/main" val="30282636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574FBE4-90A3-D445-ADAC-628DFD963F76}" type="slidenum">
              <a:rPr lang="en-US"/>
              <a:pPr>
                <a:defRPr/>
              </a:pPr>
              <a:t>‹#›</a:t>
            </a:fld>
            <a:endParaRPr lang="en-US"/>
          </a:p>
        </p:txBody>
      </p:sp>
    </p:spTree>
    <p:extLst>
      <p:ext uri="{BB962C8B-B14F-4D97-AF65-F5344CB8AC3E}">
        <p14:creationId xmlns:p14="http://schemas.microsoft.com/office/powerpoint/2010/main" val="16210352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82954"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8295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BC96613D-ECE4-4349-A092-6181AC6A97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4580898"/>
      </p:ext>
    </p:extLst>
  </p:cSld>
  <p:clrMapOvr>
    <a:masterClrMapping/>
  </p:clrMapOvr>
  <p:transition advClick="0" advTm="5000"/>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B2CEE3D-CFC5-BD4E-A73A-1FDC4576E6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0198618"/>
      </p:ext>
    </p:extLst>
  </p:cSld>
  <p:clrMapOvr>
    <a:masterClrMapping/>
  </p:clrMapOvr>
  <p:transition advClick="0" advTm="5000"/>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4A3DE3CC-2AE2-CB4C-91F6-648226E8CF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1149210"/>
      </p:ext>
    </p:extLst>
  </p:cSld>
  <p:clrMapOvr>
    <a:masterClrMapping/>
  </p:clrMapOvr>
  <p:transition advClick="0" advTm="5000"/>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C6B9995E-CCB6-1747-934C-1305F492B8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8274144"/>
      </p:ext>
    </p:extLst>
  </p:cSld>
  <p:clrMapOvr>
    <a:masterClrMapping/>
  </p:clrMapOvr>
  <p:transition advClick="0" advTm="5000"/>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2D5A4D1D-95E3-6B4F-840D-1DE94C35D5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1019669"/>
      </p:ext>
    </p:extLst>
  </p:cSld>
  <p:clrMapOvr>
    <a:masterClrMapping/>
  </p:clrMapOvr>
  <p:transition advClick="0" advTm="500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047570-9782-C147-9639-8491DFE8E01A}" type="slidenum">
              <a:rPr lang="en-US"/>
              <a:pPr>
                <a:defRPr/>
              </a:pPr>
              <a:t>‹#›</a:t>
            </a:fld>
            <a:endParaRPr lang="en-US"/>
          </a:p>
        </p:txBody>
      </p:sp>
    </p:spTree>
    <p:extLst>
      <p:ext uri="{BB962C8B-B14F-4D97-AF65-F5344CB8AC3E}">
        <p14:creationId xmlns:p14="http://schemas.microsoft.com/office/powerpoint/2010/main" val="2602131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74D5C52-03B2-1748-BA9E-277747D506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1522907"/>
      </p:ext>
    </p:extLst>
  </p:cSld>
  <p:clrMapOvr>
    <a:masterClrMapping/>
  </p:clrMapOvr>
  <p:transition advClick="0" advTm="5000"/>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EA9C2E45-4C6F-054F-B4A8-5D367C0873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2425863"/>
      </p:ext>
    </p:extLst>
  </p:cSld>
  <p:clrMapOvr>
    <a:masterClrMapping/>
  </p:clrMapOvr>
  <p:transition advClick="0" advTm="5000"/>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324510B-FEE5-8443-BAF3-3B7C84D396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294504"/>
      </p:ext>
    </p:extLst>
  </p:cSld>
  <p:clrMapOvr>
    <a:masterClrMapping/>
  </p:clrMapOvr>
  <p:transition advClick="0" advTm="5000"/>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219ED03-BB95-9D48-AF29-2FAC3F6C2D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6869307"/>
      </p:ext>
    </p:extLst>
  </p:cSld>
  <p:clrMapOvr>
    <a:masterClrMapping/>
  </p:clrMapOvr>
  <p:transition advClick="0" advTm="5000"/>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8EFE429-E812-0943-93E7-DED73160F9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7930374"/>
      </p:ext>
    </p:extLst>
  </p:cSld>
  <p:clrMapOvr>
    <a:masterClrMapping/>
  </p:clrMapOvr>
  <p:transition advClick="0" advTm="5000"/>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ED43E1-5903-2347-9F81-39FB8BBF4C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8979252"/>
      </p:ext>
    </p:extLst>
  </p:cSld>
  <p:clrMapOvr>
    <a:masterClrMapping/>
  </p:clrMapOvr>
  <p:transition advClick="0" advTm="5000"/>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184498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9862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2343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6591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047130-9FC1-ED44-8DE9-10F06EA911F0}" type="slidenum">
              <a:rPr lang="en-US"/>
              <a:pPr>
                <a:defRPr/>
              </a:pPr>
              <a:t>‹#›</a:t>
            </a:fld>
            <a:endParaRPr lang="en-US"/>
          </a:p>
        </p:txBody>
      </p:sp>
    </p:spTree>
    <p:extLst>
      <p:ext uri="{BB962C8B-B14F-4D97-AF65-F5344CB8AC3E}">
        <p14:creationId xmlns:p14="http://schemas.microsoft.com/office/powerpoint/2010/main" val="265800501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094583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4463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410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148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03991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5586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21279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73415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57858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solidFill>
                <a:srgbClr val="000000"/>
              </a:solidFill>
              <a:latin typeface="Comic Sans MS"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solidFill>
                <a:srgbClr val="000000"/>
              </a:solidFill>
              <a:latin typeface="Comic Sans MS" charset="0"/>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F882DC-A56C-A543-AF32-A75A5CB010F5}"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576894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285F66-6604-D240-B104-82E97DBE73DC}" type="slidenum">
              <a:rPr lang="en-US"/>
              <a:pPr>
                <a:defRPr/>
              </a:pPr>
              <a:t>‹#›</a:t>
            </a:fld>
            <a:endParaRPr lang="en-US"/>
          </a:p>
        </p:txBody>
      </p:sp>
    </p:spTree>
    <p:extLst>
      <p:ext uri="{BB962C8B-B14F-4D97-AF65-F5344CB8AC3E}">
        <p14:creationId xmlns:p14="http://schemas.microsoft.com/office/powerpoint/2010/main" val="33685477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32D9FF-CBC7-5E49-9B2D-E33A9AA8CC45}" type="slidenum">
              <a:rPr lang="en-US"/>
              <a:pPr>
                <a:defRPr/>
              </a:pPr>
              <a:t>‹#›</a:t>
            </a:fld>
            <a:endParaRPr lang="en-US"/>
          </a:p>
        </p:txBody>
      </p:sp>
    </p:spTree>
    <p:extLst>
      <p:ext uri="{BB962C8B-B14F-4D97-AF65-F5344CB8AC3E}">
        <p14:creationId xmlns:p14="http://schemas.microsoft.com/office/powerpoint/2010/main" val="5322086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387D24-038E-E84D-8E3B-2589BE43AAED}" type="slidenum">
              <a:rPr lang="en-US"/>
              <a:pPr>
                <a:defRPr/>
              </a:pPr>
              <a:t>‹#›</a:t>
            </a:fld>
            <a:endParaRPr lang="en-US"/>
          </a:p>
        </p:txBody>
      </p:sp>
    </p:spTree>
    <p:extLst>
      <p:ext uri="{BB962C8B-B14F-4D97-AF65-F5344CB8AC3E}">
        <p14:creationId xmlns:p14="http://schemas.microsoft.com/office/powerpoint/2010/main" val="149857261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7AA8B4-2B30-3A4F-BE29-0DB4C69E5FCE}" type="slidenum">
              <a:rPr lang="en-US"/>
              <a:pPr>
                <a:defRPr/>
              </a:pPr>
              <a:t>‹#›</a:t>
            </a:fld>
            <a:endParaRPr lang="en-US"/>
          </a:p>
        </p:txBody>
      </p:sp>
    </p:spTree>
    <p:extLst>
      <p:ext uri="{BB962C8B-B14F-4D97-AF65-F5344CB8AC3E}">
        <p14:creationId xmlns:p14="http://schemas.microsoft.com/office/powerpoint/2010/main" val="17914053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08290-FC8D-2A44-896C-7914F0B566AD}" type="slidenum">
              <a:rPr lang="en-US"/>
              <a:pPr>
                <a:defRPr/>
              </a:pPr>
              <a:t>‹#›</a:t>
            </a:fld>
            <a:endParaRPr lang="en-US"/>
          </a:p>
        </p:txBody>
      </p:sp>
    </p:spTree>
    <p:extLst>
      <p:ext uri="{BB962C8B-B14F-4D97-AF65-F5344CB8AC3E}">
        <p14:creationId xmlns:p14="http://schemas.microsoft.com/office/powerpoint/2010/main" val="10801448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54EB0A-7A42-5247-8075-40E2C889D6E4}" type="slidenum">
              <a:rPr lang="en-US"/>
              <a:pPr>
                <a:defRPr/>
              </a:pPr>
              <a:t>‹#›</a:t>
            </a:fld>
            <a:endParaRPr lang="en-US"/>
          </a:p>
        </p:txBody>
      </p:sp>
    </p:spTree>
    <p:extLst>
      <p:ext uri="{BB962C8B-B14F-4D97-AF65-F5344CB8AC3E}">
        <p14:creationId xmlns:p14="http://schemas.microsoft.com/office/powerpoint/2010/main" val="31234813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6E2F2C-AE3F-C44B-B812-75866A3033F5}" type="slidenum">
              <a:rPr lang="en-US"/>
              <a:pPr>
                <a:defRPr/>
              </a:pPr>
              <a:t>‹#›</a:t>
            </a:fld>
            <a:endParaRPr lang="en-US"/>
          </a:p>
        </p:txBody>
      </p:sp>
    </p:spTree>
    <p:extLst>
      <p:ext uri="{BB962C8B-B14F-4D97-AF65-F5344CB8AC3E}">
        <p14:creationId xmlns:p14="http://schemas.microsoft.com/office/powerpoint/2010/main" val="309371667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0FA46C-B7DB-234B-AADD-64FB31DA95F5}" type="slidenum">
              <a:rPr lang="en-US"/>
              <a:pPr>
                <a:defRPr/>
              </a:pPr>
              <a:t>‹#›</a:t>
            </a:fld>
            <a:endParaRPr lang="en-US"/>
          </a:p>
        </p:txBody>
      </p:sp>
    </p:spTree>
    <p:extLst>
      <p:ext uri="{BB962C8B-B14F-4D97-AF65-F5344CB8AC3E}">
        <p14:creationId xmlns:p14="http://schemas.microsoft.com/office/powerpoint/2010/main" val="23871828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DD33D1-BEC8-F547-A5C0-B8CFAF747FBB}" type="slidenum">
              <a:rPr lang="en-US"/>
              <a:pPr>
                <a:defRPr/>
              </a:pPr>
              <a:t>‹#›</a:t>
            </a:fld>
            <a:endParaRPr lang="en-US"/>
          </a:p>
        </p:txBody>
      </p:sp>
    </p:spTree>
    <p:extLst>
      <p:ext uri="{BB962C8B-B14F-4D97-AF65-F5344CB8AC3E}">
        <p14:creationId xmlns:p14="http://schemas.microsoft.com/office/powerpoint/2010/main" val="37422744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50C409-4E56-C746-BBA2-F421336434A6}" type="slidenum">
              <a:rPr lang="en-US"/>
              <a:pPr>
                <a:defRPr/>
              </a:pPr>
              <a:t>‹#›</a:t>
            </a:fld>
            <a:endParaRPr lang="en-US"/>
          </a:p>
        </p:txBody>
      </p:sp>
    </p:spTree>
    <p:extLst>
      <p:ext uri="{BB962C8B-B14F-4D97-AF65-F5344CB8AC3E}">
        <p14:creationId xmlns:p14="http://schemas.microsoft.com/office/powerpoint/2010/main" val="22203805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70E13E-2F8D-CA46-AC4F-DA7FCB6289AE}" type="slidenum">
              <a:rPr lang="en-US"/>
              <a:pPr>
                <a:defRPr/>
              </a:pPr>
              <a:t>‹#›</a:t>
            </a:fld>
            <a:endParaRPr lang="en-US"/>
          </a:p>
        </p:txBody>
      </p:sp>
    </p:spTree>
    <p:extLst>
      <p:ext uri="{BB962C8B-B14F-4D97-AF65-F5344CB8AC3E}">
        <p14:creationId xmlns:p14="http://schemas.microsoft.com/office/powerpoint/2010/main" val="1903968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7381F5-57CF-354A-A08A-D5D52C4A35C3}" type="slidenum">
              <a:rPr lang="en-US"/>
              <a:pPr>
                <a:defRPr/>
              </a:pPr>
              <a:t>‹#›</a:t>
            </a:fld>
            <a:endParaRPr lang="en-US"/>
          </a:p>
        </p:txBody>
      </p:sp>
    </p:spTree>
    <p:extLst>
      <p:ext uri="{BB962C8B-B14F-4D97-AF65-F5344CB8AC3E}">
        <p14:creationId xmlns:p14="http://schemas.microsoft.com/office/powerpoint/2010/main" val="159667399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BE2B3-EF1A-0042-A11E-6ADC83A6FC66}" type="slidenum">
              <a:rPr lang="en-US"/>
              <a:pPr>
                <a:defRPr/>
              </a:pPr>
              <a:t>‹#›</a:t>
            </a:fld>
            <a:endParaRPr lang="en-US"/>
          </a:p>
        </p:txBody>
      </p:sp>
    </p:spTree>
    <p:extLst>
      <p:ext uri="{BB962C8B-B14F-4D97-AF65-F5344CB8AC3E}">
        <p14:creationId xmlns:p14="http://schemas.microsoft.com/office/powerpoint/2010/main" val="37021796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916D56-D424-FC40-A065-828783449D72}" type="slidenum">
              <a:rPr lang="en-US"/>
              <a:pPr>
                <a:defRPr/>
              </a:pPr>
              <a:t>‹#›</a:t>
            </a:fld>
            <a:endParaRPr lang="en-US"/>
          </a:p>
        </p:txBody>
      </p:sp>
    </p:spTree>
    <p:extLst>
      <p:ext uri="{BB962C8B-B14F-4D97-AF65-F5344CB8AC3E}">
        <p14:creationId xmlns:p14="http://schemas.microsoft.com/office/powerpoint/2010/main" val="21176203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948BDB6-852F-D44B-8C4A-9F8770279452}" type="slidenum">
              <a:rPr lang="en-US"/>
              <a:pPr>
                <a:defRPr/>
              </a:pPr>
              <a:t>‹#›</a:t>
            </a:fld>
            <a:endParaRPr lang="en-US"/>
          </a:p>
        </p:txBody>
      </p:sp>
    </p:spTree>
    <p:extLst>
      <p:ext uri="{BB962C8B-B14F-4D97-AF65-F5344CB8AC3E}">
        <p14:creationId xmlns:p14="http://schemas.microsoft.com/office/powerpoint/2010/main" val="372546785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DBABF5E7-F097-F946-9182-EA523282EADF}" type="slidenum">
              <a:rPr lang="en-US"/>
              <a:pPr>
                <a:defRPr/>
              </a:pPr>
              <a:t>‹#›</a:t>
            </a:fld>
            <a:endParaRPr lang="en-US"/>
          </a:p>
        </p:txBody>
      </p:sp>
    </p:spTree>
    <p:extLst>
      <p:ext uri="{BB962C8B-B14F-4D97-AF65-F5344CB8AC3E}">
        <p14:creationId xmlns:p14="http://schemas.microsoft.com/office/powerpoint/2010/main" val="34547002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969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29700" name="Rectangle 4"/>
          <p:cNvSpPr>
            <a:spLocks noGrp="1" noChangeArrowheads="1"/>
          </p:cNvSpPr>
          <p:nvPr>
            <p:ph type="dt" sz="half" idx="2"/>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2970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29702" name="Rectangle 6"/>
          <p:cNvSpPr>
            <a:spLocks noGrp="1" noChangeArrowheads="1"/>
          </p:cNvSpPr>
          <p:nvPr>
            <p:ph type="sldNum" sz="quarter" idx="4"/>
          </p:nvPr>
        </p:nvSpPr>
        <p:spPr/>
        <p:txBody>
          <a:bodyPr/>
          <a:lstStyle>
            <a:lvl1pPr>
              <a:defRPr/>
            </a:lvl1pPr>
          </a:lstStyle>
          <a:p>
            <a:fld id="{FB2A1C32-7057-384E-A508-DC2EC1F51E3B}"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69474915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93ADC7A-A633-3A47-A7FE-9597D593318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8335915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0311004-CD5A-4D41-AA35-218C548C8C5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9656518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46309F23-9562-0E41-A7D4-464C643C4FE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38720587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4298F5A-F9B7-A348-A2D7-BA1E0CF18CA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89209050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3072BC3E-DD0E-D644-8D1F-4E4865B6756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802950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72EB8B-0089-4E48-B1F7-56505B7D828F}" type="slidenum">
              <a:rPr lang="en-US"/>
              <a:pPr>
                <a:defRPr/>
              </a:pPr>
              <a:t>‹#›</a:t>
            </a:fld>
            <a:endParaRPr lang="en-US"/>
          </a:p>
        </p:txBody>
      </p:sp>
    </p:spTree>
    <p:extLst>
      <p:ext uri="{BB962C8B-B14F-4D97-AF65-F5344CB8AC3E}">
        <p14:creationId xmlns:p14="http://schemas.microsoft.com/office/powerpoint/2010/main" val="326193106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7A829AEC-21F9-EE4E-8F51-766EC7D3101D}"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1229608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DDDC222-09BC-064F-9B85-1FC82BB2512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9843775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E21BA67E-4165-654B-97F7-AE5E6C025731}"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0834675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F486B2F-DD7B-0F46-8594-080C93EF9C4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61793493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6780E45-CA4C-9442-ACE3-226EA6BA6B0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41054303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969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29700" name="Rectangle 4"/>
          <p:cNvSpPr>
            <a:spLocks noGrp="1" noChangeArrowheads="1"/>
          </p:cNvSpPr>
          <p:nvPr>
            <p:ph type="dt" sz="half" idx="2"/>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2970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29702" name="Rectangle 6"/>
          <p:cNvSpPr>
            <a:spLocks noGrp="1" noChangeArrowheads="1"/>
          </p:cNvSpPr>
          <p:nvPr>
            <p:ph type="sldNum" sz="quarter" idx="4"/>
          </p:nvPr>
        </p:nvSpPr>
        <p:spPr/>
        <p:txBody>
          <a:bodyPr/>
          <a:lstStyle>
            <a:lvl1pPr>
              <a:defRPr/>
            </a:lvl1pPr>
          </a:lstStyle>
          <a:p>
            <a:fld id="{FB2A1C32-7057-384E-A508-DC2EC1F51E3B}"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6787755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93ADC7A-A633-3A47-A7FE-9597D593318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48163944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0311004-CD5A-4D41-AA35-218C548C8C5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8334199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46309F23-9562-0E41-A7D4-464C643C4FE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09193409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4298F5A-F9B7-A348-A2D7-BA1E0CF18CA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045348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4700A-C3B2-3641-97D0-D2CC3246CCC9}" type="slidenum">
              <a:rPr lang="en-US"/>
              <a:pPr>
                <a:defRPr/>
              </a:pPr>
              <a:t>‹#›</a:t>
            </a:fld>
            <a:endParaRPr lang="en-US"/>
          </a:p>
        </p:txBody>
      </p:sp>
    </p:spTree>
    <p:extLst>
      <p:ext uri="{BB962C8B-B14F-4D97-AF65-F5344CB8AC3E}">
        <p14:creationId xmlns:p14="http://schemas.microsoft.com/office/powerpoint/2010/main" val="3157007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63DC22-11EA-5C4F-9785-899ADC30F08A}" type="slidenum">
              <a:rPr lang="en-US"/>
              <a:pPr>
                <a:defRPr/>
              </a:pPr>
              <a:t>‹#›</a:t>
            </a:fld>
            <a:endParaRPr lang="en-US"/>
          </a:p>
        </p:txBody>
      </p:sp>
    </p:spTree>
    <p:extLst>
      <p:ext uri="{BB962C8B-B14F-4D97-AF65-F5344CB8AC3E}">
        <p14:creationId xmlns:p14="http://schemas.microsoft.com/office/powerpoint/2010/main" val="7150490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3072BC3E-DD0E-D644-8D1F-4E4865B6756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83409865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7A829AEC-21F9-EE4E-8F51-766EC7D3101D}"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07039866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DDDC222-09BC-064F-9B85-1FC82BB2512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8977362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E21BA67E-4165-654B-97F7-AE5E6C025731}"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6405106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F486B2F-DD7B-0F46-8594-080C93EF9C4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84200576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6780E45-CA4C-9442-ACE3-226EA6BA6B0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16530567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3839705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668942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742806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9818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FE2BE0-8D20-A04F-A6A2-55BF15FC654A}" type="slidenum">
              <a:rPr lang="en-US"/>
              <a:pPr>
                <a:defRPr/>
              </a:pPr>
              <a:t>‹#›</a:t>
            </a:fld>
            <a:endParaRPr lang="en-US"/>
          </a:p>
        </p:txBody>
      </p:sp>
    </p:spTree>
    <p:extLst>
      <p:ext uri="{BB962C8B-B14F-4D97-AF65-F5344CB8AC3E}">
        <p14:creationId xmlns:p14="http://schemas.microsoft.com/office/powerpoint/2010/main" val="375233098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381247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1984595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275837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19004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478238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291209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76697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533AA9-5285-BE49-ABBF-192A4515072C}" type="slidenum">
              <a:rPr lang="en-US"/>
              <a:pPr>
                <a:defRPr/>
              </a:pPr>
              <a:t>‹#›</a:t>
            </a:fld>
            <a:endParaRPr lang="en-US"/>
          </a:p>
        </p:txBody>
      </p:sp>
    </p:spTree>
    <p:extLst>
      <p:ext uri="{BB962C8B-B14F-4D97-AF65-F5344CB8AC3E}">
        <p14:creationId xmlns:p14="http://schemas.microsoft.com/office/powerpoint/2010/main" val="16549131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F74386-AED2-F14C-9CD6-872AFF69F067}" type="slidenum">
              <a:rPr lang="en-US"/>
              <a:pPr>
                <a:defRPr/>
              </a:pPr>
              <a:t>‹#›</a:t>
            </a:fld>
            <a:endParaRPr lang="en-US"/>
          </a:p>
        </p:txBody>
      </p:sp>
    </p:spTree>
    <p:extLst>
      <p:ext uri="{BB962C8B-B14F-4D97-AF65-F5344CB8AC3E}">
        <p14:creationId xmlns:p14="http://schemas.microsoft.com/office/powerpoint/2010/main" val="117164867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13E3A-2B84-0D48-B0EF-A54636BB2E6C}" type="slidenum">
              <a:rPr lang="en-US"/>
              <a:pPr>
                <a:defRPr/>
              </a:pPr>
              <a:t>‹#›</a:t>
            </a:fld>
            <a:endParaRPr lang="en-US"/>
          </a:p>
        </p:txBody>
      </p:sp>
    </p:spTree>
    <p:extLst>
      <p:ext uri="{BB962C8B-B14F-4D97-AF65-F5344CB8AC3E}">
        <p14:creationId xmlns:p14="http://schemas.microsoft.com/office/powerpoint/2010/main" val="616841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BC909E-2B53-324C-939A-5897A572CF56}" type="slidenum">
              <a:rPr lang="en-US"/>
              <a:pPr>
                <a:defRPr/>
              </a:pPr>
              <a:t>‹#›</a:t>
            </a:fld>
            <a:endParaRPr lang="en-US"/>
          </a:p>
        </p:txBody>
      </p:sp>
    </p:spTree>
    <p:extLst>
      <p:ext uri="{BB962C8B-B14F-4D97-AF65-F5344CB8AC3E}">
        <p14:creationId xmlns:p14="http://schemas.microsoft.com/office/powerpoint/2010/main" val="5453234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97B42C-C8F6-364C-9972-BC418CA4CABD}" type="slidenum">
              <a:rPr lang="en-US"/>
              <a:pPr>
                <a:defRPr/>
              </a:pPr>
              <a:t>‹#›</a:t>
            </a:fld>
            <a:endParaRPr lang="en-US"/>
          </a:p>
        </p:txBody>
      </p:sp>
    </p:spTree>
    <p:extLst>
      <p:ext uri="{BB962C8B-B14F-4D97-AF65-F5344CB8AC3E}">
        <p14:creationId xmlns:p14="http://schemas.microsoft.com/office/powerpoint/2010/main" val="107932560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221607-4D9B-0C4B-B527-10A4491A36EA}" type="slidenum">
              <a:rPr lang="en-US"/>
              <a:pPr>
                <a:defRPr/>
              </a:pPr>
              <a:t>‹#›</a:t>
            </a:fld>
            <a:endParaRPr lang="en-US"/>
          </a:p>
        </p:txBody>
      </p:sp>
    </p:spTree>
    <p:extLst>
      <p:ext uri="{BB962C8B-B14F-4D97-AF65-F5344CB8AC3E}">
        <p14:creationId xmlns:p14="http://schemas.microsoft.com/office/powerpoint/2010/main" val="83981066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697462-1AC0-004B-A3A1-929EABD33722}" type="slidenum">
              <a:rPr lang="en-US"/>
              <a:pPr>
                <a:defRPr/>
              </a:pPr>
              <a:t>‹#›</a:t>
            </a:fld>
            <a:endParaRPr lang="en-US"/>
          </a:p>
        </p:txBody>
      </p:sp>
    </p:spTree>
    <p:extLst>
      <p:ext uri="{BB962C8B-B14F-4D97-AF65-F5344CB8AC3E}">
        <p14:creationId xmlns:p14="http://schemas.microsoft.com/office/powerpoint/2010/main" val="226955554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14AB1C-8B31-CC48-BC0D-3F12196EF901}" type="slidenum">
              <a:rPr lang="en-US"/>
              <a:pPr>
                <a:defRPr/>
              </a:pPr>
              <a:t>‹#›</a:t>
            </a:fld>
            <a:endParaRPr lang="en-US"/>
          </a:p>
        </p:txBody>
      </p:sp>
    </p:spTree>
    <p:extLst>
      <p:ext uri="{BB962C8B-B14F-4D97-AF65-F5344CB8AC3E}">
        <p14:creationId xmlns:p14="http://schemas.microsoft.com/office/powerpoint/2010/main" val="57219115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530548-DC2F-B044-AF4C-8FBD48298FF5}" type="slidenum">
              <a:rPr lang="en-US"/>
              <a:pPr>
                <a:defRPr/>
              </a:pPr>
              <a:t>‹#›</a:t>
            </a:fld>
            <a:endParaRPr lang="en-US"/>
          </a:p>
        </p:txBody>
      </p:sp>
    </p:spTree>
    <p:extLst>
      <p:ext uri="{BB962C8B-B14F-4D97-AF65-F5344CB8AC3E}">
        <p14:creationId xmlns:p14="http://schemas.microsoft.com/office/powerpoint/2010/main" val="289676286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7071F8-22F7-1844-8EAD-CBC867C6FA11}" type="slidenum">
              <a:rPr lang="en-US"/>
              <a:pPr>
                <a:defRPr/>
              </a:pPr>
              <a:t>‹#›</a:t>
            </a:fld>
            <a:endParaRPr lang="en-US"/>
          </a:p>
        </p:txBody>
      </p:sp>
    </p:spTree>
    <p:extLst>
      <p:ext uri="{BB962C8B-B14F-4D97-AF65-F5344CB8AC3E}">
        <p14:creationId xmlns:p14="http://schemas.microsoft.com/office/powerpoint/2010/main" val="207937384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9C2B9-2809-E948-B66E-13C7E5AC3F37}" type="slidenum">
              <a:rPr lang="en-US"/>
              <a:pPr>
                <a:defRPr/>
              </a:pPr>
              <a:t>‹#›</a:t>
            </a:fld>
            <a:endParaRPr lang="en-US"/>
          </a:p>
        </p:txBody>
      </p:sp>
    </p:spTree>
    <p:extLst>
      <p:ext uri="{BB962C8B-B14F-4D97-AF65-F5344CB8AC3E}">
        <p14:creationId xmlns:p14="http://schemas.microsoft.com/office/powerpoint/2010/main" val="285399433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AA0DD0-0819-2444-95FC-7A636535E2E8}" type="slidenum">
              <a:rPr lang="en-US"/>
              <a:pPr>
                <a:defRPr/>
              </a:pPr>
              <a:t>‹#›</a:t>
            </a:fld>
            <a:endParaRPr lang="en-US"/>
          </a:p>
        </p:txBody>
      </p:sp>
    </p:spTree>
    <p:extLst>
      <p:ext uri="{BB962C8B-B14F-4D97-AF65-F5344CB8AC3E}">
        <p14:creationId xmlns:p14="http://schemas.microsoft.com/office/powerpoint/2010/main" val="10173268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9CE419C-84F7-4C46-9522-4BD90C879796}" type="slidenum">
              <a:rPr lang="en-US"/>
              <a:pPr>
                <a:defRPr/>
              </a:pPr>
              <a:t>‹#›</a:t>
            </a:fld>
            <a:endParaRPr lang="en-US"/>
          </a:p>
        </p:txBody>
      </p:sp>
    </p:spTree>
    <p:extLst>
      <p:ext uri="{BB962C8B-B14F-4D97-AF65-F5344CB8AC3E}">
        <p14:creationId xmlns:p14="http://schemas.microsoft.com/office/powerpoint/2010/main" val="331797823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0F1752C-219E-3642-A543-C55F29631206}" type="slidenum">
              <a:rPr lang="en-US"/>
              <a:pPr>
                <a:defRPr/>
              </a:pPr>
              <a:t>‹#›</a:t>
            </a:fld>
            <a:endParaRPr lang="en-US"/>
          </a:p>
        </p:txBody>
      </p:sp>
    </p:spTree>
    <p:extLst>
      <p:ext uri="{BB962C8B-B14F-4D97-AF65-F5344CB8AC3E}">
        <p14:creationId xmlns:p14="http://schemas.microsoft.com/office/powerpoint/2010/main" val="1288464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29699" name="Rectangle 3"/>
          <p:cNvSpPr>
            <a:spLocks noGrp="1" noChangeArrowheads="1"/>
          </p:cNvSpPr>
          <p:nvPr>
            <p:ph type="subTitle" idx="1"/>
          </p:nvPr>
        </p:nvSpPr>
        <p:spPr>
          <a:xfrm>
            <a:off x="2057400" y="3886200"/>
            <a:ext cx="6400800" cy="1752600"/>
          </a:xfrm>
          <a:effectLst/>
        </p:spPr>
        <p:txBody>
          <a:bodyPr/>
          <a:lstStyle>
            <a:lvl1pPr marL="0" indent="0" algn="r">
              <a:buFont typeface="Wingdings" charset="2"/>
              <a:buNone/>
              <a:defRPr sz="2800" i="1"/>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31B3FA-900C-9944-A828-035F90E0D94D}" type="slidenum">
              <a:rPr lang="en-US"/>
              <a:pPr>
                <a:defRPr/>
              </a:pPr>
              <a:t>‹#›</a:t>
            </a:fld>
            <a:endParaRPr lang="en-US"/>
          </a:p>
        </p:txBody>
      </p:sp>
    </p:spTree>
    <p:extLst>
      <p:ext uri="{BB962C8B-B14F-4D97-AF65-F5344CB8AC3E}">
        <p14:creationId xmlns:p14="http://schemas.microsoft.com/office/powerpoint/2010/main" val="421028715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670403194"/>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033557267"/>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85667717"/>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17282659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122412897"/>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32422131"/>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46168772"/>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389305215"/>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383489483"/>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95954649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0E1B22-0CE2-2E4E-8BEC-5D4456ED3640}" type="slidenum">
              <a:rPr lang="en-US"/>
              <a:pPr>
                <a:defRPr/>
              </a:pPr>
              <a:t>‹#›</a:t>
            </a:fld>
            <a:endParaRPr lang="en-US"/>
          </a:p>
        </p:txBody>
      </p:sp>
    </p:spTree>
    <p:extLst>
      <p:ext uri="{BB962C8B-B14F-4D97-AF65-F5344CB8AC3E}">
        <p14:creationId xmlns:p14="http://schemas.microsoft.com/office/powerpoint/2010/main" val="21699941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22232347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81485077"/>
      </p:ext>
    </p:extLst>
  </p:cSld>
  <p:clrMapOvr>
    <a:masterClrMapping/>
  </p:clrMapOvr>
  <p:transition>
    <p:wheel spokes="0"/>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198578"/>
      </p:ext>
    </p:extLst>
  </p:cSld>
  <p:clrMapOvr>
    <a:masterClrMapping/>
  </p:clrMapOvr>
  <p:transition>
    <p:wheel spokes="0"/>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4452531"/>
      </p:ext>
    </p:extLst>
  </p:cSld>
  <p:clrMapOvr>
    <a:masterClrMapping/>
  </p:clrMapOvr>
  <p:transition>
    <p:wheel spokes="0"/>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707526"/>
      </p:ext>
    </p:extLst>
  </p:cSld>
  <p:clrMapOvr>
    <a:masterClrMapping/>
  </p:clrMapOvr>
  <p:transition>
    <p:wheel spokes="0"/>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7732224"/>
      </p:ext>
    </p:extLst>
  </p:cSld>
  <p:clrMapOvr>
    <a:masterClrMapping/>
  </p:clrMapOvr>
  <p:transition>
    <p:wheel spokes="0"/>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14255765"/>
      </p:ext>
    </p:extLst>
  </p:cSld>
  <p:clrMapOvr>
    <a:masterClrMapping/>
  </p:clrMapOvr>
  <p:transition>
    <p:wheel spokes="0"/>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859003"/>
      </p:ext>
    </p:extLst>
  </p:cSld>
  <p:clrMapOvr>
    <a:masterClrMapping/>
  </p:clrMapOvr>
  <p:transition>
    <p:wheel spokes="0"/>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3302112"/>
      </p:ext>
    </p:extLst>
  </p:cSld>
  <p:clrMapOvr>
    <a:masterClrMapping/>
  </p:clrMapOvr>
  <p:transition>
    <p:wheel spokes="0"/>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66366492"/>
      </p:ext>
    </p:extLst>
  </p:cSld>
  <p:clrMapOvr>
    <a:masterClrMapping/>
  </p:clrMapOvr>
  <p:transition>
    <p:wheel spokes="0"/>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0634A9-4379-5C4E-A3D8-EADC21A0C845}" type="slidenum">
              <a:rPr lang="en-US"/>
              <a:pPr>
                <a:defRPr/>
              </a:pPr>
              <a:t>‹#›</a:t>
            </a:fld>
            <a:endParaRPr lang="en-US"/>
          </a:p>
        </p:txBody>
      </p:sp>
    </p:spTree>
    <p:extLst>
      <p:ext uri="{BB962C8B-B14F-4D97-AF65-F5344CB8AC3E}">
        <p14:creationId xmlns:p14="http://schemas.microsoft.com/office/powerpoint/2010/main" val="374294972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4657826"/>
      </p:ext>
    </p:extLst>
  </p:cSld>
  <p:clrMapOvr>
    <a:masterClrMapping/>
  </p:clrMapOvr>
  <p:transition>
    <p:wheel spokes="0"/>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9019474"/>
      </p:ext>
    </p:extLst>
  </p:cSld>
  <p:clrMapOvr>
    <a:masterClrMapping/>
  </p:clrMapOvr>
  <p:transition>
    <p:wheel spokes="0"/>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330D6058-A2D2-F54D-84DF-B0C8EE5177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4117402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p>
        </p:txBody>
      </p:sp>
      <p:sp>
        <p:nvSpPr>
          <p:cNvPr id="6" name="Rectangle 7"/>
          <p:cNvSpPr>
            <a:spLocks noGrp="1" noChangeArrowheads="1"/>
          </p:cNvSpPr>
          <p:nvPr>
            <p:ph type="ftr" sz="quarter" idx="11"/>
          </p:nvPr>
        </p:nvSpPr>
        <p:spPr/>
        <p:txBody>
          <a:bodyPr/>
          <a:lstStyle>
            <a:lvl1pPr>
              <a:defRPr smtClean="0"/>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fld id="{7A0FFB63-6026-9B4E-8D48-C81F6B0B937B}" type="slidenum">
              <a:rPr lang="en-US"/>
              <a:pPr/>
              <a:t>‹#›</a:t>
            </a:fld>
            <a:endParaRPr lang="en-US"/>
          </a:p>
        </p:txBody>
      </p:sp>
    </p:spTree>
    <p:extLst>
      <p:ext uri="{BB962C8B-B14F-4D97-AF65-F5344CB8AC3E}">
        <p14:creationId xmlns:p14="http://schemas.microsoft.com/office/powerpoint/2010/main" val="300271941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2517DBCE-D00F-214C-A74C-EDCFF7755042}" type="slidenum">
              <a:rPr lang="en-US"/>
              <a:pPr/>
              <a:t>‹#›</a:t>
            </a:fld>
            <a:endParaRPr lang="en-US"/>
          </a:p>
        </p:txBody>
      </p:sp>
    </p:spTree>
    <p:extLst>
      <p:ext uri="{BB962C8B-B14F-4D97-AF65-F5344CB8AC3E}">
        <p14:creationId xmlns:p14="http://schemas.microsoft.com/office/powerpoint/2010/main" val="308820876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8D3E954-5DAC-1D4D-B68E-4CED4FE72448}" type="slidenum">
              <a:rPr lang="en-US"/>
              <a:pPr/>
              <a:t>‹#›</a:t>
            </a:fld>
            <a:endParaRPr lang="en-US"/>
          </a:p>
        </p:txBody>
      </p:sp>
    </p:spTree>
    <p:extLst>
      <p:ext uri="{BB962C8B-B14F-4D97-AF65-F5344CB8AC3E}">
        <p14:creationId xmlns:p14="http://schemas.microsoft.com/office/powerpoint/2010/main" val="40005926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66AA7C4C-F2B7-544C-ADAD-1A6BC4F26CE4}" type="slidenum">
              <a:rPr lang="en-US"/>
              <a:pPr/>
              <a:t>‹#›</a:t>
            </a:fld>
            <a:endParaRPr lang="en-US"/>
          </a:p>
        </p:txBody>
      </p:sp>
    </p:spTree>
    <p:extLst>
      <p:ext uri="{BB962C8B-B14F-4D97-AF65-F5344CB8AC3E}">
        <p14:creationId xmlns:p14="http://schemas.microsoft.com/office/powerpoint/2010/main" val="262982718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5B996DC7-4DF6-1D4C-AE97-A9479254CF9B}" type="slidenum">
              <a:rPr lang="en-US"/>
              <a:pPr/>
              <a:t>‹#›</a:t>
            </a:fld>
            <a:endParaRPr lang="en-US"/>
          </a:p>
        </p:txBody>
      </p:sp>
    </p:spTree>
    <p:extLst>
      <p:ext uri="{BB962C8B-B14F-4D97-AF65-F5344CB8AC3E}">
        <p14:creationId xmlns:p14="http://schemas.microsoft.com/office/powerpoint/2010/main" val="144516368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46169B4E-8601-ED4E-9D60-6CEE2BCD668C}" type="slidenum">
              <a:rPr lang="en-US"/>
              <a:pPr/>
              <a:t>‹#›</a:t>
            </a:fld>
            <a:endParaRPr lang="en-US"/>
          </a:p>
        </p:txBody>
      </p:sp>
    </p:spTree>
    <p:extLst>
      <p:ext uri="{BB962C8B-B14F-4D97-AF65-F5344CB8AC3E}">
        <p14:creationId xmlns:p14="http://schemas.microsoft.com/office/powerpoint/2010/main" val="363294305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fld id="{086351D7-6388-514F-8A93-D134B4E879D2}" type="slidenum">
              <a:rPr lang="en-US"/>
              <a:pPr/>
              <a:t>‹#›</a:t>
            </a:fld>
            <a:endParaRPr lang="en-US"/>
          </a:p>
        </p:txBody>
      </p:sp>
    </p:spTree>
    <p:extLst>
      <p:ext uri="{BB962C8B-B14F-4D97-AF65-F5344CB8AC3E}">
        <p14:creationId xmlns:p14="http://schemas.microsoft.com/office/powerpoint/2010/main" val="3562643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91586-CAA2-4245-B7CF-F51D26332872}" type="slidenum">
              <a:rPr lang="en-US"/>
              <a:pPr>
                <a:defRPr/>
              </a:pPr>
              <a:t>‹#›</a:t>
            </a:fld>
            <a:endParaRPr lang="en-US"/>
          </a:p>
        </p:txBody>
      </p:sp>
    </p:spTree>
    <p:extLst>
      <p:ext uri="{BB962C8B-B14F-4D97-AF65-F5344CB8AC3E}">
        <p14:creationId xmlns:p14="http://schemas.microsoft.com/office/powerpoint/2010/main" val="395009668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6E1A6C71-1996-584F-80C0-07E0B6045806}" type="slidenum">
              <a:rPr lang="en-US"/>
              <a:pPr/>
              <a:t>‹#›</a:t>
            </a:fld>
            <a:endParaRPr lang="en-US"/>
          </a:p>
        </p:txBody>
      </p:sp>
    </p:spTree>
    <p:extLst>
      <p:ext uri="{BB962C8B-B14F-4D97-AF65-F5344CB8AC3E}">
        <p14:creationId xmlns:p14="http://schemas.microsoft.com/office/powerpoint/2010/main" val="235893915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7347C82F-EE3B-504F-9D45-2D087624F038}" type="slidenum">
              <a:rPr lang="en-US"/>
              <a:pPr/>
              <a:t>‹#›</a:t>
            </a:fld>
            <a:endParaRPr lang="en-US"/>
          </a:p>
        </p:txBody>
      </p:sp>
    </p:spTree>
    <p:extLst>
      <p:ext uri="{BB962C8B-B14F-4D97-AF65-F5344CB8AC3E}">
        <p14:creationId xmlns:p14="http://schemas.microsoft.com/office/powerpoint/2010/main" val="255083431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4545E11-C1EC-ED49-B26E-2696F2262F84}" type="slidenum">
              <a:rPr lang="en-US"/>
              <a:pPr/>
              <a:t>‹#›</a:t>
            </a:fld>
            <a:endParaRPr lang="en-US"/>
          </a:p>
        </p:txBody>
      </p:sp>
    </p:spTree>
    <p:extLst>
      <p:ext uri="{BB962C8B-B14F-4D97-AF65-F5344CB8AC3E}">
        <p14:creationId xmlns:p14="http://schemas.microsoft.com/office/powerpoint/2010/main" val="168649257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102995A1-3B0E-6443-95C7-868FD0E3B3AD}" type="slidenum">
              <a:rPr lang="en-US"/>
              <a:pPr/>
              <a:t>‹#›</a:t>
            </a:fld>
            <a:endParaRPr lang="en-US"/>
          </a:p>
        </p:txBody>
      </p:sp>
    </p:spTree>
    <p:extLst>
      <p:ext uri="{BB962C8B-B14F-4D97-AF65-F5344CB8AC3E}">
        <p14:creationId xmlns:p14="http://schemas.microsoft.com/office/powerpoint/2010/main" val="354965861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6197C19B-1BF0-104C-A884-5F290E96B163}" type="slidenum">
              <a:rPr lang="en-US"/>
              <a:pPr/>
              <a:t>‹#›</a:t>
            </a:fld>
            <a:endParaRPr lang="en-US"/>
          </a:p>
        </p:txBody>
      </p:sp>
    </p:spTree>
    <p:extLst>
      <p:ext uri="{BB962C8B-B14F-4D97-AF65-F5344CB8AC3E}">
        <p14:creationId xmlns:p14="http://schemas.microsoft.com/office/powerpoint/2010/main" val="129990988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5E3A29B8-D83B-DD42-AE3A-466DC7736060}" type="slidenum">
              <a:rPr lang="en-US"/>
              <a:pPr/>
              <a:t>‹#›</a:t>
            </a:fld>
            <a:endParaRPr lang="en-US"/>
          </a:p>
        </p:txBody>
      </p:sp>
    </p:spTree>
    <p:extLst>
      <p:ext uri="{BB962C8B-B14F-4D97-AF65-F5344CB8AC3E}">
        <p14:creationId xmlns:p14="http://schemas.microsoft.com/office/powerpoint/2010/main" val="51644098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63784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519505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521237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493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6890A1-4B10-134C-BF73-9DF6553AE95C}" type="slidenum">
              <a:rPr lang="en-US"/>
              <a:pPr>
                <a:defRPr/>
              </a:pPr>
              <a:t>‹#›</a:t>
            </a:fld>
            <a:endParaRPr lang="en-US"/>
          </a:p>
        </p:txBody>
      </p:sp>
    </p:spTree>
    <p:extLst>
      <p:ext uri="{BB962C8B-B14F-4D97-AF65-F5344CB8AC3E}">
        <p14:creationId xmlns:p14="http://schemas.microsoft.com/office/powerpoint/2010/main" val="419856558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18404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35713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275973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730364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506094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08975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84838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305887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485974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p:txBody>
          <a:bodyPr/>
          <a:lstStyle>
            <a:lvl1pPr eaLnBrk="0" hangingPunct="0">
              <a:defRPr/>
            </a:lvl1pPr>
          </a:lstStyle>
          <a:p>
            <a:pPr>
              <a:defRPr/>
            </a:pPr>
            <a:fld id="{CBCA7EF1-2B25-5F48-89F0-77A3F01CFD46}" type="slidenum">
              <a:rPr lang="en-GB"/>
              <a:pPr>
                <a:defRPr/>
              </a:pPr>
              <a:t>‹#›</a:t>
            </a:fld>
            <a:endParaRPr lang="en-GB"/>
          </a:p>
        </p:txBody>
      </p:sp>
    </p:spTree>
    <p:extLst>
      <p:ext uri="{BB962C8B-B14F-4D97-AF65-F5344CB8AC3E}">
        <p14:creationId xmlns:p14="http://schemas.microsoft.com/office/powerpoint/2010/main" val="564990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C3A65F-B6E5-4144-8908-1C09C3D9CB67}" type="slidenum">
              <a:rPr lang="en-US"/>
              <a:pPr>
                <a:defRPr/>
              </a:pPr>
              <a:t>‹#›</a:t>
            </a:fld>
            <a:endParaRPr lang="en-US"/>
          </a:p>
        </p:txBody>
      </p:sp>
    </p:spTree>
    <p:extLst>
      <p:ext uri="{BB962C8B-B14F-4D97-AF65-F5344CB8AC3E}">
        <p14:creationId xmlns:p14="http://schemas.microsoft.com/office/powerpoint/2010/main" val="78362994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030898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02326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334771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808755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010692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0994048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582676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80133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022064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082034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292528-DCE4-2F49-B27C-F67106AF4DA3}" type="slidenum">
              <a:rPr lang="en-US"/>
              <a:pPr>
                <a:defRPr/>
              </a:pPr>
              <a:t>‹#›</a:t>
            </a:fld>
            <a:endParaRPr lang="en-US"/>
          </a:p>
        </p:txBody>
      </p:sp>
    </p:spTree>
    <p:extLst>
      <p:ext uri="{BB962C8B-B14F-4D97-AF65-F5344CB8AC3E}">
        <p14:creationId xmlns:p14="http://schemas.microsoft.com/office/powerpoint/2010/main" val="313170298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18555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141293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31493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583101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237449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309955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60387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409670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85210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1717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58B047-51FB-6940-A722-0FB77C73727F}" type="slidenum">
              <a:rPr lang="en-US"/>
              <a:pPr>
                <a:defRPr/>
              </a:pPr>
              <a:t>‹#›</a:t>
            </a:fld>
            <a:endParaRPr lang="en-US"/>
          </a:p>
        </p:txBody>
      </p:sp>
    </p:spTree>
    <p:extLst>
      <p:ext uri="{BB962C8B-B14F-4D97-AF65-F5344CB8AC3E}">
        <p14:creationId xmlns:p14="http://schemas.microsoft.com/office/powerpoint/2010/main" val="3198673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541757-0D84-4F4E-B324-00BFE2FC5468}" type="slidenum">
              <a:rPr lang="en-US"/>
              <a:pPr>
                <a:defRPr/>
              </a:pPr>
              <a:t>‹#›</a:t>
            </a:fld>
            <a:endParaRPr lang="en-US"/>
          </a:p>
        </p:txBody>
      </p:sp>
    </p:spTree>
    <p:extLst>
      <p:ext uri="{BB962C8B-B14F-4D97-AF65-F5344CB8AC3E}">
        <p14:creationId xmlns:p14="http://schemas.microsoft.com/office/powerpoint/2010/main" val="96470449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756394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10725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740438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3569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1D6F3B-F0A9-1F4F-B788-0A5C2ABA808E}" type="slidenum">
              <a:rPr lang="en-US"/>
              <a:pPr>
                <a:defRPr/>
              </a:pPr>
              <a:t>‹#›</a:t>
            </a:fld>
            <a:endParaRPr lang="en-US"/>
          </a:p>
        </p:txBody>
      </p:sp>
    </p:spTree>
    <p:extLst>
      <p:ext uri="{BB962C8B-B14F-4D97-AF65-F5344CB8AC3E}">
        <p14:creationId xmlns:p14="http://schemas.microsoft.com/office/powerpoint/2010/main" val="2559313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FA3250-7074-2644-8BEE-BE78F082F3B6}" type="slidenum">
              <a:rPr lang="en-US"/>
              <a:pPr>
                <a:defRPr/>
              </a:pPr>
              <a:t>‹#›</a:t>
            </a:fld>
            <a:endParaRPr lang="en-US"/>
          </a:p>
        </p:txBody>
      </p:sp>
    </p:spTree>
    <p:extLst>
      <p:ext uri="{BB962C8B-B14F-4D97-AF65-F5344CB8AC3E}">
        <p14:creationId xmlns:p14="http://schemas.microsoft.com/office/powerpoint/2010/main" val="2804115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27EBC1-76BF-7640-8ECE-51B11975E9FD}" type="slidenum">
              <a:rPr lang="en-US"/>
              <a:pPr>
                <a:defRPr/>
              </a:pPr>
              <a:t>‹#›</a:t>
            </a:fld>
            <a:endParaRPr lang="en-US"/>
          </a:p>
        </p:txBody>
      </p:sp>
    </p:spTree>
    <p:extLst>
      <p:ext uri="{BB962C8B-B14F-4D97-AF65-F5344CB8AC3E}">
        <p14:creationId xmlns:p14="http://schemas.microsoft.com/office/powerpoint/2010/main" val="1816059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60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25603" name="Rectangle 3"/>
          <p:cNvSpPr>
            <a:spLocks noGrp="1" noChangeArrowheads="1"/>
          </p:cNvSpPr>
          <p:nvPr>
            <p:ph type="subTitle" sz="quarter" idx="1"/>
          </p:nvPr>
        </p:nvSpPr>
        <p:spPr>
          <a:xfrm>
            <a:off x="1371600" y="3886200"/>
            <a:ext cx="6400800" cy="1752600"/>
          </a:xfrm>
          <a:effectLst>
            <a:outerShdw blurRad="68580" dist="25399" dir="2700000" algn="ctr" rotWithShape="0">
              <a:srgbClr val="000000">
                <a:alpha val="75000"/>
              </a:srgbClr>
            </a:outerShdw>
          </a:effectLst>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a:effectLst>
            <a:outerShdw blurRad="68580" dist="25399" dir="2700000" algn="ctr" rotWithShape="0">
              <a:srgbClr val="000000">
                <a:alpha val="75000"/>
              </a:srgbClr>
            </a:outerShdw>
          </a:effectLst>
        </p:spPr>
        <p:txBody>
          <a:bodyPr/>
          <a:lstStyle>
            <a:lvl1pPr>
              <a:defRPr>
                <a:effectLst>
                  <a:outerShdw blurRad="38100" dist="38100" dir="2700000" algn="tl">
                    <a:srgbClr val="000000"/>
                  </a:outerShdw>
                </a:effectLst>
              </a:defRPr>
            </a:lvl1pPr>
          </a:lstStyle>
          <a:p>
            <a:pPr>
              <a:defRPr/>
            </a:pPr>
            <a:endParaRPr lang="en-US"/>
          </a:p>
        </p:txBody>
      </p:sp>
      <p:sp>
        <p:nvSpPr>
          <p:cNvPr id="6" name="Rectangle 6"/>
          <p:cNvSpPr>
            <a:spLocks noGrp="1" noChangeArrowheads="1"/>
          </p:cNvSpPr>
          <p:nvPr>
            <p:ph type="sldNum" sz="quarter" idx="11"/>
          </p:nvPr>
        </p:nvSpPr>
        <p:spPr>
          <a:effectLst>
            <a:outerShdw blurRad="68580" dist="25399" dir="2700000" algn="ctr" rotWithShape="0">
              <a:srgbClr val="000000">
                <a:alpha val="75000"/>
              </a:srgbClr>
            </a:outerShdw>
          </a:effectLst>
        </p:spPr>
        <p:txBody>
          <a:bodyPr/>
          <a:lstStyle>
            <a:lvl1pPr>
              <a:defRPr>
                <a:effectLst>
                  <a:outerShdw blurRad="38100" dist="38100" dir="2700000" algn="tl">
                    <a:srgbClr val="000000"/>
                  </a:outerShdw>
                </a:effectLst>
              </a:defRPr>
            </a:lvl1pPr>
          </a:lstStyle>
          <a:p>
            <a:pPr>
              <a:defRPr/>
            </a:pPr>
            <a:fld id="{CA3020FA-6E2C-F544-A219-B1C6D41C655D}" type="slidenum">
              <a:rPr lang="en-US"/>
              <a:pPr>
                <a:defRPr/>
              </a:pPr>
              <a:t>‹#›</a:t>
            </a:fld>
            <a:endParaRPr lang="en-US"/>
          </a:p>
        </p:txBody>
      </p:sp>
      <p:sp>
        <p:nvSpPr>
          <p:cNvPr id="7" name="Rectangle 7"/>
          <p:cNvSpPr>
            <a:spLocks noGrp="1" noChangeArrowheads="1"/>
          </p:cNvSpPr>
          <p:nvPr>
            <p:ph type="dt" sz="quarter" idx="12"/>
          </p:nvPr>
        </p:nvSpPr>
        <p:spPr>
          <a:effectLst>
            <a:outerShdw blurRad="68580" dist="25399" dir="2700000" algn="ctr" rotWithShape="0">
              <a:srgbClr val="000000">
                <a:alpha val="75000"/>
              </a:srgbClr>
            </a:outerShdw>
          </a:effectLst>
        </p:spPr>
        <p:txBody>
          <a:bodyPr/>
          <a:lstStyle>
            <a:lvl1pPr>
              <a:defRPr>
                <a:effectLst>
                  <a:outerShdw blurRad="38100" dist="38100" dir="2700000" algn="tl">
                    <a:srgbClr val="000000"/>
                  </a:outerShdw>
                </a:effectLst>
              </a:defRPr>
            </a:lvl1pPr>
          </a:lstStyle>
          <a:p>
            <a:pPr>
              <a:defRPr/>
            </a:pPr>
            <a:endParaRPr lang="en-US"/>
          </a:p>
        </p:txBody>
      </p:sp>
    </p:spTree>
    <p:extLst>
      <p:ext uri="{BB962C8B-B14F-4D97-AF65-F5344CB8AC3E}">
        <p14:creationId xmlns:p14="http://schemas.microsoft.com/office/powerpoint/2010/main" val="1846188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BF4CED-7428-4643-A802-96411E4B0CD4}" type="slidenum">
              <a:rPr lang="en-US"/>
              <a:pPr>
                <a:defRPr/>
              </a:pPr>
              <a:t>‹#›</a:t>
            </a:fld>
            <a:endParaRPr lang="en-US"/>
          </a:p>
        </p:txBody>
      </p:sp>
    </p:spTree>
    <p:extLst>
      <p:ext uri="{BB962C8B-B14F-4D97-AF65-F5344CB8AC3E}">
        <p14:creationId xmlns:p14="http://schemas.microsoft.com/office/powerpoint/2010/main" val="2996463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42DF91-FA1E-0743-A548-D34855EFF3D4}" type="slidenum">
              <a:rPr lang="en-US"/>
              <a:pPr>
                <a:defRPr/>
              </a:pPr>
              <a:t>‹#›</a:t>
            </a:fld>
            <a:endParaRPr lang="en-US"/>
          </a:p>
        </p:txBody>
      </p:sp>
    </p:spTree>
    <p:extLst>
      <p:ext uri="{BB962C8B-B14F-4D97-AF65-F5344CB8AC3E}">
        <p14:creationId xmlns:p14="http://schemas.microsoft.com/office/powerpoint/2010/main" val="3137142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3DBC6B-E517-F143-B5CE-4DCA6187B408}" type="slidenum">
              <a:rPr lang="en-US"/>
              <a:pPr>
                <a:defRPr/>
              </a:pPr>
              <a:t>‹#›</a:t>
            </a:fld>
            <a:endParaRPr lang="en-US"/>
          </a:p>
        </p:txBody>
      </p:sp>
    </p:spTree>
    <p:extLst>
      <p:ext uri="{BB962C8B-B14F-4D97-AF65-F5344CB8AC3E}">
        <p14:creationId xmlns:p14="http://schemas.microsoft.com/office/powerpoint/2010/main" val="22344862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61D4789-920F-AA43-9629-2C1F8F72DF20}" type="slidenum">
              <a:rPr lang="en-US"/>
              <a:pPr>
                <a:defRPr/>
              </a:pPr>
              <a:t>‹#›</a:t>
            </a:fld>
            <a:endParaRPr lang="en-US"/>
          </a:p>
        </p:txBody>
      </p:sp>
    </p:spTree>
    <p:extLst>
      <p:ext uri="{BB962C8B-B14F-4D97-AF65-F5344CB8AC3E}">
        <p14:creationId xmlns:p14="http://schemas.microsoft.com/office/powerpoint/2010/main" val="13365371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4DBD50A-122E-E64F-99CB-F40B8A910B08}" type="slidenum">
              <a:rPr lang="en-US"/>
              <a:pPr>
                <a:defRPr/>
              </a:pPr>
              <a:t>‹#›</a:t>
            </a:fld>
            <a:endParaRPr lang="en-US"/>
          </a:p>
        </p:txBody>
      </p:sp>
    </p:spTree>
    <p:extLst>
      <p:ext uri="{BB962C8B-B14F-4D97-AF65-F5344CB8AC3E}">
        <p14:creationId xmlns:p14="http://schemas.microsoft.com/office/powerpoint/2010/main" val="3256116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24B4B9-006A-9F4A-8255-F12736BB0C97}" type="slidenum">
              <a:rPr lang="en-US"/>
              <a:pPr>
                <a:defRPr/>
              </a:pPr>
              <a:t>‹#›</a:t>
            </a:fld>
            <a:endParaRPr lang="en-US"/>
          </a:p>
        </p:txBody>
      </p:sp>
    </p:spTree>
    <p:extLst>
      <p:ext uri="{BB962C8B-B14F-4D97-AF65-F5344CB8AC3E}">
        <p14:creationId xmlns:p14="http://schemas.microsoft.com/office/powerpoint/2010/main" val="1716197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C0F7B3-C126-3644-BC34-9FC56DEAAE10}" type="slidenum">
              <a:rPr lang="en-US"/>
              <a:pPr>
                <a:defRPr/>
              </a:pPr>
              <a:t>‹#›</a:t>
            </a:fld>
            <a:endParaRPr lang="en-US"/>
          </a:p>
        </p:txBody>
      </p:sp>
    </p:spTree>
    <p:extLst>
      <p:ext uri="{BB962C8B-B14F-4D97-AF65-F5344CB8AC3E}">
        <p14:creationId xmlns:p14="http://schemas.microsoft.com/office/powerpoint/2010/main" val="2355378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581F6D-EF35-0947-A6C2-DC984928998F}" type="slidenum">
              <a:rPr lang="en-US"/>
              <a:pPr>
                <a:defRPr/>
              </a:pPr>
              <a:t>‹#›</a:t>
            </a:fld>
            <a:endParaRPr lang="en-US"/>
          </a:p>
        </p:txBody>
      </p:sp>
    </p:spTree>
    <p:extLst>
      <p:ext uri="{BB962C8B-B14F-4D97-AF65-F5344CB8AC3E}">
        <p14:creationId xmlns:p14="http://schemas.microsoft.com/office/powerpoint/2010/main" val="24735245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E1750E-D311-7548-AE5A-8B42DDA94014}" type="slidenum">
              <a:rPr lang="en-US"/>
              <a:pPr>
                <a:defRPr/>
              </a:pPr>
              <a:t>‹#›</a:t>
            </a:fld>
            <a:endParaRPr lang="en-US"/>
          </a:p>
        </p:txBody>
      </p:sp>
    </p:spTree>
    <p:extLst>
      <p:ext uri="{BB962C8B-B14F-4D97-AF65-F5344CB8AC3E}">
        <p14:creationId xmlns:p14="http://schemas.microsoft.com/office/powerpoint/2010/main" val="10299076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C24E5-EE18-7E4A-A62B-D728C2640112}" type="slidenum">
              <a:rPr lang="en-US"/>
              <a:pPr>
                <a:defRPr/>
              </a:pPr>
              <a:t>‹#›</a:t>
            </a:fld>
            <a:endParaRPr lang="en-US"/>
          </a:p>
        </p:txBody>
      </p:sp>
    </p:spTree>
    <p:extLst>
      <p:ext uri="{BB962C8B-B14F-4D97-AF65-F5344CB8AC3E}">
        <p14:creationId xmlns:p14="http://schemas.microsoft.com/office/powerpoint/2010/main" val="32338338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8319DD-3486-D341-9F6C-AE21E340FFD1}" type="slidenum">
              <a:rPr lang="en-US"/>
              <a:pPr>
                <a:defRPr/>
              </a:pPr>
              <a:t>‹#›</a:t>
            </a:fld>
            <a:endParaRPr lang="en-US"/>
          </a:p>
        </p:txBody>
      </p:sp>
    </p:spTree>
    <p:extLst>
      <p:ext uri="{BB962C8B-B14F-4D97-AF65-F5344CB8AC3E}">
        <p14:creationId xmlns:p14="http://schemas.microsoft.com/office/powerpoint/2010/main" val="7011406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B16EA36-F046-8341-88E6-D3DF74A7DC67}" type="slidenum">
              <a:rPr lang="en-US"/>
              <a:pPr>
                <a:defRPr/>
              </a:pPr>
              <a:t>‹#›</a:t>
            </a:fld>
            <a:endParaRPr lang="en-US"/>
          </a:p>
        </p:txBody>
      </p:sp>
    </p:spTree>
    <p:extLst>
      <p:ext uri="{BB962C8B-B14F-4D97-AF65-F5344CB8AC3E}">
        <p14:creationId xmlns:p14="http://schemas.microsoft.com/office/powerpoint/2010/main" val="41902346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C7A9C67-C478-8444-9019-4EFB521B353D}" type="slidenum">
              <a:rPr lang="en-US"/>
              <a:pPr>
                <a:defRPr/>
              </a:pPr>
              <a:t>‹#›</a:t>
            </a:fld>
            <a:endParaRPr lang="en-US"/>
          </a:p>
        </p:txBody>
      </p:sp>
    </p:spTree>
    <p:extLst>
      <p:ext uri="{BB962C8B-B14F-4D97-AF65-F5344CB8AC3E}">
        <p14:creationId xmlns:p14="http://schemas.microsoft.com/office/powerpoint/2010/main" val="28914641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15D9AF9-02CB-5A4B-B6C6-0DECFF1EE87C}" type="slidenum">
              <a:rPr lang="en-US"/>
              <a:pPr>
                <a:defRPr/>
              </a:pPr>
              <a:t>‹#›</a:t>
            </a:fld>
            <a:endParaRPr lang="en-US"/>
          </a:p>
        </p:txBody>
      </p:sp>
    </p:spTree>
    <p:extLst>
      <p:ext uri="{BB962C8B-B14F-4D97-AF65-F5344CB8AC3E}">
        <p14:creationId xmlns:p14="http://schemas.microsoft.com/office/powerpoint/2010/main" val="14349799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BA4218C-CF78-CD4B-9E5E-168FFE46EED9}" type="slidenum">
              <a:rPr lang="en-US"/>
              <a:pPr>
                <a:defRPr/>
              </a:pPr>
              <a:t>‹#›</a:t>
            </a:fld>
            <a:endParaRPr lang="en-US"/>
          </a:p>
        </p:txBody>
      </p:sp>
    </p:spTree>
    <p:extLst>
      <p:ext uri="{BB962C8B-B14F-4D97-AF65-F5344CB8AC3E}">
        <p14:creationId xmlns:p14="http://schemas.microsoft.com/office/powerpoint/2010/main" val="2580953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EF09469-3C4F-074B-B77A-7B3DAAB4B40F}" type="slidenum">
              <a:rPr lang="en-US"/>
              <a:pPr>
                <a:defRPr/>
              </a:pPr>
              <a:t>‹#›</a:t>
            </a:fld>
            <a:endParaRPr lang="en-US"/>
          </a:p>
        </p:txBody>
      </p:sp>
    </p:spTree>
    <p:extLst>
      <p:ext uri="{BB962C8B-B14F-4D97-AF65-F5344CB8AC3E}">
        <p14:creationId xmlns:p14="http://schemas.microsoft.com/office/powerpoint/2010/main" val="325064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F1096B-6735-3F44-8035-14FD3E5EB7A3}" type="slidenum">
              <a:rPr lang="en-US"/>
              <a:pPr>
                <a:defRPr/>
              </a:pPr>
              <a:t>‹#›</a:t>
            </a:fld>
            <a:endParaRPr lang="en-US"/>
          </a:p>
        </p:txBody>
      </p:sp>
    </p:spTree>
    <p:extLst>
      <p:ext uri="{BB962C8B-B14F-4D97-AF65-F5344CB8AC3E}">
        <p14:creationId xmlns:p14="http://schemas.microsoft.com/office/powerpoint/2010/main" val="36463120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6E6188BC-B836-5140-AAB1-0D752A00259A}" type="slidenum">
              <a:rPr lang="en-US"/>
              <a:pPr>
                <a:defRPr/>
              </a:pPr>
              <a:t>‹#›</a:t>
            </a:fld>
            <a:endParaRPr lang="en-US"/>
          </a:p>
        </p:txBody>
      </p:sp>
    </p:spTree>
    <p:extLst>
      <p:ext uri="{BB962C8B-B14F-4D97-AF65-F5344CB8AC3E}">
        <p14:creationId xmlns:p14="http://schemas.microsoft.com/office/powerpoint/2010/main" val="30776674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FD4BBBCA-5918-2246-98CC-280FDAC71F53}" type="slidenum">
              <a:rPr lang="en-US"/>
              <a:pPr>
                <a:defRPr/>
              </a:pPr>
              <a:t>‹#›</a:t>
            </a:fld>
            <a:endParaRPr lang="en-US"/>
          </a:p>
        </p:txBody>
      </p:sp>
    </p:spTree>
    <p:extLst>
      <p:ext uri="{BB962C8B-B14F-4D97-AF65-F5344CB8AC3E}">
        <p14:creationId xmlns:p14="http://schemas.microsoft.com/office/powerpoint/2010/main" val="25233415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A3EB609-DB7F-4C41-BDD7-9DCDD5CCC4FF}" type="slidenum">
              <a:rPr lang="en-US"/>
              <a:pPr>
                <a:defRPr/>
              </a:pPr>
              <a:t>‹#›</a:t>
            </a:fld>
            <a:endParaRPr lang="en-US"/>
          </a:p>
        </p:txBody>
      </p:sp>
    </p:spTree>
    <p:extLst>
      <p:ext uri="{BB962C8B-B14F-4D97-AF65-F5344CB8AC3E}">
        <p14:creationId xmlns:p14="http://schemas.microsoft.com/office/powerpoint/2010/main" val="8329857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2075FA8-8615-0848-93CB-DC2D18F0D064}" type="slidenum">
              <a:rPr lang="en-US"/>
              <a:pPr>
                <a:defRPr/>
              </a:pPr>
              <a:t>‹#›</a:t>
            </a:fld>
            <a:endParaRPr lang="en-US"/>
          </a:p>
        </p:txBody>
      </p:sp>
    </p:spTree>
    <p:extLst>
      <p:ext uri="{BB962C8B-B14F-4D97-AF65-F5344CB8AC3E}">
        <p14:creationId xmlns:p14="http://schemas.microsoft.com/office/powerpoint/2010/main" val="8166035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B26D81C-DECD-6740-BC44-7DD36D11515F}" type="slidenum">
              <a:rPr lang="en-US"/>
              <a:pPr>
                <a:defRPr/>
              </a:pPr>
              <a:t>‹#›</a:t>
            </a:fld>
            <a:endParaRPr lang="en-US"/>
          </a:p>
        </p:txBody>
      </p:sp>
    </p:spTree>
    <p:extLst>
      <p:ext uri="{BB962C8B-B14F-4D97-AF65-F5344CB8AC3E}">
        <p14:creationId xmlns:p14="http://schemas.microsoft.com/office/powerpoint/2010/main" val="15355918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E28E71F-F6D6-CB46-BA13-3219F9F05275}" type="slidenum">
              <a:rPr lang="en-US"/>
              <a:pPr>
                <a:defRPr/>
              </a:pPr>
              <a:t>‹#›</a:t>
            </a:fld>
            <a:endParaRPr lang="en-US"/>
          </a:p>
        </p:txBody>
      </p:sp>
    </p:spTree>
    <p:extLst>
      <p:ext uri="{BB962C8B-B14F-4D97-AF65-F5344CB8AC3E}">
        <p14:creationId xmlns:p14="http://schemas.microsoft.com/office/powerpoint/2010/main" val="16737590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1DDE77-2686-3146-9EC3-7BEBA25170F9}" type="slidenum">
              <a:rPr lang="en-US"/>
              <a:pPr>
                <a:defRPr/>
              </a:pPr>
              <a:t>‹#›</a:t>
            </a:fld>
            <a:endParaRPr lang="en-US"/>
          </a:p>
        </p:txBody>
      </p:sp>
    </p:spTree>
    <p:extLst>
      <p:ext uri="{BB962C8B-B14F-4D97-AF65-F5344CB8AC3E}">
        <p14:creationId xmlns:p14="http://schemas.microsoft.com/office/powerpoint/2010/main" val="40039009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6CF6F8-E767-5F4B-A19D-C48889480F31}" type="slidenum">
              <a:rPr lang="en-US"/>
              <a:pPr>
                <a:defRPr/>
              </a:pPr>
              <a:t>‹#›</a:t>
            </a:fld>
            <a:endParaRPr lang="en-US"/>
          </a:p>
        </p:txBody>
      </p:sp>
    </p:spTree>
    <p:extLst>
      <p:ext uri="{BB962C8B-B14F-4D97-AF65-F5344CB8AC3E}">
        <p14:creationId xmlns:p14="http://schemas.microsoft.com/office/powerpoint/2010/main" val="28967852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AF496E-493B-3B44-92DF-71B2EE1B1558}" type="slidenum">
              <a:rPr lang="en-US"/>
              <a:pPr>
                <a:defRPr/>
              </a:pPr>
              <a:t>‹#›</a:t>
            </a:fld>
            <a:endParaRPr lang="en-US"/>
          </a:p>
        </p:txBody>
      </p:sp>
    </p:spTree>
    <p:extLst>
      <p:ext uri="{BB962C8B-B14F-4D97-AF65-F5344CB8AC3E}">
        <p14:creationId xmlns:p14="http://schemas.microsoft.com/office/powerpoint/2010/main" val="12020557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DD6FEE-9C8A-0143-B9AC-E30896ABCF68}" type="slidenum">
              <a:rPr lang="en-US"/>
              <a:pPr>
                <a:defRPr/>
              </a:pPr>
              <a:t>‹#›</a:t>
            </a:fld>
            <a:endParaRPr lang="en-US"/>
          </a:p>
        </p:txBody>
      </p:sp>
    </p:spTree>
    <p:extLst>
      <p:ext uri="{BB962C8B-B14F-4D97-AF65-F5344CB8AC3E}">
        <p14:creationId xmlns:p14="http://schemas.microsoft.com/office/powerpoint/2010/main" val="3876833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6F1785-5E4E-504F-8E52-1AE0923B00CA}" type="slidenum">
              <a:rPr lang="en-US"/>
              <a:pPr>
                <a:defRPr/>
              </a:pPr>
              <a:t>‹#›</a:t>
            </a:fld>
            <a:endParaRPr lang="en-US"/>
          </a:p>
        </p:txBody>
      </p:sp>
    </p:spTree>
    <p:extLst>
      <p:ext uri="{BB962C8B-B14F-4D97-AF65-F5344CB8AC3E}">
        <p14:creationId xmlns:p14="http://schemas.microsoft.com/office/powerpoint/2010/main" val="500400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E1C309-44F2-2B4C-8FA2-2F1690CF39DA}" type="slidenum">
              <a:rPr lang="en-US"/>
              <a:pPr>
                <a:defRPr/>
              </a:pPr>
              <a:t>‹#›</a:t>
            </a:fld>
            <a:endParaRPr lang="en-US"/>
          </a:p>
        </p:txBody>
      </p:sp>
    </p:spTree>
    <p:extLst>
      <p:ext uri="{BB962C8B-B14F-4D97-AF65-F5344CB8AC3E}">
        <p14:creationId xmlns:p14="http://schemas.microsoft.com/office/powerpoint/2010/main" val="17734836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2BC8EA-CDDC-E045-9473-EF54CF17834B}" type="slidenum">
              <a:rPr lang="en-US"/>
              <a:pPr>
                <a:defRPr/>
              </a:pPr>
              <a:t>‹#›</a:t>
            </a:fld>
            <a:endParaRPr lang="en-US"/>
          </a:p>
        </p:txBody>
      </p:sp>
    </p:spTree>
    <p:extLst>
      <p:ext uri="{BB962C8B-B14F-4D97-AF65-F5344CB8AC3E}">
        <p14:creationId xmlns:p14="http://schemas.microsoft.com/office/powerpoint/2010/main" val="41108708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AFAC55-73FE-1245-AACE-0313D660EACA}" type="slidenum">
              <a:rPr lang="en-US"/>
              <a:pPr>
                <a:defRPr/>
              </a:pPr>
              <a:t>‹#›</a:t>
            </a:fld>
            <a:endParaRPr lang="en-US"/>
          </a:p>
        </p:txBody>
      </p:sp>
    </p:spTree>
    <p:extLst>
      <p:ext uri="{BB962C8B-B14F-4D97-AF65-F5344CB8AC3E}">
        <p14:creationId xmlns:p14="http://schemas.microsoft.com/office/powerpoint/2010/main" val="39833860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BCDF71-BCA9-0D40-ADB3-98FD2AF473DD}" type="slidenum">
              <a:rPr lang="en-US"/>
              <a:pPr>
                <a:defRPr/>
              </a:pPr>
              <a:t>‹#›</a:t>
            </a:fld>
            <a:endParaRPr lang="en-US"/>
          </a:p>
        </p:txBody>
      </p:sp>
    </p:spTree>
    <p:extLst>
      <p:ext uri="{BB962C8B-B14F-4D97-AF65-F5344CB8AC3E}">
        <p14:creationId xmlns:p14="http://schemas.microsoft.com/office/powerpoint/2010/main" val="16379670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FA1D46-9168-384F-9750-32045DEBFF49}" type="slidenum">
              <a:rPr lang="en-US"/>
              <a:pPr>
                <a:defRPr/>
              </a:pPr>
              <a:t>‹#›</a:t>
            </a:fld>
            <a:endParaRPr lang="en-US"/>
          </a:p>
        </p:txBody>
      </p:sp>
    </p:spTree>
    <p:extLst>
      <p:ext uri="{BB962C8B-B14F-4D97-AF65-F5344CB8AC3E}">
        <p14:creationId xmlns:p14="http://schemas.microsoft.com/office/powerpoint/2010/main" val="24097380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C6B54-9E52-2C44-9E6F-9E7D5F6421B8}" type="slidenum">
              <a:rPr lang="en-US"/>
              <a:pPr>
                <a:defRPr/>
              </a:pPr>
              <a:t>‹#›</a:t>
            </a:fld>
            <a:endParaRPr lang="en-US"/>
          </a:p>
        </p:txBody>
      </p:sp>
    </p:spTree>
    <p:extLst>
      <p:ext uri="{BB962C8B-B14F-4D97-AF65-F5344CB8AC3E}">
        <p14:creationId xmlns:p14="http://schemas.microsoft.com/office/powerpoint/2010/main" val="36429327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E69E01-1833-8540-81F2-D4E863380F85}" type="slidenum">
              <a:rPr lang="en-US"/>
              <a:pPr>
                <a:defRPr/>
              </a:pPr>
              <a:t>‹#›</a:t>
            </a:fld>
            <a:endParaRPr lang="en-US"/>
          </a:p>
        </p:txBody>
      </p:sp>
    </p:spTree>
    <p:extLst>
      <p:ext uri="{BB962C8B-B14F-4D97-AF65-F5344CB8AC3E}">
        <p14:creationId xmlns:p14="http://schemas.microsoft.com/office/powerpoint/2010/main" val="35845963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BB0912-0EB6-5744-A76F-447576545720}" type="slidenum">
              <a:rPr lang="en-US"/>
              <a:pPr>
                <a:defRPr/>
              </a:pPr>
              <a:t>‹#›</a:t>
            </a:fld>
            <a:endParaRPr lang="en-US"/>
          </a:p>
        </p:txBody>
      </p:sp>
    </p:spTree>
    <p:extLst>
      <p:ext uri="{BB962C8B-B14F-4D97-AF65-F5344CB8AC3E}">
        <p14:creationId xmlns:p14="http://schemas.microsoft.com/office/powerpoint/2010/main" val="40174462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75C9F29-8D1A-9441-A725-B90AB0EB0937}" type="slidenum">
              <a:rPr lang="en-US"/>
              <a:pPr>
                <a:defRPr/>
              </a:pPr>
              <a:t>‹#›</a:t>
            </a:fld>
            <a:endParaRPr lang="en-US"/>
          </a:p>
        </p:txBody>
      </p:sp>
    </p:spTree>
    <p:extLst>
      <p:ext uri="{BB962C8B-B14F-4D97-AF65-F5344CB8AC3E}">
        <p14:creationId xmlns:p14="http://schemas.microsoft.com/office/powerpoint/2010/main" val="42898473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FD7704-E6AE-7446-9C51-E08F3932083E}" type="slidenum">
              <a:rPr lang="en-US"/>
              <a:pPr>
                <a:defRPr/>
              </a:pPr>
              <a:t>‹#›</a:t>
            </a:fld>
            <a:endParaRPr lang="en-US"/>
          </a:p>
        </p:txBody>
      </p:sp>
    </p:spTree>
    <p:extLst>
      <p:ext uri="{BB962C8B-B14F-4D97-AF65-F5344CB8AC3E}">
        <p14:creationId xmlns:p14="http://schemas.microsoft.com/office/powerpoint/2010/main" val="93407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440CFDD-AFFE-3A4B-B90E-DFA65ECCED7A}" type="slidenum">
              <a:rPr lang="en-US"/>
              <a:pPr>
                <a:defRPr/>
              </a:pPr>
              <a:t>‹#›</a:t>
            </a:fld>
            <a:endParaRPr lang="en-US"/>
          </a:p>
        </p:txBody>
      </p:sp>
    </p:spTree>
    <p:extLst>
      <p:ext uri="{BB962C8B-B14F-4D97-AF65-F5344CB8AC3E}">
        <p14:creationId xmlns:p14="http://schemas.microsoft.com/office/powerpoint/2010/main" val="34539953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F896FF-3BA7-CB42-A7BE-355775F31908}" type="slidenum">
              <a:rPr lang="en-US"/>
              <a:pPr>
                <a:defRPr/>
              </a:pPr>
              <a:t>‹#›</a:t>
            </a:fld>
            <a:endParaRPr lang="en-US"/>
          </a:p>
        </p:txBody>
      </p:sp>
    </p:spTree>
    <p:extLst>
      <p:ext uri="{BB962C8B-B14F-4D97-AF65-F5344CB8AC3E}">
        <p14:creationId xmlns:p14="http://schemas.microsoft.com/office/powerpoint/2010/main" val="41119882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876A24-AC57-F843-97A6-93BC1E88A4AF}" type="slidenum">
              <a:rPr lang="en-US"/>
              <a:pPr>
                <a:defRPr/>
              </a:pPr>
              <a:t>‹#›</a:t>
            </a:fld>
            <a:endParaRPr lang="en-US"/>
          </a:p>
        </p:txBody>
      </p:sp>
    </p:spTree>
    <p:extLst>
      <p:ext uri="{BB962C8B-B14F-4D97-AF65-F5344CB8AC3E}">
        <p14:creationId xmlns:p14="http://schemas.microsoft.com/office/powerpoint/2010/main" val="20805700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6C4DD8-90C8-0F48-8ED2-8C7EDF32B87F}" type="slidenum">
              <a:rPr lang="en-US"/>
              <a:pPr>
                <a:defRPr/>
              </a:pPr>
              <a:t>‹#›</a:t>
            </a:fld>
            <a:endParaRPr lang="en-US"/>
          </a:p>
        </p:txBody>
      </p:sp>
    </p:spTree>
    <p:extLst>
      <p:ext uri="{BB962C8B-B14F-4D97-AF65-F5344CB8AC3E}">
        <p14:creationId xmlns:p14="http://schemas.microsoft.com/office/powerpoint/2010/main" val="12279778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CB6287-5024-F548-B421-FBE42085CE22}" type="slidenum">
              <a:rPr lang="en-US"/>
              <a:pPr>
                <a:defRPr/>
              </a:pPr>
              <a:t>‹#›</a:t>
            </a:fld>
            <a:endParaRPr lang="en-US"/>
          </a:p>
        </p:txBody>
      </p:sp>
    </p:spTree>
    <p:extLst>
      <p:ext uri="{BB962C8B-B14F-4D97-AF65-F5344CB8AC3E}">
        <p14:creationId xmlns:p14="http://schemas.microsoft.com/office/powerpoint/2010/main" val="5942664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1BC246-ED64-C04B-B932-EBAABDF71995}" type="slidenum">
              <a:rPr lang="en-US"/>
              <a:pPr>
                <a:defRPr/>
              </a:pPr>
              <a:t>‹#›</a:t>
            </a:fld>
            <a:endParaRPr lang="en-US"/>
          </a:p>
        </p:txBody>
      </p:sp>
    </p:spTree>
    <p:extLst>
      <p:ext uri="{BB962C8B-B14F-4D97-AF65-F5344CB8AC3E}">
        <p14:creationId xmlns:p14="http://schemas.microsoft.com/office/powerpoint/2010/main" val="4573865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ADE791-DB7C-1845-81A6-CBE6DA68BF49}" type="slidenum">
              <a:rPr lang="en-US"/>
              <a:pPr>
                <a:defRPr/>
              </a:pPr>
              <a:t>‹#›</a:t>
            </a:fld>
            <a:endParaRPr lang="en-US"/>
          </a:p>
        </p:txBody>
      </p:sp>
    </p:spTree>
    <p:extLst>
      <p:ext uri="{BB962C8B-B14F-4D97-AF65-F5344CB8AC3E}">
        <p14:creationId xmlns:p14="http://schemas.microsoft.com/office/powerpoint/2010/main" val="26244255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51643C-7CF3-D94E-8E11-D5F1ABE42CB8}" type="slidenum">
              <a:rPr lang="en-US"/>
              <a:pPr>
                <a:defRPr/>
              </a:pPr>
              <a:t>‹#›</a:t>
            </a:fld>
            <a:endParaRPr lang="en-US"/>
          </a:p>
        </p:txBody>
      </p:sp>
    </p:spTree>
    <p:extLst>
      <p:ext uri="{BB962C8B-B14F-4D97-AF65-F5344CB8AC3E}">
        <p14:creationId xmlns:p14="http://schemas.microsoft.com/office/powerpoint/2010/main" val="38750070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CE130C-33C9-344E-B94E-CDB5403C48AD}" type="slidenum">
              <a:rPr lang="en-US"/>
              <a:pPr>
                <a:defRPr/>
              </a:pPr>
              <a:t>‹#›</a:t>
            </a:fld>
            <a:endParaRPr lang="en-US"/>
          </a:p>
        </p:txBody>
      </p:sp>
    </p:spTree>
    <p:extLst>
      <p:ext uri="{BB962C8B-B14F-4D97-AF65-F5344CB8AC3E}">
        <p14:creationId xmlns:p14="http://schemas.microsoft.com/office/powerpoint/2010/main" val="34730538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94ABD5-1B6B-8F4B-8C36-9ED9F66C2993}" type="slidenum">
              <a:rPr lang="en-US"/>
              <a:pPr>
                <a:defRPr/>
              </a:pPr>
              <a:t>‹#›</a:t>
            </a:fld>
            <a:endParaRPr lang="en-US"/>
          </a:p>
        </p:txBody>
      </p:sp>
    </p:spTree>
    <p:extLst>
      <p:ext uri="{BB962C8B-B14F-4D97-AF65-F5344CB8AC3E}">
        <p14:creationId xmlns:p14="http://schemas.microsoft.com/office/powerpoint/2010/main" val="32912948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97223E-B8DA-5149-ADF1-2604C83A8338}" type="slidenum">
              <a:rPr lang="en-US"/>
              <a:pPr>
                <a:defRPr/>
              </a:pPr>
              <a:t>‹#›</a:t>
            </a:fld>
            <a:endParaRPr lang="en-US"/>
          </a:p>
        </p:txBody>
      </p:sp>
    </p:spTree>
    <p:extLst>
      <p:ext uri="{BB962C8B-B14F-4D97-AF65-F5344CB8AC3E}">
        <p14:creationId xmlns:p14="http://schemas.microsoft.com/office/powerpoint/2010/main" val="83750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8C6A04-B6FE-1F43-8F6A-B5334F8A85BD}" type="slidenum">
              <a:rPr lang="en-US"/>
              <a:pPr>
                <a:defRPr/>
              </a:pPr>
              <a:t>‹#›</a:t>
            </a:fld>
            <a:endParaRPr lang="en-US"/>
          </a:p>
        </p:txBody>
      </p:sp>
    </p:spTree>
    <p:extLst>
      <p:ext uri="{BB962C8B-B14F-4D97-AF65-F5344CB8AC3E}">
        <p14:creationId xmlns:p14="http://schemas.microsoft.com/office/powerpoint/2010/main" val="40097802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C26A8641-1DB3-8D41-BFA0-A29DD436E25F}" type="slidenum">
              <a:rPr lang="en-US"/>
              <a:pPr>
                <a:defRPr/>
              </a:pPr>
              <a:t>‹#›</a:t>
            </a:fld>
            <a:endParaRPr lang="en-US"/>
          </a:p>
        </p:txBody>
      </p:sp>
    </p:spTree>
    <p:extLst>
      <p:ext uri="{BB962C8B-B14F-4D97-AF65-F5344CB8AC3E}">
        <p14:creationId xmlns:p14="http://schemas.microsoft.com/office/powerpoint/2010/main" val="33580269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F4E56EB0-1F96-3D40-B671-573427FEB5FE}" type="slidenum">
              <a:rPr lang="en-US"/>
              <a:pPr>
                <a:defRPr/>
              </a:pPr>
              <a:t>‹#›</a:t>
            </a:fld>
            <a:endParaRPr lang="en-US"/>
          </a:p>
        </p:txBody>
      </p:sp>
    </p:spTree>
    <p:extLst>
      <p:ext uri="{BB962C8B-B14F-4D97-AF65-F5344CB8AC3E}">
        <p14:creationId xmlns:p14="http://schemas.microsoft.com/office/powerpoint/2010/main" val="8849280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8EEBDA6-D34F-B941-A197-8D33E46280EF}" type="slidenum">
              <a:rPr lang="en-US"/>
              <a:pPr>
                <a:defRPr/>
              </a:pPr>
              <a:t>‹#›</a:t>
            </a:fld>
            <a:endParaRPr lang="en-US"/>
          </a:p>
        </p:txBody>
      </p:sp>
    </p:spTree>
    <p:extLst>
      <p:ext uri="{BB962C8B-B14F-4D97-AF65-F5344CB8AC3E}">
        <p14:creationId xmlns:p14="http://schemas.microsoft.com/office/powerpoint/2010/main" val="23039368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1723B21-2E2A-B947-962F-32A66F96DAEC}" type="slidenum">
              <a:rPr lang="en-US"/>
              <a:pPr>
                <a:defRPr/>
              </a:pPr>
              <a:t>‹#›</a:t>
            </a:fld>
            <a:endParaRPr lang="en-US"/>
          </a:p>
        </p:txBody>
      </p:sp>
    </p:spTree>
    <p:extLst>
      <p:ext uri="{BB962C8B-B14F-4D97-AF65-F5344CB8AC3E}">
        <p14:creationId xmlns:p14="http://schemas.microsoft.com/office/powerpoint/2010/main" val="40700098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B05DE91A-C14D-3244-9DA8-C441C8BFD42E}" type="slidenum">
              <a:rPr lang="en-US"/>
              <a:pPr>
                <a:defRPr/>
              </a:pPr>
              <a:t>‹#›</a:t>
            </a:fld>
            <a:endParaRPr lang="en-US"/>
          </a:p>
        </p:txBody>
      </p:sp>
    </p:spTree>
    <p:extLst>
      <p:ext uri="{BB962C8B-B14F-4D97-AF65-F5344CB8AC3E}">
        <p14:creationId xmlns:p14="http://schemas.microsoft.com/office/powerpoint/2010/main" val="20966091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44DBD2FC-96E3-DC42-9917-9B65D6BD445A}" type="slidenum">
              <a:rPr lang="en-US"/>
              <a:pPr>
                <a:defRPr/>
              </a:pPr>
              <a:t>‹#›</a:t>
            </a:fld>
            <a:endParaRPr lang="en-US"/>
          </a:p>
        </p:txBody>
      </p:sp>
    </p:spTree>
    <p:extLst>
      <p:ext uri="{BB962C8B-B14F-4D97-AF65-F5344CB8AC3E}">
        <p14:creationId xmlns:p14="http://schemas.microsoft.com/office/powerpoint/2010/main" val="36491455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4D3D5E76-8F47-0E49-B0B4-95E93F61D38A}" type="slidenum">
              <a:rPr lang="en-US"/>
              <a:pPr>
                <a:defRPr/>
              </a:pPr>
              <a:t>‹#›</a:t>
            </a:fld>
            <a:endParaRPr lang="en-US"/>
          </a:p>
        </p:txBody>
      </p:sp>
    </p:spTree>
    <p:extLst>
      <p:ext uri="{BB962C8B-B14F-4D97-AF65-F5344CB8AC3E}">
        <p14:creationId xmlns:p14="http://schemas.microsoft.com/office/powerpoint/2010/main" val="5442550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10643B64-6651-CE47-8E77-66CD4BFB1931}" type="slidenum">
              <a:rPr lang="en-US"/>
              <a:pPr>
                <a:defRPr/>
              </a:pPr>
              <a:t>‹#›</a:t>
            </a:fld>
            <a:endParaRPr lang="en-US"/>
          </a:p>
        </p:txBody>
      </p:sp>
    </p:spTree>
    <p:extLst>
      <p:ext uri="{BB962C8B-B14F-4D97-AF65-F5344CB8AC3E}">
        <p14:creationId xmlns:p14="http://schemas.microsoft.com/office/powerpoint/2010/main" val="12362136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14F215E-4769-9241-AA0A-14B920D02206}" type="slidenum">
              <a:rPr lang="en-US"/>
              <a:pPr>
                <a:defRPr/>
              </a:pPr>
              <a:t>‹#›</a:t>
            </a:fld>
            <a:endParaRPr lang="en-US"/>
          </a:p>
        </p:txBody>
      </p:sp>
    </p:spTree>
    <p:extLst>
      <p:ext uri="{BB962C8B-B14F-4D97-AF65-F5344CB8AC3E}">
        <p14:creationId xmlns:p14="http://schemas.microsoft.com/office/powerpoint/2010/main" val="20976999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987384A-2748-374D-8A8B-69C9F960BE0B}" type="slidenum">
              <a:rPr lang="en-US"/>
              <a:pPr>
                <a:defRPr/>
              </a:pPr>
              <a:t>‹#›</a:t>
            </a:fld>
            <a:endParaRPr lang="en-US"/>
          </a:p>
        </p:txBody>
      </p:sp>
    </p:spTree>
    <p:extLst>
      <p:ext uri="{BB962C8B-B14F-4D97-AF65-F5344CB8AC3E}">
        <p14:creationId xmlns:p14="http://schemas.microsoft.com/office/powerpoint/2010/main" val="3292313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A984AC-BDB2-3846-8094-366A1FCA9245}" type="slidenum">
              <a:rPr lang="en-US"/>
              <a:pPr>
                <a:defRPr/>
              </a:pPr>
              <a:t>‹#›</a:t>
            </a:fld>
            <a:endParaRPr lang="en-US"/>
          </a:p>
        </p:txBody>
      </p:sp>
    </p:spTree>
    <p:extLst>
      <p:ext uri="{BB962C8B-B14F-4D97-AF65-F5344CB8AC3E}">
        <p14:creationId xmlns:p14="http://schemas.microsoft.com/office/powerpoint/2010/main" val="10929402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E446F19-72AB-004D-BA58-73153698A7FA}" type="slidenum">
              <a:rPr lang="en-US"/>
              <a:pPr>
                <a:defRPr/>
              </a:pPr>
              <a:t>‹#›</a:t>
            </a:fld>
            <a:endParaRPr lang="en-US"/>
          </a:p>
        </p:txBody>
      </p:sp>
    </p:spTree>
    <p:extLst>
      <p:ext uri="{BB962C8B-B14F-4D97-AF65-F5344CB8AC3E}">
        <p14:creationId xmlns:p14="http://schemas.microsoft.com/office/powerpoint/2010/main" val="2887949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6DF277-0D20-F549-A45B-0C320389FDAA}" type="slidenum">
              <a:rPr lang="en-US"/>
              <a:pPr>
                <a:defRPr/>
              </a:pPr>
              <a:t>‹#›</a:t>
            </a:fld>
            <a:endParaRPr lang="en-US"/>
          </a:p>
        </p:txBody>
      </p:sp>
    </p:spTree>
    <p:extLst>
      <p:ext uri="{BB962C8B-B14F-4D97-AF65-F5344CB8AC3E}">
        <p14:creationId xmlns:p14="http://schemas.microsoft.com/office/powerpoint/2010/main" val="12770008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CFDC15-A2B1-4B4F-8B1E-834AB23C5FED}" type="slidenum">
              <a:rPr lang="en-US"/>
              <a:pPr>
                <a:defRPr/>
              </a:pPr>
              <a:t>‹#›</a:t>
            </a:fld>
            <a:endParaRPr lang="en-US"/>
          </a:p>
        </p:txBody>
      </p:sp>
    </p:spTree>
    <p:extLst>
      <p:ext uri="{BB962C8B-B14F-4D97-AF65-F5344CB8AC3E}">
        <p14:creationId xmlns:p14="http://schemas.microsoft.com/office/powerpoint/2010/main" val="22078935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C293C2-82F9-A34F-BCED-2BE1F614F233}" type="slidenum">
              <a:rPr lang="en-US"/>
              <a:pPr>
                <a:defRPr/>
              </a:pPr>
              <a:t>‹#›</a:t>
            </a:fld>
            <a:endParaRPr lang="en-US"/>
          </a:p>
        </p:txBody>
      </p:sp>
    </p:spTree>
    <p:extLst>
      <p:ext uri="{BB962C8B-B14F-4D97-AF65-F5344CB8AC3E}">
        <p14:creationId xmlns:p14="http://schemas.microsoft.com/office/powerpoint/2010/main" val="29597459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F32543-82B4-5345-8689-7623143E4553}" type="slidenum">
              <a:rPr lang="en-US"/>
              <a:pPr>
                <a:defRPr/>
              </a:pPr>
              <a:t>‹#›</a:t>
            </a:fld>
            <a:endParaRPr lang="en-US"/>
          </a:p>
        </p:txBody>
      </p:sp>
    </p:spTree>
    <p:extLst>
      <p:ext uri="{BB962C8B-B14F-4D97-AF65-F5344CB8AC3E}">
        <p14:creationId xmlns:p14="http://schemas.microsoft.com/office/powerpoint/2010/main" val="28255071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51248E-A82C-7D42-9342-D480E1E5DD08}" type="slidenum">
              <a:rPr lang="en-US"/>
              <a:pPr>
                <a:defRPr/>
              </a:pPr>
              <a:t>‹#›</a:t>
            </a:fld>
            <a:endParaRPr lang="en-US"/>
          </a:p>
        </p:txBody>
      </p:sp>
    </p:spTree>
    <p:extLst>
      <p:ext uri="{BB962C8B-B14F-4D97-AF65-F5344CB8AC3E}">
        <p14:creationId xmlns:p14="http://schemas.microsoft.com/office/powerpoint/2010/main" val="2278189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1C47CF-C23E-1840-8A4A-E7E70297515F}" type="slidenum">
              <a:rPr lang="en-US"/>
              <a:pPr>
                <a:defRPr/>
              </a:pPr>
              <a:t>‹#›</a:t>
            </a:fld>
            <a:endParaRPr lang="en-US"/>
          </a:p>
        </p:txBody>
      </p:sp>
    </p:spTree>
    <p:extLst>
      <p:ext uri="{BB962C8B-B14F-4D97-AF65-F5344CB8AC3E}">
        <p14:creationId xmlns:p14="http://schemas.microsoft.com/office/powerpoint/2010/main" val="5399886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4C35FE-F180-674F-A173-24BED56268EF}" type="slidenum">
              <a:rPr lang="en-US"/>
              <a:pPr>
                <a:defRPr/>
              </a:pPr>
              <a:t>‹#›</a:t>
            </a:fld>
            <a:endParaRPr lang="en-US"/>
          </a:p>
        </p:txBody>
      </p:sp>
    </p:spTree>
    <p:extLst>
      <p:ext uri="{BB962C8B-B14F-4D97-AF65-F5344CB8AC3E}">
        <p14:creationId xmlns:p14="http://schemas.microsoft.com/office/powerpoint/2010/main" val="29623441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F7FDB4-5E4C-4B40-8C5B-3CD9A3892D9D}" type="slidenum">
              <a:rPr lang="en-US"/>
              <a:pPr>
                <a:defRPr/>
              </a:pPr>
              <a:t>‹#›</a:t>
            </a:fld>
            <a:endParaRPr lang="en-US"/>
          </a:p>
        </p:txBody>
      </p:sp>
    </p:spTree>
    <p:extLst>
      <p:ext uri="{BB962C8B-B14F-4D97-AF65-F5344CB8AC3E}">
        <p14:creationId xmlns:p14="http://schemas.microsoft.com/office/powerpoint/2010/main" val="1904925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36DE82-1D4A-FD4B-9B0B-503F30848B9A}" type="slidenum">
              <a:rPr lang="en-US"/>
              <a:pPr>
                <a:defRPr/>
              </a:pPr>
              <a:t>‹#›</a:t>
            </a:fld>
            <a:endParaRPr lang="en-US"/>
          </a:p>
        </p:txBody>
      </p:sp>
    </p:spTree>
    <p:extLst>
      <p:ext uri="{BB962C8B-B14F-4D97-AF65-F5344CB8AC3E}">
        <p14:creationId xmlns:p14="http://schemas.microsoft.com/office/powerpoint/2010/main" val="1760433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05.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0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5.jpe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4.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5.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7.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8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image" Target="../media/image3.jpeg"/><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2.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image" Target="../media/image3.jpeg"/><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3.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4.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6.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7.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5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image" Target="../media/image6.png"/><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slideLayout" Target="../slideLayouts/slideLayout278.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27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32.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theme" Target="../theme/theme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7E8AA70-7120-9D45-9914-907B869BF5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80" r:id="rId1"/>
    <p:sldLayoutId id="2147484881" r:id="rId2"/>
    <p:sldLayoutId id="2147484882" r:id="rId3"/>
    <p:sldLayoutId id="2147484883" r:id="rId4"/>
    <p:sldLayoutId id="2147484884" r:id="rId5"/>
    <p:sldLayoutId id="2147484885" r:id="rId6"/>
    <p:sldLayoutId id="2147484886" r:id="rId7"/>
    <p:sldLayoutId id="2147484887" r:id="rId8"/>
    <p:sldLayoutId id="2147484888" r:id="rId9"/>
    <p:sldLayoutId id="2147484889" r:id="rId10"/>
    <p:sldLayoutId id="21474848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57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宋体" charset="-122"/>
                <a:cs typeface="宋体"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宋体" charset="-122"/>
                <a:cs typeface="宋体"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ea typeface="宋体" charset="0"/>
                <a:cs typeface="宋体" charset="0"/>
              </a:defRPr>
            </a:lvl1pPr>
          </a:lstStyle>
          <a:p>
            <a:fld id="{485F15B3-B62D-9046-AC0C-E8B195FF79C9}"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4970"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C3A70E52-005E-FD43-AB83-E73D4C0715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71" r:id="rId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0" y="1422400"/>
            <a:ext cx="9147175" cy="5435600"/>
            <a:chOff x="0" y="896"/>
            <a:chExt cx="5762" cy="3424"/>
          </a:xfrm>
        </p:grpSpPr>
        <p:grpSp>
          <p:nvGrpSpPr>
            <p:cNvPr id="119816" name="Group 3"/>
            <p:cNvGrpSpPr>
              <a:grpSpLocks/>
            </p:cNvGrpSpPr>
            <p:nvPr userDrawn="1"/>
          </p:nvGrpSpPr>
          <p:grpSpPr bwMode="auto">
            <a:xfrm>
              <a:off x="20" y="896"/>
              <a:ext cx="5742" cy="3424"/>
              <a:chOff x="20" y="896"/>
              <a:chExt cx="5742" cy="3424"/>
            </a:xfrm>
          </p:grpSpPr>
          <p:sp>
            <p:nvSpPr>
              <p:cNvPr id="119953"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54"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55"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56"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57"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58"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59"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60"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61"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62"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63"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64"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65"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19817" name="Group 17"/>
            <p:cNvGrpSpPr>
              <a:grpSpLocks/>
            </p:cNvGrpSpPr>
            <p:nvPr userDrawn="1"/>
          </p:nvGrpSpPr>
          <p:grpSpPr bwMode="auto">
            <a:xfrm>
              <a:off x="0" y="2291"/>
              <a:ext cx="1385" cy="1702"/>
              <a:chOff x="0" y="2291"/>
              <a:chExt cx="1385" cy="1702"/>
            </a:xfrm>
          </p:grpSpPr>
          <p:sp>
            <p:nvSpPr>
              <p:cNvPr id="119818"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19"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0"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1"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2"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3"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4"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5"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6"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7"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8"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9"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0"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1"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2"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3"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4"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5"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6"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7"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8"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9"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0"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1"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2"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3"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4"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5"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6"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7"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8"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9"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0"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1"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2"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3"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4"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5"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6"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7"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8"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9"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0"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1"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2"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3"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4"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5"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6"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7"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8"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9"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0"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1"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2"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3"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4"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5"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6"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7"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8"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9"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80"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81"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9882"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83"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84"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85"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86"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87"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88"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89"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90"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91"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92"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93"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94"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95"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96"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97"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98"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99"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00"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01"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02"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03"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04"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05"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06"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07"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08"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09"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10"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11"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12"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13"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14"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15"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16"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17"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18"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19"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20"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21"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22"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23"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24"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25"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26"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27"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28"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29"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30"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31"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32"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33"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34"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35"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36"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37"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38"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9939"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9940"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9941"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9942"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9943"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9944"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9945"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9946"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9947"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48"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49"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9950"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a:defRPr/>
            </a:pPr>
            <a:fld id="{09EA378B-3228-BE49-988A-C60CAD17622B}"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00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5588" cy="6845300"/>
            <a:chOff x="0" y="0"/>
            <a:chExt cx="5761" cy="4312"/>
          </a:xfrm>
        </p:grpSpPr>
        <p:sp>
          <p:nvSpPr>
            <p:cNvPr id="12186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12186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2185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2186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72" r:id="rId1"/>
    <p:sldLayoutId id="2147484973" r:id="rId2"/>
    <p:sldLayoutId id="2147484974"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7" charset="-128"/>
          <a:cs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228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新細明體" charset="0"/>
                <a:cs typeface="新細明體" charset="0"/>
              </a:defRPr>
            </a:lvl1pPr>
          </a:lstStyle>
          <a:p>
            <a:fld id="{6823E370-B35E-884C-A8EC-C377277D2AE1}" type="slidenum">
              <a:rPr lang="en-US" altLang="zh-TW"/>
              <a:pPr/>
              <a:t>‹#›</a:t>
            </a:fld>
            <a:endParaRPr lang="en-US" altLang="zh-TW"/>
          </a:p>
        </p:txBody>
      </p:sp>
    </p:spTree>
  </p:cSld>
  <p:clrMap bg1="lt1" tx1="dk1" bg2="lt2" tx2="dk2" accent1="accent1" accent2="accent2" accent3="accent3" accent4="accent4" accent5="accent5" accent6="accent6" hlink="hlink" folHlink="folHlink"/>
  <p:sldLayoutIdLst>
    <p:sldLayoutId id="2147485002" r:id="rId1"/>
    <p:sldLayoutId id="2147485003" r:id="rId2"/>
    <p:sldLayoutId id="2147485004" r:id="rId3"/>
    <p:sldLayoutId id="2147485005" r:id="rId4"/>
    <p:sldLayoutId id="2147485006" r:id="rId5"/>
    <p:sldLayoutId id="2147485007" r:id="rId6"/>
    <p:sldLayoutId id="2147485008" r:id="rId7"/>
    <p:sldLayoutId id="2147485009" r:id="rId8"/>
    <p:sldLayoutId id="2147485010" r:id="rId9"/>
    <p:sldLayoutId id="2147485011" r:id="rId10"/>
    <p:sldLayoutId id="21474850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517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517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a:defRPr/>
            </a:pPr>
            <a:fld id="{86B9116C-0AFD-7A47-BFB9-314F84208CA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013" r:id="rId1"/>
    <p:sldLayoutId id="2147485014" r:id="rId2"/>
    <p:sldLayoutId id="2147485015" r:id="rId3"/>
    <p:sldLayoutId id="2147485016" r:id="rId4"/>
    <p:sldLayoutId id="2147485017" r:id="rId5"/>
    <p:sldLayoutId id="2147485018" r:id="rId6"/>
    <p:sldLayoutId id="2147485019" r:id="rId7"/>
    <p:sldLayoutId id="2147485020" r:id="rId8"/>
    <p:sldLayoutId id="2147485021" r:id="rId9"/>
    <p:sldLayoutId id="2147485022" r:id="rId10"/>
    <p:sldLayoutId id="2147485023"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74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EB0C2012-7DDE-BD40-B063-C7F83703E6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75" r:id="rId1"/>
    <p:sldLayoutId id="2147484976" r:id="rId2"/>
    <p:sldLayoutId id="2147484977" r:id="rId3"/>
    <p:sldLayoutId id="2147484978" r:id="rId4"/>
    <p:sldLayoutId id="2147484979" r:id="rId5"/>
    <p:sldLayoutId id="2147484980" r:id="rId6"/>
    <p:sldLayoutId id="2147484981" r:id="rId7"/>
    <p:sldLayoutId id="2147484982" r:id="rId8"/>
    <p:sldLayoutId id="2147484983" r:id="rId9"/>
    <p:sldLayoutId id="2147484984" r:id="rId10"/>
    <p:sldLayoutId id="2147484985" r:id="rId11"/>
    <p:sldLayoutId id="2147484986" r:id="rId12"/>
    <p:sldLayoutId id="21474849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819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19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819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19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8193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3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defRPr>
            </a:lvl1pPr>
          </a:lstStyle>
          <a:p>
            <a:pPr>
              <a:defRPr/>
            </a:pPr>
            <a:endParaRPr lang="en-US">
              <a:solidFill>
                <a:srgbClr val="FFFFFF"/>
              </a:solidFill>
            </a:endParaRPr>
          </a:p>
        </p:txBody>
      </p:sp>
      <p:sp>
        <p:nvSpPr>
          <p:cNvPr id="819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defRPr>
            </a:lvl1pPr>
          </a:lstStyle>
          <a:p>
            <a:pPr>
              <a:defRPr/>
            </a:pPr>
            <a:endParaRPr lang="en-US">
              <a:solidFill>
                <a:srgbClr val="FFFFFF"/>
              </a:solidFill>
            </a:endParaRPr>
          </a:p>
        </p:txBody>
      </p:sp>
      <p:sp>
        <p:nvSpPr>
          <p:cNvPr id="819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2489838D-E49B-624E-9CD8-2C01B4898E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4444838"/>
      </p:ext>
    </p:extLst>
  </p:cSld>
  <p:clrMap bg1="dk2" tx1="lt1" bg2="dk1" tx2="lt2" accent1="accent1" accent2="accent2" accent3="accent3" accent4="accent4" accent5="accent5" accent6="accent6" hlink="hlink" folHlink="folHlink"/>
  <p:sldLayoutIdLst>
    <p:sldLayoutId id="2147485025" r:id="rId1"/>
    <p:sldLayoutId id="2147485026" r:id="rId2"/>
    <p:sldLayoutId id="2147485027" r:id="rId3"/>
    <p:sldLayoutId id="2147485028" r:id="rId4"/>
    <p:sldLayoutId id="2147485029" r:id="rId5"/>
    <p:sldLayoutId id="2147485030" r:id="rId6"/>
    <p:sldLayoutId id="2147485031" r:id="rId7"/>
    <p:sldLayoutId id="2147485032" r:id="rId8"/>
    <p:sldLayoutId id="2147485033" r:id="rId9"/>
    <p:sldLayoutId id="2147485034" r:id="rId10"/>
    <p:sldLayoutId id="2147485035"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6332687"/>
      </p:ext>
    </p:extLst>
  </p:cSld>
  <p:clrMap bg1="lt1" tx1="dk1" bg2="lt2" tx2="dk2" accent1="accent1" accent2="accent2" accent3="accent3" accent4="accent4" accent5="accent5" accent6="accent6" hlink="hlink" folHlink="folHlink"/>
  <p:sldLayoutIdLst>
    <p:sldLayoutId id="2147485037" r:id="rId1"/>
    <p:sldLayoutId id="2147485038" r:id="rId2"/>
    <p:sldLayoutId id="2147485039" r:id="rId3"/>
    <p:sldLayoutId id="2147485040" r:id="rId4"/>
    <p:sldLayoutId id="2147485041" r:id="rId5"/>
    <p:sldLayoutId id="2147485042" r:id="rId6"/>
    <p:sldLayoutId id="2147485043" r:id="rId7"/>
    <p:sldLayoutId id="2147485044" r:id="rId8"/>
    <p:sldLayoutId id="2147485045" r:id="rId9"/>
    <p:sldLayoutId id="2147485046" r:id="rId10"/>
    <p:sldLayoutId id="2147485047" r:id="rId11"/>
    <p:sldLayoutId id="2147485048" r:id="rId12"/>
    <p:sldLayoutId id="21474850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95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a:defRPr/>
            </a:pPr>
            <a:fld id="{DD1775B6-7CAB-454B-87B1-820A8F7C168E}" type="slidenum">
              <a:rPr lang="en-GB"/>
              <a:pPr>
                <a:defRPr/>
              </a:pPr>
              <a:t>‹#›</a:t>
            </a:fld>
            <a:endParaRPr lang="en-GB"/>
          </a:p>
        </p:txBody>
      </p:sp>
    </p:spTree>
    <p:extLst>
      <p:ext uri="{BB962C8B-B14F-4D97-AF65-F5344CB8AC3E}">
        <p14:creationId xmlns:p14="http://schemas.microsoft.com/office/powerpoint/2010/main" val="3530912738"/>
      </p:ext>
    </p:extLst>
  </p:cSld>
  <p:clrMap bg1="lt1" tx1="dk1" bg2="lt2" tx2="dk2" accent1="accent1" accent2="accent2" accent3="accent3" accent4="accent4" accent5="accent5" accent6="accent6" hlink="hlink" folHlink="folHlink"/>
  <p:sldLayoutIdLst>
    <p:sldLayoutId id="214748505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128"/>
                <a:cs typeface="ＭＳ Ｐゴシック" charset="-128"/>
              </a:defRPr>
            </a:lvl1pPr>
          </a:lstStyle>
          <a:p>
            <a:pPr>
              <a:defRPr/>
            </a:pPr>
            <a:endParaRPr lang="en-US"/>
          </a:p>
        </p:txBody>
      </p:sp>
      <p:sp>
        <p:nvSpPr>
          <p:cNvPr id="71685" name="Rectangle 5"/>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128"/>
                <a:cs typeface="ＭＳ Ｐゴシック" charset="-128"/>
              </a:defRPr>
            </a:lvl1pPr>
          </a:lstStyle>
          <a:p>
            <a:pPr>
              <a:defRPr/>
            </a:pPr>
            <a:endParaRPr lang="en-US"/>
          </a:p>
        </p:txBody>
      </p:sp>
      <p:sp>
        <p:nvSpPr>
          <p:cNvPr id="71686"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801FD391-A3B4-0548-9D83-26F83EEF005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88" r:id="rId1"/>
    <p:sldLayoutId id="2147484891" r:id="rId2"/>
    <p:sldLayoutId id="2147484892" r:id="rId3"/>
    <p:sldLayoutId id="2147484893" r:id="rId4"/>
    <p:sldLayoutId id="2147484894" r:id="rId5"/>
    <p:sldLayoutId id="2147484895" r:id="rId6"/>
    <p:sldLayoutId id="2147484896" r:id="rId7"/>
    <p:sldLayoutId id="2147484897" r:id="rId8"/>
    <p:sldLayoutId id="2147484898" r:id="rId9"/>
    <p:sldLayoutId id="2147484899" r:id="rId10"/>
    <p:sldLayoutId id="2147484900"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charset="0"/>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rebuchet MS" charset="0"/>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rebuchet MS" charset="0"/>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rebuchet MS" charset="0"/>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rebuchet MS" charset="0"/>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rebuchet MS" charset="0"/>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rebuchet MS" charset="0"/>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rebuchet MS"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AD584AC9-0C89-1849-B7A4-3DFAC25191F5}" type="slidenum">
              <a:rPr lang="en-US"/>
              <a:pPr>
                <a:defRPr/>
              </a:pPr>
              <a:t>‹#›</a:t>
            </a:fld>
            <a:endParaRPr lang="en-US"/>
          </a:p>
        </p:txBody>
      </p:sp>
    </p:spTree>
    <p:extLst>
      <p:ext uri="{BB962C8B-B14F-4D97-AF65-F5344CB8AC3E}">
        <p14:creationId xmlns:p14="http://schemas.microsoft.com/office/powerpoint/2010/main" val="1180675945"/>
      </p:ext>
    </p:extLst>
  </p:cSld>
  <p:clrMap bg1="lt1" tx1="dk1" bg2="lt2" tx2="dk2" accent1="accent1" accent2="accent2" accent3="accent3" accent4="accent4" accent5="accent5" accent6="accent6" hlink="hlink" folHlink="folHlink"/>
  <p:sldLayoutIdLst>
    <p:sldLayoutId id="2147485053" r:id="rId1"/>
    <p:sldLayoutId id="2147485054" r:id="rId2"/>
    <p:sldLayoutId id="2147485055" r:id="rId3"/>
    <p:sldLayoutId id="2147485056" r:id="rId4"/>
    <p:sldLayoutId id="2147485057" r:id="rId5"/>
    <p:sldLayoutId id="2147485058" r:id="rId6"/>
    <p:sldLayoutId id="2147485059" r:id="rId7"/>
    <p:sldLayoutId id="2147485060" r:id="rId8"/>
    <p:sldLayoutId id="2147485061" r:id="rId9"/>
    <p:sldLayoutId id="2147485062" r:id="rId10"/>
    <p:sldLayoutId id="2147485063" r:id="rId11"/>
    <p:sldLayoutId id="2147485064" r:id="rId12"/>
    <p:sldLayoutId id="21474850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1422400"/>
            <a:ext cx="9147175" cy="5435600"/>
            <a:chOff x="0" y="896"/>
            <a:chExt cx="5762" cy="3424"/>
          </a:xfrm>
        </p:grpSpPr>
        <p:grpSp>
          <p:nvGrpSpPr>
            <p:cNvPr id="286728" name="Group 3"/>
            <p:cNvGrpSpPr>
              <a:grpSpLocks/>
            </p:cNvGrpSpPr>
            <p:nvPr userDrawn="1"/>
          </p:nvGrpSpPr>
          <p:grpSpPr bwMode="auto">
            <a:xfrm>
              <a:off x="20" y="896"/>
              <a:ext cx="5742" cy="3424"/>
              <a:chOff x="20" y="896"/>
              <a:chExt cx="5742" cy="3424"/>
            </a:xfrm>
          </p:grpSpPr>
          <p:sp>
            <p:nvSpPr>
              <p:cNvPr id="28686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6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6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6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6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7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7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7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7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7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7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7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sp>
            <p:nvSpPr>
              <p:cNvPr id="28687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latin typeface="Comic Sans MS" charset="0"/>
                </a:endParaRPr>
              </a:p>
            </p:txBody>
          </p:sp>
        </p:grpSp>
        <p:grpSp>
          <p:nvGrpSpPr>
            <p:cNvPr id="286729" name="Group 17"/>
            <p:cNvGrpSpPr>
              <a:grpSpLocks/>
            </p:cNvGrpSpPr>
            <p:nvPr userDrawn="1"/>
          </p:nvGrpSpPr>
          <p:grpSpPr bwMode="auto">
            <a:xfrm>
              <a:off x="0" y="2291"/>
              <a:ext cx="1385" cy="1702"/>
              <a:chOff x="0" y="2291"/>
              <a:chExt cx="1385" cy="1702"/>
            </a:xfrm>
          </p:grpSpPr>
          <p:sp>
            <p:nvSpPr>
              <p:cNvPr id="28673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3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3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3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3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3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3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3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3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3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4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4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4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4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4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4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4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4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4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4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5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5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5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5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5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5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5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5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5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5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6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6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6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6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6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6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6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6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6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6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7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7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7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7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7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7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7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7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7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7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8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8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8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8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8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8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8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8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8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8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9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9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9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9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79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9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9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9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9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79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0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0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0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0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0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0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0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0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0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0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1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1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1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1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1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1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1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1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1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1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2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2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2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2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2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2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2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2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2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2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3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3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3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3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3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3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3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3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3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3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4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4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4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4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4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4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4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4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4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4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5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6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686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6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a:defRPr/>
            </a:pPr>
            <a:fld id="{B9CEF7B2-2296-5147-9432-6975C83CF773}"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0032296"/>
      </p:ext>
    </p:extLst>
  </p:cSld>
  <p:clrMap bg1="dk2" tx1="lt1" bg2="dk1" tx2="lt2" accent1="accent1" accent2="accent2" accent3="accent3" accent4="accent4" accent5="accent5" accent6="accent6" hlink="hlink" folHlink="folHlink"/>
  <p:sldLayoutIdLst>
    <p:sldLayoutId id="214748506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solidFill>
                <a:srgbClr val="000000"/>
              </a:solidFill>
              <a:latin typeface="Tahoma"/>
            </a:endParaRPr>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solidFill>
                <a:srgbClr val="000000"/>
              </a:solidFill>
              <a:latin typeface="Tahoma"/>
            </a:endParaRPr>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04610774-638C-BD4B-9B5B-B2DA750FC424}" type="slidenum">
              <a:rPr lang="en-US" smtClean="0">
                <a:solidFill>
                  <a:srgbClr val="000000"/>
                </a:solidFill>
                <a:latin typeface="Tahoma"/>
              </a:rPr>
              <a:pPr/>
              <a:t>‹#›</a:t>
            </a:fld>
            <a:endParaRPr lang="en-US">
              <a:solidFill>
                <a:srgbClr val="000000"/>
              </a:solidFill>
              <a:latin typeface="Tahoma"/>
            </a:endParaRPr>
          </a:p>
        </p:txBody>
      </p:sp>
    </p:spTree>
    <p:extLst>
      <p:ext uri="{BB962C8B-B14F-4D97-AF65-F5344CB8AC3E}">
        <p14:creationId xmlns:p14="http://schemas.microsoft.com/office/powerpoint/2010/main" val="708097275"/>
      </p:ext>
    </p:extLst>
  </p:cSld>
  <p:clrMap bg1="lt1" tx1="dk1" bg2="lt2" tx2="dk2" accent1="accent1" accent2="accent2" accent3="accent3" accent4="accent4" accent5="accent5" accent6="accent6" hlink="hlink" folHlink="folHlink"/>
  <p:sldLayoutIdLst>
    <p:sldLayoutId id="2147485069" r:id="rId1"/>
    <p:sldLayoutId id="2147485070" r:id="rId2"/>
    <p:sldLayoutId id="2147485071" r:id="rId3"/>
    <p:sldLayoutId id="2147485072" r:id="rId4"/>
    <p:sldLayoutId id="2147485073" r:id="rId5"/>
    <p:sldLayoutId id="2147485074" r:id="rId6"/>
    <p:sldLayoutId id="2147485075" r:id="rId7"/>
    <p:sldLayoutId id="2147485076" r:id="rId8"/>
    <p:sldLayoutId id="2147485077" r:id="rId9"/>
    <p:sldLayoutId id="2147485078" r:id="rId10"/>
    <p:sldLayoutId id="2147485079"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solidFill>
                <a:srgbClr val="000000"/>
              </a:solidFill>
              <a:latin typeface="Tahoma"/>
            </a:endParaRPr>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solidFill>
                <a:srgbClr val="000000"/>
              </a:solidFill>
              <a:latin typeface="Tahoma"/>
            </a:endParaRPr>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04610774-638C-BD4B-9B5B-B2DA750FC424}" type="slidenum">
              <a:rPr lang="en-US" smtClean="0">
                <a:solidFill>
                  <a:srgbClr val="000000"/>
                </a:solidFill>
                <a:latin typeface="Tahoma"/>
              </a:rPr>
              <a:pPr/>
              <a:t>‹#›</a:t>
            </a:fld>
            <a:endParaRPr lang="en-US">
              <a:solidFill>
                <a:srgbClr val="000000"/>
              </a:solidFill>
              <a:latin typeface="Tahoma"/>
            </a:endParaRPr>
          </a:p>
        </p:txBody>
      </p:sp>
    </p:spTree>
    <p:extLst>
      <p:ext uri="{BB962C8B-B14F-4D97-AF65-F5344CB8AC3E}">
        <p14:creationId xmlns:p14="http://schemas.microsoft.com/office/powerpoint/2010/main" val="928829418"/>
      </p:ext>
    </p:extLst>
  </p:cSld>
  <p:clrMap bg1="lt1" tx1="dk1" bg2="lt2" tx2="dk2" accent1="accent1" accent2="accent2" accent3="accent3" accent4="accent4" accent5="accent5" accent6="accent6" hlink="hlink" folHlink="folHlink"/>
  <p:sldLayoutIdLst>
    <p:sldLayoutId id="2147485081" r:id="rId1"/>
    <p:sldLayoutId id="2147485082" r:id="rId2"/>
    <p:sldLayoutId id="2147485083" r:id="rId3"/>
    <p:sldLayoutId id="2147485084" r:id="rId4"/>
    <p:sldLayoutId id="2147485085" r:id="rId5"/>
    <p:sldLayoutId id="2147485086" r:id="rId6"/>
    <p:sldLayoutId id="2147485087" r:id="rId7"/>
    <p:sldLayoutId id="2147485088" r:id="rId8"/>
    <p:sldLayoutId id="2147485089" r:id="rId9"/>
    <p:sldLayoutId id="2147485090" r:id="rId10"/>
    <p:sldLayoutId id="2147485091"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4013CB3-BC7C-DF43-8C05-DD0C0462FB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7054017"/>
      </p:ext>
    </p:extLst>
  </p:cSld>
  <p:clrMap bg1="lt1" tx1="dk1" bg2="lt2" tx2="dk2" accent1="accent1" accent2="accent2" accent3="accent3" accent4="accent4" accent5="accent5" accent6="accent6" hlink="hlink" folHlink="folHlink"/>
  <p:sldLayoutIdLst>
    <p:sldLayoutId id="2147485093" r:id="rId1"/>
    <p:sldLayoutId id="2147485094" r:id="rId2"/>
    <p:sldLayoutId id="2147485095" r:id="rId3"/>
    <p:sldLayoutId id="2147485096" r:id="rId4"/>
    <p:sldLayoutId id="2147485097" r:id="rId5"/>
    <p:sldLayoutId id="2147485098" r:id="rId6"/>
    <p:sldLayoutId id="2147485099" r:id="rId7"/>
    <p:sldLayoutId id="2147485100" r:id="rId8"/>
    <p:sldLayoutId id="2147485101" r:id="rId9"/>
    <p:sldLayoutId id="2147485102" r:id="rId10"/>
    <p:sldLayoutId id="2147485103"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8CC228F0-780B-414E-867F-FBE90072D323}" type="slidenum">
              <a:rPr lang="en-US"/>
              <a:pPr>
                <a:defRPr/>
              </a:pPr>
              <a:t>‹#›</a:t>
            </a:fld>
            <a:endParaRPr lang="en-US"/>
          </a:p>
        </p:txBody>
      </p:sp>
    </p:spTree>
    <p:extLst>
      <p:ext uri="{BB962C8B-B14F-4D97-AF65-F5344CB8AC3E}">
        <p14:creationId xmlns:p14="http://schemas.microsoft.com/office/powerpoint/2010/main" val="3959519403"/>
      </p:ext>
    </p:extLst>
  </p:cSld>
  <p:clrMap bg1="lt1" tx1="dk1" bg2="lt2" tx2="dk2" accent1="accent1" accent2="accent2" accent3="accent3" accent4="accent4" accent5="accent5" accent6="accent6" hlink="hlink" folHlink="folHlink"/>
  <p:sldLayoutIdLst>
    <p:sldLayoutId id="2147485105" r:id="rId1"/>
    <p:sldLayoutId id="2147485106" r:id="rId2"/>
    <p:sldLayoutId id="2147485107" r:id="rId3"/>
    <p:sldLayoutId id="2147485108" r:id="rId4"/>
    <p:sldLayoutId id="2147485109" r:id="rId5"/>
    <p:sldLayoutId id="2147485110" r:id="rId6"/>
    <p:sldLayoutId id="2147485111" r:id="rId7"/>
    <p:sldLayoutId id="2147485112" r:id="rId8"/>
    <p:sldLayoutId id="2147485113" r:id="rId9"/>
    <p:sldLayoutId id="2147485114" r:id="rId10"/>
    <p:sldLayoutId id="2147485115" r:id="rId11"/>
    <p:sldLayoutId id="2147485116" r:id="rId12"/>
    <p:sldLayoutId id="2147485117"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A5BF60FE-81BF-7E49-9546-FCFC7EE29D3A}" type="slidenum">
              <a:rPr lang="en-GB"/>
              <a:pPr defTabSz="449263" eaLnBrk="1" hangingPunct="1">
                <a:defRPr/>
              </a:pPr>
              <a:t>‹#›</a:t>
            </a:fld>
            <a:endParaRPr lang="en-GB"/>
          </a:p>
        </p:txBody>
      </p:sp>
    </p:spTree>
    <p:extLst>
      <p:ext uri="{BB962C8B-B14F-4D97-AF65-F5344CB8AC3E}">
        <p14:creationId xmlns:p14="http://schemas.microsoft.com/office/powerpoint/2010/main" val="2008655733"/>
      </p:ext>
    </p:extLst>
  </p:cSld>
  <p:clrMap bg1="lt1" tx1="dk1" bg2="lt2" tx2="dk2" accent1="accent1" accent2="accent2" accent3="accent3" accent4="accent4" accent5="accent5" accent6="accent6" hlink="hlink" folHlink="folHlink"/>
  <p:sldLayoutIdLst>
    <p:sldLayoutId id="2147485119" r:id="rId1"/>
    <p:sldLayoutId id="2147485120" r:id="rId2"/>
    <p:sldLayoutId id="2147485121" r:id="rId3"/>
    <p:sldLayoutId id="2147485122" r:id="rId4"/>
    <p:sldLayoutId id="2147485123" r:id="rId5"/>
    <p:sldLayoutId id="2147485124" r:id="rId6"/>
    <p:sldLayoutId id="2147485125" r:id="rId7"/>
    <p:sldLayoutId id="2147485126" r:id="rId8"/>
    <p:sldLayoutId id="2147485127" r:id="rId9"/>
    <p:sldLayoutId id="2147485128" r:id="rId10"/>
    <p:sldLayoutId id="2147485129"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1362" name="Group 1026"/>
          <p:cNvGrpSpPr>
            <a:grpSpLocks/>
          </p:cNvGrpSpPr>
          <p:nvPr/>
        </p:nvGrpSpPr>
        <p:grpSpPr bwMode="auto">
          <a:xfrm>
            <a:off x="0" y="0"/>
            <a:ext cx="9144000" cy="6858000"/>
            <a:chOff x="0" y="0"/>
            <a:chExt cx="5753" cy="4312"/>
          </a:xfrm>
        </p:grpSpPr>
        <p:sp>
          <p:nvSpPr>
            <p:cNvPr id="271363" name="Rectangle 1027"/>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grpSp>
          <p:nvGrpSpPr>
            <p:cNvPr id="271364" name="Group 1028"/>
            <p:cNvGrpSpPr>
              <a:grpSpLocks/>
            </p:cNvGrpSpPr>
            <p:nvPr/>
          </p:nvGrpSpPr>
          <p:grpSpPr bwMode="auto">
            <a:xfrm>
              <a:off x="246" y="204"/>
              <a:ext cx="5271" cy="3889"/>
              <a:chOff x="246" y="204"/>
              <a:chExt cx="5271" cy="3889"/>
            </a:xfrm>
          </p:grpSpPr>
          <p:sp>
            <p:nvSpPr>
              <p:cNvPr id="271365" name="Rectangle 1029"/>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solidFill>
                    <a:srgbClr val="FFFFFF"/>
                  </a:solidFill>
                </a:endParaRPr>
              </a:p>
            </p:txBody>
          </p:sp>
          <p:sp>
            <p:nvSpPr>
              <p:cNvPr id="271366"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67"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68"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69"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0"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1"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2"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3"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4"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5"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6"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7"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8"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9"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0"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1"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2"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3"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4"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5"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6"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7"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grpSp>
        <p:grpSp>
          <p:nvGrpSpPr>
            <p:cNvPr id="271388" name="Group 1052"/>
            <p:cNvGrpSpPr>
              <a:grpSpLocks/>
            </p:cNvGrpSpPr>
            <p:nvPr/>
          </p:nvGrpSpPr>
          <p:grpSpPr bwMode="auto">
            <a:xfrm>
              <a:off x="0" y="0"/>
              <a:ext cx="1246" cy="1232"/>
              <a:chOff x="0" y="0"/>
              <a:chExt cx="1246" cy="1232"/>
            </a:xfrm>
          </p:grpSpPr>
          <p:sp>
            <p:nvSpPr>
              <p:cNvPr id="271389" name="Rectangle 1053"/>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271390" name="Rectangle 1054"/>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271391" name="Rectangle 1055"/>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grpSp>
      </p:grpSp>
      <p:sp>
        <p:nvSpPr>
          <p:cNvPr id="271392" name="Text Box 1056"/>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271393" name="Rectangle 1057"/>
          <p:cNvSpPr>
            <a:spLocks noChangeArrowheads="1"/>
          </p:cNvSpPr>
          <p:nvPr/>
        </p:nvSpPr>
        <p:spPr bwMode="auto">
          <a:xfrm>
            <a:off x="7559675" y="6508750"/>
            <a:ext cx="727075"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1000" b="1">
                <a:solidFill>
                  <a:srgbClr val="FFFFFF"/>
                </a:solidFill>
                <a:effectLst>
                  <a:outerShdw blurRad="38100" dist="38100" dir="2700000" algn="tl">
                    <a:srgbClr val="000000"/>
                  </a:outerShdw>
                </a:effectLst>
                <a:latin typeface="Comic Sans MS" charset="0"/>
              </a:rPr>
              <a:t>8.0.03f.</a:t>
            </a:r>
          </a:p>
        </p:txBody>
      </p:sp>
    </p:spTree>
    <p:extLst>
      <p:ext uri="{BB962C8B-B14F-4D97-AF65-F5344CB8AC3E}">
        <p14:creationId xmlns:p14="http://schemas.microsoft.com/office/powerpoint/2010/main" val="2271821851"/>
      </p:ext>
    </p:extLst>
  </p:cSld>
  <p:clrMap bg1="dk2" tx1="lt1" bg2="dk1" tx2="lt2" accent1="accent1" accent2="accent2" accent3="accent3" accent4="accent4" accent5="accent5" accent6="accent6" hlink="hlink" folHlink="folHlink"/>
  <p:sldLayoutIdLst>
    <p:sldLayoutId id="2147485131" r:id="rId1"/>
    <p:sldLayoutId id="2147485132" r:id="rId2"/>
    <p:sldLayoutId id="2147485133" r:id="rId3"/>
    <p:sldLayoutId id="2147485134" r:id="rId4"/>
    <p:sldLayoutId id="2147485135" r:id="rId5"/>
    <p:sldLayoutId id="2147485136" r:id="rId6"/>
    <p:sldLayoutId id="2147485137" r:id="rId7"/>
    <p:sldLayoutId id="2147485138" r:id="rId8"/>
    <p:sldLayoutId id="2147485139" r:id="rId9"/>
    <p:sldLayoutId id="2147485140" r:id="rId10"/>
    <p:sldLayoutId id="214748514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eaLnBrk="1" hangingPunct="1">
              <a:defRPr/>
            </a:pPr>
            <a:endParaRPr lang="en-US">
              <a:solidFill>
                <a:srgbClr val="000000"/>
              </a:solidFill>
              <a:latin typeface="Times New Roman" charset="0"/>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eaLnBrk="1" hangingPunct="1">
              <a:defRPr/>
            </a:pPr>
            <a:endParaRPr lang="en-US">
              <a:solidFill>
                <a:srgbClr val="000000"/>
              </a:solidFill>
              <a:latin typeface="Times New Roman" charset="0"/>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F3F20BCA-C9FD-3C46-BEA9-47E4B4EFDB8D}"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885856790"/>
      </p:ext>
    </p:extLst>
  </p:cSld>
  <p:clrMap bg1="lt1" tx1="dk1" bg2="lt2" tx2="dk2" accent1="accent1" accent2="accent2" accent3="accent3" accent4="accent4" accent5="accent5" accent6="accent6" hlink="hlink" folHlink="folHlink"/>
  <p:sldLayoutIdLst>
    <p:sldLayoutId id="2147485143"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ea typeface="ＭＳ Ｐゴシック" charset="0"/>
                <a:cs typeface="ＭＳ Ｐゴシック" charset="0"/>
              </a:defRPr>
            </a:lvl1pPr>
          </a:lstStyle>
          <a:p>
            <a:pPr>
              <a:defRPr/>
            </a:pPr>
            <a:endParaRPr lang="en-US"/>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pitchFamily="-84" charset="0"/>
              </a:defRPr>
            </a:lvl1pPr>
          </a:lstStyle>
          <a:p>
            <a:fld id="{9721B8B0-8AF1-EA44-BEDF-60E5EDDB41C8}" type="slidenum">
              <a:rPr lang="en-US"/>
              <a:pPr/>
              <a:t>‹#›</a:t>
            </a:fld>
            <a:endParaRPr lang="en-US"/>
          </a:p>
        </p:txBody>
      </p:sp>
    </p:spTree>
    <p:extLst>
      <p:ext uri="{BB962C8B-B14F-4D97-AF65-F5344CB8AC3E}">
        <p14:creationId xmlns:p14="http://schemas.microsoft.com/office/powerpoint/2010/main" val="2025597518"/>
      </p:ext>
    </p:extLst>
  </p:cSld>
  <p:clrMap bg1="lt1" tx1="dk1" bg2="lt2" tx2="dk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 id="2147485156" r:id="rId12"/>
    <p:sldLayoutId id="2147485157"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128"/>
                <a:cs typeface="ＭＳ Ｐゴシック" charset="-128"/>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128"/>
                <a:cs typeface="ＭＳ Ｐゴシック" charset="-128"/>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956DB40E-0121-884D-9144-BBEB9C7335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01" r:id="rId1"/>
    <p:sldLayoutId id="2147484902" r:id="rId2"/>
    <p:sldLayoutId id="2147484903" r:id="rId3"/>
    <p:sldLayoutId id="2147484904" r:id="rId4"/>
    <p:sldLayoutId id="2147484905" r:id="rId5"/>
    <p:sldLayoutId id="2147484906" r:id="rId6"/>
    <p:sldLayoutId id="2147484907" r:id="rId7"/>
    <p:sldLayoutId id="2147484908" r:id="rId8"/>
    <p:sldLayoutId id="2147484909" r:id="rId9"/>
    <p:sldLayoutId id="2147484910" r:id="rId10"/>
    <p:sldLayoutId id="214748491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424362714"/>
      </p:ext>
    </p:extLst>
  </p:cSld>
  <p:clrMap bg1="lt1" tx1="dk1" bg2="lt2" tx2="dk2" accent1="accent1" accent2="accent2" accent3="accent3" accent4="accent4" accent5="accent5" accent6="accent6" hlink="hlink" folHlink="folHlink"/>
  <p:sldLayoutIdLst>
    <p:sldLayoutId id="2147485159" r:id="rId1"/>
    <p:sldLayoutId id="2147485160" r:id="rId2"/>
    <p:sldLayoutId id="2147485161" r:id="rId3"/>
    <p:sldLayoutId id="2147485162" r:id="rId4"/>
    <p:sldLayoutId id="2147485163" r:id="rId5"/>
    <p:sldLayoutId id="2147485164" r:id="rId6"/>
    <p:sldLayoutId id="2147485165" r:id="rId7"/>
    <p:sldLayoutId id="2147485166" r:id="rId8"/>
    <p:sldLayoutId id="2147485167" r:id="rId9"/>
    <p:sldLayoutId id="2147485168" r:id="rId10"/>
    <p:sldLayoutId id="2147485169" r:id="rId11"/>
    <p:sldLayoutId id="2147485170" r:id="rId12"/>
    <p:sldLayoutId id="214748517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77506"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Clr>
                <a:srgbClr val="FFFFFF"/>
              </a:buClr>
              <a:buSzPct val="100000"/>
              <a:buFont typeface="Arial" charset="0"/>
              <a:buNone/>
              <a:defRPr sz="1200">
                <a:solidFill>
                  <a:srgbClr val="FFFFFF"/>
                </a:solidFill>
                <a:latin typeface="Times New Roman" charset="0"/>
              </a:defRPr>
            </a:lvl1pPr>
          </a:lstStyle>
          <a:p>
            <a:pPr defTabSz="914400" fontAlgn="base">
              <a:spcBef>
                <a:spcPct val="0"/>
              </a:spcBef>
              <a:spcAft>
                <a:spcPct val="0"/>
              </a:spcAft>
              <a:defRPr/>
            </a:pPr>
            <a:fld id="{C0E575AF-AE5F-5C44-AC8D-FCBE79BD5634}"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grpSp>
        <p:nvGrpSpPr>
          <p:cNvPr id="277508" name="Group 3"/>
          <p:cNvGrpSpPr>
            <a:grpSpLocks/>
          </p:cNvGrpSpPr>
          <p:nvPr/>
        </p:nvGrpSpPr>
        <p:grpSpPr bwMode="auto">
          <a:xfrm>
            <a:off x="0" y="0"/>
            <a:ext cx="9139238" cy="6848475"/>
            <a:chOff x="0" y="0"/>
            <a:chExt cx="5757" cy="4314"/>
          </a:xfrm>
        </p:grpSpPr>
        <p:grpSp>
          <p:nvGrpSpPr>
            <p:cNvPr id="277512" name="Group 4"/>
            <p:cNvGrpSpPr>
              <a:grpSpLocks/>
            </p:cNvGrpSpPr>
            <p:nvPr/>
          </p:nvGrpSpPr>
          <p:grpSpPr bwMode="auto">
            <a:xfrm>
              <a:off x="1728" y="2230"/>
              <a:ext cx="4026" cy="2084"/>
              <a:chOff x="1728" y="2230"/>
              <a:chExt cx="4026" cy="2084"/>
            </a:xfrm>
          </p:grpSpPr>
          <p:sp>
            <p:nvSpPr>
              <p:cNvPr id="277515"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6"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7"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8"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9"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277513" name="AutoShape 10"/>
            <p:cNvSpPr>
              <a:spLocks noChangeArrowheads="1"/>
            </p:cNvSpPr>
            <p:nvPr/>
          </p:nvSpPr>
          <p:spPr bwMode="auto">
            <a:xfrm>
              <a:off x="3322" y="1341"/>
              <a:ext cx="1825" cy="1537"/>
            </a:xfrm>
            <a:custGeom>
              <a:avLst/>
              <a:gdLst>
                <a:gd name="T0" fmla="*/ 2 w 2296"/>
                <a:gd name="T1" fmla="*/ 4118 h 1469"/>
                <a:gd name="T2" fmla="*/ 2 w 2296"/>
                <a:gd name="T3" fmla="*/ 3933 h 1469"/>
                <a:gd name="T4" fmla="*/ 2 w 2296"/>
                <a:gd name="T5" fmla="*/ 3722 h 1469"/>
                <a:gd name="T6" fmla="*/ 2 w 2296"/>
                <a:gd name="T7" fmla="*/ 3486 h 1469"/>
                <a:gd name="T8" fmla="*/ 2 w 2296"/>
                <a:gd name="T9" fmla="*/ 3233 h 1469"/>
                <a:gd name="T10" fmla="*/ 2 w 2296"/>
                <a:gd name="T11" fmla="*/ 2942 h 1469"/>
                <a:gd name="T12" fmla="*/ 2 w 2296"/>
                <a:gd name="T13" fmla="*/ 2598 h 1469"/>
                <a:gd name="T14" fmla="*/ 2 w 2296"/>
                <a:gd name="T15" fmla="*/ 2177 h 1469"/>
                <a:gd name="T16" fmla="*/ 2 w 2296"/>
                <a:gd name="T17" fmla="*/ 1777 h 1469"/>
                <a:gd name="T18" fmla="*/ 2 w 2296"/>
                <a:gd name="T19" fmla="*/ 1415 h 1469"/>
                <a:gd name="T20" fmla="*/ 2 w 2296"/>
                <a:gd name="T21" fmla="*/ 1075 h 1469"/>
                <a:gd name="T22" fmla="*/ 2 w 2296"/>
                <a:gd name="T23" fmla="*/ 612 h 1469"/>
                <a:gd name="T24" fmla="*/ 2 w 2296"/>
                <a:gd name="T25" fmla="*/ 358 h 1469"/>
                <a:gd name="T26" fmla="*/ 2 w 2296"/>
                <a:gd name="T27" fmla="*/ 165 h 1469"/>
                <a:gd name="T28" fmla="*/ 2 w 2296"/>
                <a:gd name="T29" fmla="*/ 10 h 1469"/>
                <a:gd name="T30" fmla="*/ 2 w 2296"/>
                <a:gd name="T31" fmla="*/ 0 h 1469"/>
                <a:gd name="T32" fmla="*/ 2 w 2296"/>
                <a:gd name="T33" fmla="*/ 465 h 1469"/>
                <a:gd name="T34" fmla="*/ 2 w 2296"/>
                <a:gd name="T35" fmla="*/ 991 h 1469"/>
                <a:gd name="T36" fmla="*/ 2 w 2296"/>
                <a:gd name="T37" fmla="*/ 1271 h 1469"/>
                <a:gd name="T38" fmla="*/ 2 w 2296"/>
                <a:gd name="T39" fmla="*/ 1559 h 1469"/>
                <a:gd name="T40" fmla="*/ 2 w 2296"/>
                <a:gd name="T41" fmla="*/ 1859 h 1469"/>
                <a:gd name="T42" fmla="*/ 2 w 2296"/>
                <a:gd name="T43" fmla="*/ 2177 h 1469"/>
                <a:gd name="T44" fmla="*/ 2 w 2296"/>
                <a:gd name="T45" fmla="*/ 2467 h 1469"/>
                <a:gd name="T46" fmla="*/ 2 w 2296"/>
                <a:gd name="T47" fmla="*/ 2729 h 1469"/>
                <a:gd name="T48" fmla="*/ 2 w 2296"/>
                <a:gd name="T49" fmla="*/ 2942 h 1469"/>
                <a:gd name="T50" fmla="*/ 2 w 2296"/>
                <a:gd name="T51" fmla="*/ 3113 h 1469"/>
                <a:gd name="T52" fmla="*/ 2 w 2296"/>
                <a:gd name="T53" fmla="*/ 3281 h 1469"/>
                <a:gd name="T54" fmla="*/ 2 w 2296"/>
                <a:gd name="T55" fmla="*/ 3529 h 1469"/>
                <a:gd name="T56" fmla="*/ 2 w 2296"/>
                <a:gd name="T57" fmla="*/ 3761 h 1469"/>
                <a:gd name="T58" fmla="*/ 2 w 2296"/>
                <a:gd name="T59" fmla="*/ 4001 h 1469"/>
                <a:gd name="T60" fmla="*/ 2 w 2296"/>
                <a:gd name="T61" fmla="*/ 4147 h 1469"/>
                <a:gd name="T62" fmla="*/ 2 w 2296"/>
                <a:gd name="T63" fmla="*/ 4287 h 1469"/>
                <a:gd name="T64" fmla="*/ 2 w 2296"/>
                <a:gd name="T65" fmla="*/ 4470 h 1469"/>
                <a:gd name="T66" fmla="*/ 2 w 2296"/>
                <a:gd name="T67" fmla="*/ 4679 h 1469"/>
                <a:gd name="T68" fmla="*/ 0 w 2296"/>
                <a:gd name="T69" fmla="*/ 4902 h 1469"/>
                <a:gd name="T70" fmla="*/ 2 w 2296"/>
                <a:gd name="T71" fmla="*/ 5157 h 1469"/>
                <a:gd name="T72" fmla="*/ 2 w 2296"/>
                <a:gd name="T73" fmla="*/ 5369 h 1469"/>
                <a:gd name="T74" fmla="*/ 2 w 2296"/>
                <a:gd name="T75" fmla="*/ 5543 h 1469"/>
                <a:gd name="T76" fmla="*/ 2 w 2296"/>
                <a:gd name="T77" fmla="*/ 5705 h 1469"/>
                <a:gd name="T78" fmla="*/ 2 w 2296"/>
                <a:gd name="T79" fmla="*/ 5494 h 1469"/>
                <a:gd name="T80" fmla="*/ 2 w 2296"/>
                <a:gd name="T81" fmla="*/ 5287 h 1469"/>
                <a:gd name="T82" fmla="*/ 2 w 2296"/>
                <a:gd name="T83" fmla="*/ 5070 h 1469"/>
                <a:gd name="T84" fmla="*/ 2 w 2296"/>
                <a:gd name="T85" fmla="*/ 4893 h 1469"/>
                <a:gd name="T86" fmla="*/ 2 w 2296"/>
                <a:gd name="T87" fmla="*/ 4693 h 1469"/>
                <a:gd name="T88" fmla="*/ 2 w 2296"/>
                <a:gd name="T89" fmla="*/ 4526 h 1469"/>
                <a:gd name="T90" fmla="*/ 2 w 2296"/>
                <a:gd name="T91" fmla="*/ 4353 h 1469"/>
                <a:gd name="T92" fmla="*/ 2 w 2296"/>
                <a:gd name="T93" fmla="*/ 4229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4" name="AutoShape 11"/>
            <p:cNvSpPr>
              <a:spLocks noChangeArrowheads="1"/>
            </p:cNvSpPr>
            <p:nvPr/>
          </p:nvSpPr>
          <p:spPr bwMode="auto">
            <a:xfrm>
              <a:off x="0" y="0"/>
              <a:ext cx="5758" cy="1776"/>
            </a:xfrm>
            <a:custGeom>
              <a:avLst/>
              <a:gdLst>
                <a:gd name="T0" fmla="*/ 0 w 5740"/>
                <a:gd name="T1" fmla="*/ 0 h 1906"/>
                <a:gd name="T2" fmla="*/ 0 w 5740"/>
                <a:gd name="T3" fmla="*/ 229 h 1906"/>
                <a:gd name="T4" fmla="*/ 6305 w 5740"/>
                <a:gd name="T5" fmla="*/ 229 h 1906"/>
                <a:gd name="T6" fmla="*/ 630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277509"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7510"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277511"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340873211"/>
      </p:ext>
    </p:extLst>
  </p:cSld>
  <p:clrMap bg1="lt1" tx1="dk1" bg2="lt2" tx2="dk2" accent1="accent1" accent2="accent2" accent3="accent3" accent4="accent4" accent5="accent5" accent6="accent6" hlink="hlink" folHlink="folHlink"/>
  <p:sldLayoutIdLst>
    <p:sldLayoutId id="2147485173" r:id="rId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mn-lt"/>
          <a:ea typeface="+mn-ea"/>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mn-lt"/>
          <a:ea typeface="+mn-ea"/>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mn-lt"/>
          <a:ea typeface="+mn-ea"/>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mn-lt"/>
          <a:ea typeface="+mn-ea"/>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791515968"/>
      </p:ext>
    </p:extLst>
  </p:cSld>
  <p:clrMap bg1="lt1" tx1="dk1" bg2="lt2" tx2="dk2" accent1="accent1" accent2="accent2" accent3="accent3" accent4="accent4" accent5="accent5" accent6="accent6" hlink="hlink" folHlink="folHlink"/>
  <p:sldLayoutIdLst>
    <p:sldLayoutId id="2147485175" r:id="rId1"/>
    <p:sldLayoutId id="2147485176" r:id="rId2"/>
    <p:sldLayoutId id="2147485177" r:id="rId3"/>
    <p:sldLayoutId id="2147485178" r:id="rId4"/>
    <p:sldLayoutId id="2147485179" r:id="rId5"/>
    <p:sldLayoutId id="2147485180" r:id="rId6"/>
    <p:sldLayoutId id="2147485181" r:id="rId7"/>
    <p:sldLayoutId id="2147485182" r:id="rId8"/>
    <p:sldLayoutId id="2147485183" r:id="rId9"/>
    <p:sldLayoutId id="2147485184" r:id="rId10"/>
    <p:sldLayoutId id="214748518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b="0"/>
              <a:pPr eaLnBrk="0" hangingPunct="0">
                <a:defRPr/>
              </a:pPr>
              <a:t>‹#›</a:t>
            </a:fld>
            <a:endParaRPr lang="en-US" b="0"/>
          </a:p>
        </p:txBody>
      </p:sp>
    </p:spTree>
    <p:extLst>
      <p:ext uri="{BB962C8B-B14F-4D97-AF65-F5344CB8AC3E}">
        <p14:creationId xmlns:p14="http://schemas.microsoft.com/office/powerpoint/2010/main" val="1355072615"/>
      </p:ext>
    </p:extLst>
  </p:cSld>
  <p:clrMap bg1="lt1" tx1="dk1" bg2="lt2" tx2="dk2" accent1="accent1" accent2="accent2" accent3="accent3" accent4="accent4" accent5="accent5" accent6="accent6" hlink="hlink" folHlink="folHlink"/>
  <p:sldLayoutIdLst>
    <p:sldLayoutId id="2147485187" r:id="rId1"/>
    <p:sldLayoutId id="2147485188" r:id="rId2"/>
    <p:sldLayoutId id="2147485189" r:id="rId3"/>
    <p:sldLayoutId id="2147485190" r:id="rId4"/>
    <p:sldLayoutId id="2147485191" r:id="rId5"/>
    <p:sldLayoutId id="2147485192" r:id="rId6"/>
    <p:sldLayoutId id="2147485193" r:id="rId7"/>
    <p:sldLayoutId id="2147485194" r:id="rId8"/>
    <p:sldLayoutId id="2147485195" r:id="rId9"/>
    <p:sldLayoutId id="2147485196" r:id="rId10"/>
    <p:sldLayoutId id="2147485197" r:id="rId11"/>
    <p:sldLayoutId id="2147485198" r:id="rId12"/>
    <p:sldLayoutId id="21474851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24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24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B51759D7-C7DC-E242-BD94-C96859B6042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89"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hf sldNum="0" hdr="0"/>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1946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1946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DE1D647-F50D-C54D-AFAE-594342D524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2F736E5-9E85-D742-BBF2-4FA92AE9E2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 id="2147484944" r:id="rId12"/>
    <p:sldLayoutId id="214748494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58F9FCF8-5B21-3C4E-B8B4-B33CB21F488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 id="2147484953" r:id="rId8"/>
    <p:sldLayoutId id="2147484954" r:id="rId9"/>
    <p:sldLayoutId id="2147484955" r:id="rId10"/>
    <p:sldLayoutId id="2147484956"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F3180758-3820-2544-A8C4-1510ADC4E9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90" r:id="rId1"/>
    <p:sldLayoutId id="2147484991" r:id="rId2"/>
    <p:sldLayoutId id="2147484992" r:id="rId3"/>
    <p:sldLayoutId id="2147484993" r:id="rId4"/>
    <p:sldLayoutId id="2147484994" r:id="rId5"/>
    <p:sldLayoutId id="2147484995" r:id="rId6"/>
    <p:sldLayoutId id="2147484996" r:id="rId7"/>
    <p:sldLayoutId id="2147484997" r:id="rId8"/>
    <p:sldLayoutId id="2147484998" r:id="rId9"/>
    <p:sldLayoutId id="2147484999" r:id="rId10"/>
    <p:sldLayoutId id="21474850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46A8AE46-A1C8-DC43-AB27-BCD4F68B84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57" r:id="rId1"/>
    <p:sldLayoutId id="2147484958" r:id="rId2"/>
    <p:sldLayoutId id="2147484959" r:id="rId3"/>
    <p:sldLayoutId id="2147484960" r:id="rId4"/>
    <p:sldLayoutId id="2147484961" r:id="rId5"/>
    <p:sldLayoutId id="2147484962" r:id="rId6"/>
    <p:sldLayoutId id="2147484963" r:id="rId7"/>
    <p:sldLayoutId id="2147484964" r:id="rId8"/>
    <p:sldLayoutId id="2147484965" r:id="rId9"/>
    <p:sldLayoutId id="2147484966" r:id="rId10"/>
    <p:sldLayoutId id="2147484967" r:id="rId11"/>
    <p:sldLayoutId id="2147484968" r:id="rId12"/>
    <p:sldLayoutId id="21474849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9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0.xml"/><Relationship Id="rId1" Type="http://schemas.openxmlformats.org/officeDocument/2006/relationships/slideLayout" Target="../slideLayouts/slideLayout46.xml"/></Relationships>
</file>

<file path=ppt/slides/_rels/slide10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1.xml"/><Relationship Id="rId1" Type="http://schemas.openxmlformats.org/officeDocument/2006/relationships/slideLayout" Target="../slideLayouts/slideLayout56.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86.xml"/><Relationship Id="rId1" Type="http://schemas.openxmlformats.org/officeDocument/2006/relationships/themeOverride" Target="../theme/themeOverride4.xml"/></Relationships>
</file>

<file path=ppt/slides/_rels/slide10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2.xml"/><Relationship Id="rId1" Type="http://schemas.openxmlformats.org/officeDocument/2006/relationships/slideLayout" Target="../slideLayouts/slideLayout86.xml"/><Relationship Id="rId4" Type="http://schemas.openxmlformats.org/officeDocument/2006/relationships/image" Target="../media/image134.jpeg"/></Relationships>
</file>

<file path=ppt/slides/_rels/slide10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3.xml"/><Relationship Id="rId1" Type="http://schemas.openxmlformats.org/officeDocument/2006/relationships/slideLayout" Target="../slideLayouts/slideLayout86.xml"/><Relationship Id="rId4" Type="http://schemas.openxmlformats.org/officeDocument/2006/relationships/image" Target="../media/image135.png"/></Relationships>
</file>

<file path=ppt/slides/_rels/slide10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0.xml"/></Relationships>
</file>

<file path=ppt/slides/_rels/slide10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4.xml"/><Relationship Id="rId1" Type="http://schemas.openxmlformats.org/officeDocument/2006/relationships/slideLayout" Target="../slideLayouts/slideLayout86.xml"/><Relationship Id="rId4" Type="http://schemas.openxmlformats.org/officeDocument/2006/relationships/image" Target="../media/image138.jpeg"/></Relationships>
</file>

<file path=ppt/slides/_rels/slide10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95.xml"/><Relationship Id="rId1" Type="http://schemas.openxmlformats.org/officeDocument/2006/relationships/slideLayout" Target="../slideLayouts/slideLayout86.xml"/><Relationship Id="rId4" Type="http://schemas.openxmlformats.org/officeDocument/2006/relationships/image" Target="../media/image140.jpeg"/></Relationships>
</file>

<file path=ppt/slides/_rels/slide10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6.xml"/><Relationship Id="rId1" Type="http://schemas.openxmlformats.org/officeDocument/2006/relationships/slideLayout" Target="../slideLayouts/slideLayout86.xml"/><Relationship Id="rId4" Type="http://schemas.openxmlformats.org/officeDocument/2006/relationships/image" Target="../media/image142.jpeg"/></Relationships>
</file>

<file path=ppt/slides/_rels/slide10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7.xml"/><Relationship Id="rId1" Type="http://schemas.openxmlformats.org/officeDocument/2006/relationships/slideLayout" Target="../slideLayouts/slideLayout86.xml"/><Relationship Id="rId4" Type="http://schemas.openxmlformats.org/officeDocument/2006/relationships/image" Target="../media/image144.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8.xml"/><Relationship Id="rId1" Type="http://schemas.openxmlformats.org/officeDocument/2006/relationships/slideLayout" Target="../slideLayouts/slideLayout86.xml"/></Relationships>
</file>

<file path=ppt/slides/_rels/slide11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9.xml"/><Relationship Id="rId1" Type="http://schemas.openxmlformats.org/officeDocument/2006/relationships/slideLayout" Target="../slideLayouts/slideLayout156.xml"/></Relationships>
</file>

<file path=ppt/slides/_rels/slide11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0.xml"/><Relationship Id="rId1" Type="http://schemas.openxmlformats.org/officeDocument/2006/relationships/slideLayout" Target="../slideLayouts/slideLayout86.xml"/></Relationships>
</file>

<file path=ppt/slides/_rels/slide11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4.xml"/><Relationship Id="rId1" Type="http://schemas.openxmlformats.org/officeDocument/2006/relationships/slideLayout" Target="../slideLayouts/slideLayout132.xml"/></Relationships>
</file>

<file path=ppt/slides/_rels/slide11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26.xml"/></Relationships>
</file>

<file path=ppt/slides/_rels/slide11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5.xml"/><Relationship Id="rId1" Type="http://schemas.openxmlformats.org/officeDocument/2006/relationships/slideLayout" Target="../slideLayouts/slideLayout46.xml"/></Relationships>
</file>

<file path=ppt/slides/_rels/slide11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6.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7.xml"/><Relationship Id="rId1" Type="http://schemas.openxmlformats.org/officeDocument/2006/relationships/slideLayout" Target="../slideLayouts/slideLayout156.xml"/></Relationships>
</file>

<file path=ppt/slides/_rels/slide12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08.xml"/><Relationship Id="rId1" Type="http://schemas.openxmlformats.org/officeDocument/2006/relationships/slideLayout" Target="../slideLayouts/slideLayout223.xml"/></Relationships>
</file>

<file path=ppt/slides/_rels/slide12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35.xml"/></Relationships>
</file>

<file path=ppt/slides/_rels/slide12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9.xml"/><Relationship Id="rId1" Type="http://schemas.openxmlformats.org/officeDocument/2006/relationships/slideLayout" Target="../slideLayouts/slideLayout156.xml"/></Relationships>
</file>

<file path=ppt/slides/_rels/slide12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0.xml"/><Relationship Id="rId1" Type="http://schemas.openxmlformats.org/officeDocument/2006/relationships/slideLayout" Target="../slideLayouts/slideLayout156.xml"/></Relationships>
</file>

<file path=ppt/slides/_rels/slide12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1.xml"/><Relationship Id="rId1" Type="http://schemas.openxmlformats.org/officeDocument/2006/relationships/slideLayout" Target="../slideLayouts/slideLayout46.xml"/><Relationship Id="rId4" Type="http://schemas.openxmlformats.org/officeDocument/2006/relationships/image" Target="../media/image159.png"/></Relationships>
</file>

<file path=ppt/slides/_rels/slide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2.xml"/><Relationship Id="rId1" Type="http://schemas.openxmlformats.org/officeDocument/2006/relationships/slideLayout" Target="../slideLayouts/slideLayout46.xml"/></Relationships>
</file>

<file path=ppt/slides/_rels/slide12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3.xml"/><Relationship Id="rId1" Type="http://schemas.openxmlformats.org/officeDocument/2006/relationships/slideLayout" Target="../slideLayouts/slideLayout132.xml"/></Relationships>
</file>

<file path=ppt/slides/_rels/slide12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4.xml"/><Relationship Id="rId1" Type="http://schemas.openxmlformats.org/officeDocument/2006/relationships/slideLayout" Target="../slideLayouts/slideLayout132.xml"/></Relationships>
</file>

<file path=ppt/slides/_rels/slide12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15.xml"/><Relationship Id="rId1" Type="http://schemas.openxmlformats.org/officeDocument/2006/relationships/slideLayout" Target="../slideLayouts/slideLayout1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13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6.xml"/><Relationship Id="rId1" Type="http://schemas.openxmlformats.org/officeDocument/2006/relationships/slideLayout" Target="../slideLayouts/slideLayout132.xml"/></Relationships>
</file>

<file path=ppt/slides/_rels/slide13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17.xml"/><Relationship Id="rId1" Type="http://schemas.openxmlformats.org/officeDocument/2006/relationships/slideLayout" Target="../slideLayouts/slideLayout132.xml"/></Relationships>
</file>

<file path=ppt/slides/_rels/slide13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18.xml"/><Relationship Id="rId1" Type="http://schemas.openxmlformats.org/officeDocument/2006/relationships/slideLayout" Target="../slideLayouts/slideLayout138.xml"/></Relationships>
</file>

<file path=ppt/slides/_rels/slide13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20.xml"/><Relationship Id="rId1" Type="http://schemas.openxmlformats.org/officeDocument/2006/relationships/slideLayout" Target="../slideLayouts/slideLayout46.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37.xml"/><Relationship Id="rId1" Type="http://schemas.openxmlformats.org/officeDocument/2006/relationships/tags" Target="../tags/tag1.xml"/><Relationship Id="rId4" Type="http://schemas.openxmlformats.org/officeDocument/2006/relationships/image" Target="../media/image168.jpeg"/></Relationships>
</file>

<file path=ppt/slides/_rels/slide13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2.xml"/><Relationship Id="rId1" Type="http://schemas.openxmlformats.org/officeDocument/2006/relationships/slideLayout" Target="../slideLayouts/slideLayout51.xml"/></Relationships>
</file>

<file path=ppt/slides/_rels/slide13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3.xml"/><Relationship Id="rId1" Type="http://schemas.openxmlformats.org/officeDocument/2006/relationships/slideLayout" Target="../slideLayouts/slideLayout5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86.xml"/><Relationship Id="rId4" Type="http://schemas.openxmlformats.org/officeDocument/2006/relationships/image" Target="../media/image20.jpeg"/></Relationships>
</file>

<file path=ppt/slides/_rels/slide14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26.xml"/><Relationship Id="rId1" Type="http://schemas.openxmlformats.org/officeDocument/2006/relationships/slideLayout" Target="../slideLayouts/slideLayout111.xml"/></Relationships>
</file>

<file path=ppt/slides/_rels/slide14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7.xml"/><Relationship Id="rId1" Type="http://schemas.openxmlformats.org/officeDocument/2006/relationships/slideLayout" Target="../slideLayouts/slideLayout156.xml"/></Relationships>
</file>

<file path=ppt/slides/_rels/slide14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28.xml"/><Relationship Id="rId1" Type="http://schemas.openxmlformats.org/officeDocument/2006/relationships/slideLayout" Target="../slideLayouts/slideLayout156.xml"/></Relationships>
</file>

<file path=ppt/slides/_rels/slide14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9.xml"/><Relationship Id="rId1" Type="http://schemas.openxmlformats.org/officeDocument/2006/relationships/slideLayout" Target="../slideLayouts/slideLayout156.xml"/></Relationships>
</file>

<file path=ppt/slides/_rels/slide14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30.xml"/><Relationship Id="rId1" Type="http://schemas.openxmlformats.org/officeDocument/2006/relationships/slideLayout" Target="../slideLayouts/slideLayout157.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46.xml"/><Relationship Id="rId1" Type="http://schemas.openxmlformats.org/officeDocument/2006/relationships/tags" Target="../tags/tag2.xml"/><Relationship Id="rId5" Type="http://schemas.openxmlformats.org/officeDocument/2006/relationships/image" Target="../media/image175.jpeg"/><Relationship Id="rId4" Type="http://schemas.openxmlformats.org/officeDocument/2006/relationships/image" Target="../media/image168.jpeg"/></Relationships>
</file>

<file path=ppt/slides/_rels/slide14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32.xml"/><Relationship Id="rId1" Type="http://schemas.openxmlformats.org/officeDocument/2006/relationships/slideLayout" Target="../slideLayouts/slideLayout252.xml"/><Relationship Id="rId4" Type="http://schemas.openxmlformats.org/officeDocument/2006/relationships/image" Target="../media/image178.jpeg"/></Relationships>
</file>

<file path=ppt/slides/_rels/slide14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33.xml"/><Relationship Id="rId1" Type="http://schemas.openxmlformats.org/officeDocument/2006/relationships/slideLayout" Target="../slideLayouts/slideLayout15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6.xml"/></Relationships>
</file>

<file path=ppt/slides/_rels/slide14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35.xml"/><Relationship Id="rId1" Type="http://schemas.openxmlformats.org/officeDocument/2006/relationships/slideLayout" Target="../slideLayouts/slideLayout145.xml"/><Relationship Id="rId4" Type="http://schemas.openxmlformats.org/officeDocument/2006/relationships/image" Target="../media/image181.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0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05.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8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8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8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06.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0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0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08.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10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5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7.jpe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6.xml"/><Relationship Id="rId1" Type="http://schemas.openxmlformats.org/officeDocument/2006/relationships/slideLayout" Target="../slideLayouts/slideLayout109.xml"/><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08.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69.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4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84.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6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7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7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79.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5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56.xml"/><Relationship Id="rId1" Type="http://schemas.openxmlformats.org/officeDocument/2006/relationships/themeOverride" Target="../theme/themeOverride1.xml"/><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4.xml"/><Relationship Id="rId1" Type="http://schemas.openxmlformats.org/officeDocument/2006/relationships/slideLayout" Target="../slideLayouts/slideLayout29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7.jpe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15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56.xml"/><Relationship Id="rId1" Type="http://schemas.openxmlformats.org/officeDocument/2006/relationships/themeOverride" Target="../theme/themeOverride2.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70.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156.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195.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195.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195.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156.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86.xml"/><Relationship Id="rId4" Type="http://schemas.openxmlformats.org/officeDocument/2006/relationships/image" Target="../media/image61.jpeg"/></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5.xml"/><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7.xml"/><Relationship Id="rId1" Type="http://schemas.openxmlformats.org/officeDocument/2006/relationships/slideLayout" Target="../slideLayouts/slideLayout86.xml"/><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15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156.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86.xm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156.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267.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267.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156.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161.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1.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61.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86.xml"/><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2.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79.jpeg"/><Relationship Id="rId1" Type="http://schemas.openxmlformats.org/officeDocument/2006/relationships/slideLayout" Target="../slideLayouts/slideLayout265.xml"/><Relationship Id="rId4" Type="http://schemas.openxmlformats.org/officeDocument/2006/relationships/image" Target="../media/image80.emf"/></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9.xml"/><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156.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3.xml"/><Relationship Id="rId1" Type="http://schemas.openxmlformats.org/officeDocument/2006/relationships/slideLayout" Target="../slideLayouts/slideLayout156.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56.xml"/><Relationship Id="rId1" Type="http://schemas.openxmlformats.org/officeDocument/2006/relationships/themeOverride" Target="../theme/themeOverride3.xml"/><Relationship Id="rId4" Type="http://schemas.openxmlformats.org/officeDocument/2006/relationships/image" Target="../media/image78.png"/></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5.xml"/><Relationship Id="rId1" Type="http://schemas.openxmlformats.org/officeDocument/2006/relationships/slideLayout" Target="../slideLayouts/slideLayout15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2.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6.xml"/><Relationship Id="rId1" Type="http://schemas.openxmlformats.org/officeDocument/2006/relationships/slideLayout" Target="../slideLayouts/slideLayout156.xml"/><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7.xml"/><Relationship Id="rId1" Type="http://schemas.openxmlformats.org/officeDocument/2006/relationships/slideLayout" Target="../slideLayouts/slideLayout86.xml"/><Relationship Id="rId4" Type="http://schemas.openxmlformats.org/officeDocument/2006/relationships/image" Target="../media/image76.jpeg"/></Relationships>
</file>

<file path=ppt/slides/_rels/slide8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06.xml"/></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8.xml"/><Relationship Id="rId1" Type="http://schemas.openxmlformats.org/officeDocument/2006/relationships/slideLayout" Target="../slideLayouts/slideLayout156.xml"/></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9.xml"/><Relationship Id="rId1" Type="http://schemas.openxmlformats.org/officeDocument/2006/relationships/slideLayout" Target="../slideLayouts/slideLayout156.xml"/></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110.xml"/></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1.xml"/><Relationship Id="rId1" Type="http://schemas.openxmlformats.org/officeDocument/2006/relationships/slideLayout" Target="../slideLayouts/slideLayout110.xml"/></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2.xml"/><Relationship Id="rId1" Type="http://schemas.openxmlformats.org/officeDocument/2006/relationships/slideLayout" Target="../slideLayouts/slideLayout110.xml"/></Relationships>
</file>

<file path=ppt/slides/_rels/slide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3.xml"/><Relationship Id="rId1" Type="http://schemas.openxmlformats.org/officeDocument/2006/relationships/slideLayout" Target="../slideLayouts/slideLayout156.xml"/></Relationships>
</file>

<file path=ppt/slides/_rels/slide8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4.xml"/><Relationship Id="rId1" Type="http://schemas.openxmlformats.org/officeDocument/2006/relationships/slideLayout" Target="../slideLayouts/slideLayout86.xml"/><Relationship Id="rId4" Type="http://schemas.openxmlformats.org/officeDocument/2006/relationships/image" Target="../media/image96.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32.xml"/></Relationships>
</file>

<file path=ppt/slides/_rels/slide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5.xml"/><Relationship Id="rId1" Type="http://schemas.openxmlformats.org/officeDocument/2006/relationships/slideLayout" Target="../slideLayouts/slideLayout56.xml"/></Relationships>
</file>

<file path=ppt/slides/_rels/slide9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6.xml"/><Relationship Id="rId1" Type="http://schemas.openxmlformats.org/officeDocument/2006/relationships/slideLayout" Target="../slideLayouts/slideLayout86.xml"/><Relationship Id="rId4" Type="http://schemas.openxmlformats.org/officeDocument/2006/relationships/image" Target="../media/image99.jpeg"/></Relationships>
</file>

<file path=ppt/slides/_rels/slide9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0.xml"/></Relationships>
</file>

<file path=ppt/slides/_rels/slide93.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12.jpeg"/><Relationship Id="rId3" Type="http://schemas.openxmlformats.org/officeDocument/2006/relationships/image" Target="../media/image102.jpeg"/><Relationship Id="rId7" Type="http://schemas.openxmlformats.org/officeDocument/2006/relationships/image" Target="../media/image106.jpeg"/><Relationship Id="rId12" Type="http://schemas.openxmlformats.org/officeDocument/2006/relationships/image" Target="../media/image111.jpeg"/><Relationship Id="rId2" Type="http://schemas.openxmlformats.org/officeDocument/2006/relationships/image" Target="../media/image101.jpeg"/><Relationship Id="rId1" Type="http://schemas.openxmlformats.org/officeDocument/2006/relationships/slideLayout" Target="../slideLayouts/slideLayout74.xml"/><Relationship Id="rId6" Type="http://schemas.openxmlformats.org/officeDocument/2006/relationships/image" Target="../media/image105.jpeg"/><Relationship Id="rId11" Type="http://schemas.openxmlformats.org/officeDocument/2006/relationships/image" Target="../media/image110.jpeg"/><Relationship Id="rId5" Type="http://schemas.openxmlformats.org/officeDocument/2006/relationships/image" Target="../media/image104.jpeg"/><Relationship Id="rId10" Type="http://schemas.openxmlformats.org/officeDocument/2006/relationships/image" Target="../media/image109.jpeg"/><Relationship Id="rId4" Type="http://schemas.openxmlformats.org/officeDocument/2006/relationships/image" Target="../media/image103.jpeg"/><Relationship Id="rId9" Type="http://schemas.openxmlformats.org/officeDocument/2006/relationships/image" Target="../media/image108.jpeg"/></Relationships>
</file>

<file path=ppt/slides/_rels/slide9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7.xml"/><Relationship Id="rId1" Type="http://schemas.openxmlformats.org/officeDocument/2006/relationships/slideLayout" Target="../slideLayouts/slideLayout156.xml"/></Relationships>
</file>

<file path=ppt/slides/_rels/slide9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8.xml"/><Relationship Id="rId1" Type="http://schemas.openxmlformats.org/officeDocument/2006/relationships/slideLayout" Target="../slideLayouts/slideLayout156.xml"/></Relationships>
</file>

<file path=ppt/slides/_rels/slide96.xml.rels><?xml version="1.0" encoding="UTF-8" standalone="yes"?>
<Relationships xmlns="http://schemas.openxmlformats.org/package/2006/relationships"><Relationship Id="rId8" Type="http://schemas.openxmlformats.org/officeDocument/2006/relationships/image" Target="../media/image121.jpeg"/><Relationship Id="rId13" Type="http://schemas.openxmlformats.org/officeDocument/2006/relationships/image" Target="../media/image126.jpeg"/><Relationship Id="rId3" Type="http://schemas.openxmlformats.org/officeDocument/2006/relationships/image" Target="../media/image116.jpeg"/><Relationship Id="rId7" Type="http://schemas.openxmlformats.org/officeDocument/2006/relationships/image" Target="../media/image120.jpeg"/><Relationship Id="rId12" Type="http://schemas.openxmlformats.org/officeDocument/2006/relationships/image" Target="../media/image125.jpeg"/><Relationship Id="rId2" Type="http://schemas.openxmlformats.org/officeDocument/2006/relationships/image" Target="../media/image115.jpeg"/><Relationship Id="rId1" Type="http://schemas.openxmlformats.org/officeDocument/2006/relationships/slideLayout" Target="../slideLayouts/slideLayout74.xml"/><Relationship Id="rId6" Type="http://schemas.openxmlformats.org/officeDocument/2006/relationships/image" Target="../media/image119.jpeg"/><Relationship Id="rId11" Type="http://schemas.openxmlformats.org/officeDocument/2006/relationships/image" Target="../media/image124.png"/><Relationship Id="rId5" Type="http://schemas.openxmlformats.org/officeDocument/2006/relationships/image" Target="../media/image118.jpeg"/><Relationship Id="rId10" Type="http://schemas.openxmlformats.org/officeDocument/2006/relationships/image" Target="../media/image123.jpeg"/><Relationship Id="rId4" Type="http://schemas.openxmlformats.org/officeDocument/2006/relationships/image" Target="../media/image117.jpeg"/><Relationship Id="rId9" Type="http://schemas.openxmlformats.org/officeDocument/2006/relationships/image" Target="../media/image122.jpeg"/></Relationships>
</file>

<file path=ppt/slides/_rels/slide9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0.xml"/></Relationships>
</file>

<file path=ppt/slides/_rels/slide9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0.xml"/></Relationships>
</file>

<file path=ppt/slides/_rels/slide9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9.xml"/><Relationship Id="rId1" Type="http://schemas.openxmlformats.org/officeDocument/2006/relationships/slideLayout" Target="../slideLayouts/slideLayout86.xml"/><Relationship Id="rId4" Type="http://schemas.openxmlformats.org/officeDocument/2006/relationships/image" Target="../media/image13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2818"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pic>
        <p:nvPicPr>
          <p:cNvPr id="162819" name="Picture 3" descr="img8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144463"/>
            <a:ext cx="5876925" cy="6237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20" name="Rectangle 2"/>
          <p:cNvSpPr>
            <a:spLocks noGrp="1" noChangeArrowheads="1"/>
          </p:cNvSpPr>
          <p:nvPr>
            <p:ph type="title"/>
          </p:nvPr>
        </p:nvSpPr>
        <p:spPr>
          <a:xfrm>
            <a:off x="6011863" y="-26988"/>
            <a:ext cx="3132137" cy="5638801"/>
          </a:xfrm>
        </p:spPr>
        <p:txBody>
          <a:bodyPr/>
          <a:lstStyle/>
          <a:p>
            <a:r>
              <a:rPr lang="en-US" sz="6000" b="1" dirty="0">
                <a:latin typeface="Arial" panose="020B0604020202020204" pitchFamily="34" charset="0"/>
                <a:ea typeface="ＭＳ Ｐゴシック" charset="0"/>
                <a:cs typeface="Arial" panose="020B0604020202020204" pitchFamily="34" charset="0"/>
              </a:rPr>
              <a:t>The New Heaven &amp; New Earth</a:t>
            </a:r>
            <a:endParaRPr lang="en-US" b="1" dirty="0">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C599D5B1-4CE1-D231-5107-8B3A9C2ADC8A}"/>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9400"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2" y="5740422"/>
            <a:ext cx="9144001" cy="1105212"/>
          </a:xfrm>
        </p:spPr>
        <p:txBody>
          <a:bodyPr/>
          <a:lstStyle/>
          <a:p>
            <a:pPr>
              <a:defRPr/>
            </a:pPr>
            <a:r>
              <a:rPr lang="en-US" sz="6600" b="1" dirty="0">
                <a:effectLst>
                  <a:glow rad="177800">
                    <a:schemeClr val="tx1"/>
                  </a:glow>
                </a:effectLst>
                <a:latin typeface="Arial" charset="0"/>
                <a:ea typeface="ＭＳ Ｐゴシック" charset="0"/>
              </a:rPr>
              <a:t>Come the water!</a:t>
            </a:r>
            <a:endParaRPr lang="en-US" sz="66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300788" y="1133475"/>
            <a:ext cx="2514600" cy="1935163"/>
          </a:xfrm>
        </p:spPr>
        <p:txBody>
          <a:bodyPr/>
          <a:lstStyle/>
          <a:p>
            <a:pPr eaLnBrk="1" hangingPunct="1"/>
            <a:r>
              <a:rPr lang="en-US" b="1">
                <a:solidFill>
                  <a:srgbClr val="008000"/>
                </a:solidFill>
                <a:latin typeface="Arial" charset="0"/>
              </a:rPr>
              <a:t>No More Sin and Death!</a:t>
            </a:r>
          </a:p>
        </p:txBody>
      </p:sp>
      <p:grpSp>
        <p:nvGrpSpPr>
          <p:cNvPr id="274434" name="Group 10"/>
          <p:cNvGrpSpPr>
            <a:grpSpLocks/>
          </p:cNvGrpSpPr>
          <p:nvPr/>
        </p:nvGrpSpPr>
        <p:grpSpPr bwMode="auto">
          <a:xfrm>
            <a:off x="874713" y="76200"/>
            <a:ext cx="5227637" cy="6858000"/>
            <a:chOff x="551" y="48"/>
            <a:chExt cx="3293" cy="4320"/>
          </a:xfrm>
        </p:grpSpPr>
        <p:pic>
          <p:nvPicPr>
            <p:cNvPr id="274436" name="Picture 8" descr="HeavenHunting"/>
            <p:cNvPicPr>
              <a:picLocks noChangeAspect="1" noChangeArrowheads="1"/>
            </p:cNvPicPr>
            <p:nvPr/>
          </p:nvPicPr>
          <p:blipFill>
            <a:blip r:embed="rId3" cstate="screen">
              <a:extLst>
                <a:ext uri="{28A0092B-C50C-407E-A947-70E740481C1C}">
                  <a14:useLocalDpi xmlns:a14="http://schemas.microsoft.com/office/drawing/2010/main"/>
                </a:ext>
              </a:extLst>
            </a:blip>
            <a:srcRect l="7903" t="13055" r="17581" b="17845"/>
            <a:stretch>
              <a:fillRect/>
            </a:stretch>
          </p:blipFill>
          <p:spPr bwMode="auto">
            <a:xfrm>
              <a:off x="551" y="48"/>
              <a:ext cx="329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7" name="Line 9"/>
            <p:cNvSpPr>
              <a:spLocks noChangeShapeType="1"/>
            </p:cNvSpPr>
            <p:nvPr/>
          </p:nvSpPr>
          <p:spPr bwMode="auto">
            <a:xfrm>
              <a:off x="624" y="48"/>
              <a:ext cx="312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274435" name="Rectangle 2"/>
          <p:cNvSpPr txBox="1">
            <a:spLocks noChangeArrowheads="1"/>
          </p:cNvSpPr>
          <p:nvPr/>
        </p:nvSpPr>
        <p:spPr bwMode="auto">
          <a:xfrm>
            <a:off x="323850" y="5876925"/>
            <a:ext cx="6264275" cy="9810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624120"/>
                </a:solidFill>
              </a:rPr>
              <a:t>"You sure you</a:t>
            </a:r>
            <a:r>
              <a:rPr lang="fr-FR" sz="3200" b="1">
                <a:solidFill>
                  <a:srgbClr val="624120"/>
                </a:solidFill>
              </a:rPr>
              <a:t>'</a:t>
            </a:r>
            <a:r>
              <a:rPr lang="en-US" sz="3200" b="1">
                <a:solidFill>
                  <a:srgbClr val="624120"/>
                </a:solidFill>
              </a:rPr>
              <a:t>re supposed to be doing</a:t>
            </a:r>
            <a:r>
              <a:rPr lang="fr-FR" sz="3200" b="1">
                <a:solidFill>
                  <a:srgbClr val="624120"/>
                </a:solidFill>
              </a:rPr>
              <a:t>'</a:t>
            </a:r>
            <a:r>
              <a:rPr lang="en-US" sz="3200" b="1">
                <a:solidFill>
                  <a:srgbClr val="624120"/>
                </a:solidFill>
              </a:rPr>
              <a:t> that, Mitch?"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5000" fill="hold"/>
                                        <p:tgtEl>
                                          <p:spTgt spid="22530"/>
                                        </p:tgtEl>
                                        <p:attrNameLst>
                                          <p:attrName>ppt_w</p:attrName>
                                        </p:attrNameLst>
                                      </p:cBhvr>
                                      <p:tavLst>
                                        <p:tav tm="0" fmla="#ppt_w*sin(2.5*pi*$)">
                                          <p:val>
                                            <p:fltVal val="0"/>
                                          </p:val>
                                        </p:tav>
                                        <p:tav tm="100000">
                                          <p:val>
                                            <p:fltVal val="1"/>
                                          </p:val>
                                        </p:tav>
                                      </p:tavLst>
                                    </p:anim>
                                    <p:anim calcmode="lin" valueType="num">
                                      <p:cBhvr>
                                        <p:cTn id="8" dur="5000" fill="hold"/>
                                        <p:tgtEl>
                                          <p:spTgt spid="225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274"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334275" name="Picture 2" descr="Rev 21.18 New Jerusale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24300" y="9525"/>
            <a:ext cx="521970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4276" name="Rectangle 3"/>
          <p:cNvSpPr>
            <a:spLocks noGrp="1" noChangeArrowheads="1"/>
          </p:cNvSpPr>
          <p:nvPr>
            <p:ph type="ctrTitle"/>
          </p:nvPr>
        </p:nvSpPr>
        <p:spPr>
          <a:xfrm>
            <a:off x="211138" y="260350"/>
            <a:ext cx="3568700" cy="6165850"/>
          </a:xfrm>
        </p:spPr>
        <p:txBody>
          <a:bodyPr/>
          <a:lstStyle/>
          <a:p>
            <a:r>
              <a:rPr lang="en-US" sz="3200" b="1" dirty="0">
                <a:latin typeface="Arial" charset="0"/>
                <a:ea typeface="ＭＳ Ｐゴシック" charset="0"/>
              </a:rPr>
              <a:t>"Nothing evil will be allowed to enter, nor anyone who practices shameful idolatry and dishonesty—but only those whose names are written in the Lamb</a:t>
            </a:r>
            <a:r>
              <a:rPr lang="fr-FR" sz="3200" b="1" dirty="0">
                <a:latin typeface="Arial" charset="0"/>
                <a:ea typeface="ＭＳ Ｐゴシック" charset="0"/>
              </a:rPr>
              <a:t>'</a:t>
            </a:r>
            <a:r>
              <a:rPr lang="en-US" sz="3200" b="1" dirty="0">
                <a:latin typeface="Arial" charset="0"/>
                <a:ea typeface="ＭＳ Ｐゴシック" charset="0"/>
              </a:rPr>
              <a:t>s Book of Life" (21:27 </a:t>
            </a:r>
            <a:r>
              <a:rPr lang="en-US" sz="2400" b="1" dirty="0">
                <a:latin typeface="Arial" charset="0"/>
                <a:ea typeface="ＭＳ Ｐゴシック" charset="0"/>
              </a:rPr>
              <a:t>NLT</a:t>
            </a:r>
            <a:r>
              <a:rPr lang="en-US" sz="3200" b="1" dirty="0">
                <a:latin typeface="Arial" charset="0"/>
                <a:ea typeface="ＭＳ Ｐゴシック" charset="0"/>
              </a:rPr>
              <a:t>).</a:t>
            </a:r>
            <a:endParaRPr lang="en-US" sz="3200" b="1" dirty="0">
              <a:solidFill>
                <a:srgbClr val="CC0000"/>
              </a:solidFill>
              <a:latin typeface="Arial" charset="0"/>
              <a:ea typeface="ＭＳ Ｐゴシック" charset="0"/>
            </a:endParaRPr>
          </a:p>
        </p:txBody>
      </p:sp>
      <p:sp>
        <p:nvSpPr>
          <p:cNvPr id="6" name="Text Box 4"/>
          <p:cNvSpPr txBox="1">
            <a:spLocks noChangeArrowheads="1"/>
          </p:cNvSpPr>
          <p:nvPr/>
        </p:nvSpPr>
        <p:spPr bwMode="auto">
          <a:xfrm>
            <a:off x="8366125" y="76200"/>
            <a:ext cx="698178"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pitchFamily="-111" charset="0"/>
                <a:ea typeface="ＭＳ Ｐゴシック" pitchFamily="-111" charset="-128"/>
                <a:cs typeface="ＭＳ Ｐゴシック" pitchFamily="-111" charset="-128"/>
              </a:rPr>
              <a:t>175</a:t>
            </a:r>
          </a:p>
        </p:txBody>
      </p:sp>
    </p:spTree>
    <p:extLst>
      <p:ext uri="{BB962C8B-B14F-4D97-AF65-F5344CB8AC3E}">
        <p14:creationId xmlns:p14="http://schemas.microsoft.com/office/powerpoint/2010/main" val="7928063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Revelation 22</a:t>
            </a:r>
          </a:p>
        </p:txBody>
      </p:sp>
    </p:spTree>
    <p:extLst>
      <p:ext uri="{BB962C8B-B14F-4D97-AF65-F5344CB8AC3E}">
        <p14:creationId xmlns:p14="http://schemas.microsoft.com/office/powerpoint/2010/main" val="807058170"/>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8530" name="Picture 1" descr="rev 21 a-new-heaven-and-a-new-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11163"/>
            <a:ext cx="9144000" cy="647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8531" name="Picture 2" descr="rev 21 river-of-lif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30700" y="766763"/>
            <a:ext cx="48133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en-US" sz="3600" b="1" dirty="0">
                <a:solidFill>
                  <a:srgbClr val="FFFFFF"/>
                </a:solidFill>
                <a:effectLst>
                  <a:outerShdw blurRad="38100" dist="38100" dir="2700000" algn="tl">
                    <a:srgbClr val="000000"/>
                  </a:outerShdw>
                </a:effectLst>
                <a:latin typeface="Arial" charset="0"/>
                <a:ea typeface="新細明體" charset="0"/>
                <a:cs typeface="新細明體" charset="0"/>
              </a:rPr>
              <a:t>The Consummation of All Things</a:t>
            </a:r>
            <a:endParaRPr lang="en-US" sz="1400" b="1" dirty="0">
              <a:solidFill>
                <a:schemeClr val="bg1"/>
              </a:solidFill>
              <a:latin typeface="Arial" charset="0"/>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FFFFFF"/>
                </a:solidFill>
              </a:rPr>
              <a:t>Genesis 1–3</a:t>
            </a:r>
            <a:endParaRPr lang="en-US" sz="2800" b="1" i="1" u="sng" dirty="0">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600" b="1" u="sng" dirty="0">
                <a:solidFill>
                  <a:srgbClr val="000000"/>
                </a:solidFill>
              </a:rPr>
              <a:t>Revelation 20–22</a:t>
            </a:r>
            <a:endParaRPr lang="en-US" sz="2800" b="1" i="1" u="sng" dirty="0">
              <a:solidFill>
                <a:srgbClr val="000000"/>
              </a:solidFill>
              <a:latin typeface="Times New Roman" charset="0"/>
            </a:endParaRPr>
          </a:p>
        </p:txBody>
      </p:sp>
      <p:sp>
        <p:nvSpPr>
          <p:cNvPr id="3094" name="Text Box 22"/>
          <p:cNvSpPr txBox="1">
            <a:spLocks noChangeArrowheads="1"/>
          </p:cNvSpPr>
          <p:nvPr/>
        </p:nvSpPr>
        <p:spPr bwMode="auto">
          <a:xfrm>
            <a:off x="304800" y="1916113"/>
            <a:ext cx="40386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FFFF00"/>
                </a:solidFill>
              </a:rPr>
              <a:t>Trees and rivers</a:t>
            </a:r>
            <a:r>
              <a:rPr lang="en-US" sz="3600" b="1" dirty="0">
                <a:solidFill>
                  <a:srgbClr val="FFFFFF"/>
                </a:solidFill>
              </a:rPr>
              <a:t> (2:8-14) </a:t>
            </a:r>
            <a:endParaRPr lang="en-US" sz="2800" b="1" i="1" dirty="0">
              <a:solidFill>
                <a:srgbClr val="FFFFFF"/>
              </a:solidFill>
              <a:latin typeface="Times New Roman" charset="0"/>
            </a:endParaRPr>
          </a:p>
        </p:txBody>
      </p:sp>
      <p:sp>
        <p:nvSpPr>
          <p:cNvPr id="3095" name="Text Box 23"/>
          <p:cNvSpPr txBox="1">
            <a:spLocks noChangeArrowheads="1"/>
          </p:cNvSpPr>
          <p:nvPr/>
        </p:nvSpPr>
        <p:spPr bwMode="auto">
          <a:xfrm>
            <a:off x="4572000" y="1916113"/>
            <a:ext cx="4572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en-US" sz="3600" b="1" dirty="0">
                <a:solidFill>
                  <a:srgbClr val="004400"/>
                </a:solidFill>
              </a:rPr>
              <a:t>Tree and river</a:t>
            </a:r>
            <a:r>
              <a:rPr lang="en-US" sz="3600" b="1" dirty="0">
                <a:solidFill>
                  <a:srgbClr val="000000"/>
                </a:solidFill>
              </a:rPr>
              <a:t> </a:t>
            </a:r>
            <a:br>
              <a:rPr lang="en-US" sz="3600" b="1" dirty="0">
                <a:solidFill>
                  <a:srgbClr val="000000"/>
                </a:solidFill>
              </a:rPr>
            </a:br>
            <a:r>
              <a:rPr lang="en-US" sz="3600" b="1" dirty="0">
                <a:solidFill>
                  <a:srgbClr val="000000"/>
                </a:solidFill>
              </a:rPr>
              <a:t>(22:1-2) </a:t>
            </a:r>
            <a:endParaRPr lang="en-US" sz="2800" b="1" i="1" dirty="0">
              <a:solidFill>
                <a:srgbClr val="000000"/>
              </a:solidFill>
              <a:latin typeface="Times New Roman" charset="0"/>
            </a:endParaRPr>
          </a:p>
        </p:txBody>
      </p:sp>
      <p:sp>
        <p:nvSpPr>
          <p:cNvPr id="10"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175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4" grpId="0"/>
      <p:bldP spid="3095"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0578"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6613"/>
            <a:ext cx="6142038" cy="604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tree1.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en-US" sz="3600" b="1" dirty="0">
                <a:solidFill>
                  <a:srgbClr val="FFFFFF"/>
                </a:solidFill>
                <a:effectLst>
                  <a:outerShdw blurRad="38100" dist="38100" dir="2700000" algn="tl">
                    <a:srgbClr val="000000"/>
                  </a:outerShdw>
                </a:effectLst>
                <a:latin typeface="Arial" charset="0"/>
                <a:ea typeface="新細明體" charset="0"/>
                <a:cs typeface="新細明體" charset="0"/>
              </a:rPr>
              <a:t>The Consummation of All Things</a:t>
            </a:r>
            <a:endParaRPr lang="en-US" sz="1400" b="1" dirty="0">
              <a:solidFill>
                <a:schemeClr val="bg1"/>
              </a:solidFill>
              <a:latin typeface="Arial" charset="0"/>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FFFFFF"/>
                </a:solidFill>
              </a:rPr>
              <a:t>Genesis 1–3</a:t>
            </a:r>
            <a:endParaRPr lang="en-US" sz="2800" b="1" i="1" u="sng" dirty="0">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004400"/>
                </a:solidFill>
              </a:rPr>
              <a:t>Revelation 20–22</a:t>
            </a:r>
            <a:endParaRPr lang="en-US" sz="2800" b="1" i="1" u="sng" dirty="0">
              <a:solidFill>
                <a:srgbClr val="004400"/>
              </a:solidFill>
              <a:latin typeface="Times New Roman" charset="0"/>
            </a:endParaRPr>
          </a:p>
        </p:txBody>
      </p:sp>
      <p:sp>
        <p:nvSpPr>
          <p:cNvPr id="3090" name="Text Box 18"/>
          <p:cNvSpPr txBox="1">
            <a:spLocks noChangeArrowheads="1"/>
          </p:cNvSpPr>
          <p:nvPr/>
        </p:nvSpPr>
        <p:spPr bwMode="auto">
          <a:xfrm>
            <a:off x="-107950" y="5013325"/>
            <a:ext cx="4751388"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en-US" sz="3600" b="1" dirty="0">
                <a:solidFill>
                  <a:srgbClr val="FFFF00"/>
                </a:solidFill>
              </a:rPr>
              <a:t>Prohibition</a:t>
            </a:r>
            <a:r>
              <a:rPr lang="en-US" sz="3600" b="1" dirty="0">
                <a:solidFill>
                  <a:srgbClr val="FFFFFF"/>
                </a:solidFill>
              </a:rPr>
              <a:t> from the tree of life (3:24) </a:t>
            </a:r>
            <a:endParaRPr lang="en-US" sz="2800" b="1" i="1" dirty="0">
              <a:solidFill>
                <a:srgbClr val="FFFFFF"/>
              </a:solidFill>
              <a:latin typeface="Times New Roman" charset="0"/>
            </a:endParaRPr>
          </a:p>
        </p:txBody>
      </p:sp>
      <p:sp>
        <p:nvSpPr>
          <p:cNvPr id="3091" name="Text Box 19"/>
          <p:cNvSpPr txBox="1">
            <a:spLocks noChangeArrowheads="1"/>
          </p:cNvSpPr>
          <p:nvPr/>
        </p:nvSpPr>
        <p:spPr bwMode="auto">
          <a:xfrm>
            <a:off x="4545013" y="5013325"/>
            <a:ext cx="4572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en-US" sz="3600" b="1" dirty="0">
                <a:solidFill>
                  <a:srgbClr val="FFFF00"/>
                </a:solidFill>
              </a:rPr>
              <a:t>Access</a:t>
            </a:r>
            <a:r>
              <a:rPr lang="en-US" sz="3600" b="1" dirty="0">
                <a:solidFill>
                  <a:srgbClr val="FFFFFF"/>
                </a:solidFill>
              </a:rPr>
              <a:t> to </a:t>
            </a:r>
            <a:r>
              <a:rPr lang="en-US" sz="3600" b="1">
                <a:solidFill>
                  <a:srgbClr val="FFFFFF"/>
                </a:solidFill>
              </a:rPr>
              <a:t>the </a:t>
            </a:r>
            <a:br>
              <a:rPr lang="en-US" sz="3600" b="1">
                <a:solidFill>
                  <a:srgbClr val="FFFFFF"/>
                </a:solidFill>
              </a:rPr>
            </a:br>
            <a:r>
              <a:rPr lang="en-US" sz="3600" b="1">
                <a:solidFill>
                  <a:srgbClr val="FFFFFF"/>
                </a:solidFill>
              </a:rPr>
              <a:t>tree </a:t>
            </a:r>
            <a:r>
              <a:rPr lang="en-US" sz="3600" b="1" dirty="0">
                <a:solidFill>
                  <a:srgbClr val="FFFFFF"/>
                </a:solidFill>
              </a:rPr>
              <a:t>of life (22:14) </a:t>
            </a:r>
            <a:endParaRPr lang="en-US" sz="2800" b="1" i="1" dirty="0">
              <a:solidFill>
                <a:srgbClr val="FFFFFF"/>
              </a:solidFill>
              <a:latin typeface="Times New Roman" charset="0"/>
            </a:endParaRPr>
          </a:p>
        </p:txBody>
      </p:sp>
      <p:sp>
        <p:nvSpPr>
          <p:cNvPr id="10"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175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7" name="Rectangle 7"/>
          <p:cNvSpPr>
            <a:spLocks noGrp="1" noChangeArrowheads="1"/>
          </p:cNvSpPr>
          <p:nvPr>
            <p:ph type="title"/>
          </p:nvPr>
        </p:nvSpPr>
        <p:spPr>
          <a:xfrm>
            <a:off x="34925" y="44450"/>
            <a:ext cx="9109075" cy="504825"/>
          </a:xfrm>
          <a:effectLst>
            <a:outerShdw blurRad="63500" dist="107763" dir="2700000" algn="ctr" rotWithShape="0">
              <a:schemeClr val="bg1">
                <a:alpha val="74998"/>
              </a:schemeClr>
            </a:outerShdw>
          </a:effectLst>
        </p:spPr>
        <p:txBody>
          <a:bodyPr/>
          <a:lstStyle/>
          <a:p>
            <a:pPr eaLnBrk="1" hangingPunct="1">
              <a:defRPr/>
            </a:pPr>
            <a:r>
              <a:rPr lang="en-US" sz="3600" b="1" dirty="0">
                <a:cs typeface="+mj-cs"/>
              </a:rPr>
              <a:t>The Tree of Life (22:2, 14)</a:t>
            </a:r>
          </a:p>
        </p:txBody>
      </p:sp>
      <p:pic>
        <p:nvPicPr>
          <p:cNvPr id="282627" name="Picture 2" descr="rev 22 tree_of_lif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620713"/>
            <a:ext cx="9185275" cy="6237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3650" name="Picture 1" descr="Gen 3 Hard Work in So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rev 21 joy no black lady.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24300" y="-26988"/>
            <a:ext cx="52482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en-US" sz="3600" b="1" dirty="0">
                <a:solidFill>
                  <a:srgbClr val="FFFFFF"/>
                </a:solidFill>
                <a:effectLst>
                  <a:outerShdw blurRad="38100" dist="38100" dir="2700000" algn="tl">
                    <a:srgbClr val="000000"/>
                  </a:outerShdw>
                </a:effectLst>
                <a:latin typeface="Arial" charset="0"/>
                <a:ea typeface="新細明體" charset="0"/>
                <a:cs typeface="新細明體" charset="0"/>
              </a:rPr>
              <a:t>The Consummation of All Things</a:t>
            </a:r>
            <a:endParaRPr lang="en-US" sz="1400" b="1" dirty="0">
              <a:solidFill>
                <a:schemeClr val="bg1"/>
              </a:solidFill>
              <a:latin typeface="Arial" charset="0"/>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FFFFFF"/>
                </a:solidFill>
              </a:rPr>
              <a:t>Genesis 1–3</a:t>
            </a:r>
            <a:endParaRPr lang="en-US" sz="2800" b="1" i="1" u="sng" dirty="0">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FFFFFF"/>
                </a:solidFill>
              </a:rPr>
              <a:t>Revelation 20–22</a:t>
            </a:r>
            <a:endParaRPr lang="en-US" sz="2800" b="1" i="1" u="sng" dirty="0">
              <a:solidFill>
                <a:srgbClr val="FFFFFF"/>
              </a:solidFill>
              <a:latin typeface="Times New Roman" charset="0"/>
            </a:endParaRPr>
          </a:p>
        </p:txBody>
      </p:sp>
      <p:sp>
        <p:nvSpPr>
          <p:cNvPr id="12" name="Text Box 22"/>
          <p:cNvSpPr txBox="1">
            <a:spLocks noChangeArrowheads="1"/>
          </p:cNvSpPr>
          <p:nvPr/>
        </p:nvSpPr>
        <p:spPr bwMode="auto">
          <a:xfrm>
            <a:off x="304800" y="3114675"/>
            <a:ext cx="4038600" cy="1754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FFFFFF"/>
                </a:solidFill>
              </a:rPr>
              <a:t>"</a:t>
            </a:r>
            <a:r>
              <a:rPr lang="en-US" sz="3600" b="1" dirty="0">
                <a:solidFill>
                  <a:srgbClr val="FFFF00"/>
                </a:solidFill>
              </a:rPr>
              <a:t>Cursed</a:t>
            </a:r>
            <a:r>
              <a:rPr lang="en-US" sz="3600" b="1" dirty="0">
                <a:solidFill>
                  <a:srgbClr val="FFFFFF"/>
                </a:solidFill>
              </a:rPr>
              <a:t> is the </a:t>
            </a:r>
            <a:r>
              <a:rPr lang="en-US" sz="3600" b="1" dirty="0">
                <a:solidFill>
                  <a:srgbClr val="FFFF00"/>
                </a:solidFill>
              </a:rPr>
              <a:t>ground</a:t>
            </a:r>
            <a:r>
              <a:rPr lang="en-US" sz="3600" b="1" dirty="0">
                <a:solidFill>
                  <a:srgbClr val="FFFFFF"/>
                </a:solidFill>
              </a:rPr>
              <a:t> because of you" (3:17) </a:t>
            </a:r>
            <a:endParaRPr lang="en-US" sz="2800" b="1" i="1" dirty="0">
              <a:solidFill>
                <a:srgbClr val="FFFFFF"/>
              </a:solidFill>
              <a:latin typeface="Times New Roman" charset="0"/>
            </a:endParaRPr>
          </a:p>
        </p:txBody>
      </p:sp>
      <p:sp>
        <p:nvSpPr>
          <p:cNvPr id="13" name="Text Box 23"/>
          <p:cNvSpPr txBox="1">
            <a:spLocks noChangeArrowheads="1"/>
          </p:cNvSpPr>
          <p:nvPr/>
        </p:nvSpPr>
        <p:spPr bwMode="auto">
          <a:xfrm>
            <a:off x="4572000" y="3114675"/>
            <a:ext cx="4572000" cy="1754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FFFFFF"/>
                </a:solidFill>
              </a:rPr>
              <a:t>"</a:t>
            </a:r>
            <a:r>
              <a:rPr lang="en-US" sz="3600" b="1" dirty="0">
                <a:solidFill>
                  <a:srgbClr val="FFFF00"/>
                </a:solidFill>
              </a:rPr>
              <a:t>No</a:t>
            </a:r>
            <a:r>
              <a:rPr lang="en-US" sz="3600" b="1" dirty="0">
                <a:solidFill>
                  <a:srgbClr val="FFFFFF"/>
                </a:solidFill>
              </a:rPr>
              <a:t> longer will there be any </a:t>
            </a:r>
            <a:r>
              <a:rPr lang="en-US" sz="3600" b="1" dirty="0">
                <a:solidFill>
                  <a:srgbClr val="FFFF00"/>
                </a:solidFill>
              </a:rPr>
              <a:t>curse</a:t>
            </a:r>
            <a:r>
              <a:rPr lang="en-US" sz="3600" b="1" dirty="0">
                <a:solidFill>
                  <a:srgbClr val="FFFFFF"/>
                </a:solidFill>
              </a:rPr>
              <a:t>" (22:3) </a:t>
            </a:r>
            <a:endParaRPr lang="en-US" sz="2800" b="1" i="1" dirty="0">
              <a:solidFill>
                <a:srgbClr val="FFFFFF"/>
              </a:solidFill>
              <a:latin typeface="Times New Roman" charset="0"/>
            </a:endParaRPr>
          </a:p>
        </p:txBody>
      </p:sp>
      <p:sp>
        <p:nvSpPr>
          <p:cNvPr id="10"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175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12" grpId="0"/>
      <p:bldP spid="13"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children in ChristNewEarth-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6013" y="863600"/>
            <a:ext cx="8027987" cy="602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5699" name="Picture 2" descr="rev 21 adam_eve_drive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838200"/>
            <a:ext cx="4427538" cy="600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en-US" sz="3600" b="1" dirty="0">
                <a:solidFill>
                  <a:srgbClr val="FFFFFF"/>
                </a:solidFill>
                <a:effectLst>
                  <a:outerShdw blurRad="38100" dist="38100" dir="2700000" algn="tl">
                    <a:srgbClr val="000000"/>
                  </a:outerShdw>
                </a:effectLst>
                <a:latin typeface="Arial" charset="0"/>
                <a:ea typeface="新細明體" charset="0"/>
                <a:cs typeface="新細明體" charset="0"/>
              </a:rPr>
              <a:t>The Consummation of All Things</a:t>
            </a:r>
            <a:endParaRPr lang="en-US" sz="1400" b="1" dirty="0">
              <a:solidFill>
                <a:schemeClr val="bg1"/>
              </a:solidFill>
              <a:latin typeface="Arial" charset="0"/>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000000"/>
                </a:solidFill>
              </a:rPr>
              <a:t>Genesis 1–3</a:t>
            </a:r>
            <a:endParaRPr lang="en-US" sz="2800" b="1" i="1" u="sng" dirty="0">
              <a:solidFill>
                <a:srgbClr val="000000"/>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FFFFFF"/>
                </a:solidFill>
              </a:rPr>
              <a:t>Revelation 20–22</a:t>
            </a:r>
            <a:endParaRPr lang="en-US" sz="2800" b="1" i="1" u="sng" dirty="0">
              <a:solidFill>
                <a:srgbClr val="FFFFFF"/>
              </a:solidFill>
              <a:latin typeface="Times New Roman" charset="0"/>
            </a:endParaRPr>
          </a:p>
        </p:txBody>
      </p:sp>
      <p:sp>
        <p:nvSpPr>
          <p:cNvPr id="3094" name="Text Box 22"/>
          <p:cNvSpPr txBox="1">
            <a:spLocks noChangeArrowheads="1"/>
          </p:cNvSpPr>
          <p:nvPr/>
        </p:nvSpPr>
        <p:spPr bwMode="auto">
          <a:xfrm>
            <a:off x="296863" y="5103813"/>
            <a:ext cx="4038600" cy="17541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FFFFFF"/>
                </a:solidFill>
              </a:rPr>
              <a:t>Man </a:t>
            </a:r>
            <a:r>
              <a:rPr lang="en-US" sz="3600" b="1" dirty="0">
                <a:solidFill>
                  <a:srgbClr val="FFFF00"/>
                </a:solidFill>
              </a:rPr>
              <a:t>driven from God</a:t>
            </a:r>
            <a:r>
              <a:rPr lang="fr-FR" sz="3600" b="1" dirty="0">
                <a:solidFill>
                  <a:srgbClr val="FFFF00"/>
                </a:solidFill>
              </a:rPr>
              <a:t>'</a:t>
            </a:r>
            <a:r>
              <a:rPr lang="en-US" sz="3600" b="1" dirty="0">
                <a:solidFill>
                  <a:srgbClr val="FFFF00"/>
                </a:solidFill>
              </a:rPr>
              <a:t>s presence</a:t>
            </a:r>
            <a:r>
              <a:rPr lang="en-US" sz="3600" b="1" dirty="0">
                <a:solidFill>
                  <a:srgbClr val="FFFFFF"/>
                </a:solidFill>
              </a:rPr>
              <a:t> (3:24) </a:t>
            </a:r>
            <a:endParaRPr lang="en-US" sz="2800" b="1" i="1" dirty="0">
              <a:solidFill>
                <a:srgbClr val="FFFFFF"/>
              </a:solidFill>
              <a:latin typeface="Times New Roman" charset="0"/>
            </a:endParaRPr>
          </a:p>
        </p:txBody>
      </p:sp>
      <p:sp>
        <p:nvSpPr>
          <p:cNvPr id="3095" name="Text Box 23"/>
          <p:cNvSpPr txBox="1">
            <a:spLocks noChangeArrowheads="1"/>
          </p:cNvSpPr>
          <p:nvPr/>
        </p:nvSpPr>
        <p:spPr bwMode="auto">
          <a:xfrm>
            <a:off x="4592638" y="1341438"/>
            <a:ext cx="4572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FFFFFF"/>
                </a:solidFill>
              </a:rPr>
              <a:t>"They </a:t>
            </a:r>
            <a:r>
              <a:rPr lang="en-US" sz="3600" b="1" dirty="0">
                <a:solidFill>
                  <a:srgbClr val="FFFF00"/>
                </a:solidFill>
              </a:rPr>
              <a:t>will see His face</a:t>
            </a:r>
            <a:r>
              <a:rPr lang="en-US" sz="3600" b="1" dirty="0">
                <a:solidFill>
                  <a:srgbClr val="FFFFFF"/>
                </a:solidFill>
              </a:rPr>
              <a:t>" (22:4) </a:t>
            </a:r>
            <a:endParaRPr lang="en-US" sz="2800" b="1" i="1" dirty="0">
              <a:solidFill>
                <a:srgbClr val="FFFFFF"/>
              </a:solidFill>
              <a:latin typeface="Times New Roman" charset="0"/>
            </a:endParaRPr>
          </a:p>
        </p:txBody>
      </p:sp>
      <p:sp>
        <p:nvSpPr>
          <p:cNvPr id="10"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175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7746" name="Picture 2" descr="Adam &amp; Eve coats of sk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rev 21_jesus-thron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24300" y="836613"/>
            <a:ext cx="5424488" cy="602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en-US" sz="3600" b="1" dirty="0">
                <a:solidFill>
                  <a:srgbClr val="FFFFFF"/>
                </a:solidFill>
                <a:effectLst>
                  <a:outerShdw blurRad="38100" dist="38100" dir="2700000" algn="tl">
                    <a:srgbClr val="000000"/>
                  </a:outerShdw>
                </a:effectLst>
                <a:latin typeface="Arial" charset="0"/>
                <a:ea typeface="新細明體" charset="0"/>
                <a:cs typeface="新細明體" charset="0"/>
              </a:rPr>
              <a:t>The Consummation of All Things</a:t>
            </a:r>
            <a:endParaRPr lang="en-US" sz="1400" b="1" dirty="0">
              <a:solidFill>
                <a:schemeClr val="bg1"/>
              </a:solidFill>
              <a:latin typeface="Arial" charset="0"/>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FFFFFF"/>
                </a:solidFill>
              </a:rPr>
              <a:t>Genesis 1–3</a:t>
            </a:r>
            <a:endParaRPr lang="en-US" sz="2800" b="1" i="1" u="sng" dirty="0">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FFFFFF"/>
                </a:solidFill>
              </a:rPr>
              <a:t>Revelation 20–22</a:t>
            </a:r>
            <a:endParaRPr lang="en-US" sz="2800" b="1" i="1" u="sng" dirty="0">
              <a:solidFill>
                <a:srgbClr val="FFFFFF"/>
              </a:solidFill>
              <a:latin typeface="Times New Roman" charset="0"/>
            </a:endParaRPr>
          </a:p>
        </p:txBody>
      </p:sp>
      <p:sp>
        <p:nvSpPr>
          <p:cNvPr id="3090" name="Text Box 18"/>
          <p:cNvSpPr txBox="1">
            <a:spLocks noChangeArrowheads="1"/>
          </p:cNvSpPr>
          <p:nvPr/>
        </p:nvSpPr>
        <p:spPr bwMode="auto">
          <a:xfrm>
            <a:off x="120650" y="4508500"/>
            <a:ext cx="4038600"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FFFF00"/>
                </a:solidFill>
              </a:rPr>
              <a:t>Man</a:t>
            </a:r>
            <a:r>
              <a:rPr lang="fr-FR" sz="3600" b="1" dirty="0">
                <a:solidFill>
                  <a:srgbClr val="FFFF00"/>
                </a:solidFill>
              </a:rPr>
              <a:t>'</a:t>
            </a:r>
            <a:r>
              <a:rPr lang="en-US" sz="3600" b="1" dirty="0">
                <a:solidFill>
                  <a:srgbClr val="FFFF00"/>
                </a:solidFill>
              </a:rPr>
              <a:t>s dominion broken</a:t>
            </a:r>
            <a:r>
              <a:rPr lang="en-US" sz="3600" b="1" dirty="0">
                <a:solidFill>
                  <a:srgbClr val="FFFFFF"/>
                </a:solidFill>
              </a:rPr>
              <a:t> in the fall of the first man, Adam (3:19) </a:t>
            </a:r>
            <a:endParaRPr lang="en-US" sz="2800" b="1" i="1" dirty="0">
              <a:solidFill>
                <a:srgbClr val="FFFFFF"/>
              </a:solidFill>
              <a:latin typeface="Times New Roman" charset="0"/>
            </a:endParaRPr>
          </a:p>
        </p:txBody>
      </p:sp>
      <p:sp>
        <p:nvSpPr>
          <p:cNvPr id="3091" name="Text Box 19"/>
          <p:cNvSpPr txBox="1">
            <a:spLocks noChangeArrowheads="1"/>
          </p:cNvSpPr>
          <p:nvPr/>
        </p:nvSpPr>
        <p:spPr bwMode="auto">
          <a:xfrm>
            <a:off x="4572000" y="4508500"/>
            <a:ext cx="4572000"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FFFF00"/>
                </a:solidFill>
              </a:rPr>
              <a:t>Man</a:t>
            </a:r>
            <a:r>
              <a:rPr lang="fr-FR" sz="3600" b="1" dirty="0">
                <a:solidFill>
                  <a:srgbClr val="FFFF00"/>
                </a:solidFill>
              </a:rPr>
              <a:t>'</a:t>
            </a:r>
            <a:r>
              <a:rPr lang="en-US" sz="3600" b="1" dirty="0">
                <a:solidFill>
                  <a:srgbClr val="FFFF00"/>
                </a:solidFill>
              </a:rPr>
              <a:t>s dominion restored</a:t>
            </a:r>
            <a:r>
              <a:rPr lang="en-US" sz="3600" b="1" dirty="0">
                <a:solidFill>
                  <a:srgbClr val="FFFFFF"/>
                </a:solidFill>
              </a:rPr>
              <a:t> in the rule of the new man, Christ (22:5) </a:t>
            </a:r>
            <a:endParaRPr lang="en-US" sz="2800" b="1" i="1" dirty="0">
              <a:solidFill>
                <a:srgbClr val="FFFFFF"/>
              </a:solidFill>
              <a:latin typeface="Times New Roman" charset="0"/>
            </a:endParaRPr>
          </a:p>
        </p:txBody>
      </p:sp>
      <p:sp>
        <p:nvSpPr>
          <p:cNvPr id="10"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175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21 goldencity revelation New Jerusale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00513" y="765175"/>
            <a:ext cx="5080000" cy="431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9795" name="Picture 1" descr="rev 21 adam ev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765175"/>
            <a:ext cx="4140200" cy="430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en-US" sz="3600" b="1" dirty="0">
                <a:solidFill>
                  <a:srgbClr val="FFFFFF"/>
                </a:solidFill>
                <a:effectLst>
                  <a:outerShdw blurRad="38100" dist="38100" dir="2700000" algn="tl">
                    <a:srgbClr val="000000"/>
                  </a:outerShdw>
                </a:effectLst>
                <a:latin typeface="Arial" charset="0"/>
                <a:ea typeface="新細明體" charset="0"/>
                <a:cs typeface="新細明體" charset="0"/>
              </a:rPr>
              <a:t>The Consummation of All Things</a:t>
            </a:r>
            <a:endParaRPr lang="en-US" sz="1400" b="1" dirty="0">
              <a:solidFill>
                <a:schemeClr val="bg1"/>
              </a:solidFill>
              <a:latin typeface="Arial" charset="0"/>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FFFFFF"/>
                </a:solidFill>
              </a:rPr>
              <a:t>Genesis 1–3</a:t>
            </a:r>
            <a:endParaRPr lang="en-US" sz="2800" b="1" i="1" u="sng" dirty="0">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FFFFFF"/>
                </a:solidFill>
              </a:rPr>
              <a:t>Revelation 20–22</a:t>
            </a:r>
            <a:endParaRPr lang="en-US" sz="2800" b="1" i="1" u="sng" dirty="0">
              <a:solidFill>
                <a:srgbClr val="FFFFFF"/>
              </a:solidFill>
              <a:latin typeface="Times New Roman" charset="0"/>
            </a:endParaRPr>
          </a:p>
        </p:txBody>
      </p:sp>
      <p:sp>
        <p:nvSpPr>
          <p:cNvPr id="3094" name="Text Box 22"/>
          <p:cNvSpPr txBox="1">
            <a:spLocks noChangeArrowheads="1"/>
          </p:cNvSpPr>
          <p:nvPr/>
        </p:nvSpPr>
        <p:spPr bwMode="auto">
          <a:xfrm>
            <a:off x="107950" y="5181600"/>
            <a:ext cx="40386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en-US" sz="3600" b="1" dirty="0">
                <a:solidFill>
                  <a:srgbClr val="FFFFFF"/>
                </a:solidFill>
              </a:rPr>
              <a:t>First </a:t>
            </a:r>
            <a:r>
              <a:rPr lang="en-US" sz="3600" b="1" dirty="0">
                <a:solidFill>
                  <a:srgbClr val="FFFF00"/>
                </a:solidFill>
              </a:rPr>
              <a:t>paradise closed</a:t>
            </a:r>
            <a:r>
              <a:rPr lang="en-US" sz="3600" b="1" dirty="0">
                <a:solidFill>
                  <a:srgbClr val="FFFFFF"/>
                </a:solidFill>
              </a:rPr>
              <a:t> (3:23) </a:t>
            </a:r>
            <a:endParaRPr lang="en-US" sz="2800" b="1" i="1" dirty="0">
              <a:solidFill>
                <a:srgbClr val="FFFFFF"/>
              </a:solidFill>
              <a:latin typeface="Times New Roman" charset="0"/>
            </a:endParaRPr>
          </a:p>
        </p:txBody>
      </p:sp>
      <p:sp>
        <p:nvSpPr>
          <p:cNvPr id="3095" name="Text Box 23"/>
          <p:cNvSpPr txBox="1">
            <a:spLocks noChangeArrowheads="1"/>
          </p:cNvSpPr>
          <p:nvPr/>
        </p:nvSpPr>
        <p:spPr bwMode="auto">
          <a:xfrm>
            <a:off x="4572000" y="5181600"/>
            <a:ext cx="4572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en-US" sz="3600" b="1" dirty="0">
                <a:solidFill>
                  <a:srgbClr val="FFFFFF"/>
                </a:solidFill>
              </a:rPr>
              <a:t>New</a:t>
            </a:r>
            <a:r>
              <a:rPr lang="en-US" sz="3600" b="1" dirty="0">
                <a:solidFill>
                  <a:srgbClr val="FFFF00"/>
                </a:solidFill>
              </a:rPr>
              <a:t> paradise opened</a:t>
            </a:r>
            <a:r>
              <a:rPr lang="en-US" sz="3600" b="1" dirty="0">
                <a:solidFill>
                  <a:srgbClr val="FFFFFF"/>
                </a:solidFill>
              </a:rPr>
              <a:t> (21:25) </a:t>
            </a:r>
            <a:endParaRPr lang="en-US" sz="2800" b="1" i="1" dirty="0">
              <a:solidFill>
                <a:srgbClr val="FFFFFF"/>
              </a:solidFill>
              <a:latin typeface="Times New Roman" charset="0"/>
            </a:endParaRPr>
          </a:p>
        </p:txBody>
      </p:sp>
      <p:grpSp>
        <p:nvGrpSpPr>
          <p:cNvPr id="6" name="Group 5"/>
          <p:cNvGrpSpPr>
            <a:grpSpLocks/>
          </p:cNvGrpSpPr>
          <p:nvPr/>
        </p:nvGrpSpPr>
        <p:grpSpPr bwMode="auto">
          <a:xfrm>
            <a:off x="179388" y="1196975"/>
            <a:ext cx="3529012" cy="3608388"/>
            <a:chOff x="179512" y="1196752"/>
            <a:chExt cx="3528391" cy="3608784"/>
          </a:xfrm>
        </p:grpSpPr>
        <p:sp>
          <p:nvSpPr>
            <p:cNvPr id="289803" name="Freeform 4"/>
            <p:cNvSpPr>
              <a:spLocks/>
            </p:cNvSpPr>
            <p:nvPr/>
          </p:nvSpPr>
          <p:spPr bwMode="auto">
            <a:xfrm>
              <a:off x="179512" y="1196752"/>
              <a:ext cx="3384376" cy="3528391"/>
            </a:xfrm>
            <a:custGeom>
              <a:avLst/>
              <a:gdLst>
                <a:gd name="T0" fmla="*/ 0 w 2140857"/>
                <a:gd name="T1" fmla="*/ 0 h 1874762"/>
                <a:gd name="T2" fmla="*/ 116364630 w 2140857"/>
                <a:gd name="T3" fmla="*/ 2147483647 h 1874762"/>
                <a:gd name="T4" fmla="*/ 203635807 w 2140857"/>
                <a:gd name="T5" fmla="*/ 2147483647 h 1874762"/>
                <a:gd name="T6" fmla="*/ 261820240 w 2140857"/>
                <a:gd name="T7" fmla="*/ 2147483647 h 1874762"/>
                <a:gd name="T8" fmla="*/ 436365510 w 2140857"/>
                <a:gd name="T9" fmla="*/ 2147483647 h 1874762"/>
                <a:gd name="T10" fmla="*/ 640005003 w 2140857"/>
                <a:gd name="T11" fmla="*/ 2147483647 h 1874762"/>
                <a:gd name="T12" fmla="*/ 930914893 w 2140857"/>
                <a:gd name="T13" fmla="*/ 2147483647 h 1874762"/>
                <a:gd name="T14" fmla="*/ 1047279377 w 2140857"/>
                <a:gd name="T15" fmla="*/ 2147483647 h 1874762"/>
                <a:gd name="T16" fmla="*/ 1221826664 w 2140857"/>
                <a:gd name="T17" fmla="*/ 2147483647 h 1874762"/>
                <a:gd name="T18" fmla="*/ 1367282431 w 2140857"/>
                <a:gd name="T19" fmla="*/ 2147483647 h 1874762"/>
                <a:gd name="T20" fmla="*/ 1541827975 w 2140857"/>
                <a:gd name="T21" fmla="*/ 2147483647 h 1874762"/>
                <a:gd name="T22" fmla="*/ 1658192940 w 2140857"/>
                <a:gd name="T23" fmla="*/ 2147483647 h 1874762"/>
                <a:gd name="T24" fmla="*/ 1803649941 w 2140857"/>
                <a:gd name="T25" fmla="*/ 2147483647 h 1874762"/>
                <a:gd name="T26" fmla="*/ 1920014696 w 2140857"/>
                <a:gd name="T27" fmla="*/ 2147483647 h 1874762"/>
                <a:gd name="T28" fmla="*/ 2036377677 w 2140857"/>
                <a:gd name="T29" fmla="*/ 2147483647 h 1874762"/>
                <a:gd name="T30" fmla="*/ 2065470181 w 2140857"/>
                <a:gd name="T31" fmla="*/ 2147483647 h 1874762"/>
                <a:gd name="T32" fmla="*/ 2123651867 w 2140857"/>
                <a:gd name="T33" fmla="*/ 2147483647 h 1874762"/>
                <a:gd name="T34" fmla="*/ 2147483647 w 2140857"/>
                <a:gd name="T35" fmla="*/ 2147483647 h 1874762"/>
                <a:gd name="T36" fmla="*/ 2147483647 w 2140857"/>
                <a:gd name="T37" fmla="*/ 2147483647 h 1874762"/>
                <a:gd name="T38" fmla="*/ 2147483647 w 2140857"/>
                <a:gd name="T39" fmla="*/ 2147483647 h 1874762"/>
                <a:gd name="T40" fmla="*/ 2147483647 w 2140857"/>
                <a:gd name="T41" fmla="*/ 2147483647 h 1874762"/>
                <a:gd name="T42" fmla="*/ 2147483647 w 2140857"/>
                <a:gd name="T43" fmla="*/ 2147483647 h 1874762"/>
                <a:gd name="T44" fmla="*/ 2147483647 w 2140857"/>
                <a:gd name="T45" fmla="*/ 2147483647 h 1874762"/>
                <a:gd name="T46" fmla="*/ 2147483647 w 2140857"/>
                <a:gd name="T47" fmla="*/ 2147483647 h 1874762"/>
                <a:gd name="T48" fmla="*/ 2147483647 w 2140857"/>
                <a:gd name="T49" fmla="*/ 2147483647 h 1874762"/>
                <a:gd name="T50" fmla="*/ 2147483647 w 2140857"/>
                <a:gd name="T51" fmla="*/ 2147483647 h 1874762"/>
                <a:gd name="T52" fmla="*/ 2147483647 w 2140857"/>
                <a:gd name="T53" fmla="*/ 2147483647 h 1874762"/>
                <a:gd name="T54" fmla="*/ 2147483647 w 2140857"/>
                <a:gd name="T55" fmla="*/ 2147483647 h 1874762"/>
                <a:gd name="T56" fmla="*/ 2147483647 w 2140857"/>
                <a:gd name="T57" fmla="*/ 2147483647 h 1874762"/>
                <a:gd name="T58" fmla="*/ 2147483647 w 2140857"/>
                <a:gd name="T59" fmla="*/ 2147483647 h 1874762"/>
                <a:gd name="T60" fmla="*/ 2147483647 w 2140857"/>
                <a:gd name="T61" fmla="*/ 2147483647 h 1874762"/>
                <a:gd name="T62" fmla="*/ 2147483647 w 2140857"/>
                <a:gd name="T63" fmla="*/ 2147483647 h 1874762"/>
                <a:gd name="T64" fmla="*/ 2147483647 w 2140857"/>
                <a:gd name="T65" fmla="*/ 2147483647 h 1874762"/>
                <a:gd name="T66" fmla="*/ 2147483647 w 2140857"/>
                <a:gd name="T67" fmla="*/ 2147483647 h 1874762"/>
                <a:gd name="T68" fmla="*/ 2147483647 w 2140857"/>
                <a:gd name="T69" fmla="*/ 2147483647 h 18747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40857" h="1874762">
                  <a:moveTo>
                    <a:pt x="0" y="0"/>
                  </a:moveTo>
                  <a:cubicBezTo>
                    <a:pt x="7521" y="22564"/>
                    <a:pt x="28605" y="97220"/>
                    <a:pt x="48381" y="120952"/>
                  </a:cubicBezTo>
                  <a:cubicBezTo>
                    <a:pt x="57687" y="132119"/>
                    <a:pt x="73315" y="136062"/>
                    <a:pt x="84666" y="145143"/>
                  </a:cubicBezTo>
                  <a:cubicBezTo>
                    <a:pt x="93571" y="152267"/>
                    <a:pt x="98657" y="164233"/>
                    <a:pt x="108857" y="169333"/>
                  </a:cubicBezTo>
                  <a:cubicBezTo>
                    <a:pt x="131664" y="180736"/>
                    <a:pt x="158621" y="182119"/>
                    <a:pt x="181428" y="193523"/>
                  </a:cubicBezTo>
                  <a:cubicBezTo>
                    <a:pt x="274773" y="240197"/>
                    <a:pt x="188973" y="200147"/>
                    <a:pt x="266095" y="229809"/>
                  </a:cubicBezTo>
                  <a:cubicBezTo>
                    <a:pt x="306624" y="245397"/>
                    <a:pt x="344920" y="267659"/>
                    <a:pt x="387047" y="278190"/>
                  </a:cubicBezTo>
                  <a:cubicBezTo>
                    <a:pt x="403174" y="282222"/>
                    <a:pt x="419506" y="285508"/>
                    <a:pt x="435428" y="290285"/>
                  </a:cubicBezTo>
                  <a:cubicBezTo>
                    <a:pt x="459852" y="297612"/>
                    <a:pt x="508000" y="314476"/>
                    <a:pt x="508000" y="314476"/>
                  </a:cubicBezTo>
                  <a:cubicBezTo>
                    <a:pt x="557846" y="389247"/>
                    <a:pt x="502502" y="316309"/>
                    <a:pt x="568476" y="374952"/>
                  </a:cubicBezTo>
                  <a:cubicBezTo>
                    <a:pt x="594045" y="397680"/>
                    <a:pt x="610449" y="432223"/>
                    <a:pt x="641047" y="447523"/>
                  </a:cubicBezTo>
                  <a:cubicBezTo>
                    <a:pt x="657174" y="455587"/>
                    <a:pt x="675195" y="460644"/>
                    <a:pt x="689428" y="471714"/>
                  </a:cubicBezTo>
                  <a:cubicBezTo>
                    <a:pt x="711932" y="489217"/>
                    <a:pt x="749905" y="532190"/>
                    <a:pt x="749905" y="532190"/>
                  </a:cubicBezTo>
                  <a:cubicBezTo>
                    <a:pt x="766032" y="564444"/>
                    <a:pt x="772788" y="603452"/>
                    <a:pt x="798286" y="628952"/>
                  </a:cubicBezTo>
                  <a:cubicBezTo>
                    <a:pt x="820785" y="651452"/>
                    <a:pt x="831408" y="658913"/>
                    <a:pt x="846666" y="689428"/>
                  </a:cubicBezTo>
                  <a:cubicBezTo>
                    <a:pt x="852368" y="700832"/>
                    <a:pt x="853060" y="714310"/>
                    <a:pt x="858762" y="725714"/>
                  </a:cubicBezTo>
                  <a:cubicBezTo>
                    <a:pt x="865263" y="738716"/>
                    <a:pt x="876451" y="748998"/>
                    <a:pt x="882952" y="762000"/>
                  </a:cubicBezTo>
                  <a:cubicBezTo>
                    <a:pt x="896775" y="789647"/>
                    <a:pt x="900243" y="831161"/>
                    <a:pt x="907143" y="858762"/>
                  </a:cubicBezTo>
                  <a:cubicBezTo>
                    <a:pt x="910235" y="871131"/>
                    <a:pt x="911828" y="884673"/>
                    <a:pt x="919238" y="895047"/>
                  </a:cubicBezTo>
                  <a:cubicBezTo>
                    <a:pt x="955111" y="945269"/>
                    <a:pt x="958014" y="940226"/>
                    <a:pt x="1003905" y="955523"/>
                  </a:cubicBezTo>
                  <a:cubicBezTo>
                    <a:pt x="1020032" y="967618"/>
                    <a:pt x="1036800" y="978904"/>
                    <a:pt x="1052286" y="991809"/>
                  </a:cubicBezTo>
                  <a:cubicBezTo>
                    <a:pt x="1100932" y="1032348"/>
                    <a:pt x="1091386" y="1065085"/>
                    <a:pt x="1185333" y="1088571"/>
                  </a:cubicBezTo>
                  <a:lnTo>
                    <a:pt x="1233714" y="1100666"/>
                  </a:lnTo>
                  <a:cubicBezTo>
                    <a:pt x="1245809" y="1108730"/>
                    <a:pt x="1257673" y="1117152"/>
                    <a:pt x="1270000" y="1124857"/>
                  </a:cubicBezTo>
                  <a:cubicBezTo>
                    <a:pt x="1289935" y="1137317"/>
                    <a:pt x="1311669" y="1147038"/>
                    <a:pt x="1330476" y="1161143"/>
                  </a:cubicBezTo>
                  <a:cubicBezTo>
                    <a:pt x="1344160" y="1171406"/>
                    <a:pt x="1352530" y="1187940"/>
                    <a:pt x="1366762" y="1197428"/>
                  </a:cubicBezTo>
                  <a:cubicBezTo>
                    <a:pt x="1377370" y="1204500"/>
                    <a:pt x="1391329" y="1204501"/>
                    <a:pt x="1403047" y="1209523"/>
                  </a:cubicBezTo>
                  <a:cubicBezTo>
                    <a:pt x="1419620" y="1216626"/>
                    <a:pt x="1436138" y="1224158"/>
                    <a:pt x="1451428" y="1233714"/>
                  </a:cubicBezTo>
                  <a:cubicBezTo>
                    <a:pt x="1468523" y="1244398"/>
                    <a:pt x="1483036" y="1258818"/>
                    <a:pt x="1499809" y="1270000"/>
                  </a:cubicBezTo>
                  <a:cubicBezTo>
                    <a:pt x="1578706" y="1322598"/>
                    <a:pt x="1616960" y="1323495"/>
                    <a:pt x="1693333" y="1415143"/>
                  </a:cubicBezTo>
                  <a:cubicBezTo>
                    <a:pt x="1750086" y="1483246"/>
                    <a:pt x="1791147" y="1536972"/>
                    <a:pt x="1862666" y="1596571"/>
                  </a:cubicBezTo>
                  <a:cubicBezTo>
                    <a:pt x="1886857" y="1616730"/>
                    <a:pt x="1911938" y="1635865"/>
                    <a:pt x="1935238" y="1657047"/>
                  </a:cubicBezTo>
                  <a:cubicBezTo>
                    <a:pt x="1956333" y="1676224"/>
                    <a:pt x="1974406" y="1698583"/>
                    <a:pt x="1995714" y="1717523"/>
                  </a:cubicBezTo>
                  <a:cubicBezTo>
                    <a:pt x="2010781" y="1730916"/>
                    <a:pt x="2031190" y="1738323"/>
                    <a:pt x="2044095" y="1753809"/>
                  </a:cubicBezTo>
                  <a:cubicBezTo>
                    <a:pt x="2154913" y="1886791"/>
                    <a:pt x="2070787" y="1839726"/>
                    <a:pt x="2140857" y="1874762"/>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89804" name="Freeform 14"/>
            <p:cNvSpPr>
              <a:spLocks/>
            </p:cNvSpPr>
            <p:nvPr/>
          </p:nvSpPr>
          <p:spPr bwMode="auto">
            <a:xfrm rot="-5400000">
              <a:off x="251520" y="1349152"/>
              <a:ext cx="3384376" cy="3528391"/>
            </a:xfrm>
            <a:custGeom>
              <a:avLst/>
              <a:gdLst>
                <a:gd name="T0" fmla="*/ 0 w 2140857"/>
                <a:gd name="T1" fmla="*/ 0 h 1874762"/>
                <a:gd name="T2" fmla="*/ 116364630 w 2140857"/>
                <a:gd name="T3" fmla="*/ 2147483647 h 1874762"/>
                <a:gd name="T4" fmla="*/ 203635807 w 2140857"/>
                <a:gd name="T5" fmla="*/ 2147483647 h 1874762"/>
                <a:gd name="T6" fmla="*/ 261820240 w 2140857"/>
                <a:gd name="T7" fmla="*/ 2147483647 h 1874762"/>
                <a:gd name="T8" fmla="*/ 436365510 w 2140857"/>
                <a:gd name="T9" fmla="*/ 2147483647 h 1874762"/>
                <a:gd name="T10" fmla="*/ 640005003 w 2140857"/>
                <a:gd name="T11" fmla="*/ 2147483647 h 1874762"/>
                <a:gd name="T12" fmla="*/ 930914893 w 2140857"/>
                <a:gd name="T13" fmla="*/ 2147483647 h 1874762"/>
                <a:gd name="T14" fmla="*/ 1047279377 w 2140857"/>
                <a:gd name="T15" fmla="*/ 2147483647 h 1874762"/>
                <a:gd name="T16" fmla="*/ 1221826664 w 2140857"/>
                <a:gd name="T17" fmla="*/ 2147483647 h 1874762"/>
                <a:gd name="T18" fmla="*/ 1367282431 w 2140857"/>
                <a:gd name="T19" fmla="*/ 2147483647 h 1874762"/>
                <a:gd name="T20" fmla="*/ 1541827975 w 2140857"/>
                <a:gd name="T21" fmla="*/ 2147483647 h 1874762"/>
                <a:gd name="T22" fmla="*/ 1658192940 w 2140857"/>
                <a:gd name="T23" fmla="*/ 2147483647 h 1874762"/>
                <a:gd name="T24" fmla="*/ 1803649941 w 2140857"/>
                <a:gd name="T25" fmla="*/ 2147483647 h 1874762"/>
                <a:gd name="T26" fmla="*/ 1920014696 w 2140857"/>
                <a:gd name="T27" fmla="*/ 2147483647 h 1874762"/>
                <a:gd name="T28" fmla="*/ 2036377677 w 2140857"/>
                <a:gd name="T29" fmla="*/ 2147483647 h 1874762"/>
                <a:gd name="T30" fmla="*/ 2065470181 w 2140857"/>
                <a:gd name="T31" fmla="*/ 2147483647 h 1874762"/>
                <a:gd name="T32" fmla="*/ 2123651867 w 2140857"/>
                <a:gd name="T33" fmla="*/ 2147483647 h 1874762"/>
                <a:gd name="T34" fmla="*/ 2147483647 w 2140857"/>
                <a:gd name="T35" fmla="*/ 2147483647 h 1874762"/>
                <a:gd name="T36" fmla="*/ 2147483647 w 2140857"/>
                <a:gd name="T37" fmla="*/ 2147483647 h 1874762"/>
                <a:gd name="T38" fmla="*/ 2147483647 w 2140857"/>
                <a:gd name="T39" fmla="*/ 2147483647 h 1874762"/>
                <a:gd name="T40" fmla="*/ 2147483647 w 2140857"/>
                <a:gd name="T41" fmla="*/ 2147483647 h 1874762"/>
                <a:gd name="T42" fmla="*/ 2147483647 w 2140857"/>
                <a:gd name="T43" fmla="*/ 2147483647 h 1874762"/>
                <a:gd name="T44" fmla="*/ 2147483647 w 2140857"/>
                <a:gd name="T45" fmla="*/ 2147483647 h 1874762"/>
                <a:gd name="T46" fmla="*/ 2147483647 w 2140857"/>
                <a:gd name="T47" fmla="*/ 2147483647 h 1874762"/>
                <a:gd name="T48" fmla="*/ 2147483647 w 2140857"/>
                <a:gd name="T49" fmla="*/ 2147483647 h 1874762"/>
                <a:gd name="T50" fmla="*/ 2147483647 w 2140857"/>
                <a:gd name="T51" fmla="*/ 2147483647 h 1874762"/>
                <a:gd name="T52" fmla="*/ 2147483647 w 2140857"/>
                <a:gd name="T53" fmla="*/ 2147483647 h 1874762"/>
                <a:gd name="T54" fmla="*/ 2147483647 w 2140857"/>
                <a:gd name="T55" fmla="*/ 2147483647 h 1874762"/>
                <a:gd name="T56" fmla="*/ 2147483647 w 2140857"/>
                <a:gd name="T57" fmla="*/ 2147483647 h 1874762"/>
                <a:gd name="T58" fmla="*/ 2147483647 w 2140857"/>
                <a:gd name="T59" fmla="*/ 2147483647 h 1874762"/>
                <a:gd name="T60" fmla="*/ 2147483647 w 2140857"/>
                <a:gd name="T61" fmla="*/ 2147483647 h 1874762"/>
                <a:gd name="T62" fmla="*/ 2147483647 w 2140857"/>
                <a:gd name="T63" fmla="*/ 2147483647 h 1874762"/>
                <a:gd name="T64" fmla="*/ 2147483647 w 2140857"/>
                <a:gd name="T65" fmla="*/ 2147483647 h 1874762"/>
                <a:gd name="T66" fmla="*/ 2147483647 w 2140857"/>
                <a:gd name="T67" fmla="*/ 2147483647 h 1874762"/>
                <a:gd name="T68" fmla="*/ 2147483647 w 2140857"/>
                <a:gd name="T69" fmla="*/ 2147483647 h 18747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40857" h="1874762">
                  <a:moveTo>
                    <a:pt x="0" y="0"/>
                  </a:moveTo>
                  <a:cubicBezTo>
                    <a:pt x="7521" y="22564"/>
                    <a:pt x="28605" y="97220"/>
                    <a:pt x="48381" y="120952"/>
                  </a:cubicBezTo>
                  <a:cubicBezTo>
                    <a:pt x="57687" y="132119"/>
                    <a:pt x="73315" y="136062"/>
                    <a:pt x="84666" y="145143"/>
                  </a:cubicBezTo>
                  <a:cubicBezTo>
                    <a:pt x="93571" y="152267"/>
                    <a:pt x="98657" y="164233"/>
                    <a:pt x="108857" y="169333"/>
                  </a:cubicBezTo>
                  <a:cubicBezTo>
                    <a:pt x="131664" y="180736"/>
                    <a:pt x="158621" y="182119"/>
                    <a:pt x="181428" y="193523"/>
                  </a:cubicBezTo>
                  <a:cubicBezTo>
                    <a:pt x="274773" y="240197"/>
                    <a:pt x="188973" y="200147"/>
                    <a:pt x="266095" y="229809"/>
                  </a:cubicBezTo>
                  <a:cubicBezTo>
                    <a:pt x="306624" y="245397"/>
                    <a:pt x="344920" y="267659"/>
                    <a:pt x="387047" y="278190"/>
                  </a:cubicBezTo>
                  <a:cubicBezTo>
                    <a:pt x="403174" y="282222"/>
                    <a:pt x="419506" y="285508"/>
                    <a:pt x="435428" y="290285"/>
                  </a:cubicBezTo>
                  <a:cubicBezTo>
                    <a:pt x="459852" y="297612"/>
                    <a:pt x="508000" y="314476"/>
                    <a:pt x="508000" y="314476"/>
                  </a:cubicBezTo>
                  <a:cubicBezTo>
                    <a:pt x="557846" y="389247"/>
                    <a:pt x="502502" y="316309"/>
                    <a:pt x="568476" y="374952"/>
                  </a:cubicBezTo>
                  <a:cubicBezTo>
                    <a:pt x="594045" y="397680"/>
                    <a:pt x="610449" y="432223"/>
                    <a:pt x="641047" y="447523"/>
                  </a:cubicBezTo>
                  <a:cubicBezTo>
                    <a:pt x="657174" y="455587"/>
                    <a:pt x="675195" y="460644"/>
                    <a:pt x="689428" y="471714"/>
                  </a:cubicBezTo>
                  <a:cubicBezTo>
                    <a:pt x="711932" y="489217"/>
                    <a:pt x="749905" y="532190"/>
                    <a:pt x="749905" y="532190"/>
                  </a:cubicBezTo>
                  <a:cubicBezTo>
                    <a:pt x="766032" y="564444"/>
                    <a:pt x="772788" y="603452"/>
                    <a:pt x="798286" y="628952"/>
                  </a:cubicBezTo>
                  <a:cubicBezTo>
                    <a:pt x="820785" y="651452"/>
                    <a:pt x="831408" y="658913"/>
                    <a:pt x="846666" y="689428"/>
                  </a:cubicBezTo>
                  <a:cubicBezTo>
                    <a:pt x="852368" y="700832"/>
                    <a:pt x="853060" y="714310"/>
                    <a:pt x="858762" y="725714"/>
                  </a:cubicBezTo>
                  <a:cubicBezTo>
                    <a:pt x="865263" y="738716"/>
                    <a:pt x="876451" y="748998"/>
                    <a:pt x="882952" y="762000"/>
                  </a:cubicBezTo>
                  <a:cubicBezTo>
                    <a:pt x="896775" y="789647"/>
                    <a:pt x="900243" y="831161"/>
                    <a:pt x="907143" y="858762"/>
                  </a:cubicBezTo>
                  <a:cubicBezTo>
                    <a:pt x="910235" y="871131"/>
                    <a:pt x="911828" y="884673"/>
                    <a:pt x="919238" y="895047"/>
                  </a:cubicBezTo>
                  <a:cubicBezTo>
                    <a:pt x="955111" y="945269"/>
                    <a:pt x="958014" y="940226"/>
                    <a:pt x="1003905" y="955523"/>
                  </a:cubicBezTo>
                  <a:cubicBezTo>
                    <a:pt x="1020032" y="967618"/>
                    <a:pt x="1036800" y="978904"/>
                    <a:pt x="1052286" y="991809"/>
                  </a:cubicBezTo>
                  <a:cubicBezTo>
                    <a:pt x="1100932" y="1032348"/>
                    <a:pt x="1091386" y="1065085"/>
                    <a:pt x="1185333" y="1088571"/>
                  </a:cubicBezTo>
                  <a:lnTo>
                    <a:pt x="1233714" y="1100666"/>
                  </a:lnTo>
                  <a:cubicBezTo>
                    <a:pt x="1245809" y="1108730"/>
                    <a:pt x="1257673" y="1117152"/>
                    <a:pt x="1270000" y="1124857"/>
                  </a:cubicBezTo>
                  <a:cubicBezTo>
                    <a:pt x="1289935" y="1137317"/>
                    <a:pt x="1311669" y="1147038"/>
                    <a:pt x="1330476" y="1161143"/>
                  </a:cubicBezTo>
                  <a:cubicBezTo>
                    <a:pt x="1344160" y="1171406"/>
                    <a:pt x="1352530" y="1187940"/>
                    <a:pt x="1366762" y="1197428"/>
                  </a:cubicBezTo>
                  <a:cubicBezTo>
                    <a:pt x="1377370" y="1204500"/>
                    <a:pt x="1391329" y="1204501"/>
                    <a:pt x="1403047" y="1209523"/>
                  </a:cubicBezTo>
                  <a:cubicBezTo>
                    <a:pt x="1419620" y="1216626"/>
                    <a:pt x="1436138" y="1224158"/>
                    <a:pt x="1451428" y="1233714"/>
                  </a:cubicBezTo>
                  <a:cubicBezTo>
                    <a:pt x="1468523" y="1244398"/>
                    <a:pt x="1483036" y="1258818"/>
                    <a:pt x="1499809" y="1270000"/>
                  </a:cubicBezTo>
                  <a:cubicBezTo>
                    <a:pt x="1578706" y="1322598"/>
                    <a:pt x="1616960" y="1323495"/>
                    <a:pt x="1693333" y="1415143"/>
                  </a:cubicBezTo>
                  <a:cubicBezTo>
                    <a:pt x="1750086" y="1483246"/>
                    <a:pt x="1791147" y="1536972"/>
                    <a:pt x="1862666" y="1596571"/>
                  </a:cubicBezTo>
                  <a:cubicBezTo>
                    <a:pt x="1886857" y="1616730"/>
                    <a:pt x="1911938" y="1635865"/>
                    <a:pt x="1935238" y="1657047"/>
                  </a:cubicBezTo>
                  <a:cubicBezTo>
                    <a:pt x="1956333" y="1676224"/>
                    <a:pt x="1974406" y="1698583"/>
                    <a:pt x="1995714" y="1717523"/>
                  </a:cubicBezTo>
                  <a:cubicBezTo>
                    <a:pt x="2010781" y="1730916"/>
                    <a:pt x="2031190" y="1738323"/>
                    <a:pt x="2044095" y="1753809"/>
                  </a:cubicBezTo>
                  <a:cubicBezTo>
                    <a:pt x="2154913" y="1886791"/>
                    <a:pt x="2070787" y="1839726"/>
                    <a:pt x="2140857" y="1874762"/>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13"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175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par>
                          <p:cTn id="7" fill="hold" nodeType="afterGroup">
                            <p:stCondLst>
                              <p:cond delay="0"/>
                            </p:stCondLst>
                            <p:childTnLst>
                              <p:par>
                                <p:cTn id="8" presetID="55"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89"/>
                                        </p:tgtEl>
                                        <p:attrNameLst>
                                          <p:attrName>style.visibility</p:attrName>
                                        </p:attrNameLst>
                                      </p:cBhvr>
                                      <p:to>
                                        <p:strVal val="visible"/>
                                      </p:to>
                                    </p:set>
                                  </p:childTnLst>
                                </p:cTn>
                              </p:par>
                              <p:par>
                                <p:cTn id="19" presetID="9"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510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2552538" y="880348"/>
            <a:ext cx="2552538" cy="5105400"/>
          </a:xfrm>
        </p:spPr>
        <p:txBody>
          <a:bodyPr/>
          <a:lstStyle/>
          <a:p>
            <a:pPr>
              <a:defRPr/>
            </a:pPr>
            <a:r>
              <a:rPr lang="en-US" sz="4800" b="1" dirty="0">
                <a:effectLst>
                  <a:glow rad="177800">
                    <a:schemeClr val="tx1"/>
                  </a:glow>
                </a:effectLst>
                <a:latin typeface="Arial" charset="0"/>
                <a:ea typeface="ＭＳ Ｐゴシック" charset="0"/>
              </a:rPr>
              <a:t>Be a Bride of Christ</a:t>
            </a:r>
            <a:endParaRPr lang="en-US" sz="48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1842" name="Picture 2" descr="rev 21 church glass window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60488"/>
            <a:ext cx="9180513" cy="552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en-US" sz="3600" b="1" dirty="0">
                <a:solidFill>
                  <a:srgbClr val="FFFFFF"/>
                </a:solidFill>
                <a:effectLst>
                  <a:outerShdw blurRad="38100" dist="38100" dir="2700000" algn="tl">
                    <a:srgbClr val="000000"/>
                  </a:outerShdw>
                </a:effectLst>
                <a:latin typeface="Arial" charset="0"/>
                <a:ea typeface="新細明體" charset="0"/>
                <a:cs typeface="新細明體" charset="0"/>
              </a:rPr>
              <a:t>The Consummation of All Things</a:t>
            </a:r>
            <a:endParaRPr lang="en-US" sz="1400" b="1" dirty="0">
              <a:solidFill>
                <a:schemeClr val="bg1"/>
              </a:solidFill>
              <a:latin typeface="Arial" charset="0"/>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FFFFFF"/>
                </a:solidFill>
              </a:rPr>
              <a:t>Genesis 1–3</a:t>
            </a:r>
            <a:endParaRPr lang="en-US" sz="2800" b="1" i="1" u="sng" dirty="0">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FFFFFF"/>
                </a:solidFill>
              </a:rPr>
              <a:t>Revelation 20–22</a:t>
            </a:r>
            <a:endParaRPr lang="en-US" sz="2800" b="1" i="1" u="sng" dirty="0">
              <a:solidFill>
                <a:srgbClr val="FFFFFF"/>
              </a:solidFill>
              <a:latin typeface="Times New Roman" charset="0"/>
            </a:endParaRPr>
          </a:p>
        </p:txBody>
      </p:sp>
      <p:sp>
        <p:nvSpPr>
          <p:cNvPr id="18" name="Text Box 24"/>
          <p:cNvSpPr txBox="1">
            <a:spLocks noChangeArrowheads="1"/>
          </p:cNvSpPr>
          <p:nvPr/>
        </p:nvSpPr>
        <p:spPr bwMode="auto">
          <a:xfrm>
            <a:off x="250825" y="1628775"/>
            <a:ext cx="40386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FFFF00"/>
                </a:solidFill>
              </a:rPr>
              <a:t>First rest</a:t>
            </a:r>
            <a:r>
              <a:rPr lang="en-US" sz="3600" b="1" dirty="0">
                <a:solidFill>
                  <a:srgbClr val="FFFFFF"/>
                </a:solidFill>
              </a:rPr>
              <a:t> for God (2:1-3) </a:t>
            </a:r>
            <a:endParaRPr lang="en-US" sz="2800" b="1" i="1" dirty="0">
              <a:solidFill>
                <a:srgbClr val="FFFFFF"/>
              </a:solidFill>
              <a:latin typeface="Times New Roman" charset="0"/>
            </a:endParaRPr>
          </a:p>
        </p:txBody>
      </p:sp>
      <p:sp>
        <p:nvSpPr>
          <p:cNvPr id="19" name="Text Box 25"/>
          <p:cNvSpPr txBox="1">
            <a:spLocks noChangeArrowheads="1"/>
          </p:cNvSpPr>
          <p:nvPr/>
        </p:nvSpPr>
        <p:spPr bwMode="auto">
          <a:xfrm>
            <a:off x="4518025" y="1628775"/>
            <a:ext cx="4572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FFFF00"/>
                </a:solidFill>
              </a:rPr>
              <a:t>Final rest</a:t>
            </a:r>
            <a:r>
              <a:rPr lang="en-US" sz="3600" b="1" dirty="0">
                <a:solidFill>
                  <a:srgbClr val="FFFFFF"/>
                </a:solidFill>
              </a:rPr>
              <a:t> for man (14:13) </a:t>
            </a:r>
            <a:endParaRPr lang="en-US" sz="2800" b="1" i="1" dirty="0">
              <a:solidFill>
                <a:srgbClr val="FFFFFF"/>
              </a:solidFill>
              <a:latin typeface="Times New Roman" charset="0"/>
            </a:endParaRPr>
          </a:p>
        </p:txBody>
      </p:sp>
      <p:sp>
        <p:nvSpPr>
          <p:cNvPr id="9"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175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361923" name="Rectangle 2"/>
          <p:cNvSpPr>
            <a:spLocks noGrp="1" noChangeArrowheads="1"/>
          </p:cNvSpPr>
          <p:nvPr>
            <p:ph type="ctrTitle"/>
          </p:nvPr>
        </p:nvSpPr>
        <p:spPr>
          <a:xfrm>
            <a:off x="5033918" y="3225098"/>
            <a:ext cx="4110081" cy="3446122"/>
          </a:xfrm>
        </p:spPr>
        <p:txBody>
          <a:bodyPr anchor="b"/>
          <a:lstStyle/>
          <a:p>
            <a:r>
              <a:rPr lang="en-US" sz="2800" b="1" dirty="0">
                <a:effectLst>
                  <a:glow rad="177800">
                    <a:schemeClr val="tx1"/>
                  </a:glow>
                </a:effectLst>
                <a:latin typeface="Arial" charset="0"/>
                <a:ea typeface="ＭＳ Ｐゴシック" charset="0"/>
              </a:rPr>
              <a:t>"And there will be no night there—no need for lamps or sun—for the Lord God will shine on them. And they will reign forever and ever" (22:5 </a:t>
            </a:r>
            <a:r>
              <a:rPr lang="en-US" sz="2400" b="1" dirty="0">
                <a:effectLst>
                  <a:glow rad="177800">
                    <a:schemeClr val="tx1"/>
                  </a:glow>
                </a:effectLst>
                <a:latin typeface="Arial" charset="0"/>
                <a:ea typeface="ＭＳ Ｐゴシック" charset="0"/>
              </a:rPr>
              <a:t>NLT</a:t>
            </a:r>
            <a:r>
              <a:rPr lang="en-US" sz="2800" b="1" dirty="0">
                <a:effectLst>
                  <a:glow rad="177800">
                    <a:schemeClr val="tx1"/>
                  </a:glow>
                </a:effectLst>
                <a:latin typeface="Arial" charset="0"/>
                <a:ea typeface="ＭＳ Ｐゴシック" charset="0"/>
              </a:rPr>
              <a:t>).</a:t>
            </a:r>
            <a:endParaRPr lang="en-US"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7718768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3890" name="Picture 1" descr="rev 21 lion lamb in new earth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4638"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en-US" sz="3600" b="1" dirty="0">
                <a:solidFill>
                  <a:srgbClr val="FFFFFF"/>
                </a:solidFill>
                <a:effectLst>
                  <a:outerShdw blurRad="38100" dist="38100" dir="2700000" algn="tl">
                    <a:srgbClr val="000000"/>
                  </a:outerShdw>
                </a:effectLst>
                <a:latin typeface="Arial" charset="0"/>
                <a:ea typeface="新細明體" charset="0"/>
                <a:cs typeface="新細明體" charset="0"/>
              </a:rPr>
              <a:t>The Consummation of All Things</a:t>
            </a:r>
            <a:endParaRPr lang="en-US" sz="1400" b="1" dirty="0">
              <a:solidFill>
                <a:schemeClr val="bg1"/>
              </a:solidFill>
              <a:latin typeface="Arial" charset="0"/>
              <a:ea typeface="ＭＳ Ｐゴシック" charset="0"/>
              <a:cs typeface="ＭＳ Ｐゴシック" charset="0"/>
            </a:endParaRPr>
          </a:p>
        </p:txBody>
      </p:sp>
      <p:sp>
        <p:nvSpPr>
          <p:cNvPr id="5"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175</a:t>
            </a:r>
          </a:p>
        </p:txBody>
      </p:sp>
    </p:spTree>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2B15E31-4852-390F-D10C-27A9548EC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356"/>
            <a:ext cx="9144000" cy="6491287"/>
          </a:xfrm>
          <a:prstGeom prst="rect">
            <a:avLst/>
          </a:prstGeom>
          <a:noFill/>
          <a:extLst>
            <a:ext uri="{909E8E84-426E-40DD-AFC4-6F175D3DCCD1}">
              <a14:hiddenFill xmlns:a14="http://schemas.microsoft.com/office/drawing/2010/main">
                <a:solidFill>
                  <a:srgbClr val="FFFFFF"/>
                </a:solidFill>
              </a14:hiddenFill>
            </a:ext>
          </a:extLst>
        </p:spPr>
      </p:pic>
      <p:sp>
        <p:nvSpPr>
          <p:cNvPr id="295938" name="Rectangle 2"/>
          <p:cNvSpPr>
            <a:spLocks noGrp="1" noChangeArrowheads="1"/>
          </p:cNvSpPr>
          <p:nvPr>
            <p:ph type="ctrTitle"/>
          </p:nvPr>
        </p:nvSpPr>
        <p:spPr>
          <a:xfrm>
            <a:off x="3349" y="46495"/>
            <a:ext cx="4424635" cy="980728"/>
          </a:xfrm>
          <a:solidFill>
            <a:schemeClr val="tx1"/>
          </a:solidFill>
        </p:spPr>
        <p:txBody>
          <a:bodyPr/>
          <a:lstStyle/>
          <a:p>
            <a:pPr eaLnBrk="1" hangingPunct="1"/>
            <a:r>
              <a:rPr lang="en-US" sz="3600" b="1" dirty="0">
                <a:solidFill>
                  <a:schemeClr val="bg1"/>
                </a:solidFill>
                <a:latin typeface="Arial" panose="020B0604020202020204" pitchFamily="34" charset="0"/>
                <a:ea typeface="ＭＳ Ｐゴシック" charset="0"/>
                <a:cs typeface="Arial" panose="020B0604020202020204" pitchFamily="34" charset="0"/>
              </a:rPr>
              <a:t>Other Questions?</a:t>
            </a:r>
            <a:endParaRPr lang="en-US" sz="3600" b="1" dirty="0">
              <a:solidFill>
                <a:srgbClr val="CC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840359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7E0D308-F0CC-674B-84C5-F56D71712B1D}"/>
              </a:ext>
            </a:extLst>
          </p:cNvPr>
          <p:cNvGrpSpPr/>
          <p:nvPr/>
        </p:nvGrpSpPr>
        <p:grpSpPr>
          <a:xfrm>
            <a:off x="-122072" y="1533404"/>
            <a:ext cx="9374592" cy="4410198"/>
            <a:chOff x="-122072" y="1533404"/>
            <a:chExt cx="9374592" cy="4410198"/>
          </a:xfrm>
        </p:grpSpPr>
        <p:pic>
          <p:nvPicPr>
            <p:cNvPr id="295939" name="Picture 3" descr="HeavenDogs"/>
            <p:cNvPicPr>
              <a:picLocks noChangeAspect="1" noChangeArrowheads="1"/>
            </p:cNvPicPr>
            <p:nvPr/>
          </p:nvPicPr>
          <p:blipFill>
            <a:blip r:embed="rId3" cstate="screen">
              <a:extLst>
                <a:ext uri="{28A0092B-C50C-407E-A947-70E740481C1C}">
                  <a14:useLocalDpi xmlns:a14="http://schemas.microsoft.com/office/drawing/2010/main"/>
                </a:ext>
              </a:extLst>
            </a:blip>
            <a:srcRect l="27258" t="2452" r="11290" b="5188"/>
            <a:stretch>
              <a:fillRect/>
            </a:stretch>
          </p:blipFill>
          <p:spPr bwMode="auto">
            <a:xfrm rot="5400000">
              <a:off x="2360125" y="-948793"/>
              <a:ext cx="4410198" cy="9374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3F9299BF-BB55-5EF0-5ADB-EB8AC1447458}"/>
                </a:ext>
              </a:extLst>
            </p:cNvPr>
            <p:cNvSpPr/>
            <p:nvPr/>
          </p:nvSpPr>
          <p:spPr bwMode="auto">
            <a:xfrm>
              <a:off x="557785" y="1931051"/>
              <a:ext cx="648072" cy="36004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3" name="Oval 2">
              <a:extLst>
                <a:ext uri="{FF2B5EF4-FFF2-40B4-BE49-F238E27FC236}">
                  <a16:creationId xmlns:a16="http://schemas.microsoft.com/office/drawing/2014/main" id="{B77AFED4-808A-55C3-915D-07E62071D20F}"/>
                </a:ext>
              </a:extLst>
            </p:cNvPr>
            <p:cNvSpPr/>
            <p:nvPr/>
          </p:nvSpPr>
          <p:spPr bwMode="auto">
            <a:xfrm>
              <a:off x="3352800" y="2023133"/>
              <a:ext cx="1211528" cy="576064"/>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endParaRPr>
            </a:p>
          </p:txBody>
        </p:sp>
        <p:sp>
          <p:nvSpPr>
            <p:cNvPr id="10" name="Oval 9">
              <a:extLst>
                <a:ext uri="{FF2B5EF4-FFF2-40B4-BE49-F238E27FC236}">
                  <a16:creationId xmlns:a16="http://schemas.microsoft.com/office/drawing/2014/main" id="{982A375A-2143-8F78-5BD9-47E92367A0D9}"/>
                </a:ext>
              </a:extLst>
            </p:cNvPr>
            <p:cNvSpPr/>
            <p:nvPr/>
          </p:nvSpPr>
          <p:spPr bwMode="auto">
            <a:xfrm>
              <a:off x="6339433" y="1823038"/>
              <a:ext cx="760079" cy="721297"/>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endParaRPr>
            </a:p>
          </p:txBody>
        </p:sp>
        <p:sp>
          <p:nvSpPr>
            <p:cNvPr id="11" name="Oval 10">
              <a:extLst>
                <a:ext uri="{FF2B5EF4-FFF2-40B4-BE49-F238E27FC236}">
                  <a16:creationId xmlns:a16="http://schemas.microsoft.com/office/drawing/2014/main" id="{2CAEE215-0E6E-2D21-F712-0BCF0F8A4F5C}"/>
                </a:ext>
              </a:extLst>
            </p:cNvPr>
            <p:cNvSpPr/>
            <p:nvPr/>
          </p:nvSpPr>
          <p:spPr bwMode="auto">
            <a:xfrm>
              <a:off x="7124289" y="1823038"/>
              <a:ext cx="760079" cy="721297"/>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endParaRPr>
            </a:p>
          </p:txBody>
        </p:sp>
        <p:sp>
          <p:nvSpPr>
            <p:cNvPr id="12" name="Oval 11">
              <a:extLst>
                <a:ext uri="{FF2B5EF4-FFF2-40B4-BE49-F238E27FC236}">
                  <a16:creationId xmlns:a16="http://schemas.microsoft.com/office/drawing/2014/main" id="{1CA9F247-007F-A6B6-41F4-3BEFDD06A452}"/>
                </a:ext>
              </a:extLst>
            </p:cNvPr>
            <p:cNvSpPr/>
            <p:nvPr/>
          </p:nvSpPr>
          <p:spPr bwMode="auto">
            <a:xfrm>
              <a:off x="6764249" y="1844824"/>
              <a:ext cx="760079" cy="721297"/>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endParaRPr>
            </a:p>
          </p:txBody>
        </p:sp>
        <p:sp>
          <p:nvSpPr>
            <p:cNvPr id="13" name="Oval 12">
              <a:extLst>
                <a:ext uri="{FF2B5EF4-FFF2-40B4-BE49-F238E27FC236}">
                  <a16:creationId xmlns:a16="http://schemas.microsoft.com/office/drawing/2014/main" id="{825003AC-6232-E60D-C711-3FBC9FE15BEB}"/>
                </a:ext>
              </a:extLst>
            </p:cNvPr>
            <p:cNvSpPr/>
            <p:nvPr/>
          </p:nvSpPr>
          <p:spPr bwMode="auto">
            <a:xfrm>
              <a:off x="103225" y="3924517"/>
              <a:ext cx="868375" cy="872635"/>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endParaRPr>
            </a:p>
          </p:txBody>
        </p:sp>
        <p:sp>
          <p:nvSpPr>
            <p:cNvPr id="14" name="Oval 13">
              <a:extLst>
                <a:ext uri="{FF2B5EF4-FFF2-40B4-BE49-F238E27FC236}">
                  <a16:creationId xmlns:a16="http://schemas.microsoft.com/office/drawing/2014/main" id="{42FB789B-2C1B-AFFD-B45B-4EEC859BC058}"/>
                </a:ext>
              </a:extLst>
            </p:cNvPr>
            <p:cNvSpPr/>
            <p:nvPr/>
          </p:nvSpPr>
          <p:spPr bwMode="auto">
            <a:xfrm>
              <a:off x="1168281" y="3893701"/>
              <a:ext cx="868375" cy="543411"/>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endParaRPr>
            </a:p>
          </p:txBody>
        </p:sp>
        <p:sp>
          <p:nvSpPr>
            <p:cNvPr id="15" name="Oval 14">
              <a:extLst>
                <a:ext uri="{FF2B5EF4-FFF2-40B4-BE49-F238E27FC236}">
                  <a16:creationId xmlns:a16="http://schemas.microsoft.com/office/drawing/2014/main" id="{EC361479-1643-70FD-50EB-459BD84E9615}"/>
                </a:ext>
              </a:extLst>
            </p:cNvPr>
            <p:cNvSpPr/>
            <p:nvPr/>
          </p:nvSpPr>
          <p:spPr bwMode="auto">
            <a:xfrm>
              <a:off x="528041" y="3954842"/>
              <a:ext cx="1163639" cy="850849"/>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endParaRPr>
            </a:p>
          </p:txBody>
        </p:sp>
        <p:sp>
          <p:nvSpPr>
            <p:cNvPr id="16" name="Rectangle 15">
              <a:extLst>
                <a:ext uri="{FF2B5EF4-FFF2-40B4-BE49-F238E27FC236}">
                  <a16:creationId xmlns:a16="http://schemas.microsoft.com/office/drawing/2014/main" id="{76C64F7E-23A7-55CA-D8F3-820FFDA9EE77}"/>
                </a:ext>
              </a:extLst>
            </p:cNvPr>
            <p:cNvSpPr/>
            <p:nvPr/>
          </p:nvSpPr>
          <p:spPr bwMode="auto">
            <a:xfrm>
              <a:off x="3401779" y="1910575"/>
              <a:ext cx="1079981" cy="5657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endParaRPr>
            </a:p>
          </p:txBody>
        </p:sp>
        <p:sp>
          <p:nvSpPr>
            <p:cNvPr id="17" name="Rectangle 16">
              <a:extLst>
                <a:ext uri="{FF2B5EF4-FFF2-40B4-BE49-F238E27FC236}">
                  <a16:creationId xmlns:a16="http://schemas.microsoft.com/office/drawing/2014/main" id="{ED8ADBC6-4FB4-E436-C273-2585CA4170DD}"/>
                </a:ext>
              </a:extLst>
            </p:cNvPr>
            <p:cNvSpPr/>
            <p:nvPr/>
          </p:nvSpPr>
          <p:spPr bwMode="auto">
            <a:xfrm>
              <a:off x="6282139" y="3924517"/>
              <a:ext cx="2787424" cy="3211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endParaRPr>
            </a:p>
          </p:txBody>
        </p:sp>
      </p:grpSp>
      <p:sp>
        <p:nvSpPr>
          <p:cNvPr id="295938" name="Rectangle 2"/>
          <p:cNvSpPr>
            <a:spLocks noGrp="1" noChangeArrowheads="1"/>
          </p:cNvSpPr>
          <p:nvPr>
            <p:ph type="ctrTitle"/>
          </p:nvPr>
        </p:nvSpPr>
        <p:spPr>
          <a:xfrm>
            <a:off x="304800" y="0"/>
            <a:ext cx="8610600" cy="1371600"/>
          </a:xfrm>
        </p:spPr>
        <p:txBody>
          <a:bodyPr/>
          <a:lstStyle/>
          <a:p>
            <a:pPr eaLnBrk="1" hangingPunct="1"/>
            <a:r>
              <a:rPr lang="en-US" sz="4800" b="1" dirty="0">
                <a:solidFill>
                  <a:schemeClr val="bg1"/>
                </a:solidFill>
                <a:latin typeface="Arial" panose="020B0604020202020204" pitchFamily="34" charset="0"/>
                <a:ea typeface="ＭＳ Ｐゴシック" charset="0"/>
                <a:cs typeface="Arial" panose="020B0604020202020204" pitchFamily="34" charset="0"/>
              </a:rPr>
              <a:t>Lucy and Snoopy</a:t>
            </a:r>
            <a:endParaRPr lang="en-US" sz="4800" b="1" dirty="0">
              <a:solidFill>
                <a:srgbClr val="CC0000"/>
              </a:solidFill>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C7FA17A7-1EE1-4696-EB13-55B9AF2D3552}"/>
              </a:ext>
            </a:extLst>
          </p:cNvPr>
          <p:cNvSpPr txBox="1">
            <a:spLocks noChangeArrowheads="1"/>
          </p:cNvSpPr>
          <p:nvPr/>
        </p:nvSpPr>
        <p:spPr bwMode="auto">
          <a:xfrm>
            <a:off x="559734" y="1876333"/>
            <a:ext cx="720080" cy="565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HMM…</a:t>
            </a:r>
          </a:p>
        </p:txBody>
      </p:sp>
      <p:sp>
        <p:nvSpPr>
          <p:cNvPr id="5" name="Rectangle 2">
            <a:extLst>
              <a:ext uri="{FF2B5EF4-FFF2-40B4-BE49-F238E27FC236}">
                <a16:creationId xmlns:a16="http://schemas.microsoft.com/office/drawing/2014/main" id="{720ACF25-40E1-6BF0-5648-92203D38438C}"/>
              </a:ext>
            </a:extLst>
          </p:cNvPr>
          <p:cNvSpPr txBox="1">
            <a:spLocks noChangeArrowheads="1"/>
          </p:cNvSpPr>
          <p:nvPr/>
        </p:nvSpPr>
        <p:spPr bwMode="auto">
          <a:xfrm>
            <a:off x="3174139" y="1861329"/>
            <a:ext cx="1541877" cy="8475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 DON'T THINK YOUR SUBJECT IS SERIOUS ENOUGH.</a:t>
            </a:r>
          </a:p>
        </p:txBody>
      </p:sp>
      <p:sp>
        <p:nvSpPr>
          <p:cNvPr id="6" name="Rectangle 2">
            <a:extLst>
              <a:ext uri="{FF2B5EF4-FFF2-40B4-BE49-F238E27FC236}">
                <a16:creationId xmlns:a16="http://schemas.microsoft.com/office/drawing/2014/main" id="{466E8F76-B77C-17C0-E066-A1627918B96F}"/>
              </a:ext>
            </a:extLst>
          </p:cNvPr>
          <p:cNvSpPr txBox="1">
            <a:spLocks noChangeArrowheads="1"/>
          </p:cNvSpPr>
          <p:nvPr/>
        </p:nvSpPr>
        <p:spPr bwMode="auto">
          <a:xfrm>
            <a:off x="6300192" y="1823038"/>
            <a:ext cx="1692855" cy="721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YOU SHOULD WRITE SOMETHING REALLY THOUGHT-PROVOKING.</a:t>
            </a:r>
          </a:p>
        </p:txBody>
      </p:sp>
      <p:sp>
        <p:nvSpPr>
          <p:cNvPr id="7" name="Rectangle 2">
            <a:extLst>
              <a:ext uri="{FF2B5EF4-FFF2-40B4-BE49-F238E27FC236}">
                <a16:creationId xmlns:a16="http://schemas.microsoft.com/office/drawing/2014/main" id="{556AC0E6-4F7C-A867-46C6-0056EF05067A}"/>
              </a:ext>
            </a:extLst>
          </p:cNvPr>
          <p:cNvSpPr txBox="1">
            <a:spLocks noChangeArrowheads="1"/>
          </p:cNvSpPr>
          <p:nvPr/>
        </p:nvSpPr>
        <p:spPr bwMode="auto">
          <a:xfrm>
            <a:off x="71020" y="3861048"/>
            <a:ext cx="1965635" cy="893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WRITE ABOUT SOMETHING THAT HAS BEEN A PUZZLE SINCE THE WORLD BEGAN…</a:t>
            </a:r>
          </a:p>
        </p:txBody>
      </p:sp>
      <p:sp>
        <p:nvSpPr>
          <p:cNvPr id="8" name="Rectangle 2">
            <a:extLst>
              <a:ext uri="{FF2B5EF4-FFF2-40B4-BE49-F238E27FC236}">
                <a16:creationId xmlns:a16="http://schemas.microsoft.com/office/drawing/2014/main" id="{7D7423F3-B72D-BDAB-9DE1-CA3E005505AB}"/>
              </a:ext>
            </a:extLst>
          </p:cNvPr>
          <p:cNvSpPr txBox="1">
            <a:spLocks noChangeArrowheads="1"/>
          </p:cNvSpPr>
          <p:nvPr/>
        </p:nvSpPr>
        <p:spPr bwMode="auto">
          <a:xfrm>
            <a:off x="4640632" y="3933056"/>
            <a:ext cx="1242576" cy="296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(THINKING)</a:t>
            </a:r>
          </a:p>
        </p:txBody>
      </p:sp>
      <p:sp>
        <p:nvSpPr>
          <p:cNvPr id="9" name="Rectangle 2">
            <a:extLst>
              <a:ext uri="{FF2B5EF4-FFF2-40B4-BE49-F238E27FC236}">
                <a16:creationId xmlns:a16="http://schemas.microsoft.com/office/drawing/2014/main" id="{75B9EF20-C68F-ABA6-9A2B-D7388A932EE4}"/>
              </a:ext>
            </a:extLst>
          </p:cNvPr>
          <p:cNvSpPr txBox="1">
            <a:spLocks noChangeArrowheads="1"/>
          </p:cNvSpPr>
          <p:nvPr/>
        </p:nvSpPr>
        <p:spPr bwMode="auto">
          <a:xfrm>
            <a:off x="6228184" y="3831965"/>
            <a:ext cx="3024336" cy="565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ARE THERE DOGS IN HEAVEN?</a:t>
            </a:r>
          </a:p>
        </p:txBody>
      </p:sp>
    </p:spTree>
    <p:extLst>
      <p:ext uri="{BB962C8B-B14F-4D97-AF65-F5344CB8AC3E}">
        <p14:creationId xmlns:p14="http://schemas.microsoft.com/office/powerpoint/2010/main" val="155770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986"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4762"/>
          <a:stretch/>
        </p:blipFill>
        <p:spPr bwMode="auto">
          <a:xfrm>
            <a:off x="0" y="0"/>
            <a:ext cx="914400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9" name="Rectangle 2"/>
          <p:cNvSpPr>
            <a:spLocks noGrp="1" noChangeArrowheads="1"/>
          </p:cNvSpPr>
          <p:nvPr>
            <p:ph type="ctrTitle"/>
          </p:nvPr>
        </p:nvSpPr>
        <p:spPr>
          <a:xfrm>
            <a:off x="0" y="0"/>
            <a:ext cx="9144000" cy="2780928"/>
          </a:xfrm>
        </p:spPr>
        <p:txBody>
          <a:bodyPr/>
          <a:lstStyle/>
          <a:p>
            <a:pPr eaLnBrk="1" hangingPunct="1">
              <a:defRPr/>
            </a:pPr>
            <a:r>
              <a:rPr lang="en-US" sz="7200" b="1" dirty="0">
                <a:solidFill>
                  <a:srgbClr val="FFFFFF"/>
                </a:solidFill>
                <a:effectLst>
                  <a:glow rad="101600">
                    <a:schemeClr val="tx1">
                      <a:alpha val="75000"/>
                    </a:schemeClr>
                  </a:glow>
                </a:effectLst>
                <a:latin typeface="Arial" charset="0"/>
                <a:ea typeface="ＭＳ Ｐゴシック" charset="0"/>
                <a:cs typeface="ＭＳ Ｐゴシック" charset="0"/>
              </a:rPr>
              <a:t>Will there be animals in heaven?</a:t>
            </a:r>
            <a:endParaRPr lang="en-US" sz="4800" b="1" dirty="0">
              <a:solidFill>
                <a:srgbClr val="FFFFFF"/>
              </a:solidFill>
              <a:effectLst>
                <a:glow rad="101600">
                  <a:schemeClr val="tx1">
                    <a:alpha val="75000"/>
                  </a:schemeClr>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3356992"/>
            <a:ext cx="9115120" cy="3501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lnSpc>
                <a:spcPct val="80000"/>
              </a:lnSpc>
              <a:defRPr/>
            </a:pPr>
            <a:r>
              <a:rPr lang="en-US" sz="4800" b="1" dirty="0">
                <a:solidFill>
                  <a:srgbClr val="FFFFFF"/>
                </a:solidFill>
                <a:effectLst>
                  <a:glow rad="101600">
                    <a:schemeClr val="tx1">
                      <a:alpha val="75000"/>
                    </a:schemeClr>
                  </a:glow>
                </a:effectLst>
                <a:latin typeface="Arial" charset="0"/>
                <a:ea typeface="ＭＳ Ｐゴシック" charset="0"/>
                <a:cs typeface="ＭＳ Ｐゴシック" charset="0"/>
              </a:rPr>
              <a:t>Why not?  </a:t>
            </a:r>
            <a:br>
              <a:rPr lang="en-US" sz="4800" b="1" dirty="0">
                <a:solidFill>
                  <a:srgbClr val="FFFFFF"/>
                </a:solidFill>
                <a:effectLst>
                  <a:glow rad="101600">
                    <a:schemeClr val="tx1">
                      <a:alpha val="75000"/>
                    </a:schemeClr>
                  </a:glow>
                </a:effectLst>
                <a:latin typeface="Arial" charset="0"/>
                <a:ea typeface="ＭＳ Ｐゴシック" charset="0"/>
                <a:cs typeface="ＭＳ Ｐゴシック" charset="0"/>
              </a:rPr>
            </a:br>
            <a:r>
              <a:rPr lang="en-US" sz="4800" b="1" dirty="0">
                <a:solidFill>
                  <a:srgbClr val="FFFFFF"/>
                </a:solidFill>
                <a:effectLst>
                  <a:glow rad="101600">
                    <a:schemeClr val="tx1">
                      <a:alpha val="75000"/>
                    </a:schemeClr>
                  </a:glow>
                </a:effectLst>
                <a:latin typeface="Arial" charset="0"/>
                <a:ea typeface="ＭＳ Ｐゴシック" charset="0"/>
                <a:cs typeface="ＭＳ Ｐゴシック" charset="0"/>
              </a:rPr>
              <a:t>We will reign over creation, so why not over animals?  </a:t>
            </a:r>
            <a:br>
              <a:rPr lang="en-US" sz="4800" b="1" dirty="0">
                <a:solidFill>
                  <a:srgbClr val="FFFFFF"/>
                </a:solidFill>
                <a:effectLst>
                  <a:glow rad="101600">
                    <a:schemeClr val="tx1">
                      <a:alpha val="75000"/>
                    </a:schemeClr>
                  </a:glow>
                </a:effectLst>
                <a:latin typeface="Arial" charset="0"/>
                <a:ea typeface="ＭＳ Ｐゴシック" charset="0"/>
                <a:cs typeface="ＭＳ Ｐゴシック" charset="0"/>
              </a:rPr>
            </a:br>
            <a:r>
              <a:rPr lang="en-US" sz="4800" b="1" dirty="0">
                <a:solidFill>
                  <a:srgbClr val="FFFFFF"/>
                </a:solidFill>
                <a:effectLst>
                  <a:glow rad="101600">
                    <a:schemeClr val="tx1">
                      <a:alpha val="75000"/>
                    </a:schemeClr>
                  </a:glow>
                </a:effectLst>
                <a:latin typeface="Arial" charset="0"/>
                <a:ea typeface="ＭＳ Ｐゴシック" charset="0"/>
                <a:cs typeface="ＭＳ Ｐゴシック" charset="0"/>
              </a:rPr>
              <a:t>People will no longer need human rulers.</a:t>
            </a:r>
            <a:endParaRPr lang="en-US" sz="3200" b="1" dirty="0">
              <a:solidFill>
                <a:srgbClr val="FFFFFF"/>
              </a:solidFill>
              <a:effectLst>
                <a:glow rad="101600">
                  <a:schemeClr val="tx1">
                    <a:alpha val="75000"/>
                  </a:schemeClr>
                </a:glow>
              </a:effectLst>
              <a:latin typeface="Arial" charset="0"/>
              <a:ea typeface="ＭＳ Ｐゴシック" charset="0"/>
              <a:cs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0034"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3717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5410200" y="1029773"/>
            <a:ext cx="3733800" cy="5105400"/>
          </a:xfrm>
        </p:spPr>
        <p:txBody>
          <a:bodyPr/>
          <a:lstStyle/>
          <a:p>
            <a:pPr>
              <a:defRPr/>
            </a:pPr>
            <a:r>
              <a:rPr lang="en-US" sz="6600" b="1" dirty="0">
                <a:effectLst>
                  <a:glow rad="177800">
                    <a:schemeClr val="tx1"/>
                  </a:glow>
                </a:effectLst>
                <a:latin typeface="Arial" charset="0"/>
                <a:ea typeface="ＭＳ Ｐゴシック" charset="0"/>
              </a:rPr>
              <a:t>Are there animals in heaven?</a:t>
            </a:r>
            <a:endParaRPr lang="en-US" sz="66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3" descr="rev 19 Maranath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0"/>
            <a:ext cx="9113837" cy="543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1547" y="5373216"/>
            <a:ext cx="9138965" cy="1512168"/>
          </a:xfrm>
        </p:spPr>
        <p:txBody>
          <a:bodyPr/>
          <a:lstStyle/>
          <a:p>
            <a:pPr>
              <a:defRPr/>
            </a:pPr>
            <a:r>
              <a:rPr lang="en-US" sz="4800" b="1" dirty="0">
                <a:effectLst>
                  <a:glow rad="228600">
                    <a:schemeClr val="accent4">
                      <a:satMod val="175000"/>
                      <a:alpha val="40000"/>
                    </a:schemeClr>
                  </a:glow>
                </a:effectLst>
              </a:rPr>
              <a:t>Christ and his forces will return on horses (Rev. 19:11)</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4" descr="HeavenTourist"/>
          <p:cNvPicPr>
            <a:picLocks noChangeAspect="1" noChangeArrowheads="1"/>
          </p:cNvPicPr>
          <p:nvPr/>
        </p:nvPicPr>
        <p:blipFill>
          <a:blip r:embed="rId3" cstate="screen">
            <a:extLst>
              <a:ext uri="{28A0092B-C50C-407E-A947-70E740481C1C}">
                <a14:useLocalDpi xmlns:a14="http://schemas.microsoft.com/office/drawing/2010/main"/>
              </a:ext>
            </a:extLst>
          </a:blip>
          <a:srcRect l="8388" t="3477" b="52052"/>
          <a:stretch>
            <a:fillRect/>
          </a:stretch>
        </p:blipFill>
        <p:spPr bwMode="auto">
          <a:xfrm>
            <a:off x="0" y="425450"/>
            <a:ext cx="9144000" cy="627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2" name="Rectangle 2"/>
          <p:cNvSpPr>
            <a:spLocks noGrp="1" noChangeArrowheads="1"/>
          </p:cNvSpPr>
          <p:nvPr>
            <p:ph type="title"/>
          </p:nvPr>
        </p:nvSpPr>
        <p:spPr>
          <a:xfrm>
            <a:off x="457200" y="44450"/>
            <a:ext cx="8229600" cy="901700"/>
          </a:xfrm>
        </p:spPr>
        <p:txBody>
          <a:bodyPr/>
          <a:lstStyle/>
          <a:p>
            <a:pPr eaLnBrk="1" hangingPunct="1"/>
            <a:r>
              <a:rPr lang="en-US" sz="6000" b="1">
                <a:solidFill>
                  <a:srgbClr val="0000FF"/>
                </a:solidFill>
                <a:latin typeface="Aramis Regular" charset="0"/>
                <a:cs typeface="Aramis Regular" charset="0"/>
              </a:rPr>
              <a:t>Heaven is Eternal!</a:t>
            </a:r>
          </a:p>
        </p:txBody>
      </p:sp>
      <p:sp>
        <p:nvSpPr>
          <p:cNvPr id="303107" name="Rectangle 2"/>
          <p:cNvSpPr txBox="1">
            <a:spLocks noChangeArrowheads="1"/>
          </p:cNvSpPr>
          <p:nvPr/>
        </p:nvSpPr>
        <p:spPr bwMode="auto">
          <a:xfrm>
            <a:off x="0" y="6092825"/>
            <a:ext cx="9144000" cy="8651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solidFill>
                  <a:srgbClr val="0000FF"/>
                </a:solidFill>
              </a:rPr>
              <a:t>"I think he</a:t>
            </a:r>
            <a:r>
              <a:rPr lang="fr-FR" sz="3600">
                <a:solidFill>
                  <a:srgbClr val="0000FF"/>
                </a:solidFill>
              </a:rPr>
              <a:t>'</a:t>
            </a:r>
            <a:r>
              <a:rPr lang="en-US" sz="3600">
                <a:solidFill>
                  <a:srgbClr val="0000FF"/>
                </a:solidFill>
              </a:rPr>
              <a:t>s missing the whole point!"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title"/>
          </p:nvPr>
        </p:nvSpPr>
        <p:spPr>
          <a:xfrm>
            <a:off x="827088" y="274638"/>
            <a:ext cx="7489825" cy="871537"/>
          </a:xfrm>
          <a:solidFill>
            <a:srgbClr val="000090"/>
          </a:solidFill>
        </p:spPr>
        <p:txBody>
          <a:bodyPr/>
          <a:lstStyle/>
          <a:p>
            <a:pPr eaLnBrk="1" hangingPunct="1"/>
            <a:r>
              <a:rPr lang="en-US">
                <a:solidFill>
                  <a:schemeClr val="bg1"/>
                </a:solidFill>
                <a:latin typeface="Arial" charset="0"/>
              </a:rPr>
              <a:t>Heaven Never Ends!</a:t>
            </a:r>
          </a:p>
        </p:txBody>
      </p:sp>
      <p:sp>
        <p:nvSpPr>
          <p:cNvPr id="305154" name="Rectangle 3"/>
          <p:cNvSpPr>
            <a:spLocks noGrp="1" noChangeArrowheads="1"/>
          </p:cNvSpPr>
          <p:nvPr>
            <p:ph type="body" idx="1"/>
          </p:nvPr>
        </p:nvSpPr>
        <p:spPr/>
        <p:txBody>
          <a:bodyPr/>
          <a:lstStyle/>
          <a:p>
            <a:pPr eaLnBrk="1" hangingPunct="1"/>
            <a:endParaRPr lang="en-US">
              <a:latin typeface="Arial" charset="0"/>
            </a:endParaRPr>
          </a:p>
        </p:txBody>
      </p:sp>
      <p:pic>
        <p:nvPicPr>
          <p:cNvPr id="305155" name="Picture 4" descr="HeavenEternal"/>
          <p:cNvPicPr>
            <a:picLocks noChangeAspect="1" noChangeArrowheads="1"/>
          </p:cNvPicPr>
          <p:nvPr/>
        </p:nvPicPr>
        <p:blipFill>
          <a:blip r:embed="rId3" cstate="screen">
            <a:extLst>
              <a:ext uri="{28A0092B-C50C-407E-A947-70E740481C1C}">
                <a14:useLocalDpi xmlns:a14="http://schemas.microsoft.com/office/drawing/2010/main"/>
              </a:ext>
            </a:extLst>
          </a:blip>
          <a:srcRect l="7903" r="3064" b="61974"/>
          <a:stretch>
            <a:fillRect/>
          </a:stretch>
        </p:blipFill>
        <p:spPr bwMode="auto">
          <a:xfrm>
            <a:off x="152400" y="1166813"/>
            <a:ext cx="8915400" cy="538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156" name="Text Box 5"/>
          <p:cNvSpPr txBox="1">
            <a:spLocks noChangeArrowheads="1"/>
          </p:cNvSpPr>
          <p:nvPr/>
        </p:nvSpPr>
        <p:spPr bwMode="auto">
          <a:xfrm>
            <a:off x="8366125"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188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8229600" cy="990600"/>
          </a:xfrm>
          <a:solidFill>
            <a:schemeClr val="bg2"/>
          </a:solidFill>
          <a:effectLst>
            <a:outerShdw blurRad="63500" dist="38099" dir="2700000" algn="ctr" rotWithShape="0">
              <a:schemeClr val="bg2">
                <a:alpha val="75000"/>
              </a:schemeClr>
            </a:outerShdw>
          </a:effectLst>
        </p:spPr>
        <p:txBody>
          <a:bodyPr/>
          <a:lstStyle/>
          <a:p>
            <a:pPr eaLnBrk="1" hangingPunct="1">
              <a:defRPr/>
            </a:pPr>
            <a:r>
              <a:rPr lang="en-US" dirty="0">
                <a:latin typeface="Arial" charset="0"/>
              </a:rPr>
              <a:t>Terminology for </a:t>
            </a:r>
            <a:r>
              <a:rPr lang="en-US" altLang="ja-JP" dirty="0">
                <a:latin typeface="Arial" charset="0"/>
              </a:rPr>
              <a:t>"</a:t>
            </a:r>
            <a:r>
              <a:rPr lang="en-US" dirty="0">
                <a:latin typeface="Arial" charset="0"/>
              </a:rPr>
              <a:t>Heaven(s)</a:t>
            </a:r>
            <a:r>
              <a:rPr lang="en-US" altLang="ja-JP" dirty="0">
                <a:latin typeface="Arial" charset="0"/>
              </a:rPr>
              <a:t>"</a:t>
            </a:r>
            <a:endParaRPr lang="en-US" dirty="0">
              <a:latin typeface="Arial" charset="0"/>
            </a:endParaRPr>
          </a:p>
        </p:txBody>
      </p:sp>
      <p:sp>
        <p:nvSpPr>
          <p:cNvPr id="26627" name="Rectangle 3"/>
          <p:cNvSpPr>
            <a:spLocks noGrp="1" noChangeArrowheads="1"/>
          </p:cNvSpPr>
          <p:nvPr>
            <p:ph type="body" idx="1"/>
          </p:nvPr>
        </p:nvSpPr>
        <p:spPr>
          <a:xfrm>
            <a:off x="179388" y="3860800"/>
            <a:ext cx="8964612" cy="2819400"/>
          </a:xfrm>
          <a:effectLst/>
        </p:spPr>
        <p:txBody>
          <a:bodyPr/>
          <a:lstStyle/>
          <a:p>
            <a:pPr eaLnBrk="1" hangingPunct="1">
              <a:defRPr/>
            </a:pPr>
            <a:r>
              <a:rPr lang="en-US" sz="3600" b="1" dirty="0">
                <a:effectLst>
                  <a:outerShdw blurRad="50800" dist="76200" dir="2700000" algn="tl" rotWithShape="0">
                    <a:srgbClr val="000000">
                      <a:alpha val="97000"/>
                    </a:srgbClr>
                  </a:outerShdw>
                </a:effectLst>
                <a:ea typeface="+mn-ea"/>
                <a:cs typeface="+mn-cs"/>
              </a:rPr>
              <a:t>Atmosphere (Gen. 1:6-8)</a:t>
            </a:r>
          </a:p>
          <a:p>
            <a:pPr eaLnBrk="1" hangingPunct="1">
              <a:defRPr/>
            </a:pPr>
            <a:r>
              <a:rPr lang="en-US" sz="3600" b="1" dirty="0">
                <a:effectLst>
                  <a:outerShdw blurRad="50800" dist="76200" dir="2700000" algn="tl" rotWithShape="0">
                    <a:srgbClr val="000000">
                      <a:alpha val="97000"/>
                    </a:srgbClr>
                  </a:outerShdw>
                </a:effectLst>
                <a:ea typeface="+mn-ea"/>
                <a:cs typeface="+mn-cs"/>
              </a:rPr>
              <a:t>Outer Space (Gen. 1:1, 14)</a:t>
            </a:r>
          </a:p>
          <a:p>
            <a:pPr eaLnBrk="1" hangingPunct="1">
              <a:defRPr/>
            </a:pPr>
            <a:r>
              <a:rPr lang="en-US" sz="3600" b="1" dirty="0">
                <a:effectLst>
                  <a:outerShdw blurRad="50800" dist="76200" dir="2700000" algn="tl" rotWithShape="0">
                    <a:srgbClr val="000000">
                      <a:alpha val="97000"/>
                    </a:srgbClr>
                  </a:outerShdw>
                </a:effectLst>
                <a:ea typeface="+mn-ea"/>
                <a:cs typeface="+mn-cs"/>
              </a:rPr>
              <a:t>Abode of God &amp; Saints (2 Cor. 12:2)</a:t>
            </a:r>
          </a:p>
          <a:p>
            <a:pPr eaLnBrk="1" hangingPunct="1">
              <a:defRPr/>
            </a:pPr>
            <a:r>
              <a:rPr lang="en-US" sz="3600" b="1" dirty="0">
                <a:effectLst>
                  <a:outerShdw blurRad="50800" dist="76200" dir="2700000" algn="tl" rotWithShape="0">
                    <a:srgbClr val="000000">
                      <a:alpha val="97000"/>
                    </a:srgbClr>
                  </a:outerShdw>
                </a:effectLst>
                <a:ea typeface="+mn-ea"/>
                <a:cs typeface="+mn-cs"/>
              </a:rPr>
              <a:t>Millennium (Isa. 65:17; 66:22)</a:t>
            </a:r>
          </a:p>
        </p:txBody>
      </p:sp>
      <p:sp>
        <p:nvSpPr>
          <p:cNvPr id="26628" name="Text Box 4"/>
          <p:cNvSpPr txBox="1">
            <a:spLocks noChangeArrowheads="1"/>
          </p:cNvSpPr>
          <p:nvPr/>
        </p:nvSpPr>
        <p:spPr bwMode="auto">
          <a:xfrm>
            <a:off x="8375650" y="7620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a:ea typeface="ＭＳ Ｐゴシック" charset="-128"/>
                <a:cs typeface="ＭＳ Ｐゴシック" charset="-128"/>
              </a:rPr>
              <a:t>175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26627">
                                            <p:txEl>
                                              <p:pRg st="3" end="3"/>
                                            </p:txEl>
                                          </p:spTgt>
                                        </p:tgtEl>
                                        <p:attrNameLst>
                                          <p:attrName>style.visibility</p:attrName>
                                        </p:attrNameLst>
                                      </p:cBhvr>
                                      <p:to>
                                        <p:strVal val="visible"/>
                                      </p:to>
                                    </p:set>
                                    <p:anim calcmode="lin" valueType="num">
                                      <p:cBhvr additive="base">
                                        <p:cTn id="25" dur="50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266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3919" y="0"/>
            <a:ext cx="4076700" cy="6858000"/>
          </a:xfrm>
          <a:prstGeom prst="rect">
            <a:avLst/>
          </a:prstGeom>
        </p:spPr>
      </p:pic>
      <p:sp>
        <p:nvSpPr>
          <p:cNvPr id="1361923" name="Rectangle 2"/>
          <p:cNvSpPr>
            <a:spLocks noGrp="1" noChangeArrowheads="1"/>
          </p:cNvSpPr>
          <p:nvPr>
            <p:ph type="ctrTitle"/>
          </p:nvPr>
        </p:nvSpPr>
        <p:spPr>
          <a:xfrm>
            <a:off x="0" y="21180"/>
            <a:ext cx="4660881" cy="2917518"/>
          </a:xfrm>
        </p:spPr>
        <p:txBody>
          <a:bodyPr/>
          <a:lstStyle/>
          <a:p>
            <a:r>
              <a:rPr lang="en-US" sz="4000" b="1" dirty="0">
                <a:effectLst>
                  <a:glow rad="177800">
                    <a:schemeClr val="tx1"/>
                  </a:glow>
                </a:effectLst>
                <a:latin typeface="Arial" charset="0"/>
                <a:ea typeface="ＭＳ Ｐゴシック" charset="0"/>
              </a:rPr>
              <a:t>Christ encourages us to live as if he can come any moment (22:7-17).</a:t>
            </a:r>
            <a:endParaRPr lang="en-US" sz="54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21769" y="3573757"/>
            <a:ext cx="7324559" cy="821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indent="-360363" algn="l" defTabSz="457200">
              <a:buFont typeface="Arial"/>
              <a:buChar char="•"/>
            </a:pPr>
            <a:r>
              <a:rPr lang="en-US" sz="3600" b="1" dirty="0">
                <a:solidFill>
                  <a:srgbClr val="FFFFFF"/>
                </a:solidFill>
                <a:effectLst>
                  <a:glow rad="177800">
                    <a:srgbClr val="000000"/>
                  </a:glow>
                </a:effectLst>
                <a:latin typeface="Arial" charset="0"/>
                <a:ea typeface="ＭＳ Ｐゴシック" charset="0"/>
              </a:rPr>
              <a:t>"I am coming soon!" (22:7)</a:t>
            </a:r>
            <a:endParaRPr lang="en-US" sz="3600" b="1" dirty="0">
              <a:solidFill>
                <a:srgbClr val="CC0000"/>
              </a:solidFill>
              <a:effectLst>
                <a:glow rad="177800">
                  <a:srgbClr val="000000"/>
                </a:glow>
              </a:effectLst>
              <a:latin typeface="Arial" charset="0"/>
              <a:ea typeface="ＭＳ Ｐゴシック" charset="0"/>
            </a:endParaRPr>
          </a:p>
        </p:txBody>
      </p:sp>
      <p:sp>
        <p:nvSpPr>
          <p:cNvPr id="3" name="Rectangle 2"/>
          <p:cNvSpPr/>
          <p:nvPr/>
        </p:nvSpPr>
        <p:spPr>
          <a:xfrm rot="20639860">
            <a:off x="6015551" y="2967334"/>
            <a:ext cx="3134692" cy="1015663"/>
          </a:xfrm>
          <a:prstGeom prst="rect">
            <a:avLst/>
          </a:prstGeom>
          <a:noFill/>
        </p:spPr>
        <p:txBody>
          <a:bodyPr wrap="none" lIns="91440" tIns="45720" rIns="91440" bIns="45720">
            <a:spAutoFit/>
          </a:bodyPr>
          <a:lstStyle/>
          <a:p>
            <a:pPr algn="ctr" defTabSz="457200" eaLnBrk="1" fontAlgn="auto" hangingPunct="1">
              <a:spcBef>
                <a:spcPts val="0"/>
              </a:spcBef>
              <a:spcAft>
                <a:spcPts val="0"/>
              </a:spcAft>
            </a:pPr>
            <a:r>
              <a:rPr lang="en-US" sz="6000" b="1"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latin typeface="Times New Roman"/>
                <a:ea typeface="+mn-ea"/>
                <a:cs typeface="+mn-cs"/>
              </a:rPr>
              <a:t>Blessing!</a:t>
            </a:r>
          </a:p>
        </p:txBody>
      </p:sp>
      <p:sp>
        <p:nvSpPr>
          <p:cNvPr id="8" name="Rectangle 2"/>
          <p:cNvSpPr txBox="1">
            <a:spLocks noChangeArrowheads="1"/>
          </p:cNvSpPr>
          <p:nvPr/>
        </p:nvSpPr>
        <p:spPr bwMode="auto">
          <a:xfrm>
            <a:off x="1197609" y="4458969"/>
            <a:ext cx="6926544" cy="21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30188" indent="-230188" algn="l" defTabSz="457200"/>
            <a:r>
              <a:rPr lang="en-US" sz="3600" b="1" dirty="0">
                <a:solidFill>
                  <a:srgbClr val="FFFFFF"/>
                </a:solidFill>
                <a:effectLst>
                  <a:glow rad="177800">
                    <a:srgbClr val="000000"/>
                  </a:glow>
                </a:effectLst>
                <a:latin typeface="Arial" charset="0"/>
                <a:ea typeface="ＭＳ Ｐゴシック" charset="0"/>
              </a:rPr>
              <a:t>"Look, I am coming soon! Blessed are those who obey the words of prophecy written in this book" (NLT).</a:t>
            </a:r>
            <a:endParaRPr lang="en-US" sz="3600" b="1" dirty="0">
              <a:solidFill>
                <a:srgbClr val="CC0000"/>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88117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7457"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7458" name="Rectangle 3"/>
          <p:cNvSpPr>
            <a:spLocks noGrp="1" noChangeArrowheads="1"/>
          </p:cNvSpPr>
          <p:nvPr>
            <p:ph type="title" idx="4294967295"/>
          </p:nvPr>
        </p:nvSpPr>
        <p:spPr>
          <a:xfrm>
            <a:off x="0" y="333375"/>
            <a:ext cx="9144000" cy="1143000"/>
          </a:xfrm>
        </p:spPr>
        <p:txBody>
          <a:bodyPr/>
          <a:lstStyle/>
          <a:p>
            <a:r>
              <a:rPr lang="en-US" altLang="ja-JP" sz="4800" b="1" dirty="0">
                <a:latin typeface="Arial" charset="0"/>
                <a:ea typeface="ＭＳ Ｐゴシック" charset="0"/>
              </a:rPr>
              <a:t>"We will rise to meet Him" </a:t>
            </a:r>
            <a:br>
              <a:rPr lang="en-US" altLang="ja-JP" sz="4800" b="1" dirty="0">
                <a:latin typeface="Arial" charset="0"/>
                <a:ea typeface="ＭＳ Ｐゴシック" charset="0"/>
              </a:rPr>
            </a:br>
            <a:r>
              <a:rPr lang="en-US" altLang="ja-JP" sz="4800" b="1" dirty="0">
                <a:latin typeface="Arial" charset="0"/>
                <a:ea typeface="ＭＳ Ｐゴシック" charset="0"/>
              </a:rPr>
              <a:t>(1 Thess. 4:17)</a:t>
            </a:r>
            <a:endParaRPr lang="en-US" sz="4800" b="1" dirty="0">
              <a:latin typeface="Arial" charset="0"/>
              <a:ea typeface="ＭＳ Ｐゴシック" charset="0"/>
            </a:endParaRPr>
          </a:p>
        </p:txBody>
      </p:sp>
      <p:sp>
        <p:nvSpPr>
          <p:cNvPr id="5" name="Rectangle 3"/>
          <p:cNvSpPr txBox="1">
            <a:spLocks noChangeArrowheads="1"/>
          </p:cNvSpPr>
          <p:nvPr/>
        </p:nvSpPr>
        <p:spPr bwMode="auto">
          <a:xfrm>
            <a:off x="0" y="5939657"/>
            <a:ext cx="9144000" cy="916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altLang="ja-JP" b="1" dirty="0">
                <a:solidFill>
                  <a:srgbClr val="FFFFFF"/>
                </a:solidFill>
                <a:effectLst>
                  <a:glow rad="254000">
                    <a:srgbClr val="000000"/>
                  </a:glow>
                </a:effectLst>
                <a:latin typeface="Arial" charset="0"/>
                <a:ea typeface="ＭＳ Ｐゴシック" charset="0"/>
              </a:rPr>
              <a:t>Imminency = "at any moment"</a:t>
            </a:r>
            <a:endParaRPr lang="en-US" b="1" dirty="0">
              <a:solidFill>
                <a:srgbClr val="FFFFFF"/>
              </a:solidFill>
              <a:effectLst>
                <a:glow rad="254000">
                  <a:srgbClr val="000000"/>
                </a:glow>
              </a:effectLst>
              <a:latin typeface="Arial" charset="0"/>
              <a:ea typeface="ＭＳ Ｐゴシック" charset="0"/>
            </a:endParaRPr>
          </a:p>
        </p:txBody>
      </p:sp>
      <p:sp>
        <p:nvSpPr>
          <p:cNvPr id="6" name="Rectangle 3"/>
          <p:cNvSpPr txBox="1">
            <a:spLocks noChangeArrowheads="1"/>
          </p:cNvSpPr>
          <p:nvPr/>
        </p:nvSpPr>
        <p:spPr bwMode="auto">
          <a:xfrm>
            <a:off x="0" y="3260242"/>
            <a:ext cx="9144000" cy="916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altLang="ja-JP" b="1" i="1" dirty="0" err="1">
                <a:solidFill>
                  <a:srgbClr val="FFFFFF"/>
                </a:solidFill>
                <a:effectLst>
                  <a:glow rad="254000">
                    <a:srgbClr val="000000"/>
                  </a:glow>
                </a:effectLst>
                <a:latin typeface="Arial" charset="0"/>
                <a:ea typeface="ＭＳ Ｐゴシック" charset="0"/>
              </a:rPr>
              <a:t>tachus</a:t>
            </a:r>
            <a:r>
              <a:rPr lang="en-US" altLang="ja-JP" b="1" dirty="0">
                <a:solidFill>
                  <a:srgbClr val="FFFFFF"/>
                </a:solidFill>
                <a:effectLst>
                  <a:glow rad="254000">
                    <a:srgbClr val="000000"/>
                  </a:glow>
                </a:effectLst>
                <a:latin typeface="Arial" charset="0"/>
                <a:ea typeface="ＭＳ Ｐゴシック" charset="0"/>
              </a:rPr>
              <a:t> = "</a:t>
            </a:r>
            <a:r>
              <a:rPr lang="en-US" altLang="ja-JP" b="1" dirty="0">
                <a:solidFill>
                  <a:srgbClr val="FFFF00"/>
                </a:solidFill>
                <a:effectLst>
                  <a:glow rad="254000">
                    <a:srgbClr val="000000"/>
                  </a:glow>
                </a:effectLst>
                <a:latin typeface="Arial" charset="0"/>
                <a:ea typeface="ＭＳ Ｐゴシック" charset="0"/>
              </a:rPr>
              <a:t>soon</a:t>
            </a:r>
            <a:r>
              <a:rPr lang="en-US" altLang="ja-JP" b="1" dirty="0">
                <a:solidFill>
                  <a:srgbClr val="FFFFFF"/>
                </a:solidFill>
                <a:effectLst>
                  <a:glow rad="254000">
                    <a:srgbClr val="000000"/>
                  </a:glow>
                </a:effectLst>
                <a:latin typeface="Arial" charset="0"/>
                <a:ea typeface="ＭＳ Ｐゴシック" charset="0"/>
              </a:rPr>
              <a:t>" (NLT)?</a:t>
            </a:r>
            <a:endParaRPr lang="en-US" b="1" dirty="0">
              <a:solidFill>
                <a:srgbClr val="FFFFFF"/>
              </a:solidFill>
              <a:effectLst>
                <a:glow rad="254000">
                  <a:srgbClr val="000000"/>
                </a:glow>
              </a:effectLst>
              <a:latin typeface="Arial" charset="0"/>
              <a:ea typeface="ＭＳ Ｐゴシック" charset="0"/>
            </a:endParaRPr>
          </a:p>
        </p:txBody>
      </p:sp>
    </p:spTree>
    <p:extLst>
      <p:ext uri="{BB962C8B-B14F-4D97-AF65-F5344CB8AC3E}">
        <p14:creationId xmlns:p14="http://schemas.microsoft.com/office/powerpoint/2010/main" val="164302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a:effectLst>
                  <a:glow rad="165100">
                    <a:schemeClr val="tx1"/>
                  </a:glow>
                </a:effectLst>
                <a:latin typeface="Arial" charset="0"/>
                <a:cs typeface="+mj-cs"/>
              </a:rPr>
              <a:t>Jesus Wins!</a:t>
            </a: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a:effectLst>
                  <a:glow rad="165100">
                    <a:srgbClr val="000000"/>
                  </a:glow>
                </a:effectLst>
                <a:latin typeface="Arial" charset="0"/>
                <a:cs typeface="Geneva"/>
              </a:rPr>
              <a:t>Series on Revelation</a:t>
            </a:r>
          </a:p>
        </p:txBody>
      </p:sp>
      <p:sp>
        <p:nvSpPr>
          <p:cNvPr id="6" name="Rectangle 3"/>
          <p:cNvSpPr txBox="1">
            <a:spLocks noChangeArrowheads="1"/>
          </p:cNvSpPr>
          <p:nvPr/>
        </p:nvSpPr>
        <p:spPr bwMode="auto">
          <a:xfrm>
            <a:off x="30284" y="3485904"/>
            <a:ext cx="9144000" cy="140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altLang="ja-JP" b="1" i="1" dirty="0" err="1">
                <a:solidFill>
                  <a:srgbClr val="FFFFFF"/>
                </a:solidFill>
                <a:effectLst>
                  <a:glow rad="254000">
                    <a:srgbClr val="000000"/>
                  </a:glow>
                </a:effectLst>
                <a:latin typeface="Arial" charset="0"/>
                <a:ea typeface="ＭＳ Ｐゴシック" charset="0"/>
              </a:rPr>
              <a:t>tachus</a:t>
            </a:r>
            <a:r>
              <a:rPr lang="en-US" altLang="ja-JP" b="1" dirty="0">
                <a:solidFill>
                  <a:srgbClr val="FFFFFF"/>
                </a:solidFill>
                <a:effectLst>
                  <a:glow rad="254000">
                    <a:srgbClr val="000000"/>
                  </a:glow>
                </a:effectLst>
                <a:latin typeface="Arial" charset="0"/>
                <a:ea typeface="ＭＳ Ｐゴシック" charset="0"/>
              </a:rPr>
              <a:t> = "</a:t>
            </a:r>
            <a:r>
              <a:rPr lang="en-US" altLang="ja-JP" b="1" dirty="0">
                <a:solidFill>
                  <a:srgbClr val="FFFF00"/>
                </a:solidFill>
                <a:effectLst>
                  <a:glow rad="254000">
                    <a:srgbClr val="000000"/>
                  </a:glow>
                </a:effectLst>
                <a:latin typeface="Arial" charset="0"/>
                <a:ea typeface="ＭＳ Ｐゴシック" charset="0"/>
              </a:rPr>
              <a:t>quick</a:t>
            </a:r>
            <a:r>
              <a:rPr lang="en-US" altLang="ja-JP" b="1" dirty="0">
                <a:solidFill>
                  <a:srgbClr val="FFFFFF"/>
                </a:solidFill>
                <a:effectLst>
                  <a:glow rad="254000">
                    <a:srgbClr val="000000"/>
                  </a:glow>
                </a:effectLst>
                <a:latin typeface="Arial" charset="0"/>
                <a:ea typeface="ＭＳ Ｐゴシック" charset="0"/>
              </a:rPr>
              <a:t>, swift, speedy" (BADG; NAU)?</a:t>
            </a:r>
            <a:endParaRPr lang="en-US" b="1" dirty="0">
              <a:solidFill>
                <a:srgbClr val="FFFFFF"/>
              </a:solidFill>
              <a:effectLst>
                <a:glow rad="254000">
                  <a:srgbClr val="000000"/>
                </a:glow>
              </a:effectLst>
              <a:latin typeface="Arial" charset="0"/>
              <a:ea typeface="ＭＳ Ｐゴシック" charset="0"/>
            </a:endParaRPr>
          </a:p>
        </p:txBody>
      </p:sp>
    </p:spTree>
    <p:extLst>
      <p:ext uri="{BB962C8B-B14F-4D97-AF65-F5344CB8AC3E}">
        <p14:creationId xmlns:p14="http://schemas.microsoft.com/office/powerpoint/2010/main" val="1776757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3919" y="0"/>
            <a:ext cx="4076700" cy="6858000"/>
          </a:xfrm>
          <a:prstGeom prst="rect">
            <a:avLst/>
          </a:prstGeom>
        </p:spPr>
      </p:pic>
      <p:sp>
        <p:nvSpPr>
          <p:cNvPr id="1361923" name="Rectangle 2"/>
          <p:cNvSpPr>
            <a:spLocks noGrp="1" noChangeArrowheads="1"/>
          </p:cNvSpPr>
          <p:nvPr>
            <p:ph type="ctrTitle"/>
          </p:nvPr>
        </p:nvSpPr>
        <p:spPr>
          <a:xfrm>
            <a:off x="0" y="21180"/>
            <a:ext cx="4660881" cy="2917518"/>
          </a:xfrm>
        </p:spPr>
        <p:txBody>
          <a:bodyPr/>
          <a:lstStyle/>
          <a:p>
            <a:r>
              <a:rPr lang="en-US" sz="4000" b="1" dirty="0">
                <a:effectLst>
                  <a:glow rad="177800">
                    <a:schemeClr val="tx1"/>
                  </a:glow>
                </a:effectLst>
                <a:latin typeface="Arial" charset="0"/>
                <a:ea typeface="ＭＳ Ｐゴシック" charset="0"/>
              </a:rPr>
              <a:t>Christ encourages us to live as if he can come any moment (22:7-17).</a:t>
            </a:r>
            <a:endParaRPr lang="en-US" sz="54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21769" y="3573756"/>
            <a:ext cx="7324559" cy="3284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30188" indent="-230188" algn="l" defTabSz="457200">
              <a:buFont typeface="Arial"/>
              <a:buChar char="•"/>
            </a:pPr>
            <a:r>
              <a:rPr lang="en-US" sz="3600" b="1" dirty="0">
                <a:solidFill>
                  <a:srgbClr val="FFFFFF"/>
                </a:solidFill>
                <a:effectLst>
                  <a:glow rad="177800">
                    <a:srgbClr val="000000"/>
                  </a:glow>
                </a:effectLst>
                <a:latin typeface="Arial" charset="0"/>
                <a:ea typeface="ＭＳ Ｐゴシック" charset="0"/>
              </a:rPr>
              <a:t>"I am coming soon!" (22:7)</a:t>
            </a:r>
          </a:p>
          <a:p>
            <a:pPr marL="230188" indent="-230188" algn="l" defTabSz="457200">
              <a:buFont typeface="Arial"/>
              <a:buChar char="•"/>
            </a:pPr>
            <a:r>
              <a:rPr lang="en-US" sz="3600" b="1" dirty="0">
                <a:solidFill>
                  <a:srgbClr val="FFFFFF"/>
                </a:solidFill>
                <a:effectLst>
                  <a:glow rad="177800">
                    <a:srgbClr val="000000"/>
                  </a:glow>
                </a:effectLst>
                <a:latin typeface="Arial" charset="0"/>
                <a:ea typeface="ＭＳ Ｐゴシック" charset="0"/>
              </a:rPr>
              <a:t>"I am coming soon!" (22:12)</a:t>
            </a:r>
          </a:p>
        </p:txBody>
      </p:sp>
      <p:sp>
        <p:nvSpPr>
          <p:cNvPr id="3" name="Rectangle 2"/>
          <p:cNvSpPr/>
          <p:nvPr/>
        </p:nvSpPr>
        <p:spPr>
          <a:xfrm rot="20639860">
            <a:off x="6073271" y="2851870"/>
            <a:ext cx="3134692" cy="1015663"/>
          </a:xfrm>
          <a:prstGeom prst="rect">
            <a:avLst/>
          </a:prstGeom>
          <a:noFill/>
        </p:spPr>
        <p:txBody>
          <a:bodyPr wrap="none" lIns="91440" tIns="45720" rIns="91440" bIns="45720">
            <a:spAutoFit/>
          </a:bodyPr>
          <a:lstStyle/>
          <a:p>
            <a:pPr algn="ctr" defTabSz="457200" eaLnBrk="1" fontAlgn="auto" hangingPunct="1">
              <a:spcBef>
                <a:spcPts val="0"/>
              </a:spcBef>
              <a:spcAft>
                <a:spcPts val="0"/>
              </a:spcAft>
            </a:pPr>
            <a:r>
              <a:rPr lang="en-US" sz="6000" b="1"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latin typeface="Times New Roman"/>
                <a:ea typeface="+mn-ea"/>
                <a:cs typeface="+mn-cs"/>
              </a:rPr>
              <a:t>Blessing!</a:t>
            </a:r>
          </a:p>
        </p:txBody>
      </p:sp>
      <p:sp>
        <p:nvSpPr>
          <p:cNvPr id="6" name="Rectangle 5"/>
          <p:cNvSpPr/>
          <p:nvPr/>
        </p:nvSpPr>
        <p:spPr>
          <a:xfrm rot="20639860">
            <a:off x="6251347" y="3627296"/>
            <a:ext cx="3047905" cy="1015663"/>
          </a:xfrm>
          <a:prstGeom prst="rect">
            <a:avLst/>
          </a:prstGeom>
          <a:noFill/>
        </p:spPr>
        <p:txBody>
          <a:bodyPr wrap="none" lIns="91440" tIns="45720" rIns="91440" bIns="45720">
            <a:spAutoFit/>
          </a:bodyPr>
          <a:lstStyle/>
          <a:p>
            <a:pPr algn="ctr" defTabSz="457200" eaLnBrk="1" fontAlgn="auto" hangingPunct="1">
              <a:spcBef>
                <a:spcPts val="0"/>
              </a:spcBef>
              <a:spcAft>
                <a:spcPts val="0"/>
              </a:spcAft>
            </a:pPr>
            <a:r>
              <a:rPr lang="en-US" sz="6000" b="1"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latin typeface="Times New Roman"/>
                <a:ea typeface="+mn-ea"/>
                <a:cs typeface="+mn-cs"/>
              </a:rPr>
              <a:t>Reward!</a:t>
            </a:r>
          </a:p>
        </p:txBody>
      </p:sp>
    </p:spTree>
    <p:extLst>
      <p:ext uri="{BB962C8B-B14F-4D97-AF65-F5344CB8AC3E}">
        <p14:creationId xmlns:p14="http://schemas.microsoft.com/office/powerpoint/2010/main" val="124503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72872" cy="6891374"/>
          </a:xfrm>
          <a:prstGeom prst="rect">
            <a:avLst/>
          </a:prstGeom>
        </p:spPr>
      </p:pic>
      <p:sp>
        <p:nvSpPr>
          <p:cNvPr id="1361923" name="Rectangle 2"/>
          <p:cNvSpPr>
            <a:spLocks noGrp="1" noChangeArrowheads="1"/>
          </p:cNvSpPr>
          <p:nvPr>
            <p:ph type="ctrTitle"/>
          </p:nvPr>
        </p:nvSpPr>
        <p:spPr>
          <a:xfrm>
            <a:off x="0" y="3187740"/>
            <a:ext cx="2839571" cy="2141763"/>
          </a:xfrm>
        </p:spPr>
        <p:txBody>
          <a:bodyPr anchor="t"/>
          <a:lstStyle/>
          <a:p>
            <a:r>
              <a:rPr lang="en-US" b="1" dirty="0">
                <a:effectLst>
                  <a:glow rad="177800">
                    <a:schemeClr val="tx1"/>
                  </a:glow>
                </a:effectLst>
                <a:latin typeface="Arial" charset="0"/>
                <a:ea typeface="ＭＳ Ｐゴシック" charset="0"/>
              </a:rPr>
              <a:t>I</a:t>
            </a:r>
            <a:r>
              <a:rPr lang="fr-FR" b="1" dirty="0">
                <a:effectLst>
                  <a:glow rad="177800">
                    <a:schemeClr val="tx1"/>
                  </a:glow>
                </a:effectLst>
                <a:latin typeface="Arial" charset="0"/>
                <a:ea typeface="ＭＳ Ｐゴシック" charset="0"/>
              </a:rPr>
              <a:t>'</a:t>
            </a:r>
            <a:r>
              <a:rPr lang="en-US" b="1" dirty="0">
                <a:effectLst>
                  <a:glow rad="177800">
                    <a:schemeClr val="tx1"/>
                  </a:glow>
                </a:effectLst>
                <a:latin typeface="Arial" charset="0"/>
                <a:ea typeface="ＭＳ Ｐゴシック" charset="0"/>
              </a:rPr>
              <a:t>m Coming!</a:t>
            </a:r>
            <a:br>
              <a:rPr lang="en-US"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(22:12-13 </a:t>
            </a:r>
            <a:r>
              <a:rPr lang="en-US" sz="2400" b="1" dirty="0">
                <a:effectLst>
                  <a:glow rad="177800">
                    <a:schemeClr val="tx1"/>
                  </a:glow>
                </a:effectLst>
                <a:latin typeface="Arial" charset="0"/>
                <a:ea typeface="ＭＳ Ｐゴシック" charset="0"/>
              </a:rPr>
              <a:t>NLT</a:t>
            </a:r>
            <a:r>
              <a:rPr lang="en-US" sz="2800" b="1" dirty="0">
                <a:effectLst>
                  <a:glow rad="177800">
                    <a:schemeClr val="tx1"/>
                  </a:glow>
                </a:effectLst>
                <a:latin typeface="Arial" charset="0"/>
                <a:ea typeface="ＭＳ Ｐゴシック" charset="0"/>
              </a:rPr>
              <a:t>)</a:t>
            </a:r>
            <a:endParaRPr lang="en-US" sz="28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3199362" y="59736"/>
            <a:ext cx="5973509" cy="3003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en-US" sz="2800" b="1" dirty="0">
                <a:solidFill>
                  <a:srgbClr val="FFFFFF"/>
                </a:solidFill>
                <a:effectLst>
                  <a:glow rad="177800">
                    <a:srgbClr val="000000"/>
                  </a:glow>
                </a:effectLst>
                <a:latin typeface="Arial" charset="0"/>
                <a:ea typeface="ＭＳ Ｐゴシック" charset="0"/>
              </a:rPr>
              <a:t>"Look, I am coming soon, bringing my reward with me to repay all people according to their deeds. </a:t>
            </a:r>
            <a:r>
              <a:rPr lang="en-US" sz="2800" b="1" baseline="30000" dirty="0">
                <a:solidFill>
                  <a:srgbClr val="FFFFFF"/>
                </a:solidFill>
                <a:effectLst>
                  <a:glow rad="177800">
                    <a:srgbClr val="000000"/>
                  </a:glow>
                </a:effectLst>
                <a:latin typeface="Arial" charset="0"/>
                <a:ea typeface="ＭＳ Ｐゴシック" charset="0"/>
              </a:rPr>
              <a:t>13</a:t>
            </a:r>
            <a:r>
              <a:rPr lang="en-US" sz="2800" b="1" dirty="0">
                <a:solidFill>
                  <a:srgbClr val="FFFFFF"/>
                </a:solidFill>
                <a:effectLst>
                  <a:glow rad="177800">
                    <a:srgbClr val="000000"/>
                  </a:glow>
                </a:effectLst>
                <a:latin typeface="Arial" charset="0"/>
                <a:ea typeface="ＭＳ Ｐゴシック" charset="0"/>
              </a:rPr>
              <a:t>I am the Alpha and the Omega, the First and the Last, the Beginning and the End."</a:t>
            </a:r>
            <a:endParaRPr lang="en-US" sz="2800" b="1" dirty="0">
              <a:solidFill>
                <a:srgbClr val="CC0000"/>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207975808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921250" y="836613"/>
            <a:ext cx="3971925" cy="4594225"/>
          </a:xfrm>
        </p:spPr>
        <p:txBody>
          <a:bodyPr/>
          <a:lstStyle/>
          <a:p>
            <a:pPr eaLnBrk="1" hangingPunct="1">
              <a:defRPr/>
            </a:pPr>
            <a:r>
              <a:rPr lang="en-US" b="1" dirty="0">
                <a:solidFill>
                  <a:schemeClr val="accent3"/>
                </a:solidFill>
                <a:effectLst>
                  <a:outerShdw blurRad="38100" dist="38100" dir="2700000" algn="tl">
                    <a:srgbClr val="000000">
                      <a:alpha val="43137"/>
                    </a:srgbClr>
                  </a:outerShdw>
                </a:effectLst>
                <a:latin typeface="Arial" charset="0"/>
              </a:rPr>
              <a:t>How would you advertise for Heaven?</a:t>
            </a:r>
          </a:p>
        </p:txBody>
      </p:sp>
      <p:sp>
        <p:nvSpPr>
          <p:cNvPr id="112644" name="Text Box 5"/>
          <p:cNvSpPr txBox="1">
            <a:spLocks noChangeArrowheads="1"/>
          </p:cNvSpPr>
          <p:nvPr/>
        </p:nvSpPr>
        <p:spPr bwMode="auto">
          <a:xfrm>
            <a:off x="8366125"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chemeClr val="accent3"/>
                </a:solidFill>
                <a:effectLst>
                  <a:outerShdw blurRad="38100" dist="38100" dir="2700000" algn="tl">
                    <a:srgbClr val="000000">
                      <a:alpha val="43137"/>
                    </a:srgbClr>
                  </a:outerShdw>
                </a:effectLst>
              </a:rPr>
              <a:t>188</a:t>
            </a:r>
          </a:p>
        </p:txBody>
      </p:sp>
      <p:sp>
        <p:nvSpPr>
          <p:cNvPr id="3" name="Rectangle 2"/>
          <p:cNvSpPr/>
          <p:nvPr/>
        </p:nvSpPr>
        <p:spPr bwMode="auto">
          <a:xfrm>
            <a:off x="13813" y="392"/>
            <a:ext cx="4464496" cy="6858000"/>
          </a:xfrm>
          <a:prstGeom prst="rect">
            <a:avLst/>
          </a:prstGeom>
          <a:blipFill rotWithShape="1">
            <a:blip r:embed="rId4"/>
            <a:tile tx="0" ty="0" sx="100000" sy="100000" flip="none" algn="tl"/>
          </a:blipFill>
          <a:ln w="9525" cap="flat" cmpd="sng" algn="ctr">
            <a:solidFill>
              <a:schemeClr val="tx1"/>
            </a:solidFill>
            <a:prstDash val="solid"/>
            <a:round/>
            <a:headEnd type="none" w="med" len="med"/>
            <a:tailEnd type="none" w="med" len="med"/>
          </a:ln>
          <a:effectLst/>
          <a:scene3d>
            <a:camera prst="orthographicFront"/>
            <a:lightRig rig="threePt" dir="t"/>
          </a:scene3d>
          <a:sp3d>
            <a:bevelT w="241300" prst="slope"/>
          </a:sp3d>
        </p:spPr>
        <p:txBody>
          <a:bodyPr/>
          <a:lstStyle/>
          <a:p>
            <a:pPr algn="ctr">
              <a:defRPr/>
            </a:pPr>
            <a:endParaRPr lang="en-US" sz="2000" dirty="0">
              <a:latin typeface="Capitals"/>
              <a:ea typeface="ＭＳ Ｐゴシック" charset="-128"/>
              <a:cs typeface="Capitals"/>
            </a:endParaRPr>
          </a:p>
          <a:p>
            <a:pPr algn="ctr">
              <a:defRPr/>
            </a:pPr>
            <a:r>
              <a:rPr lang="en-US" sz="2000" dirty="0">
                <a:latin typeface="Capitals"/>
                <a:ea typeface="ＭＳ Ｐゴシック" charset="-128"/>
                <a:cs typeface="Capitals"/>
              </a:rPr>
              <a:t>A Heavenly Advertisement</a:t>
            </a:r>
          </a:p>
          <a:p>
            <a:pPr algn="ctr">
              <a:defRPr/>
            </a:pPr>
            <a:r>
              <a:rPr lang="en-US" sz="2000" dirty="0">
                <a:latin typeface="Capitals"/>
                <a:ea typeface="ＭＳ Ｐゴシック" charset="-128"/>
                <a:cs typeface="Capitals"/>
              </a:rPr>
              <a:t>Free Beautiful Homes</a:t>
            </a:r>
          </a:p>
          <a:p>
            <a:pPr algn="ctr">
              <a:defRPr/>
            </a:pPr>
            <a:r>
              <a:rPr lang="en-US" sz="2000" dirty="0">
                <a:latin typeface="Capitals"/>
                <a:ea typeface="ＭＳ Ｐゴシック" charset="-128"/>
                <a:cs typeface="Capitals"/>
              </a:rPr>
              <a:t>To Be</a:t>
            </a:r>
          </a:p>
          <a:p>
            <a:pPr algn="ctr">
              <a:defRPr/>
            </a:pPr>
            <a:r>
              <a:rPr lang="en-US" sz="2000" dirty="0">
                <a:latin typeface="Capitals"/>
                <a:ea typeface="ＭＳ Ｐゴシック" charset="-128"/>
                <a:cs typeface="Capitals"/>
              </a:rPr>
              <a:t>Given Away</a:t>
            </a:r>
          </a:p>
          <a:p>
            <a:pPr algn="ctr">
              <a:defRPr/>
            </a:pPr>
            <a:r>
              <a:rPr lang="en-US" sz="2000" dirty="0">
                <a:latin typeface="Capitals"/>
                <a:ea typeface="ＭＳ Ｐゴシック" charset="-128"/>
                <a:cs typeface="Capitals"/>
              </a:rPr>
              <a:t>In a </a:t>
            </a:r>
          </a:p>
          <a:p>
            <a:pPr algn="ctr">
              <a:defRPr/>
            </a:pPr>
            <a:r>
              <a:rPr lang="en-US" sz="2000" dirty="0">
                <a:latin typeface="Capitals"/>
                <a:ea typeface="ＭＳ Ｐゴシック" charset="-128"/>
                <a:cs typeface="Capitals"/>
              </a:rPr>
              <a:t>Perfect City </a:t>
            </a:r>
          </a:p>
          <a:p>
            <a:pPr algn="ctr">
              <a:defRPr/>
            </a:pPr>
            <a:r>
              <a:rPr lang="en-US" sz="2000" dirty="0">
                <a:latin typeface="Capitals"/>
                <a:ea typeface="ＭＳ Ｐゴシック" charset="-128"/>
                <a:cs typeface="Capitals"/>
              </a:rPr>
              <a:t>with––</a:t>
            </a:r>
          </a:p>
          <a:p>
            <a:pPr algn="ctr">
              <a:defRPr/>
            </a:pPr>
            <a:r>
              <a:rPr lang="en-US" sz="2000" dirty="0">
                <a:latin typeface="Capitals"/>
                <a:ea typeface="ＭＳ Ｐゴシック" charset="-128"/>
                <a:cs typeface="Capitals"/>
              </a:rPr>
              <a:t>100% Pure Free Water</a:t>
            </a:r>
          </a:p>
          <a:p>
            <a:pPr algn="ctr">
              <a:defRPr/>
            </a:pPr>
            <a:r>
              <a:rPr lang="en-US" sz="2000" dirty="0">
                <a:latin typeface="Capitals"/>
                <a:ea typeface="ＭＳ Ｐゴシック" charset="-128"/>
                <a:cs typeface="Capitals"/>
              </a:rPr>
              <a:t>No Light Bulbs</a:t>
            </a:r>
          </a:p>
          <a:p>
            <a:pPr algn="ctr">
              <a:defRPr/>
            </a:pPr>
            <a:r>
              <a:rPr lang="en-US" sz="2000" dirty="0">
                <a:latin typeface="Capitals"/>
                <a:ea typeface="ＭＳ Ｐゴシック" charset="-128"/>
                <a:cs typeface="Capitals"/>
              </a:rPr>
              <a:t>Perpetual Lighting</a:t>
            </a:r>
          </a:p>
          <a:p>
            <a:pPr algn="ctr">
              <a:defRPr/>
            </a:pPr>
            <a:r>
              <a:rPr lang="en-US" sz="2000" dirty="0">
                <a:latin typeface="Capitals"/>
                <a:ea typeface="ＭＳ Ｐゴシック" charset="-128"/>
                <a:cs typeface="Capitals"/>
              </a:rPr>
              <a:t>Permanent Gold Pavement</a:t>
            </a:r>
          </a:p>
          <a:p>
            <a:pPr algn="ctr">
              <a:defRPr/>
            </a:pPr>
            <a:r>
              <a:rPr lang="en-US" sz="2000" dirty="0">
                <a:latin typeface="Capitals"/>
                <a:ea typeface="ＭＳ Ｐゴシック" charset="-128"/>
                <a:cs typeface="Capitals"/>
              </a:rPr>
              <a:t>Nothing Undesirable</a:t>
            </a:r>
          </a:p>
          <a:p>
            <a:pPr algn="ctr">
              <a:defRPr/>
            </a:pPr>
            <a:r>
              <a:rPr lang="en-US" sz="2000" dirty="0">
                <a:latin typeface="Capitals"/>
                <a:ea typeface="ＭＳ Ｐゴシック" charset="-128"/>
                <a:cs typeface="Capitals"/>
              </a:rPr>
              <a:t>Everything New</a:t>
            </a:r>
          </a:p>
          <a:p>
            <a:pPr algn="ctr">
              <a:defRPr/>
            </a:pPr>
            <a:r>
              <a:rPr lang="en-US" sz="2000" dirty="0">
                <a:latin typeface="Capitals"/>
                <a:ea typeface="ＭＳ Ｐゴシック" charset="-128"/>
                <a:cs typeface="Capitals"/>
              </a:rPr>
              <a:t>Perfect health</a:t>
            </a:r>
          </a:p>
          <a:p>
            <a:pPr algn="ctr">
              <a:defRPr/>
            </a:pPr>
            <a:r>
              <a:rPr lang="en-US" sz="2000" dirty="0">
                <a:latin typeface="Capitals"/>
                <a:ea typeface="ＭＳ Ｐゴシック" charset="-128"/>
                <a:cs typeface="Capitals"/>
              </a:rPr>
              <a:t>Immunity from Accidents</a:t>
            </a:r>
          </a:p>
          <a:p>
            <a:pPr algn="ctr">
              <a:defRPr/>
            </a:pPr>
            <a:r>
              <a:rPr lang="en-US" sz="2000" dirty="0">
                <a:latin typeface="Capitals"/>
                <a:ea typeface="ＭＳ Ｐゴシック" charset="-128"/>
                <a:cs typeface="Capitals"/>
              </a:rPr>
              <a:t>The Best of Society</a:t>
            </a:r>
          </a:p>
          <a:p>
            <a:pPr algn="ctr">
              <a:defRPr/>
            </a:pPr>
            <a:r>
              <a:rPr lang="en-US" sz="2000" dirty="0">
                <a:latin typeface="Capitals"/>
                <a:ea typeface="ＭＳ Ｐゴシック" charset="-128"/>
                <a:cs typeface="Capitals"/>
              </a:rPr>
              <a:t>Beautiful Music</a:t>
            </a:r>
          </a:p>
          <a:p>
            <a:pPr algn="ctr">
              <a:defRPr/>
            </a:pPr>
            <a:r>
              <a:rPr lang="en-US" sz="2000" dirty="0">
                <a:latin typeface="Capitals"/>
                <a:ea typeface="ＭＳ Ｐゴシック" charset="-128"/>
                <a:cs typeface="Capitals"/>
              </a:rPr>
              <a:t>Free Transportation</a:t>
            </a:r>
          </a:p>
          <a:p>
            <a:pPr algn="ctr">
              <a:defRPr/>
            </a:pPr>
            <a:r>
              <a:rPr lang="en-US" sz="2000" dirty="0">
                <a:latin typeface="Capitals"/>
                <a:ea typeface="ＭＳ Ｐゴシック" charset="-128"/>
                <a:cs typeface="Capitals"/>
              </a:rPr>
              <a:t>Secure a Contract Today—</a:t>
            </a:r>
          </a:p>
          <a:p>
            <a:pPr algn="ctr">
              <a:defRPr/>
            </a:pPr>
            <a:r>
              <a:rPr lang="en-US" sz="2000" dirty="0">
                <a:latin typeface="Capitals"/>
                <a:ea typeface="ＭＳ Ｐゴシック" charset="-128"/>
                <a:cs typeface="Capitals"/>
              </a:rPr>
              <a:t>For the New Jerusalem</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4"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eaLnBrk="1" hangingPunct="1">
              <a:defRPr/>
            </a:pPr>
            <a:r>
              <a:rPr lang="en-US" sz="6000">
                <a:solidFill>
                  <a:schemeClr val="bg1"/>
                </a:solidFill>
                <a:latin typeface="Arial" charset="0"/>
              </a:rPr>
              <a:t>Where is Heaven?</a:t>
            </a:r>
            <a:endParaRPr lang="en-US">
              <a:latin typeface="Arial"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40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5033919" y="1201402"/>
            <a:ext cx="3733800" cy="5105400"/>
          </a:xfrm>
        </p:spPr>
        <p:txBody>
          <a:bodyPr/>
          <a:lstStyle/>
          <a:p>
            <a:pPr>
              <a:defRPr/>
            </a:pPr>
            <a:r>
              <a:rPr lang="en-US" sz="6000" b="1" dirty="0">
                <a:effectLst>
                  <a:glow rad="177800">
                    <a:schemeClr val="tx1"/>
                  </a:glow>
                </a:effectLst>
                <a:latin typeface="Arial" charset="0"/>
                <a:ea typeface="ＭＳ Ｐゴシック" charset="0"/>
              </a:rPr>
              <a:t>Where is heaven right now?</a:t>
            </a:r>
            <a:endParaRPr lang="en-US" sz="60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34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5033919" y="1201402"/>
            <a:ext cx="3733800" cy="5105400"/>
          </a:xfrm>
        </p:spPr>
        <p:txBody>
          <a:bodyPr/>
          <a:lstStyle/>
          <a:p>
            <a:pPr>
              <a:defRPr/>
            </a:pPr>
            <a:r>
              <a:rPr lang="en-US" sz="6000" b="1" dirty="0">
                <a:effectLst>
                  <a:glow rad="177800">
                    <a:schemeClr val="tx1"/>
                  </a:glow>
                </a:effectLst>
                <a:latin typeface="Arial" charset="0"/>
                <a:ea typeface="ＭＳ Ｐゴシック" charset="0"/>
              </a:rPr>
              <a:t>Where is heaven right now?</a:t>
            </a:r>
            <a:endParaRPr lang="en-US" sz="60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5033919" y="1201402"/>
            <a:ext cx="3733800" cy="5105400"/>
          </a:xfrm>
        </p:spPr>
        <p:txBody>
          <a:bodyPr/>
          <a:lstStyle/>
          <a:p>
            <a:pPr>
              <a:defRPr/>
            </a:pPr>
            <a:r>
              <a:rPr lang="en-US" sz="6000" b="1" dirty="0">
                <a:effectLst>
                  <a:glow rad="177800">
                    <a:schemeClr val="tx1"/>
                  </a:glow>
                </a:effectLst>
                <a:latin typeface="Arial" charset="0"/>
                <a:ea typeface="ＭＳ Ｐゴシック" charset="0"/>
              </a:rPr>
              <a:t>Where is heaven right now?</a:t>
            </a:r>
            <a:endParaRPr lang="en-US" sz="60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Revelation 21</a:t>
            </a:r>
          </a:p>
        </p:txBody>
      </p:sp>
    </p:spTree>
    <p:extLst>
      <p:ext uri="{BB962C8B-B14F-4D97-AF65-F5344CB8AC3E}">
        <p14:creationId xmlns:p14="http://schemas.microsoft.com/office/powerpoint/2010/main" val="33005520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5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5303332" y="0"/>
            <a:ext cx="3733800" cy="2655330"/>
          </a:xfrm>
        </p:spPr>
        <p:txBody>
          <a:bodyPr anchor="t"/>
          <a:lstStyle/>
          <a:p>
            <a:pPr>
              <a:defRPr/>
            </a:pPr>
            <a:r>
              <a:rPr lang="en-US" sz="4800" b="1" dirty="0">
                <a:effectLst>
                  <a:glow rad="177800">
                    <a:schemeClr val="tx1"/>
                  </a:glow>
                </a:effectLst>
                <a:latin typeface="Arial" charset="0"/>
                <a:ea typeface="ＭＳ Ｐゴシック" charset="0"/>
              </a:rPr>
              <a:t>Heaven is closer than you think!</a:t>
            </a:r>
            <a:endParaRPr lang="en-US" sz="48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1" descr="rev 21 landscape heav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279400" y="5151438"/>
            <a:ext cx="8147050" cy="1539875"/>
          </a:xfrm>
        </p:spPr>
        <p:txBody>
          <a:bodyPr/>
          <a:lstStyle/>
          <a:p>
            <a:pPr>
              <a:defRPr/>
            </a:pPr>
            <a:r>
              <a:rPr lang="en-US" sz="4800" b="1" dirty="0">
                <a:effectLst>
                  <a:outerShdw blurRad="38100" dist="38100" dir="2700000" algn="tl">
                    <a:srgbClr val="000000">
                      <a:alpha val="43137"/>
                    </a:srgbClr>
                  </a:outerShdw>
                </a:effectLst>
              </a:rPr>
              <a:t>Traditional versus Biblical Views of Heaven</a:t>
            </a:r>
            <a:endParaRPr lang="en-US" sz="4800" b="1" dirty="0">
              <a:solidFill>
                <a:srgbClr val="CC0000"/>
              </a:solidFill>
              <a:effectLst>
                <a:outerShdw blurRad="38100" dist="38100" dir="2700000" algn="tl">
                  <a:srgbClr val="000000">
                    <a:alpha val="43137"/>
                  </a:srgbClr>
                </a:outerShdw>
              </a:effectLst>
              <a:latin typeface="Arial" charset="0"/>
              <a:ea typeface="ＭＳ Ｐゴシック" charset="0"/>
            </a:endParaRPr>
          </a:p>
        </p:txBody>
      </p:sp>
      <p:sp>
        <p:nvSpPr>
          <p:cNvPr id="5"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470</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15" descr="desktop"/>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705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9491" name="Text Box 3"/>
          <p:cNvSpPr txBox="1">
            <a:spLocks noChangeArrowheads="1"/>
          </p:cNvSpPr>
          <p:nvPr/>
        </p:nvSpPr>
        <p:spPr bwMode="auto">
          <a:xfrm>
            <a:off x="304800" y="1111250"/>
            <a:ext cx="3810000" cy="701675"/>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a:solidFill>
                  <a:schemeClr val="bg1"/>
                </a:solidFill>
              </a:rPr>
              <a:t>Tradition</a:t>
            </a:r>
            <a:endParaRPr lang="en-US" sz="3200" b="1" i="1">
              <a:solidFill>
                <a:schemeClr val="bg1"/>
              </a:solidFill>
              <a:latin typeface="Times New Roman" charset="0"/>
            </a:endParaRPr>
          </a:p>
        </p:txBody>
      </p:sp>
      <p:sp>
        <p:nvSpPr>
          <p:cNvPr id="319492" name="Rectangle 4"/>
          <p:cNvSpPr>
            <a:spLocks noGrp="1" noChangeArrowheads="1"/>
          </p:cNvSpPr>
          <p:nvPr>
            <p:ph type="title" idx="4294967295"/>
          </p:nvPr>
        </p:nvSpPr>
        <p:spPr>
          <a:xfrm>
            <a:off x="0" y="-31750"/>
            <a:ext cx="9144000" cy="914400"/>
          </a:xfrm>
          <a:solidFill>
            <a:schemeClr val="accent2"/>
          </a:solidFill>
          <a:effectLst>
            <a:outerShdw blurRad="63500" dist="35921" dir="2700000" algn="ctr" rotWithShape="0">
              <a:schemeClr val="tx2">
                <a:alpha val="74998"/>
              </a:schemeClr>
            </a:outerShdw>
          </a:effectLst>
        </p:spPr>
        <p:txBody>
          <a:bodyPr/>
          <a:lstStyle/>
          <a:p>
            <a:pPr>
              <a:defRPr/>
            </a:pPr>
            <a:r>
              <a:rPr lang="en-US" b="1" dirty="0"/>
              <a:t>What</a:t>
            </a:r>
            <a:r>
              <a:rPr lang="fr-FR" altLang="ja-JP" b="1" dirty="0"/>
              <a:t>'</a:t>
            </a:r>
            <a:r>
              <a:rPr lang="en-US" b="1" dirty="0"/>
              <a:t>s True About Heaven?</a:t>
            </a:r>
            <a:endParaRPr lang="en-US" dirty="0"/>
          </a:p>
        </p:txBody>
      </p:sp>
      <p:sp>
        <p:nvSpPr>
          <p:cNvPr id="319493" name="Text Box 5"/>
          <p:cNvSpPr txBox="1">
            <a:spLocks noChangeArrowheads="1"/>
          </p:cNvSpPr>
          <p:nvPr/>
        </p:nvSpPr>
        <p:spPr bwMode="auto">
          <a:xfrm>
            <a:off x="4343400" y="1111250"/>
            <a:ext cx="3840163" cy="701675"/>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a:solidFill>
                  <a:schemeClr val="bg1"/>
                </a:solidFill>
              </a:rPr>
              <a:t>Bible</a:t>
            </a:r>
            <a:endParaRPr lang="en-US" sz="3200" b="1" i="1">
              <a:solidFill>
                <a:schemeClr val="bg1"/>
              </a:solidFill>
              <a:latin typeface="Times New Roman" charset="0"/>
            </a:endParaRPr>
          </a:p>
        </p:txBody>
      </p:sp>
      <p:sp>
        <p:nvSpPr>
          <p:cNvPr id="319494" name="Text Box 6"/>
          <p:cNvSpPr txBox="1">
            <a:spLocks noChangeArrowheads="1"/>
          </p:cNvSpPr>
          <p:nvPr/>
        </p:nvSpPr>
        <p:spPr bwMode="auto">
          <a:xfrm>
            <a:off x="304800" y="194945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Judgment</a:t>
            </a:r>
            <a:endParaRPr lang="en-US" sz="2800" b="1" i="1">
              <a:solidFill>
                <a:schemeClr val="bg1"/>
              </a:solidFill>
              <a:latin typeface="Times New Roman" charset="0"/>
            </a:endParaRPr>
          </a:p>
        </p:txBody>
      </p:sp>
      <p:sp>
        <p:nvSpPr>
          <p:cNvPr id="319495" name="Text Box 7"/>
          <p:cNvSpPr txBox="1">
            <a:spLocks noChangeArrowheads="1"/>
          </p:cNvSpPr>
          <p:nvPr/>
        </p:nvSpPr>
        <p:spPr bwMode="auto">
          <a:xfrm>
            <a:off x="4343400" y="1949450"/>
            <a:ext cx="4800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Blessing</a:t>
            </a:r>
            <a:endParaRPr lang="en-US" sz="2800" b="1" i="1">
              <a:solidFill>
                <a:schemeClr val="bg1"/>
              </a:solidFill>
              <a:latin typeface="Times New Roman" charset="0"/>
            </a:endParaRPr>
          </a:p>
        </p:txBody>
      </p:sp>
      <p:sp>
        <p:nvSpPr>
          <p:cNvPr id="319496" name="Text Box 8"/>
          <p:cNvSpPr txBox="1">
            <a:spLocks noChangeArrowheads="1"/>
          </p:cNvSpPr>
          <p:nvPr/>
        </p:nvSpPr>
        <p:spPr bwMode="auto">
          <a:xfrm>
            <a:off x="304800" y="2787650"/>
            <a:ext cx="4267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We go to heaven</a:t>
            </a:r>
            <a:endParaRPr lang="en-US" sz="2800" b="1" i="1">
              <a:solidFill>
                <a:schemeClr val="bg1"/>
              </a:solidFill>
              <a:latin typeface="Times New Roman" charset="0"/>
            </a:endParaRPr>
          </a:p>
        </p:txBody>
      </p:sp>
      <p:sp>
        <p:nvSpPr>
          <p:cNvPr id="319497" name="Text Box 9"/>
          <p:cNvSpPr txBox="1">
            <a:spLocks noChangeArrowheads="1"/>
          </p:cNvSpPr>
          <p:nvPr/>
        </p:nvSpPr>
        <p:spPr bwMode="auto">
          <a:xfrm>
            <a:off x="4343400" y="2787650"/>
            <a:ext cx="4800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Heaven comes to us</a:t>
            </a:r>
            <a:endParaRPr lang="en-US" sz="2800" b="1" i="1">
              <a:solidFill>
                <a:schemeClr val="bg1"/>
              </a:solidFill>
              <a:latin typeface="Times New Roman" charset="0"/>
            </a:endParaRPr>
          </a:p>
        </p:txBody>
      </p:sp>
      <p:sp>
        <p:nvSpPr>
          <p:cNvPr id="319498" name="Text Box 10"/>
          <p:cNvSpPr txBox="1">
            <a:spLocks noChangeArrowheads="1"/>
          </p:cNvSpPr>
          <p:nvPr/>
        </p:nvSpPr>
        <p:spPr bwMode="auto">
          <a:xfrm>
            <a:off x="304800" y="3625850"/>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We live with God</a:t>
            </a:r>
            <a:endParaRPr lang="en-US" sz="2800" b="1" i="1">
              <a:solidFill>
                <a:schemeClr val="bg1"/>
              </a:solidFill>
              <a:latin typeface="Times New Roman" charset="0"/>
            </a:endParaRPr>
          </a:p>
        </p:txBody>
      </p:sp>
      <p:sp>
        <p:nvSpPr>
          <p:cNvPr id="319499" name="Text Box 11"/>
          <p:cNvSpPr txBox="1">
            <a:spLocks noChangeArrowheads="1"/>
          </p:cNvSpPr>
          <p:nvPr/>
        </p:nvSpPr>
        <p:spPr bwMode="auto">
          <a:xfrm>
            <a:off x="4343400" y="3625850"/>
            <a:ext cx="4800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God dwells with us</a:t>
            </a:r>
            <a:endParaRPr lang="en-US" sz="2800" b="1" i="1">
              <a:solidFill>
                <a:schemeClr val="bg1"/>
              </a:solidFill>
              <a:latin typeface="Times New Roman" charset="0"/>
            </a:endParaRPr>
          </a:p>
        </p:txBody>
      </p:sp>
      <p:sp>
        <p:nvSpPr>
          <p:cNvPr id="319500" name="Text Box 12"/>
          <p:cNvSpPr txBox="1">
            <a:spLocks noChangeArrowheads="1"/>
          </p:cNvSpPr>
          <p:nvPr/>
        </p:nvSpPr>
        <p:spPr bwMode="auto">
          <a:xfrm>
            <a:off x="304800" y="446405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altLang="ja-JP" sz="3600" b="1" dirty="0">
                <a:solidFill>
                  <a:schemeClr val="bg1"/>
                </a:solidFill>
                <a:latin typeface="Arial"/>
              </a:rPr>
              <a:t>"</a:t>
            </a:r>
            <a:r>
              <a:rPr lang="en-US" sz="3600" b="1" dirty="0">
                <a:solidFill>
                  <a:schemeClr val="bg1"/>
                </a:solidFill>
              </a:rPr>
              <a:t>Heaven</a:t>
            </a:r>
            <a:r>
              <a:rPr lang="en-US" altLang="ja-JP" sz="3600" b="1" dirty="0">
                <a:solidFill>
                  <a:schemeClr val="bg1"/>
                </a:solidFill>
                <a:latin typeface="Arial"/>
              </a:rPr>
              <a:t>"</a:t>
            </a:r>
            <a:endParaRPr lang="en-US" sz="2800" b="1" i="1" dirty="0">
              <a:solidFill>
                <a:schemeClr val="bg1"/>
              </a:solidFill>
              <a:latin typeface="Times New Roman" charset="0"/>
            </a:endParaRPr>
          </a:p>
        </p:txBody>
      </p:sp>
      <p:sp>
        <p:nvSpPr>
          <p:cNvPr id="319501" name="Text Box 13"/>
          <p:cNvSpPr txBox="1">
            <a:spLocks noChangeArrowheads="1"/>
          </p:cNvSpPr>
          <p:nvPr/>
        </p:nvSpPr>
        <p:spPr bwMode="auto">
          <a:xfrm>
            <a:off x="4343400" y="4464050"/>
            <a:ext cx="4800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New heaven &amp; earth</a:t>
            </a:r>
            <a:endParaRPr lang="en-US" sz="2800" b="1" i="1">
              <a:solidFill>
                <a:schemeClr val="bg1"/>
              </a:solidFill>
              <a:latin typeface="Times New Roman" charset="0"/>
            </a:endParaRPr>
          </a:p>
        </p:txBody>
      </p:sp>
      <p:sp>
        <p:nvSpPr>
          <p:cNvPr id="319504" name="Text Box 16"/>
          <p:cNvSpPr txBox="1">
            <a:spLocks noChangeArrowheads="1"/>
          </p:cNvSpPr>
          <p:nvPr/>
        </p:nvSpPr>
        <p:spPr bwMode="auto">
          <a:xfrm>
            <a:off x="304800" y="522605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Country living</a:t>
            </a:r>
            <a:endParaRPr lang="en-US" sz="2800" b="1" i="1">
              <a:solidFill>
                <a:schemeClr val="bg1"/>
              </a:solidFill>
              <a:latin typeface="Times New Roman" charset="0"/>
            </a:endParaRPr>
          </a:p>
        </p:txBody>
      </p:sp>
      <p:sp>
        <p:nvSpPr>
          <p:cNvPr id="319505" name="Text Box 17"/>
          <p:cNvSpPr txBox="1">
            <a:spLocks noChangeArrowheads="1"/>
          </p:cNvSpPr>
          <p:nvPr/>
        </p:nvSpPr>
        <p:spPr bwMode="auto">
          <a:xfrm>
            <a:off x="4343400" y="5226050"/>
            <a:ext cx="4800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HDB living</a:t>
            </a:r>
            <a:endParaRPr lang="en-US" sz="2800" b="1" i="1">
              <a:solidFill>
                <a:schemeClr val="bg1"/>
              </a:solidFill>
              <a:latin typeface="Times New Roman" charset="0"/>
            </a:endParaRPr>
          </a:p>
        </p:txBody>
      </p:sp>
      <p:sp>
        <p:nvSpPr>
          <p:cNvPr id="319506" name="Text Box 18"/>
          <p:cNvSpPr txBox="1">
            <a:spLocks noChangeArrowheads="1"/>
          </p:cNvSpPr>
          <p:nvPr/>
        </p:nvSpPr>
        <p:spPr bwMode="auto">
          <a:xfrm>
            <a:off x="304800" y="606425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Rest</a:t>
            </a:r>
            <a:endParaRPr lang="en-US" sz="2800" b="1" i="1">
              <a:solidFill>
                <a:schemeClr val="bg1"/>
              </a:solidFill>
              <a:latin typeface="Times New Roman" charset="0"/>
            </a:endParaRPr>
          </a:p>
        </p:txBody>
      </p:sp>
      <p:sp>
        <p:nvSpPr>
          <p:cNvPr id="319507" name="Text Box 19"/>
          <p:cNvSpPr txBox="1">
            <a:spLocks noChangeArrowheads="1"/>
          </p:cNvSpPr>
          <p:nvPr/>
        </p:nvSpPr>
        <p:spPr bwMode="auto">
          <a:xfrm>
            <a:off x="4343400" y="6064250"/>
            <a:ext cx="4800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Service</a:t>
            </a:r>
            <a:endParaRPr lang="en-US" sz="2800" b="1" i="1">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19494"/>
                                        </p:tgtEl>
                                        <p:attrNameLst>
                                          <p:attrName>style.visibility</p:attrName>
                                        </p:attrNameLst>
                                      </p:cBhvr>
                                      <p:to>
                                        <p:strVal val="visible"/>
                                      </p:to>
                                    </p:set>
                                    <p:anim calcmode="lin" valueType="num">
                                      <p:cBhvr>
                                        <p:cTn id="7" dur="2000" fill="hold"/>
                                        <p:tgtEl>
                                          <p:spTgt spid="319494"/>
                                        </p:tgtEl>
                                        <p:attrNameLst>
                                          <p:attrName>ppt_w</p:attrName>
                                        </p:attrNameLst>
                                      </p:cBhvr>
                                      <p:tavLst>
                                        <p:tav tm="0">
                                          <p:val>
                                            <p:fltVal val="0"/>
                                          </p:val>
                                        </p:tav>
                                        <p:tav tm="100000">
                                          <p:val>
                                            <p:strVal val="#ppt_w"/>
                                          </p:val>
                                        </p:tav>
                                      </p:tavLst>
                                    </p:anim>
                                    <p:anim calcmode="lin" valueType="num">
                                      <p:cBhvr>
                                        <p:cTn id="8" dur="2000" fill="hold"/>
                                        <p:tgtEl>
                                          <p:spTgt spid="319494"/>
                                        </p:tgtEl>
                                        <p:attrNameLst>
                                          <p:attrName>ppt_h</p:attrName>
                                        </p:attrNameLst>
                                      </p:cBhvr>
                                      <p:tavLst>
                                        <p:tav tm="0">
                                          <p:val>
                                            <p:fltVal val="0"/>
                                          </p:val>
                                        </p:tav>
                                        <p:tav tm="100000">
                                          <p:val>
                                            <p:strVal val="#ppt_h"/>
                                          </p:val>
                                        </p:tav>
                                      </p:tavLst>
                                    </p:anim>
                                    <p:anim calcmode="lin" valueType="num">
                                      <p:cBhvr>
                                        <p:cTn id="9" dur="2000" fill="hold"/>
                                        <p:tgtEl>
                                          <p:spTgt spid="31949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1949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2000"/>
                            </p:stCondLst>
                            <p:childTnLst>
                              <p:par>
                                <p:cTn id="12" presetID="15" presetClass="entr" presetSubtype="0" fill="hold" grpId="0" nodeType="afterEffect">
                                  <p:stCondLst>
                                    <p:cond delay="0"/>
                                  </p:stCondLst>
                                  <p:childTnLst>
                                    <p:set>
                                      <p:cBhvr>
                                        <p:cTn id="13" dur="1" fill="hold">
                                          <p:stCondLst>
                                            <p:cond delay="0"/>
                                          </p:stCondLst>
                                        </p:cTn>
                                        <p:tgtEl>
                                          <p:spTgt spid="319495"/>
                                        </p:tgtEl>
                                        <p:attrNameLst>
                                          <p:attrName>style.visibility</p:attrName>
                                        </p:attrNameLst>
                                      </p:cBhvr>
                                      <p:to>
                                        <p:strVal val="visible"/>
                                      </p:to>
                                    </p:set>
                                    <p:anim calcmode="lin" valueType="num">
                                      <p:cBhvr>
                                        <p:cTn id="14" dur="2000" fill="hold"/>
                                        <p:tgtEl>
                                          <p:spTgt spid="319495"/>
                                        </p:tgtEl>
                                        <p:attrNameLst>
                                          <p:attrName>ppt_w</p:attrName>
                                        </p:attrNameLst>
                                      </p:cBhvr>
                                      <p:tavLst>
                                        <p:tav tm="0">
                                          <p:val>
                                            <p:fltVal val="0"/>
                                          </p:val>
                                        </p:tav>
                                        <p:tav tm="100000">
                                          <p:val>
                                            <p:strVal val="#ppt_w"/>
                                          </p:val>
                                        </p:tav>
                                      </p:tavLst>
                                    </p:anim>
                                    <p:anim calcmode="lin" valueType="num">
                                      <p:cBhvr>
                                        <p:cTn id="15" dur="2000" fill="hold"/>
                                        <p:tgtEl>
                                          <p:spTgt spid="319495"/>
                                        </p:tgtEl>
                                        <p:attrNameLst>
                                          <p:attrName>ppt_h</p:attrName>
                                        </p:attrNameLst>
                                      </p:cBhvr>
                                      <p:tavLst>
                                        <p:tav tm="0">
                                          <p:val>
                                            <p:fltVal val="0"/>
                                          </p:val>
                                        </p:tav>
                                        <p:tav tm="100000">
                                          <p:val>
                                            <p:strVal val="#ppt_h"/>
                                          </p:val>
                                        </p:tav>
                                      </p:tavLst>
                                    </p:anim>
                                    <p:anim calcmode="lin" valueType="num">
                                      <p:cBhvr>
                                        <p:cTn id="16" dur="2000" fill="hold"/>
                                        <p:tgtEl>
                                          <p:spTgt spid="319495"/>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319495"/>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ntr" presetSubtype="0" fill="hold" grpId="0" nodeType="afterEffect">
                                  <p:stCondLst>
                                    <p:cond delay="0"/>
                                  </p:stCondLst>
                                  <p:childTnLst>
                                    <p:set>
                                      <p:cBhvr>
                                        <p:cTn id="20" dur="1" fill="hold">
                                          <p:stCondLst>
                                            <p:cond delay="0"/>
                                          </p:stCondLst>
                                        </p:cTn>
                                        <p:tgtEl>
                                          <p:spTgt spid="319496"/>
                                        </p:tgtEl>
                                        <p:attrNameLst>
                                          <p:attrName>style.visibility</p:attrName>
                                        </p:attrNameLst>
                                      </p:cBhvr>
                                      <p:to>
                                        <p:strVal val="visible"/>
                                      </p:to>
                                    </p:set>
                                    <p:anim calcmode="lin" valueType="num">
                                      <p:cBhvr>
                                        <p:cTn id="21" dur="2000" fill="hold"/>
                                        <p:tgtEl>
                                          <p:spTgt spid="319496"/>
                                        </p:tgtEl>
                                        <p:attrNameLst>
                                          <p:attrName>ppt_w</p:attrName>
                                        </p:attrNameLst>
                                      </p:cBhvr>
                                      <p:tavLst>
                                        <p:tav tm="0">
                                          <p:val>
                                            <p:fltVal val="0"/>
                                          </p:val>
                                        </p:tav>
                                        <p:tav tm="100000">
                                          <p:val>
                                            <p:strVal val="#ppt_w"/>
                                          </p:val>
                                        </p:tav>
                                      </p:tavLst>
                                    </p:anim>
                                    <p:anim calcmode="lin" valueType="num">
                                      <p:cBhvr>
                                        <p:cTn id="22" dur="2000" fill="hold"/>
                                        <p:tgtEl>
                                          <p:spTgt spid="319496"/>
                                        </p:tgtEl>
                                        <p:attrNameLst>
                                          <p:attrName>ppt_h</p:attrName>
                                        </p:attrNameLst>
                                      </p:cBhvr>
                                      <p:tavLst>
                                        <p:tav tm="0">
                                          <p:val>
                                            <p:fltVal val="0"/>
                                          </p:val>
                                        </p:tav>
                                        <p:tav tm="100000">
                                          <p:val>
                                            <p:strVal val="#ppt_h"/>
                                          </p:val>
                                        </p:tav>
                                      </p:tavLst>
                                    </p:anim>
                                    <p:anim calcmode="lin" valueType="num">
                                      <p:cBhvr>
                                        <p:cTn id="23" dur="2000" fill="hold"/>
                                        <p:tgtEl>
                                          <p:spTgt spid="319496"/>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319496"/>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6000"/>
                            </p:stCondLst>
                            <p:childTnLst>
                              <p:par>
                                <p:cTn id="26" presetID="15" presetClass="entr" presetSubtype="0" fill="hold" grpId="0" nodeType="afterEffect">
                                  <p:stCondLst>
                                    <p:cond delay="0"/>
                                  </p:stCondLst>
                                  <p:childTnLst>
                                    <p:set>
                                      <p:cBhvr>
                                        <p:cTn id="27" dur="1" fill="hold">
                                          <p:stCondLst>
                                            <p:cond delay="0"/>
                                          </p:stCondLst>
                                        </p:cTn>
                                        <p:tgtEl>
                                          <p:spTgt spid="319497"/>
                                        </p:tgtEl>
                                        <p:attrNameLst>
                                          <p:attrName>style.visibility</p:attrName>
                                        </p:attrNameLst>
                                      </p:cBhvr>
                                      <p:to>
                                        <p:strVal val="visible"/>
                                      </p:to>
                                    </p:set>
                                    <p:anim calcmode="lin" valueType="num">
                                      <p:cBhvr>
                                        <p:cTn id="28" dur="2000" fill="hold"/>
                                        <p:tgtEl>
                                          <p:spTgt spid="319497"/>
                                        </p:tgtEl>
                                        <p:attrNameLst>
                                          <p:attrName>ppt_w</p:attrName>
                                        </p:attrNameLst>
                                      </p:cBhvr>
                                      <p:tavLst>
                                        <p:tav tm="0">
                                          <p:val>
                                            <p:fltVal val="0"/>
                                          </p:val>
                                        </p:tav>
                                        <p:tav tm="100000">
                                          <p:val>
                                            <p:strVal val="#ppt_w"/>
                                          </p:val>
                                        </p:tav>
                                      </p:tavLst>
                                    </p:anim>
                                    <p:anim calcmode="lin" valueType="num">
                                      <p:cBhvr>
                                        <p:cTn id="29" dur="2000" fill="hold"/>
                                        <p:tgtEl>
                                          <p:spTgt spid="319497"/>
                                        </p:tgtEl>
                                        <p:attrNameLst>
                                          <p:attrName>ppt_h</p:attrName>
                                        </p:attrNameLst>
                                      </p:cBhvr>
                                      <p:tavLst>
                                        <p:tav tm="0">
                                          <p:val>
                                            <p:fltVal val="0"/>
                                          </p:val>
                                        </p:tav>
                                        <p:tav tm="100000">
                                          <p:val>
                                            <p:strVal val="#ppt_h"/>
                                          </p:val>
                                        </p:tav>
                                      </p:tavLst>
                                    </p:anim>
                                    <p:anim calcmode="lin" valueType="num">
                                      <p:cBhvr>
                                        <p:cTn id="30" dur="2000" fill="hold"/>
                                        <p:tgtEl>
                                          <p:spTgt spid="319497"/>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319497"/>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8000"/>
                            </p:stCondLst>
                            <p:childTnLst>
                              <p:par>
                                <p:cTn id="33" presetID="15" presetClass="entr" presetSubtype="0" fill="hold" grpId="0" nodeType="afterEffect">
                                  <p:stCondLst>
                                    <p:cond delay="0"/>
                                  </p:stCondLst>
                                  <p:childTnLst>
                                    <p:set>
                                      <p:cBhvr>
                                        <p:cTn id="34" dur="1" fill="hold">
                                          <p:stCondLst>
                                            <p:cond delay="0"/>
                                          </p:stCondLst>
                                        </p:cTn>
                                        <p:tgtEl>
                                          <p:spTgt spid="319498"/>
                                        </p:tgtEl>
                                        <p:attrNameLst>
                                          <p:attrName>style.visibility</p:attrName>
                                        </p:attrNameLst>
                                      </p:cBhvr>
                                      <p:to>
                                        <p:strVal val="visible"/>
                                      </p:to>
                                    </p:set>
                                    <p:anim calcmode="lin" valueType="num">
                                      <p:cBhvr>
                                        <p:cTn id="35" dur="2000" fill="hold"/>
                                        <p:tgtEl>
                                          <p:spTgt spid="319498"/>
                                        </p:tgtEl>
                                        <p:attrNameLst>
                                          <p:attrName>ppt_w</p:attrName>
                                        </p:attrNameLst>
                                      </p:cBhvr>
                                      <p:tavLst>
                                        <p:tav tm="0">
                                          <p:val>
                                            <p:fltVal val="0"/>
                                          </p:val>
                                        </p:tav>
                                        <p:tav tm="100000">
                                          <p:val>
                                            <p:strVal val="#ppt_w"/>
                                          </p:val>
                                        </p:tav>
                                      </p:tavLst>
                                    </p:anim>
                                    <p:anim calcmode="lin" valueType="num">
                                      <p:cBhvr>
                                        <p:cTn id="36" dur="2000" fill="hold"/>
                                        <p:tgtEl>
                                          <p:spTgt spid="319498"/>
                                        </p:tgtEl>
                                        <p:attrNameLst>
                                          <p:attrName>ppt_h</p:attrName>
                                        </p:attrNameLst>
                                      </p:cBhvr>
                                      <p:tavLst>
                                        <p:tav tm="0">
                                          <p:val>
                                            <p:fltVal val="0"/>
                                          </p:val>
                                        </p:tav>
                                        <p:tav tm="100000">
                                          <p:val>
                                            <p:strVal val="#ppt_h"/>
                                          </p:val>
                                        </p:tav>
                                      </p:tavLst>
                                    </p:anim>
                                    <p:anim calcmode="lin" valueType="num">
                                      <p:cBhvr>
                                        <p:cTn id="37" dur="2000" fill="hold"/>
                                        <p:tgtEl>
                                          <p:spTgt spid="319498"/>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319498"/>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10000"/>
                            </p:stCondLst>
                            <p:childTnLst>
                              <p:par>
                                <p:cTn id="40" presetID="15" presetClass="entr" presetSubtype="0" fill="hold" grpId="0" nodeType="afterEffect">
                                  <p:stCondLst>
                                    <p:cond delay="0"/>
                                  </p:stCondLst>
                                  <p:childTnLst>
                                    <p:set>
                                      <p:cBhvr>
                                        <p:cTn id="41" dur="1" fill="hold">
                                          <p:stCondLst>
                                            <p:cond delay="0"/>
                                          </p:stCondLst>
                                        </p:cTn>
                                        <p:tgtEl>
                                          <p:spTgt spid="319499"/>
                                        </p:tgtEl>
                                        <p:attrNameLst>
                                          <p:attrName>style.visibility</p:attrName>
                                        </p:attrNameLst>
                                      </p:cBhvr>
                                      <p:to>
                                        <p:strVal val="visible"/>
                                      </p:to>
                                    </p:set>
                                    <p:anim calcmode="lin" valueType="num">
                                      <p:cBhvr>
                                        <p:cTn id="42" dur="2000" fill="hold"/>
                                        <p:tgtEl>
                                          <p:spTgt spid="319499"/>
                                        </p:tgtEl>
                                        <p:attrNameLst>
                                          <p:attrName>ppt_w</p:attrName>
                                        </p:attrNameLst>
                                      </p:cBhvr>
                                      <p:tavLst>
                                        <p:tav tm="0">
                                          <p:val>
                                            <p:fltVal val="0"/>
                                          </p:val>
                                        </p:tav>
                                        <p:tav tm="100000">
                                          <p:val>
                                            <p:strVal val="#ppt_w"/>
                                          </p:val>
                                        </p:tav>
                                      </p:tavLst>
                                    </p:anim>
                                    <p:anim calcmode="lin" valueType="num">
                                      <p:cBhvr>
                                        <p:cTn id="43" dur="2000" fill="hold"/>
                                        <p:tgtEl>
                                          <p:spTgt spid="319499"/>
                                        </p:tgtEl>
                                        <p:attrNameLst>
                                          <p:attrName>ppt_h</p:attrName>
                                        </p:attrNameLst>
                                      </p:cBhvr>
                                      <p:tavLst>
                                        <p:tav tm="0">
                                          <p:val>
                                            <p:fltVal val="0"/>
                                          </p:val>
                                        </p:tav>
                                        <p:tav tm="100000">
                                          <p:val>
                                            <p:strVal val="#ppt_h"/>
                                          </p:val>
                                        </p:tav>
                                      </p:tavLst>
                                    </p:anim>
                                    <p:anim calcmode="lin" valueType="num">
                                      <p:cBhvr>
                                        <p:cTn id="44" dur="2000" fill="hold"/>
                                        <p:tgtEl>
                                          <p:spTgt spid="319499"/>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319499"/>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2000"/>
                            </p:stCondLst>
                            <p:childTnLst>
                              <p:par>
                                <p:cTn id="47" presetID="15" presetClass="entr" presetSubtype="0" fill="hold" grpId="0" nodeType="afterEffect">
                                  <p:stCondLst>
                                    <p:cond delay="0"/>
                                  </p:stCondLst>
                                  <p:childTnLst>
                                    <p:set>
                                      <p:cBhvr>
                                        <p:cTn id="48" dur="1" fill="hold">
                                          <p:stCondLst>
                                            <p:cond delay="0"/>
                                          </p:stCondLst>
                                        </p:cTn>
                                        <p:tgtEl>
                                          <p:spTgt spid="319500"/>
                                        </p:tgtEl>
                                        <p:attrNameLst>
                                          <p:attrName>style.visibility</p:attrName>
                                        </p:attrNameLst>
                                      </p:cBhvr>
                                      <p:to>
                                        <p:strVal val="visible"/>
                                      </p:to>
                                    </p:set>
                                    <p:anim calcmode="lin" valueType="num">
                                      <p:cBhvr>
                                        <p:cTn id="49" dur="2000" fill="hold"/>
                                        <p:tgtEl>
                                          <p:spTgt spid="319500"/>
                                        </p:tgtEl>
                                        <p:attrNameLst>
                                          <p:attrName>ppt_w</p:attrName>
                                        </p:attrNameLst>
                                      </p:cBhvr>
                                      <p:tavLst>
                                        <p:tav tm="0">
                                          <p:val>
                                            <p:fltVal val="0"/>
                                          </p:val>
                                        </p:tav>
                                        <p:tav tm="100000">
                                          <p:val>
                                            <p:strVal val="#ppt_w"/>
                                          </p:val>
                                        </p:tav>
                                      </p:tavLst>
                                    </p:anim>
                                    <p:anim calcmode="lin" valueType="num">
                                      <p:cBhvr>
                                        <p:cTn id="50" dur="2000" fill="hold"/>
                                        <p:tgtEl>
                                          <p:spTgt spid="319500"/>
                                        </p:tgtEl>
                                        <p:attrNameLst>
                                          <p:attrName>ppt_h</p:attrName>
                                        </p:attrNameLst>
                                      </p:cBhvr>
                                      <p:tavLst>
                                        <p:tav tm="0">
                                          <p:val>
                                            <p:fltVal val="0"/>
                                          </p:val>
                                        </p:tav>
                                        <p:tav tm="100000">
                                          <p:val>
                                            <p:strVal val="#ppt_h"/>
                                          </p:val>
                                        </p:tav>
                                      </p:tavLst>
                                    </p:anim>
                                    <p:anim calcmode="lin" valueType="num">
                                      <p:cBhvr>
                                        <p:cTn id="51" dur="2000" fill="hold"/>
                                        <p:tgtEl>
                                          <p:spTgt spid="319500"/>
                                        </p:tgtEl>
                                        <p:attrNameLst>
                                          <p:attrName>ppt_x</p:attrName>
                                        </p:attrNameLst>
                                      </p:cBhvr>
                                      <p:tavLst>
                                        <p:tav tm="0" fmla="#ppt_x+(cos(-2*pi*(1-$))*-#ppt_x-sin(-2*pi*(1-$))*(1-#ppt_y))*(1-$)">
                                          <p:val>
                                            <p:fltVal val="0"/>
                                          </p:val>
                                        </p:tav>
                                        <p:tav tm="100000">
                                          <p:val>
                                            <p:fltVal val="1"/>
                                          </p:val>
                                        </p:tav>
                                      </p:tavLst>
                                    </p:anim>
                                    <p:anim calcmode="lin" valueType="num">
                                      <p:cBhvr>
                                        <p:cTn id="52" dur="2000" fill="hold"/>
                                        <p:tgtEl>
                                          <p:spTgt spid="319500"/>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14000"/>
                            </p:stCondLst>
                            <p:childTnLst>
                              <p:par>
                                <p:cTn id="54" presetID="15" presetClass="entr" presetSubtype="0" fill="hold" grpId="0" nodeType="afterEffect">
                                  <p:stCondLst>
                                    <p:cond delay="0"/>
                                  </p:stCondLst>
                                  <p:childTnLst>
                                    <p:set>
                                      <p:cBhvr>
                                        <p:cTn id="55" dur="1" fill="hold">
                                          <p:stCondLst>
                                            <p:cond delay="0"/>
                                          </p:stCondLst>
                                        </p:cTn>
                                        <p:tgtEl>
                                          <p:spTgt spid="319501"/>
                                        </p:tgtEl>
                                        <p:attrNameLst>
                                          <p:attrName>style.visibility</p:attrName>
                                        </p:attrNameLst>
                                      </p:cBhvr>
                                      <p:to>
                                        <p:strVal val="visible"/>
                                      </p:to>
                                    </p:set>
                                    <p:anim calcmode="lin" valueType="num">
                                      <p:cBhvr>
                                        <p:cTn id="56" dur="2000" fill="hold"/>
                                        <p:tgtEl>
                                          <p:spTgt spid="319501"/>
                                        </p:tgtEl>
                                        <p:attrNameLst>
                                          <p:attrName>ppt_w</p:attrName>
                                        </p:attrNameLst>
                                      </p:cBhvr>
                                      <p:tavLst>
                                        <p:tav tm="0">
                                          <p:val>
                                            <p:fltVal val="0"/>
                                          </p:val>
                                        </p:tav>
                                        <p:tav tm="100000">
                                          <p:val>
                                            <p:strVal val="#ppt_w"/>
                                          </p:val>
                                        </p:tav>
                                      </p:tavLst>
                                    </p:anim>
                                    <p:anim calcmode="lin" valueType="num">
                                      <p:cBhvr>
                                        <p:cTn id="57" dur="2000" fill="hold"/>
                                        <p:tgtEl>
                                          <p:spTgt spid="319501"/>
                                        </p:tgtEl>
                                        <p:attrNameLst>
                                          <p:attrName>ppt_h</p:attrName>
                                        </p:attrNameLst>
                                      </p:cBhvr>
                                      <p:tavLst>
                                        <p:tav tm="0">
                                          <p:val>
                                            <p:fltVal val="0"/>
                                          </p:val>
                                        </p:tav>
                                        <p:tav tm="100000">
                                          <p:val>
                                            <p:strVal val="#ppt_h"/>
                                          </p:val>
                                        </p:tav>
                                      </p:tavLst>
                                    </p:anim>
                                    <p:anim calcmode="lin" valueType="num">
                                      <p:cBhvr>
                                        <p:cTn id="58" dur="2000" fill="hold"/>
                                        <p:tgtEl>
                                          <p:spTgt spid="319501"/>
                                        </p:tgtEl>
                                        <p:attrNameLst>
                                          <p:attrName>ppt_x</p:attrName>
                                        </p:attrNameLst>
                                      </p:cBhvr>
                                      <p:tavLst>
                                        <p:tav tm="0" fmla="#ppt_x+(cos(-2*pi*(1-$))*-#ppt_x-sin(-2*pi*(1-$))*(1-#ppt_y))*(1-$)">
                                          <p:val>
                                            <p:fltVal val="0"/>
                                          </p:val>
                                        </p:tav>
                                        <p:tav tm="100000">
                                          <p:val>
                                            <p:fltVal val="1"/>
                                          </p:val>
                                        </p:tav>
                                      </p:tavLst>
                                    </p:anim>
                                    <p:anim calcmode="lin" valueType="num">
                                      <p:cBhvr>
                                        <p:cTn id="59" dur="2000" fill="hold"/>
                                        <p:tgtEl>
                                          <p:spTgt spid="319501"/>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16000"/>
                            </p:stCondLst>
                            <p:childTnLst>
                              <p:par>
                                <p:cTn id="61" presetID="15" presetClass="entr" presetSubtype="0" fill="hold" grpId="0" nodeType="afterEffect">
                                  <p:stCondLst>
                                    <p:cond delay="0"/>
                                  </p:stCondLst>
                                  <p:childTnLst>
                                    <p:set>
                                      <p:cBhvr>
                                        <p:cTn id="62" dur="1" fill="hold">
                                          <p:stCondLst>
                                            <p:cond delay="0"/>
                                          </p:stCondLst>
                                        </p:cTn>
                                        <p:tgtEl>
                                          <p:spTgt spid="319504"/>
                                        </p:tgtEl>
                                        <p:attrNameLst>
                                          <p:attrName>style.visibility</p:attrName>
                                        </p:attrNameLst>
                                      </p:cBhvr>
                                      <p:to>
                                        <p:strVal val="visible"/>
                                      </p:to>
                                    </p:set>
                                    <p:anim calcmode="lin" valueType="num">
                                      <p:cBhvr>
                                        <p:cTn id="63" dur="2000" fill="hold"/>
                                        <p:tgtEl>
                                          <p:spTgt spid="319504"/>
                                        </p:tgtEl>
                                        <p:attrNameLst>
                                          <p:attrName>ppt_w</p:attrName>
                                        </p:attrNameLst>
                                      </p:cBhvr>
                                      <p:tavLst>
                                        <p:tav tm="0">
                                          <p:val>
                                            <p:fltVal val="0"/>
                                          </p:val>
                                        </p:tav>
                                        <p:tav tm="100000">
                                          <p:val>
                                            <p:strVal val="#ppt_w"/>
                                          </p:val>
                                        </p:tav>
                                      </p:tavLst>
                                    </p:anim>
                                    <p:anim calcmode="lin" valueType="num">
                                      <p:cBhvr>
                                        <p:cTn id="64" dur="2000" fill="hold"/>
                                        <p:tgtEl>
                                          <p:spTgt spid="319504"/>
                                        </p:tgtEl>
                                        <p:attrNameLst>
                                          <p:attrName>ppt_h</p:attrName>
                                        </p:attrNameLst>
                                      </p:cBhvr>
                                      <p:tavLst>
                                        <p:tav tm="0">
                                          <p:val>
                                            <p:fltVal val="0"/>
                                          </p:val>
                                        </p:tav>
                                        <p:tav tm="100000">
                                          <p:val>
                                            <p:strVal val="#ppt_h"/>
                                          </p:val>
                                        </p:tav>
                                      </p:tavLst>
                                    </p:anim>
                                    <p:anim calcmode="lin" valueType="num">
                                      <p:cBhvr>
                                        <p:cTn id="65" dur="2000" fill="hold"/>
                                        <p:tgtEl>
                                          <p:spTgt spid="319504"/>
                                        </p:tgtEl>
                                        <p:attrNameLst>
                                          <p:attrName>ppt_x</p:attrName>
                                        </p:attrNameLst>
                                      </p:cBhvr>
                                      <p:tavLst>
                                        <p:tav tm="0" fmla="#ppt_x+(cos(-2*pi*(1-$))*-#ppt_x-sin(-2*pi*(1-$))*(1-#ppt_y))*(1-$)">
                                          <p:val>
                                            <p:fltVal val="0"/>
                                          </p:val>
                                        </p:tav>
                                        <p:tav tm="100000">
                                          <p:val>
                                            <p:fltVal val="1"/>
                                          </p:val>
                                        </p:tav>
                                      </p:tavLst>
                                    </p:anim>
                                    <p:anim calcmode="lin" valueType="num">
                                      <p:cBhvr>
                                        <p:cTn id="66" dur="2000" fill="hold"/>
                                        <p:tgtEl>
                                          <p:spTgt spid="319504"/>
                                        </p:tgtEl>
                                        <p:attrNameLst>
                                          <p:attrName>ppt_y</p:attrName>
                                        </p:attrNameLst>
                                      </p:cBhvr>
                                      <p:tavLst>
                                        <p:tav tm="0" fmla="#ppt_y+(sin(-2*pi*(1-$))*-#ppt_x+cos(-2*pi*(1-$))*(1-#ppt_y))*(1-$)">
                                          <p:val>
                                            <p:fltVal val="0"/>
                                          </p:val>
                                        </p:tav>
                                        <p:tav tm="100000">
                                          <p:val>
                                            <p:fltVal val="1"/>
                                          </p:val>
                                        </p:tav>
                                      </p:tavLst>
                                    </p:anim>
                                  </p:childTnLst>
                                </p:cTn>
                              </p:par>
                            </p:childTnLst>
                          </p:cTn>
                        </p:par>
                        <p:par>
                          <p:cTn id="67" fill="hold" nodeType="afterGroup">
                            <p:stCondLst>
                              <p:cond delay="18000"/>
                            </p:stCondLst>
                            <p:childTnLst>
                              <p:par>
                                <p:cTn id="68" presetID="15" presetClass="entr" presetSubtype="0" fill="hold" grpId="0" nodeType="afterEffect">
                                  <p:stCondLst>
                                    <p:cond delay="0"/>
                                  </p:stCondLst>
                                  <p:childTnLst>
                                    <p:set>
                                      <p:cBhvr>
                                        <p:cTn id="69" dur="1" fill="hold">
                                          <p:stCondLst>
                                            <p:cond delay="0"/>
                                          </p:stCondLst>
                                        </p:cTn>
                                        <p:tgtEl>
                                          <p:spTgt spid="319505"/>
                                        </p:tgtEl>
                                        <p:attrNameLst>
                                          <p:attrName>style.visibility</p:attrName>
                                        </p:attrNameLst>
                                      </p:cBhvr>
                                      <p:to>
                                        <p:strVal val="visible"/>
                                      </p:to>
                                    </p:set>
                                    <p:anim calcmode="lin" valueType="num">
                                      <p:cBhvr>
                                        <p:cTn id="70" dur="2000" fill="hold"/>
                                        <p:tgtEl>
                                          <p:spTgt spid="319505"/>
                                        </p:tgtEl>
                                        <p:attrNameLst>
                                          <p:attrName>ppt_w</p:attrName>
                                        </p:attrNameLst>
                                      </p:cBhvr>
                                      <p:tavLst>
                                        <p:tav tm="0">
                                          <p:val>
                                            <p:fltVal val="0"/>
                                          </p:val>
                                        </p:tav>
                                        <p:tav tm="100000">
                                          <p:val>
                                            <p:strVal val="#ppt_w"/>
                                          </p:val>
                                        </p:tav>
                                      </p:tavLst>
                                    </p:anim>
                                    <p:anim calcmode="lin" valueType="num">
                                      <p:cBhvr>
                                        <p:cTn id="71" dur="2000" fill="hold"/>
                                        <p:tgtEl>
                                          <p:spTgt spid="319505"/>
                                        </p:tgtEl>
                                        <p:attrNameLst>
                                          <p:attrName>ppt_h</p:attrName>
                                        </p:attrNameLst>
                                      </p:cBhvr>
                                      <p:tavLst>
                                        <p:tav tm="0">
                                          <p:val>
                                            <p:fltVal val="0"/>
                                          </p:val>
                                        </p:tav>
                                        <p:tav tm="100000">
                                          <p:val>
                                            <p:strVal val="#ppt_h"/>
                                          </p:val>
                                        </p:tav>
                                      </p:tavLst>
                                    </p:anim>
                                    <p:anim calcmode="lin" valueType="num">
                                      <p:cBhvr>
                                        <p:cTn id="72" dur="2000" fill="hold"/>
                                        <p:tgtEl>
                                          <p:spTgt spid="319505"/>
                                        </p:tgtEl>
                                        <p:attrNameLst>
                                          <p:attrName>ppt_x</p:attrName>
                                        </p:attrNameLst>
                                      </p:cBhvr>
                                      <p:tavLst>
                                        <p:tav tm="0" fmla="#ppt_x+(cos(-2*pi*(1-$))*-#ppt_x-sin(-2*pi*(1-$))*(1-#ppt_y))*(1-$)">
                                          <p:val>
                                            <p:fltVal val="0"/>
                                          </p:val>
                                        </p:tav>
                                        <p:tav tm="100000">
                                          <p:val>
                                            <p:fltVal val="1"/>
                                          </p:val>
                                        </p:tav>
                                      </p:tavLst>
                                    </p:anim>
                                    <p:anim calcmode="lin" valueType="num">
                                      <p:cBhvr>
                                        <p:cTn id="73" dur="2000" fill="hold"/>
                                        <p:tgtEl>
                                          <p:spTgt spid="319505"/>
                                        </p:tgtEl>
                                        <p:attrNameLst>
                                          <p:attrName>ppt_y</p:attrName>
                                        </p:attrNameLst>
                                      </p:cBhvr>
                                      <p:tavLst>
                                        <p:tav tm="0" fmla="#ppt_y+(sin(-2*pi*(1-$))*-#ppt_x+cos(-2*pi*(1-$))*(1-#ppt_y))*(1-$)">
                                          <p:val>
                                            <p:fltVal val="0"/>
                                          </p:val>
                                        </p:tav>
                                        <p:tav tm="100000">
                                          <p:val>
                                            <p:fltVal val="1"/>
                                          </p:val>
                                        </p:tav>
                                      </p:tavLst>
                                    </p:anim>
                                  </p:childTnLst>
                                </p:cTn>
                              </p:par>
                            </p:childTnLst>
                          </p:cTn>
                        </p:par>
                        <p:par>
                          <p:cTn id="74" fill="hold" nodeType="afterGroup">
                            <p:stCondLst>
                              <p:cond delay="20000"/>
                            </p:stCondLst>
                            <p:childTnLst>
                              <p:par>
                                <p:cTn id="75" presetID="15" presetClass="entr" presetSubtype="0" fill="hold" grpId="0" nodeType="afterEffect">
                                  <p:stCondLst>
                                    <p:cond delay="0"/>
                                  </p:stCondLst>
                                  <p:childTnLst>
                                    <p:set>
                                      <p:cBhvr>
                                        <p:cTn id="76" dur="1" fill="hold">
                                          <p:stCondLst>
                                            <p:cond delay="0"/>
                                          </p:stCondLst>
                                        </p:cTn>
                                        <p:tgtEl>
                                          <p:spTgt spid="319506"/>
                                        </p:tgtEl>
                                        <p:attrNameLst>
                                          <p:attrName>style.visibility</p:attrName>
                                        </p:attrNameLst>
                                      </p:cBhvr>
                                      <p:to>
                                        <p:strVal val="visible"/>
                                      </p:to>
                                    </p:set>
                                    <p:anim calcmode="lin" valueType="num">
                                      <p:cBhvr>
                                        <p:cTn id="77" dur="3000" fill="hold"/>
                                        <p:tgtEl>
                                          <p:spTgt spid="319506"/>
                                        </p:tgtEl>
                                        <p:attrNameLst>
                                          <p:attrName>ppt_w</p:attrName>
                                        </p:attrNameLst>
                                      </p:cBhvr>
                                      <p:tavLst>
                                        <p:tav tm="0">
                                          <p:val>
                                            <p:fltVal val="0"/>
                                          </p:val>
                                        </p:tav>
                                        <p:tav tm="100000">
                                          <p:val>
                                            <p:strVal val="#ppt_w"/>
                                          </p:val>
                                        </p:tav>
                                      </p:tavLst>
                                    </p:anim>
                                    <p:anim calcmode="lin" valueType="num">
                                      <p:cBhvr>
                                        <p:cTn id="78" dur="3000" fill="hold"/>
                                        <p:tgtEl>
                                          <p:spTgt spid="319506"/>
                                        </p:tgtEl>
                                        <p:attrNameLst>
                                          <p:attrName>ppt_h</p:attrName>
                                        </p:attrNameLst>
                                      </p:cBhvr>
                                      <p:tavLst>
                                        <p:tav tm="0">
                                          <p:val>
                                            <p:fltVal val="0"/>
                                          </p:val>
                                        </p:tav>
                                        <p:tav tm="100000">
                                          <p:val>
                                            <p:strVal val="#ppt_h"/>
                                          </p:val>
                                        </p:tav>
                                      </p:tavLst>
                                    </p:anim>
                                    <p:anim calcmode="lin" valueType="num">
                                      <p:cBhvr>
                                        <p:cTn id="79" dur="3000" fill="hold"/>
                                        <p:tgtEl>
                                          <p:spTgt spid="319506"/>
                                        </p:tgtEl>
                                        <p:attrNameLst>
                                          <p:attrName>ppt_x</p:attrName>
                                        </p:attrNameLst>
                                      </p:cBhvr>
                                      <p:tavLst>
                                        <p:tav tm="0" fmla="#ppt_x+(cos(-2*pi*(1-$))*-#ppt_x-sin(-2*pi*(1-$))*(1-#ppt_y))*(1-$)">
                                          <p:val>
                                            <p:fltVal val="0"/>
                                          </p:val>
                                        </p:tav>
                                        <p:tav tm="100000">
                                          <p:val>
                                            <p:fltVal val="1"/>
                                          </p:val>
                                        </p:tav>
                                      </p:tavLst>
                                    </p:anim>
                                    <p:anim calcmode="lin" valueType="num">
                                      <p:cBhvr>
                                        <p:cTn id="80" dur="3000" fill="hold"/>
                                        <p:tgtEl>
                                          <p:spTgt spid="319506"/>
                                        </p:tgtEl>
                                        <p:attrNameLst>
                                          <p:attrName>ppt_y</p:attrName>
                                        </p:attrNameLst>
                                      </p:cBhvr>
                                      <p:tavLst>
                                        <p:tav tm="0" fmla="#ppt_y+(sin(-2*pi*(1-$))*-#ppt_x+cos(-2*pi*(1-$))*(1-#ppt_y))*(1-$)">
                                          <p:val>
                                            <p:fltVal val="0"/>
                                          </p:val>
                                        </p:tav>
                                        <p:tav tm="100000">
                                          <p:val>
                                            <p:fltVal val="1"/>
                                          </p:val>
                                        </p:tav>
                                      </p:tavLst>
                                    </p:anim>
                                  </p:childTnLst>
                                </p:cTn>
                              </p:par>
                            </p:childTnLst>
                          </p:cTn>
                        </p:par>
                        <p:par>
                          <p:cTn id="81" fill="hold" nodeType="afterGroup">
                            <p:stCondLst>
                              <p:cond delay="23000"/>
                            </p:stCondLst>
                            <p:childTnLst>
                              <p:par>
                                <p:cTn id="82" presetID="15" presetClass="entr" presetSubtype="0" fill="hold" grpId="0" nodeType="afterEffect">
                                  <p:stCondLst>
                                    <p:cond delay="0"/>
                                  </p:stCondLst>
                                  <p:childTnLst>
                                    <p:set>
                                      <p:cBhvr>
                                        <p:cTn id="83" dur="1" fill="hold">
                                          <p:stCondLst>
                                            <p:cond delay="0"/>
                                          </p:stCondLst>
                                        </p:cTn>
                                        <p:tgtEl>
                                          <p:spTgt spid="319507"/>
                                        </p:tgtEl>
                                        <p:attrNameLst>
                                          <p:attrName>style.visibility</p:attrName>
                                        </p:attrNameLst>
                                      </p:cBhvr>
                                      <p:to>
                                        <p:strVal val="visible"/>
                                      </p:to>
                                    </p:set>
                                    <p:anim calcmode="lin" valueType="num">
                                      <p:cBhvr>
                                        <p:cTn id="84" dur="3000" fill="hold"/>
                                        <p:tgtEl>
                                          <p:spTgt spid="319507"/>
                                        </p:tgtEl>
                                        <p:attrNameLst>
                                          <p:attrName>ppt_w</p:attrName>
                                        </p:attrNameLst>
                                      </p:cBhvr>
                                      <p:tavLst>
                                        <p:tav tm="0">
                                          <p:val>
                                            <p:fltVal val="0"/>
                                          </p:val>
                                        </p:tav>
                                        <p:tav tm="100000">
                                          <p:val>
                                            <p:strVal val="#ppt_w"/>
                                          </p:val>
                                        </p:tav>
                                      </p:tavLst>
                                    </p:anim>
                                    <p:anim calcmode="lin" valueType="num">
                                      <p:cBhvr>
                                        <p:cTn id="85" dur="3000" fill="hold"/>
                                        <p:tgtEl>
                                          <p:spTgt spid="319507"/>
                                        </p:tgtEl>
                                        <p:attrNameLst>
                                          <p:attrName>ppt_h</p:attrName>
                                        </p:attrNameLst>
                                      </p:cBhvr>
                                      <p:tavLst>
                                        <p:tav tm="0">
                                          <p:val>
                                            <p:fltVal val="0"/>
                                          </p:val>
                                        </p:tav>
                                        <p:tav tm="100000">
                                          <p:val>
                                            <p:strVal val="#ppt_h"/>
                                          </p:val>
                                        </p:tav>
                                      </p:tavLst>
                                    </p:anim>
                                    <p:anim calcmode="lin" valueType="num">
                                      <p:cBhvr>
                                        <p:cTn id="86" dur="3000" fill="hold"/>
                                        <p:tgtEl>
                                          <p:spTgt spid="319507"/>
                                        </p:tgtEl>
                                        <p:attrNameLst>
                                          <p:attrName>ppt_x</p:attrName>
                                        </p:attrNameLst>
                                      </p:cBhvr>
                                      <p:tavLst>
                                        <p:tav tm="0" fmla="#ppt_x+(cos(-2*pi*(1-$))*-#ppt_x-sin(-2*pi*(1-$))*(1-#ppt_y))*(1-$)">
                                          <p:val>
                                            <p:fltVal val="0"/>
                                          </p:val>
                                        </p:tav>
                                        <p:tav tm="100000">
                                          <p:val>
                                            <p:fltVal val="1"/>
                                          </p:val>
                                        </p:tav>
                                      </p:tavLst>
                                    </p:anim>
                                    <p:anim calcmode="lin" valueType="num">
                                      <p:cBhvr>
                                        <p:cTn id="87" dur="3000" fill="hold"/>
                                        <p:tgtEl>
                                          <p:spTgt spid="31950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4" grpId="0"/>
      <p:bldP spid="319495" grpId="0"/>
      <p:bldP spid="319496" grpId="0"/>
      <p:bldP spid="319497" grpId="0"/>
      <p:bldP spid="319498" grpId="0"/>
      <p:bldP spid="319499" grpId="0"/>
      <p:bldP spid="319500" grpId="0"/>
      <p:bldP spid="319501" grpId="0"/>
      <p:bldP spid="319504" grpId="0"/>
      <p:bldP spid="319505" grpId="0"/>
      <p:bldP spid="319506" grpId="0"/>
      <p:bldP spid="319507"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4" descr="Jesus_--_Transfiguration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52475"/>
            <a:ext cx="9144000" cy="610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2" name="Rectangle 2"/>
          <p:cNvSpPr>
            <a:spLocks noGrp="1" noChangeArrowheads="1"/>
          </p:cNvSpPr>
          <p:nvPr>
            <p:ph type="title"/>
          </p:nvPr>
        </p:nvSpPr>
        <p:spPr>
          <a:xfrm>
            <a:off x="685800" y="-76200"/>
            <a:ext cx="7772400" cy="838200"/>
          </a:xfrm>
        </p:spPr>
        <p:txBody>
          <a:bodyPr/>
          <a:lstStyle/>
          <a:p>
            <a:pPr eaLnBrk="1" hangingPunct="1"/>
            <a:r>
              <a:rPr lang="en-US">
                <a:latin typeface="Arial" charset="0"/>
                <a:ea typeface="ＭＳ Ｐゴシック" charset="0"/>
                <a:cs typeface="ＭＳ Ｐゴシック" charset="0"/>
              </a:rPr>
              <a:t>The Transfiguration</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6248400" y="274638"/>
            <a:ext cx="2590800" cy="2773362"/>
          </a:xfrm>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latin typeface="Arial" charset="0"/>
              </a:rPr>
              <a:t>Who goes to heaven?</a:t>
            </a:r>
            <a:endParaRPr lang="en-US" b="1" dirty="0">
              <a:latin typeface="Arial" panose="020B0604020202020204" pitchFamily="34" charset="0"/>
              <a:cs typeface="Arial" panose="020B0604020202020204" pitchFamily="34" charset="0"/>
            </a:endParaRPr>
          </a:p>
        </p:txBody>
      </p:sp>
      <p:sp>
        <p:nvSpPr>
          <p:cNvPr id="274435" name="Rectangle 3"/>
          <p:cNvSpPr>
            <a:spLocks noGrp="1" noChangeArrowheads="1"/>
          </p:cNvSpPr>
          <p:nvPr>
            <p:ph type="body" idx="1"/>
          </p:nvPr>
        </p:nvSpPr>
        <p:spPr>
          <a:xfrm>
            <a:off x="6096000" y="3352800"/>
            <a:ext cx="3048000" cy="3505200"/>
          </a:xfrm>
          <a:effectLst/>
        </p:spPr>
        <p:txBody>
          <a:bodyPr/>
          <a:lstStyle/>
          <a:p>
            <a:pPr marL="0" indent="0" algn="ctr" eaLnBrk="1" hangingPunct="1">
              <a:buFontTx/>
              <a:buNone/>
              <a:defRPr/>
            </a:pPr>
            <a:r>
              <a:rPr lang="en-US" altLang="ja-JP" b="1" dirty="0">
                <a:solidFill>
                  <a:schemeClr val="bg1"/>
                </a:solidFill>
                <a:latin typeface="Arial" charset="0"/>
              </a:rPr>
              <a:t>"</a:t>
            </a:r>
            <a:r>
              <a:rPr lang="en-US" b="1" dirty="0">
                <a:solidFill>
                  <a:schemeClr val="bg1"/>
                </a:solidFill>
                <a:latin typeface="Arial" charset="0"/>
              </a:rPr>
              <a:t>CV</a:t>
            </a:r>
            <a:r>
              <a:rPr lang="en-US" altLang="ja-JP" b="1" dirty="0">
                <a:solidFill>
                  <a:schemeClr val="bg1"/>
                </a:solidFill>
                <a:latin typeface="Arial" charset="0"/>
              </a:rPr>
              <a:t>"</a:t>
            </a:r>
            <a:r>
              <a:rPr lang="en-US" b="1" dirty="0">
                <a:solidFill>
                  <a:schemeClr val="bg1"/>
                </a:solidFill>
                <a:latin typeface="Arial" charset="0"/>
              </a:rPr>
              <a:t> </a:t>
            </a:r>
            <a:br>
              <a:rPr lang="en-US" b="1" dirty="0">
                <a:solidFill>
                  <a:schemeClr val="bg1"/>
                </a:solidFill>
                <a:latin typeface="Arial" charset="0"/>
              </a:rPr>
            </a:br>
            <a:r>
              <a:rPr lang="en-US" b="1" dirty="0">
                <a:solidFill>
                  <a:schemeClr val="bg1"/>
                </a:solidFill>
                <a:latin typeface="Arial" charset="0"/>
              </a:rPr>
              <a:t>means </a:t>
            </a:r>
            <a:r>
              <a:rPr lang="en-US" altLang="ja-JP" b="1" dirty="0">
                <a:solidFill>
                  <a:schemeClr val="bg1"/>
                </a:solidFill>
                <a:latin typeface="Arial" charset="0"/>
              </a:rPr>
              <a:t>"</a:t>
            </a:r>
            <a:r>
              <a:rPr lang="en-US" b="1" dirty="0">
                <a:solidFill>
                  <a:schemeClr val="bg1"/>
                </a:solidFill>
                <a:latin typeface="Arial" charset="0"/>
              </a:rPr>
              <a:t>Christ Victorious</a:t>
            </a:r>
            <a:r>
              <a:rPr lang="en-US" altLang="ja-JP" b="1" dirty="0">
                <a:solidFill>
                  <a:schemeClr val="bg1"/>
                </a:solidFill>
                <a:latin typeface="Arial" charset="0"/>
              </a:rPr>
              <a:t>"</a:t>
            </a:r>
            <a:endParaRPr lang="en-US" b="1" dirty="0">
              <a:solidFill>
                <a:schemeClr val="bg1"/>
              </a:solidFill>
              <a:latin typeface="Arial" charset="0"/>
            </a:endParaRPr>
          </a:p>
        </p:txBody>
      </p:sp>
      <p:grpSp>
        <p:nvGrpSpPr>
          <p:cNvPr id="9" name="Group 8">
            <a:extLst>
              <a:ext uri="{FF2B5EF4-FFF2-40B4-BE49-F238E27FC236}">
                <a16:creationId xmlns:a16="http://schemas.microsoft.com/office/drawing/2014/main" id="{B0810729-EB66-D9D8-A735-E70A4E118463}"/>
              </a:ext>
            </a:extLst>
          </p:cNvPr>
          <p:cNvGrpSpPr/>
          <p:nvPr/>
        </p:nvGrpSpPr>
        <p:grpSpPr>
          <a:xfrm>
            <a:off x="304800" y="76200"/>
            <a:ext cx="5753100" cy="6629400"/>
            <a:chOff x="304800" y="76200"/>
            <a:chExt cx="5753100" cy="6629400"/>
          </a:xfrm>
        </p:grpSpPr>
        <p:pic>
          <p:nvPicPr>
            <p:cNvPr id="32973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76200"/>
              <a:ext cx="57531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72BF8BE-247B-6E52-1BA3-F3B6E6281273}"/>
                </a:ext>
              </a:extLst>
            </p:cNvPr>
            <p:cNvSpPr/>
            <p:nvPr/>
          </p:nvSpPr>
          <p:spPr bwMode="auto">
            <a:xfrm>
              <a:off x="611560" y="274638"/>
              <a:ext cx="1800200" cy="7780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6">
              <a:extLst>
                <a:ext uri="{FF2B5EF4-FFF2-40B4-BE49-F238E27FC236}">
                  <a16:creationId xmlns:a16="http://schemas.microsoft.com/office/drawing/2014/main" id="{4DECA474-EA7E-0DB8-A8B0-B8C130C1810D}"/>
                </a:ext>
              </a:extLst>
            </p:cNvPr>
            <p:cNvSpPr/>
            <p:nvPr/>
          </p:nvSpPr>
          <p:spPr bwMode="auto">
            <a:xfrm>
              <a:off x="3577182" y="4265870"/>
              <a:ext cx="1800200" cy="11793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8" name="Rectangle 7">
              <a:extLst>
                <a:ext uri="{FF2B5EF4-FFF2-40B4-BE49-F238E27FC236}">
                  <a16:creationId xmlns:a16="http://schemas.microsoft.com/office/drawing/2014/main" id="{A3129821-F35C-C8E8-2022-FA85E557B3CD}"/>
                </a:ext>
              </a:extLst>
            </p:cNvPr>
            <p:cNvSpPr/>
            <p:nvPr/>
          </p:nvSpPr>
          <p:spPr bwMode="auto">
            <a:xfrm>
              <a:off x="1451820" y="6250692"/>
              <a:ext cx="3480220" cy="4302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grpSp>
      <p:sp>
        <p:nvSpPr>
          <p:cNvPr id="5" name="Rectangle 3">
            <a:extLst>
              <a:ext uri="{FF2B5EF4-FFF2-40B4-BE49-F238E27FC236}">
                <a16:creationId xmlns:a16="http://schemas.microsoft.com/office/drawing/2014/main" id="{22583550-6210-8E3F-60B7-42A90B386A00}"/>
              </a:ext>
            </a:extLst>
          </p:cNvPr>
          <p:cNvSpPr txBox="1">
            <a:spLocks noChangeArrowheads="1"/>
          </p:cNvSpPr>
          <p:nvPr/>
        </p:nvSpPr>
        <p:spPr bwMode="auto">
          <a:xfrm>
            <a:off x="358785" y="116632"/>
            <a:ext cx="2268999" cy="12557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WELCOME TO HEAVEN. HAVE C.V. READY.</a:t>
            </a:r>
          </a:p>
        </p:txBody>
      </p:sp>
      <p:sp>
        <p:nvSpPr>
          <p:cNvPr id="4" name="Rectangle 3">
            <a:extLst>
              <a:ext uri="{FF2B5EF4-FFF2-40B4-BE49-F238E27FC236}">
                <a16:creationId xmlns:a16="http://schemas.microsoft.com/office/drawing/2014/main" id="{57D96278-902F-667D-2D9E-8382C91A5976}"/>
              </a:ext>
            </a:extLst>
          </p:cNvPr>
          <p:cNvSpPr txBox="1">
            <a:spLocks noChangeArrowheads="1"/>
          </p:cNvSpPr>
          <p:nvPr/>
        </p:nvSpPr>
        <p:spPr bwMode="auto">
          <a:xfrm>
            <a:off x="479402" y="6107300"/>
            <a:ext cx="5316734" cy="6340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There IS a difference.</a:t>
            </a:r>
          </a:p>
        </p:txBody>
      </p:sp>
      <p:sp>
        <p:nvSpPr>
          <p:cNvPr id="6" name="Rectangle 3">
            <a:extLst>
              <a:ext uri="{FF2B5EF4-FFF2-40B4-BE49-F238E27FC236}">
                <a16:creationId xmlns:a16="http://schemas.microsoft.com/office/drawing/2014/main" id="{E710FDBC-0628-CC19-94F9-A807063B77E3}"/>
              </a:ext>
            </a:extLst>
          </p:cNvPr>
          <p:cNvSpPr txBox="1">
            <a:spLocks noChangeArrowheads="1"/>
          </p:cNvSpPr>
          <p:nvPr/>
        </p:nvSpPr>
        <p:spPr bwMode="auto">
          <a:xfrm>
            <a:off x="3497022" y="4149080"/>
            <a:ext cx="2011082" cy="12961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Hey, what are you trying to pull? This is a RESUME!</a:t>
            </a:r>
          </a:p>
        </p:txBody>
      </p:sp>
    </p:spTree>
    <p:extLst>
      <p:ext uri="{BB962C8B-B14F-4D97-AF65-F5344CB8AC3E}">
        <p14:creationId xmlns:p14="http://schemas.microsoft.com/office/powerpoint/2010/main" val="1652239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44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build="p"/>
      <p:bldP spid="5" grpId="0" build="p"/>
      <p:bldP spid="4" grpId="0" build="p"/>
      <p:bldP spid="6"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1777" name="Group 3"/>
          <p:cNvGrpSpPr>
            <a:grpSpLocks/>
          </p:cNvGrpSpPr>
          <p:nvPr/>
        </p:nvGrpSpPr>
        <p:grpSpPr bwMode="auto">
          <a:xfrm>
            <a:off x="0" y="0"/>
            <a:ext cx="9144000" cy="6858000"/>
            <a:chOff x="2208" y="508"/>
            <a:chExt cx="4958" cy="3560"/>
          </a:xfrm>
        </p:grpSpPr>
        <p:pic>
          <p:nvPicPr>
            <p:cNvPr id="331780" name="Picture 4" descr="Sunset from Kursi, tb n1118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2208" y="528"/>
              <a:ext cx="4958" cy="3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331781" name="Rectangle 5"/>
            <p:cNvSpPr>
              <a:spLocks noChangeArrowheads="1"/>
            </p:cNvSpPr>
            <p:nvPr/>
          </p:nvSpPr>
          <p:spPr bwMode="auto">
            <a:xfrm>
              <a:off x="2209" y="508"/>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latin typeface="Comic Sans MS" charset="0"/>
              </a:endParaRPr>
            </a:p>
          </p:txBody>
        </p:sp>
      </p:grpSp>
      <p:sp>
        <p:nvSpPr>
          <p:cNvPr id="331778" name="Rectangle 2"/>
          <p:cNvSpPr>
            <a:spLocks noGrp="1" noChangeArrowheads="1"/>
          </p:cNvSpPr>
          <p:nvPr>
            <p:ph type="title"/>
          </p:nvPr>
        </p:nvSpPr>
        <p:spPr>
          <a:xfrm>
            <a:off x="109538" y="4857750"/>
            <a:ext cx="8926512" cy="1619250"/>
          </a:xfrm>
        </p:spPr>
        <p:txBody>
          <a:bodyPr/>
          <a:lstStyle/>
          <a:p>
            <a:r>
              <a:rPr lang="en-US" b="1">
                <a:latin typeface="Comic Sans MS" charset="0"/>
                <a:ea typeface="ＭＳ Ｐゴシック" charset="0"/>
                <a:cs typeface="ＭＳ Ｐゴシック" charset="0"/>
              </a:rPr>
              <a:t>Will There Be Degrees of Reward in Heaven?</a:t>
            </a:r>
            <a:endParaRPr lang="en-US" sz="7200">
              <a:latin typeface="Times New Roman" charset="0"/>
              <a:ea typeface="ＭＳ Ｐゴシック" charset="0"/>
              <a:cs typeface="ＭＳ Ｐゴシック" charset="0"/>
            </a:endParaRPr>
          </a:p>
        </p:txBody>
      </p:sp>
      <p:sp>
        <p:nvSpPr>
          <p:cNvPr id="6" name="Text Box 4"/>
          <p:cNvSpPr txBox="1">
            <a:spLocks noChangeArrowheads="1"/>
          </p:cNvSpPr>
          <p:nvPr/>
        </p:nvSpPr>
        <p:spPr bwMode="auto">
          <a:xfrm>
            <a:off x="8366125" y="76200"/>
            <a:ext cx="69850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465</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5777" name="Picture 3" descr="Landscape 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5778" name="Rectangle 2"/>
          <p:cNvSpPr>
            <a:spLocks noGrp="1" noChangeArrowheads="1"/>
          </p:cNvSpPr>
          <p:nvPr>
            <p:ph type="title" idx="4294967295"/>
          </p:nvPr>
        </p:nvSpPr>
        <p:spPr/>
        <p:txBody>
          <a:bodyPr/>
          <a:lstStyle/>
          <a:p>
            <a:r>
              <a:rPr lang="en-US">
                <a:solidFill>
                  <a:srgbClr val="FFFFFF"/>
                </a:solidFill>
                <a:latin typeface="Arial" charset="0"/>
                <a:ea typeface="ＭＳ Ｐゴシック" charset="0"/>
              </a:rPr>
              <a:t>Heavenly Greenery</a:t>
            </a:r>
          </a:p>
        </p:txBody>
      </p:sp>
      <p:sp>
        <p:nvSpPr>
          <p:cNvPr id="4"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pitchFamily="-111" charset="0"/>
                <a:ea typeface="ＭＳ Ｐゴシック" pitchFamily="-111" charset="-128"/>
                <a:cs typeface="ＭＳ Ｐゴシック" pitchFamily="-111" charset="-128"/>
              </a:rPr>
              <a:t>465</a:t>
            </a:r>
          </a:p>
        </p:txBody>
      </p:sp>
    </p:spTree>
    <p:extLst>
      <p:ext uri="{BB962C8B-B14F-4D97-AF65-F5344CB8AC3E}">
        <p14:creationId xmlns:p14="http://schemas.microsoft.com/office/powerpoint/2010/main" val="17149601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2" descr="9406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8531" name="Rectangle 3"/>
          <p:cNvSpPr>
            <a:spLocks noGrp="1" noChangeArrowheads="1"/>
          </p:cNvSpPr>
          <p:nvPr>
            <p:ph type="title" idx="4294967295"/>
          </p:nvPr>
        </p:nvSpPr>
        <p:spPr>
          <a:xfrm>
            <a:off x="457200" y="5715000"/>
            <a:ext cx="8229600" cy="1143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ea typeface="+mj-ea"/>
                <a:cs typeface="+mj-cs"/>
              </a:rPr>
              <a:t>Heavenly Landscape?</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5"/>
          <p:cNvSpPr>
            <a:spLocks noGrp="1" noChangeArrowheads="1"/>
          </p:cNvSpPr>
          <p:nvPr>
            <p:ph type="ctrTitle"/>
          </p:nvPr>
        </p:nvSpPr>
        <p:spPr>
          <a:xfrm>
            <a:off x="914400" y="5486400"/>
            <a:ext cx="7772400" cy="1371600"/>
          </a:xfrm>
        </p:spPr>
        <p:txBody>
          <a:bodyPr/>
          <a:lstStyle/>
          <a:p>
            <a:pPr eaLnBrk="1" hangingPunct="1">
              <a:defRPr/>
            </a:pPr>
            <a:r>
              <a:rPr lang="en-US">
                <a:solidFill>
                  <a:srgbClr val="FFFFFF"/>
                </a:solidFill>
                <a:latin typeface="Trebuchet MS" charset="0"/>
                <a:ea typeface="ＭＳ Ｐゴシック" charset="0"/>
                <a:cs typeface="ＭＳ Ｐゴシック" charset="0"/>
              </a:rPr>
              <a:t>City Life for Eternity?</a:t>
            </a:r>
            <a:endParaRPr lang="en-US">
              <a:latin typeface="Trebuchet MS" charset="0"/>
              <a:ea typeface="ＭＳ Ｐゴシック" charset="0"/>
              <a:cs typeface="ＭＳ Ｐゴシック"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9970" name="Rectangle 2"/>
          <p:cNvSpPr>
            <a:spLocks noGrp="1" noChangeArrowheads="1"/>
          </p:cNvSpPr>
          <p:nvPr>
            <p:ph type="ctrTitle"/>
          </p:nvPr>
        </p:nvSpPr>
        <p:spPr>
          <a:xfrm>
            <a:off x="304800" y="0"/>
            <a:ext cx="3733800" cy="5105400"/>
          </a:xfrm>
        </p:spPr>
        <p:txBody>
          <a:bodyPr/>
          <a:lstStyle/>
          <a:p>
            <a:pPr eaLnBrk="1" hangingPunct="1"/>
            <a:r>
              <a:rPr lang="en-US" sz="6000" b="1">
                <a:solidFill>
                  <a:schemeClr val="bg1"/>
                </a:solidFill>
                <a:latin typeface="Arial" charset="0"/>
                <a:ea typeface="ＭＳ Ｐゴシック" charset="0"/>
                <a:cs typeface="ＭＳ Ｐゴシック" charset="0"/>
              </a:rPr>
              <a:t>A City of Gold</a:t>
            </a:r>
            <a:endParaRPr lang="en-US" sz="6000" b="1">
              <a:solidFill>
                <a:srgbClr val="CC0000"/>
              </a:solidFill>
              <a:latin typeface="Arial" charset="0"/>
              <a:ea typeface="ＭＳ Ｐゴシック" charset="0"/>
              <a:cs typeface="ＭＳ Ｐゴシック" charset="0"/>
            </a:endParaRPr>
          </a:p>
        </p:txBody>
      </p:sp>
      <p:pic>
        <p:nvPicPr>
          <p:cNvPr id="3399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16363" y="0"/>
            <a:ext cx="52276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12" descr="npo0000c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rev 21 780px-stellar_fireworks_finale_.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91025" y="0"/>
            <a:ext cx="4933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en-US" sz="3600" b="1" dirty="0">
                <a:solidFill>
                  <a:srgbClr val="FFFFFF"/>
                </a:solidFill>
                <a:effectLst>
                  <a:outerShdw blurRad="38100" dist="38100" dir="2700000" algn="tl">
                    <a:srgbClr val="000000"/>
                  </a:outerShdw>
                </a:effectLst>
                <a:latin typeface="Arial"/>
                <a:ea typeface="新細明體" charset="0"/>
                <a:cs typeface="Arial"/>
              </a:rPr>
              <a:t>The Consummation of All Things</a:t>
            </a:r>
            <a:endParaRPr lang="en-US" sz="1400" b="1" dirty="0">
              <a:solidFill>
                <a:schemeClr val="bg1"/>
              </a:solidFill>
              <a:latin typeface="Arial"/>
              <a:ea typeface="ＭＳ Ｐゴシック" charset="0"/>
              <a:cs typeface="Arial"/>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FFFFFF"/>
                </a:solidFill>
                <a:latin typeface="Arial"/>
                <a:cs typeface="Arial"/>
              </a:rPr>
              <a:t>Genesis 1–3</a:t>
            </a:r>
            <a:endParaRPr lang="en-US" sz="2800" b="1" i="1" u="sng" dirty="0">
              <a:solidFill>
                <a:srgbClr val="FFFFFF"/>
              </a:solidFill>
              <a:latin typeface="Arial"/>
              <a:cs typeface="Arial"/>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FFFFFF"/>
                </a:solidFill>
                <a:latin typeface="Arial"/>
                <a:cs typeface="Arial"/>
              </a:rPr>
              <a:t>Revelation 20–22</a:t>
            </a:r>
            <a:endParaRPr lang="en-US" sz="2800" b="1" i="1" u="sng" dirty="0">
              <a:solidFill>
                <a:srgbClr val="FFFFFF"/>
              </a:solidFill>
              <a:latin typeface="Arial"/>
              <a:cs typeface="Arial"/>
            </a:endParaRPr>
          </a:p>
        </p:txBody>
      </p:sp>
      <p:sp>
        <p:nvSpPr>
          <p:cNvPr id="3090" name="Text Box 18"/>
          <p:cNvSpPr txBox="1">
            <a:spLocks noChangeArrowheads="1"/>
          </p:cNvSpPr>
          <p:nvPr/>
        </p:nvSpPr>
        <p:spPr bwMode="auto">
          <a:xfrm>
            <a:off x="317500" y="1552575"/>
            <a:ext cx="4038600"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FFFFFF"/>
                </a:solidFill>
                <a:latin typeface="Arial"/>
                <a:cs typeface="Arial"/>
              </a:rPr>
              <a:t>"In the beginning God created the </a:t>
            </a:r>
            <a:r>
              <a:rPr lang="en-US" sz="3600" b="1" dirty="0">
                <a:solidFill>
                  <a:srgbClr val="FFFF00"/>
                </a:solidFill>
                <a:latin typeface="Arial"/>
                <a:cs typeface="Arial"/>
              </a:rPr>
              <a:t>heavens and the earth</a:t>
            </a:r>
            <a:r>
              <a:rPr lang="en-US" sz="3600" b="1" dirty="0">
                <a:solidFill>
                  <a:srgbClr val="FFFFFF"/>
                </a:solidFill>
                <a:latin typeface="Arial"/>
                <a:cs typeface="Arial"/>
              </a:rPr>
              <a:t>" (1:1) </a:t>
            </a:r>
            <a:endParaRPr lang="en-US" sz="2800" b="1" i="1" dirty="0">
              <a:solidFill>
                <a:srgbClr val="FFFFFF"/>
              </a:solidFill>
              <a:latin typeface="Arial"/>
              <a:cs typeface="Arial"/>
            </a:endParaRPr>
          </a:p>
        </p:txBody>
      </p:sp>
      <p:sp>
        <p:nvSpPr>
          <p:cNvPr id="3091" name="Text Box 19"/>
          <p:cNvSpPr txBox="1">
            <a:spLocks noChangeArrowheads="1"/>
          </p:cNvSpPr>
          <p:nvPr/>
        </p:nvSpPr>
        <p:spPr bwMode="auto">
          <a:xfrm>
            <a:off x="4572000" y="1552575"/>
            <a:ext cx="4572000" cy="1754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FFFFFF"/>
                </a:solidFill>
                <a:latin typeface="Arial"/>
                <a:cs typeface="Arial"/>
              </a:rPr>
              <a:t>"Then I saw a </a:t>
            </a:r>
            <a:r>
              <a:rPr lang="en-US" sz="3600" b="1" dirty="0">
                <a:solidFill>
                  <a:srgbClr val="FFFF00"/>
                </a:solidFill>
                <a:latin typeface="Arial"/>
                <a:cs typeface="Arial"/>
              </a:rPr>
              <a:t>new heaven and a new earth</a:t>
            </a:r>
            <a:r>
              <a:rPr lang="en-US" sz="3600" b="1" dirty="0">
                <a:solidFill>
                  <a:srgbClr val="FFFFFF"/>
                </a:solidFill>
                <a:latin typeface="Arial"/>
                <a:cs typeface="Arial"/>
              </a:rPr>
              <a:t>" (21:1) </a:t>
            </a:r>
            <a:endParaRPr lang="en-US" sz="2800" b="1" i="1" dirty="0">
              <a:solidFill>
                <a:srgbClr val="FFFFFF"/>
              </a:solidFill>
              <a:latin typeface="Arial"/>
              <a:cs typeface="Arial"/>
            </a:endParaRPr>
          </a:p>
        </p:txBody>
      </p:sp>
      <p:sp>
        <p:nvSpPr>
          <p:cNvPr id="26"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a:ea typeface="ＭＳ Ｐゴシック" pitchFamily="-111" charset="-128"/>
                <a:cs typeface="Arial"/>
              </a:rPr>
              <a:t>175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animEffect transition="in" filter="fade">
                                      <p:cBhvr>
                                        <p:cTn id="11" dur="2000"/>
                                        <p:tgtEl>
                                          <p:spTgt spid="3089"/>
                                        </p:tgtEl>
                                      </p:cBhvr>
                                    </p:animEffec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0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
        <p:nvSpPr>
          <p:cNvPr id="1433602" name="Rectangle 5"/>
          <p:cNvSpPr>
            <a:spLocks noGrp="1" noChangeArrowheads="1"/>
          </p:cNvSpPr>
          <p:nvPr>
            <p:ph type="title"/>
          </p:nvPr>
        </p:nvSpPr>
        <p:spPr>
          <a:xfrm>
            <a:off x="-1" y="4271074"/>
            <a:ext cx="9052171" cy="2524665"/>
          </a:xfrm>
        </p:spPr>
        <p:txBody>
          <a:bodyPr anchor="t"/>
          <a:lstStyle/>
          <a:p>
            <a:r>
              <a:rPr lang="en-US" sz="3200" b="1" dirty="0">
                <a:solidFill>
                  <a:srgbClr val="FFFFFF"/>
                </a:solidFill>
                <a:effectLst>
                  <a:glow rad="215900">
                    <a:schemeClr val="tx1"/>
                  </a:glow>
                </a:effectLst>
                <a:ea typeface="ＭＳ Ｐゴシック" charset="0"/>
                <a:cs typeface="Arial"/>
              </a:rPr>
              <a:t>"</a:t>
            </a:r>
            <a:r>
              <a:rPr lang="fr-FR" sz="3200" b="1" dirty="0">
                <a:solidFill>
                  <a:srgbClr val="FFFFFF"/>
                </a:solidFill>
                <a:effectLst>
                  <a:glow rad="215900">
                    <a:schemeClr val="tx1"/>
                  </a:glow>
                </a:effectLst>
                <a:ea typeface="ＭＳ Ｐゴシック" charset="0"/>
                <a:cs typeface="Arial"/>
              </a:rPr>
              <a:t>'</a:t>
            </a:r>
            <a:r>
              <a:rPr lang="en-US" sz="3200" b="1" dirty="0">
                <a:solidFill>
                  <a:srgbClr val="FFFFFF"/>
                </a:solidFill>
                <a:effectLst>
                  <a:glow rad="215900">
                    <a:schemeClr val="tx1"/>
                  </a:glow>
                </a:effectLst>
                <a:ea typeface="ＭＳ Ｐゴシック" charset="0"/>
                <a:cs typeface="Arial"/>
              </a:rPr>
              <a:t>Yes!  I am coming soon!</a:t>
            </a:r>
            <a:r>
              <a:rPr lang="fr-FR" sz="3200" b="1" dirty="0">
                <a:solidFill>
                  <a:srgbClr val="FFFFFF"/>
                </a:solidFill>
                <a:effectLst>
                  <a:glow rad="215900">
                    <a:schemeClr val="tx1"/>
                  </a:glow>
                </a:effectLst>
                <a:ea typeface="ＭＳ Ｐゴシック" charset="0"/>
                <a:cs typeface="Arial"/>
              </a:rPr>
              <a:t>'</a:t>
            </a:r>
            <a:br>
              <a:rPr lang="en-US" sz="3200" b="1" dirty="0">
                <a:solidFill>
                  <a:srgbClr val="FFFFFF"/>
                </a:solidFill>
                <a:effectLst>
                  <a:glow rad="215900">
                    <a:schemeClr val="tx1"/>
                  </a:glow>
                </a:effectLst>
                <a:ea typeface="ＭＳ Ｐゴシック" charset="0"/>
                <a:cs typeface="Arial"/>
              </a:rPr>
            </a:br>
            <a:r>
              <a:rPr lang="en-US" sz="3200" b="1" dirty="0">
                <a:solidFill>
                  <a:srgbClr val="FFFFFF"/>
                </a:solidFill>
                <a:effectLst>
                  <a:glow rad="215900">
                    <a:schemeClr val="tx1"/>
                  </a:glow>
                </a:effectLst>
                <a:ea typeface="ＭＳ Ｐゴシック" charset="0"/>
                <a:cs typeface="Arial"/>
              </a:rPr>
              <a:t>Amen!  Come, Lord Jesus!</a:t>
            </a:r>
            <a:br>
              <a:rPr lang="en-US" sz="3200" b="1" dirty="0">
                <a:solidFill>
                  <a:srgbClr val="FFFFFF"/>
                </a:solidFill>
                <a:effectLst>
                  <a:glow rad="215900">
                    <a:schemeClr val="tx1"/>
                  </a:glow>
                </a:effectLst>
                <a:ea typeface="ＭＳ Ｐゴシック" charset="0"/>
                <a:cs typeface="Arial"/>
              </a:rPr>
            </a:br>
            <a:r>
              <a:rPr lang="en-US" sz="3200" b="1" dirty="0">
                <a:solidFill>
                  <a:srgbClr val="FFFFFF"/>
                </a:solidFill>
                <a:effectLst>
                  <a:glow rad="215900">
                    <a:schemeClr val="tx1"/>
                  </a:glow>
                </a:effectLst>
                <a:ea typeface="ＭＳ Ｐゴシック" charset="0"/>
                <a:cs typeface="Arial"/>
              </a:rPr>
              <a:t>The grace of the Lord Jesus </a:t>
            </a:r>
            <a:br>
              <a:rPr lang="en-US" sz="3200" b="1" dirty="0">
                <a:solidFill>
                  <a:srgbClr val="FFFFFF"/>
                </a:solidFill>
                <a:effectLst>
                  <a:glow rad="215900">
                    <a:schemeClr val="tx1"/>
                  </a:glow>
                </a:effectLst>
                <a:ea typeface="ＭＳ Ｐゴシック" charset="0"/>
                <a:cs typeface="Arial"/>
              </a:rPr>
            </a:br>
            <a:r>
              <a:rPr lang="en-US" sz="3200" b="1" dirty="0">
                <a:solidFill>
                  <a:srgbClr val="FFFFFF"/>
                </a:solidFill>
                <a:effectLst>
                  <a:glow rad="215900">
                    <a:schemeClr val="tx1"/>
                  </a:glow>
                </a:effectLst>
                <a:ea typeface="ＭＳ Ｐゴシック" charset="0"/>
                <a:cs typeface="Arial"/>
              </a:rPr>
              <a:t>be with God</a:t>
            </a:r>
            <a:r>
              <a:rPr lang="fr-FR" sz="3200" b="1" dirty="0">
                <a:solidFill>
                  <a:srgbClr val="FFFFFF"/>
                </a:solidFill>
                <a:effectLst>
                  <a:glow rad="215900">
                    <a:schemeClr val="tx1"/>
                  </a:glow>
                </a:effectLst>
                <a:ea typeface="ＭＳ Ｐゴシック" charset="0"/>
                <a:cs typeface="Arial"/>
              </a:rPr>
              <a:t>'</a:t>
            </a:r>
            <a:r>
              <a:rPr lang="en-US" sz="3200" b="1" dirty="0">
                <a:solidFill>
                  <a:srgbClr val="FFFFFF"/>
                </a:solidFill>
                <a:effectLst>
                  <a:glow rad="215900">
                    <a:schemeClr val="tx1"/>
                  </a:glow>
                </a:effectLst>
                <a:ea typeface="ＭＳ Ｐゴシック" charset="0"/>
                <a:cs typeface="Arial"/>
              </a:rPr>
              <a:t>s people.  Amen" </a:t>
            </a:r>
            <a:br>
              <a:rPr lang="en-US" sz="3200" b="1" dirty="0">
                <a:solidFill>
                  <a:srgbClr val="FFFFFF"/>
                </a:solidFill>
                <a:effectLst>
                  <a:glow rad="215900">
                    <a:schemeClr val="tx1"/>
                  </a:glow>
                </a:effectLst>
                <a:ea typeface="ＭＳ Ｐゴシック" charset="0"/>
                <a:cs typeface="Arial"/>
              </a:rPr>
            </a:br>
            <a:r>
              <a:rPr lang="en-US" sz="3200" b="1" dirty="0">
                <a:solidFill>
                  <a:srgbClr val="FFFFFF"/>
                </a:solidFill>
                <a:effectLst>
                  <a:glow rad="215900">
                    <a:schemeClr val="tx1"/>
                  </a:glow>
                </a:effectLst>
                <a:ea typeface="ＭＳ Ｐゴシック" charset="0"/>
                <a:cs typeface="Arial"/>
              </a:rPr>
              <a:t>(22:20-21 </a:t>
            </a:r>
            <a:r>
              <a:rPr lang="en-US" sz="2800" b="1" dirty="0">
                <a:solidFill>
                  <a:srgbClr val="FFFFFF"/>
                </a:solidFill>
                <a:effectLst>
                  <a:glow rad="215900">
                    <a:schemeClr val="tx1"/>
                  </a:glow>
                </a:effectLst>
                <a:ea typeface="ＭＳ Ｐゴシック" charset="0"/>
                <a:cs typeface="Arial"/>
              </a:rPr>
              <a:t>NIV</a:t>
            </a:r>
            <a:r>
              <a:rPr lang="en-US" sz="3200" b="1" dirty="0">
                <a:solidFill>
                  <a:srgbClr val="FFFFFF"/>
                </a:solidFill>
                <a:effectLst>
                  <a:glow rad="215900">
                    <a:schemeClr val="tx1"/>
                  </a:glow>
                </a:effectLst>
                <a:ea typeface="ＭＳ Ｐゴシック" charset="0"/>
                <a:cs typeface="Arial"/>
              </a:rPr>
              <a:t>).</a:t>
            </a:r>
            <a:endParaRPr lang="en-US" sz="3200" b="1" dirty="0">
              <a:solidFill>
                <a:srgbClr val="FFFFFF"/>
              </a:solidFill>
              <a:effectLst>
                <a:glow rad="215900">
                  <a:schemeClr val="tx1"/>
                </a:glow>
              </a:effectLst>
              <a:latin typeface="Arial"/>
              <a:ea typeface="ＭＳ Ｐゴシック" charset="0"/>
              <a:cs typeface="Arial"/>
            </a:endParaRPr>
          </a:p>
        </p:txBody>
      </p:sp>
    </p:spTree>
    <p:extLst>
      <p:ext uri="{BB962C8B-B14F-4D97-AF65-F5344CB8AC3E}">
        <p14:creationId xmlns:p14="http://schemas.microsoft.com/office/powerpoint/2010/main" val="154244014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381946"/>
            <a:ext cx="9049932" cy="7239946"/>
          </a:xfrm>
          <a:prstGeom prst="rect">
            <a:avLst/>
          </a:prstGeom>
        </p:spPr>
      </p:pic>
      <p:sp>
        <p:nvSpPr>
          <p:cNvPr id="1361923" name="Rectangle 2"/>
          <p:cNvSpPr>
            <a:spLocks noGrp="1" noChangeArrowheads="1"/>
          </p:cNvSpPr>
          <p:nvPr>
            <p:ph type="ctrTitle"/>
          </p:nvPr>
        </p:nvSpPr>
        <p:spPr>
          <a:xfrm>
            <a:off x="0" y="-14596"/>
            <a:ext cx="9144000" cy="3085115"/>
          </a:xfrm>
        </p:spPr>
        <p:txBody>
          <a:bodyPr/>
          <a:lstStyle/>
          <a:p>
            <a:r>
              <a:rPr lang="en-US" sz="4800" b="1" dirty="0">
                <a:effectLst>
                  <a:glow rad="177800">
                    <a:schemeClr val="tx1"/>
                  </a:glow>
                </a:effectLst>
                <a:latin typeface="Arial" charset="0"/>
                <a:ea typeface="ＭＳ Ｐゴシック" charset="0"/>
              </a:rPr>
              <a:t>How can we sum up the </a:t>
            </a:r>
            <a:br>
              <a:rPr lang="en-US" sz="4800" b="1" dirty="0">
                <a:effectLst>
                  <a:glow rad="177800">
                    <a:schemeClr val="tx1"/>
                  </a:glow>
                </a:effectLst>
                <a:latin typeface="Arial" charset="0"/>
                <a:ea typeface="ＭＳ Ｐゴシック" charset="0"/>
              </a:rPr>
            </a:br>
            <a:r>
              <a:rPr lang="en-US" sz="4800" b="1" dirty="0">
                <a:effectLst>
                  <a:glow rad="177800">
                    <a:schemeClr val="tx1"/>
                  </a:glow>
                </a:effectLst>
                <a:latin typeface="Arial" charset="0"/>
                <a:ea typeface="ＭＳ Ｐゴシック" charset="0"/>
              </a:rPr>
              <a:t>New Heaven, </a:t>
            </a:r>
            <a:br>
              <a:rPr lang="en-US" sz="4800" b="1" dirty="0">
                <a:effectLst>
                  <a:glow rad="177800">
                    <a:schemeClr val="tx1"/>
                  </a:glow>
                </a:effectLst>
                <a:latin typeface="Arial" charset="0"/>
                <a:ea typeface="ＭＳ Ｐゴシック" charset="0"/>
              </a:rPr>
            </a:br>
            <a:r>
              <a:rPr lang="en-US" sz="4800" b="1" dirty="0">
                <a:effectLst>
                  <a:glow rad="177800">
                    <a:schemeClr val="tx1"/>
                  </a:glow>
                </a:effectLst>
                <a:latin typeface="Arial" charset="0"/>
                <a:ea typeface="ＭＳ Ｐゴシック" charset="0"/>
              </a:rPr>
              <a:t>New Earth &amp; </a:t>
            </a:r>
            <a:br>
              <a:rPr lang="en-US" sz="4800" b="1" dirty="0">
                <a:effectLst>
                  <a:glow rad="177800">
                    <a:schemeClr val="tx1"/>
                  </a:glow>
                </a:effectLst>
                <a:latin typeface="Arial" charset="0"/>
                <a:ea typeface="ＭＳ Ｐゴシック" charset="0"/>
              </a:rPr>
            </a:br>
            <a:r>
              <a:rPr lang="en-US" sz="4800" b="1" dirty="0">
                <a:effectLst>
                  <a:glow rad="177800">
                    <a:schemeClr val="tx1"/>
                  </a:glow>
                </a:effectLst>
                <a:latin typeface="Arial" charset="0"/>
                <a:ea typeface="ＭＳ Ｐゴシック" charset="0"/>
              </a:rPr>
              <a:t>New Jerusalem?</a:t>
            </a:r>
            <a:endParaRPr lang="en-US" sz="48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3581306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46744"/>
            <a:ext cx="9183863" cy="6011256"/>
          </a:xfrm>
          <a:prstGeom prst="rect">
            <a:avLst/>
          </a:prstGeom>
        </p:spPr>
      </p:pic>
      <p:sp>
        <p:nvSpPr>
          <p:cNvPr id="1361923" name="Rectangle 2"/>
          <p:cNvSpPr>
            <a:spLocks noGrp="1" noChangeArrowheads="1"/>
          </p:cNvSpPr>
          <p:nvPr>
            <p:ph type="ctrTitle"/>
          </p:nvPr>
        </p:nvSpPr>
        <p:spPr>
          <a:xfrm>
            <a:off x="-1" y="29114"/>
            <a:ext cx="9144000" cy="759898"/>
          </a:xfrm>
        </p:spPr>
        <p:txBody>
          <a:bodyPr/>
          <a:lstStyle/>
          <a:p>
            <a:r>
              <a:rPr lang="en-US" sz="4800" b="1" dirty="0">
                <a:effectLst>
                  <a:glow rad="177800">
                    <a:schemeClr val="tx1"/>
                  </a:glow>
                </a:effectLst>
                <a:latin typeface="Arial" charset="0"/>
                <a:ea typeface="ＭＳ Ｐゴシック" charset="0"/>
              </a:rPr>
              <a:t>Main Idea:</a:t>
            </a:r>
            <a:endParaRPr lang="en-US" sz="48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39862" y="1029772"/>
            <a:ext cx="9144000" cy="2245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b="1" dirty="0">
                <a:solidFill>
                  <a:srgbClr val="FFFF00"/>
                </a:solidFill>
                <a:effectLst>
                  <a:glow rad="177800">
                    <a:srgbClr val="000000"/>
                  </a:glow>
                </a:effectLst>
                <a:latin typeface="Arial" charset="0"/>
                <a:ea typeface="ＭＳ Ｐゴシック" charset="0"/>
              </a:rPr>
              <a:t>Christ</a:t>
            </a:r>
            <a:r>
              <a:rPr lang="en-US" b="1" dirty="0">
                <a:solidFill>
                  <a:srgbClr val="FFFFFF"/>
                </a:solidFill>
                <a:effectLst>
                  <a:glow rad="177800">
                    <a:srgbClr val="000000"/>
                  </a:glow>
                </a:effectLst>
                <a:latin typeface="Arial" charset="0"/>
                <a:ea typeface="ＭＳ Ｐゴシック" charset="0"/>
              </a:rPr>
              <a:t> living with us </a:t>
            </a:r>
            <a:br>
              <a:rPr lang="en-US" b="1" dirty="0">
                <a:solidFill>
                  <a:srgbClr val="FFFFFF"/>
                </a:solidFill>
                <a:effectLst>
                  <a:glow rad="177800">
                    <a:srgbClr val="000000"/>
                  </a:glow>
                </a:effectLst>
                <a:latin typeface="Arial" charset="0"/>
                <a:ea typeface="ＭＳ Ｐゴシック" charset="0"/>
              </a:rPr>
            </a:br>
            <a:r>
              <a:rPr lang="en-US" b="1" dirty="0">
                <a:solidFill>
                  <a:srgbClr val="FFFFFF"/>
                </a:solidFill>
                <a:effectLst>
                  <a:glow rad="177800">
                    <a:srgbClr val="000000"/>
                  </a:glow>
                </a:effectLst>
                <a:latin typeface="Arial" charset="0"/>
                <a:ea typeface="ＭＳ Ｐゴシック" charset="0"/>
              </a:rPr>
              <a:t>encourages us to live for </a:t>
            </a:r>
            <a:r>
              <a:rPr lang="en-US" b="1" dirty="0">
                <a:solidFill>
                  <a:srgbClr val="FFFF00"/>
                </a:solidFill>
                <a:effectLst>
                  <a:glow rad="177800">
                    <a:srgbClr val="000000"/>
                  </a:glow>
                </a:effectLst>
                <a:latin typeface="Arial" charset="0"/>
                <a:ea typeface="ＭＳ Ｐゴシック" charset="0"/>
              </a:rPr>
              <a:t>Christ</a:t>
            </a:r>
          </a:p>
        </p:txBody>
      </p:sp>
    </p:spTree>
    <p:extLst>
      <p:ext uri="{BB962C8B-B14F-4D97-AF65-F5344CB8AC3E}">
        <p14:creationId xmlns:p14="http://schemas.microsoft.com/office/powerpoint/2010/main" val="27599145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11664" cy="6196495"/>
          </a:xfrm>
          <a:prstGeom prst="rect">
            <a:avLst/>
          </a:prstGeom>
        </p:spPr>
      </p:pic>
      <p:sp>
        <p:nvSpPr>
          <p:cNvPr id="1361923" name="Rectangle 2"/>
          <p:cNvSpPr>
            <a:spLocks noGrp="1" noChangeArrowheads="1"/>
          </p:cNvSpPr>
          <p:nvPr>
            <p:ph type="ctrTitle"/>
          </p:nvPr>
        </p:nvSpPr>
        <p:spPr>
          <a:xfrm>
            <a:off x="615694" y="307900"/>
            <a:ext cx="6324188" cy="2751859"/>
          </a:xfrm>
        </p:spPr>
        <p:txBody>
          <a:bodyPr/>
          <a:lstStyle/>
          <a:p>
            <a:r>
              <a:rPr lang="en-US" sz="4800" b="1" dirty="0">
                <a:effectLst>
                  <a:glow rad="228600">
                    <a:schemeClr val="accent4">
                      <a:satMod val="175000"/>
                      <a:alpha val="82000"/>
                    </a:schemeClr>
                  </a:glow>
                </a:effectLst>
                <a:latin typeface="Arial" charset="0"/>
                <a:ea typeface="ＭＳ Ｐゴシック" charset="0"/>
              </a:rPr>
              <a:t>Do you focus on God</a:t>
            </a:r>
            <a:r>
              <a:rPr lang="fr-FR" sz="4800" b="1" dirty="0">
                <a:effectLst>
                  <a:glow rad="228600">
                    <a:schemeClr val="accent4">
                      <a:satMod val="175000"/>
                      <a:alpha val="82000"/>
                    </a:schemeClr>
                  </a:glow>
                </a:effectLst>
                <a:latin typeface="Arial" charset="0"/>
                <a:ea typeface="ＭＳ Ｐゴシック" charset="0"/>
              </a:rPr>
              <a:t>'</a:t>
            </a:r>
            <a:r>
              <a:rPr lang="en-US" sz="4800" b="1" dirty="0">
                <a:effectLst>
                  <a:glow rad="228600">
                    <a:schemeClr val="accent4">
                      <a:satMod val="175000"/>
                      <a:alpha val="82000"/>
                    </a:schemeClr>
                  </a:glow>
                </a:effectLst>
                <a:latin typeface="Arial" charset="0"/>
                <a:ea typeface="ＭＳ Ｐゴシック" charset="0"/>
              </a:rPr>
              <a:t>s presents or God</a:t>
            </a:r>
            <a:r>
              <a:rPr lang="fr-FR" sz="4800" b="1" dirty="0">
                <a:effectLst>
                  <a:glow rad="228600">
                    <a:schemeClr val="accent4">
                      <a:satMod val="175000"/>
                      <a:alpha val="82000"/>
                    </a:schemeClr>
                  </a:glow>
                </a:effectLst>
                <a:latin typeface="Arial" charset="0"/>
                <a:ea typeface="ＭＳ Ｐゴシック" charset="0"/>
              </a:rPr>
              <a:t>'</a:t>
            </a:r>
            <a:r>
              <a:rPr lang="en-US" sz="4800" b="1" dirty="0">
                <a:effectLst>
                  <a:glow rad="228600">
                    <a:schemeClr val="accent4">
                      <a:satMod val="175000"/>
                      <a:alpha val="82000"/>
                    </a:schemeClr>
                  </a:glow>
                </a:effectLst>
                <a:latin typeface="Arial" charset="0"/>
                <a:ea typeface="ＭＳ Ｐゴシック" charset="0"/>
              </a:rPr>
              <a:t>s presence?</a:t>
            </a:r>
            <a:endParaRPr lang="en-US" sz="4800" b="1" dirty="0">
              <a:solidFill>
                <a:srgbClr val="CC0000"/>
              </a:solidFill>
              <a:effectLst>
                <a:glow rad="228600">
                  <a:schemeClr val="accent4">
                    <a:satMod val="175000"/>
                    <a:alpha val="82000"/>
                  </a:schemeClr>
                </a:glow>
              </a:effectLst>
              <a:latin typeface="Arial" charset="0"/>
              <a:ea typeface="ＭＳ Ｐゴシック" charset="0"/>
            </a:endParaRPr>
          </a:p>
        </p:txBody>
      </p:sp>
    </p:spTree>
    <p:extLst>
      <p:ext uri="{BB962C8B-B14F-4D97-AF65-F5344CB8AC3E}">
        <p14:creationId xmlns:p14="http://schemas.microsoft.com/office/powerpoint/2010/main" val="27318284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47811" name="Rectangle 1027"/>
          <p:cNvSpPr>
            <a:spLocks noGrp="1" noChangeArrowheads="1"/>
          </p:cNvSpPr>
          <p:nvPr>
            <p:ph type="title"/>
          </p:nvPr>
        </p:nvSpPr>
        <p:spPr>
          <a:xfrm>
            <a:off x="0" y="5234307"/>
            <a:ext cx="9144000" cy="1424363"/>
          </a:xfrm>
          <a:effectLst>
            <a:outerShdw blurRad="63500" dist="35921" dir="2700000" algn="ctr" rotWithShape="0">
              <a:schemeClr val="tx2">
                <a:alpha val="74998"/>
              </a:schemeClr>
            </a:outerShdw>
          </a:effectLst>
        </p:spPr>
        <p:txBody>
          <a:bodyPr/>
          <a:lstStyle/>
          <a:p>
            <a:r>
              <a:rPr lang="en-US" sz="4800" b="1" dirty="0">
                <a:solidFill>
                  <a:schemeClr val="bg1"/>
                </a:solidFill>
                <a:effectLst>
                  <a:glow rad="254000">
                    <a:schemeClr val="tx1"/>
                  </a:glow>
                </a:effectLst>
              </a:rPr>
              <a:t>I.  God will once again </a:t>
            </a:r>
            <a:r>
              <a:rPr lang="en-US" sz="4800" b="1" dirty="0">
                <a:solidFill>
                  <a:srgbClr val="FFFF00"/>
                </a:solidFill>
                <a:effectLst>
                  <a:glow rad="254000">
                    <a:schemeClr val="tx1"/>
                  </a:glow>
                </a:effectLst>
              </a:rPr>
              <a:t>live</a:t>
            </a:r>
            <a:r>
              <a:rPr lang="en-US" sz="4800" b="1" dirty="0">
                <a:solidFill>
                  <a:schemeClr val="bg1"/>
                </a:solidFill>
                <a:effectLst>
                  <a:glow rad="254000">
                    <a:schemeClr val="tx1"/>
                  </a:glow>
                </a:effectLst>
              </a:rPr>
              <a:t> with man (21:1–22:6).</a:t>
            </a:r>
            <a:endParaRPr lang="en-US" sz="3600" dirty="0">
              <a:solidFill>
                <a:schemeClr val="bg1"/>
              </a:solidFill>
              <a:effectLst>
                <a:glow rad="254000">
                  <a:schemeClr val="tx1"/>
                </a:glow>
              </a:effectLst>
            </a:endParaRPr>
          </a:p>
        </p:txBody>
      </p:sp>
    </p:spTree>
    <p:extLst>
      <p:ext uri="{BB962C8B-B14F-4D97-AF65-F5344CB8AC3E}">
        <p14:creationId xmlns:p14="http://schemas.microsoft.com/office/powerpoint/2010/main" val="417216947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7" name="Picture 3" descr="Sunset from Kursi, tb n1118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30238" y="628650"/>
            <a:ext cx="7870825" cy="5591175"/>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72390" name="Rectangle 6"/>
          <p:cNvSpPr>
            <a:spLocks noChangeArrowheads="1"/>
          </p:cNvSpPr>
          <p:nvPr/>
        </p:nvSpPr>
        <p:spPr bwMode="auto">
          <a:xfrm>
            <a:off x="631825" y="596900"/>
            <a:ext cx="7869238" cy="5651500"/>
          </a:xfrm>
          <a:prstGeom prst="rect">
            <a:avLst/>
          </a:prstGeom>
          <a:noFill/>
          <a:ln w="155575">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7961" dir="81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272392" name="Rectangle 8"/>
          <p:cNvSpPr>
            <a:spLocks noGrp="1" noChangeArrowheads="1"/>
          </p:cNvSpPr>
          <p:nvPr>
            <p:ph type="title"/>
          </p:nvPr>
        </p:nvSpPr>
        <p:spPr bwMode="auto">
          <a:xfrm>
            <a:off x="533400" y="838200"/>
            <a:ext cx="8077200" cy="2221560"/>
          </a:xfr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800" b="1" dirty="0">
                <a:solidFill>
                  <a:schemeClr val="accent2"/>
                </a:solidFill>
                <a:latin typeface="Arial"/>
                <a:cs typeface="Arial"/>
              </a:rPr>
              <a:t>II.	Live in light of the </a:t>
            </a:r>
            <a:r>
              <a:rPr lang="en-US" sz="4800" b="1" dirty="0">
                <a:solidFill>
                  <a:srgbClr val="0000FF"/>
                </a:solidFill>
                <a:latin typeface="Arial"/>
                <a:cs typeface="Arial"/>
              </a:rPr>
              <a:t>end</a:t>
            </a:r>
            <a:r>
              <a:rPr lang="en-US" sz="4800" b="1" dirty="0">
                <a:solidFill>
                  <a:schemeClr val="accent2"/>
                </a:solidFill>
                <a:latin typeface="Arial"/>
                <a:cs typeface="Arial"/>
              </a:rPr>
              <a:t> (22:7-21).</a:t>
            </a:r>
          </a:p>
        </p:txBody>
      </p:sp>
    </p:spTree>
    <p:extLst>
      <p:ext uri="{BB962C8B-B14F-4D97-AF65-F5344CB8AC3E}">
        <p14:creationId xmlns:p14="http://schemas.microsoft.com/office/powerpoint/2010/main" val="3192125516"/>
      </p:ext>
    </p:extLst>
  </p:cSld>
  <p:clrMapOvr>
    <a:masterClrMapping/>
  </p:clrMapOvr>
  <p:transition>
    <p:wheel spokes="0"/>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22 forest fall tebyan_nature_871 (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rev 22 water on h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2123577" cy="1590633"/>
          </a:xfrm>
          <a:prstGeom prst="rect">
            <a:avLst/>
          </a:prstGeom>
        </p:spPr>
      </p:pic>
      <p:sp>
        <p:nvSpPr>
          <p:cNvPr id="214019" name="Rectangle 3"/>
          <p:cNvSpPr>
            <a:spLocks noGrp="1" noChangeArrowheads="1"/>
          </p:cNvSpPr>
          <p:nvPr>
            <p:ph type="title" idx="4294967295"/>
          </p:nvPr>
        </p:nvSpPr>
        <p:spPr>
          <a:xfrm>
            <a:off x="0" y="0"/>
            <a:ext cx="8826478" cy="1143000"/>
          </a:xfrm>
          <a:effectLst/>
        </p:spPr>
        <p:txBody>
          <a:bodyPr/>
          <a:lstStyle/>
          <a:p>
            <a:pPr algn="r" eaLnBrk="1" hangingPunct="1">
              <a:defRPr/>
            </a:pPr>
            <a:r>
              <a:rPr lang="en-US" b="1" dirty="0">
                <a:solidFill>
                  <a:srgbClr val="FFFF00"/>
                </a:solidFill>
                <a:effectLst>
                  <a:glow rad="254000">
                    <a:schemeClr val="tx1"/>
                  </a:glow>
                </a:effectLst>
                <a:latin typeface="Arial" charset="0"/>
                <a:ea typeface="ＭＳ Ｐゴシック" charset="0"/>
                <a:cs typeface="ＭＳ Ｐゴシック" charset="0"/>
              </a:rPr>
              <a:t>Come</a:t>
            </a:r>
            <a:r>
              <a:rPr lang="en-US" b="1" dirty="0">
                <a:solidFill>
                  <a:schemeClr val="bg1"/>
                </a:solidFill>
                <a:effectLst>
                  <a:glow rad="254000">
                    <a:schemeClr val="tx1"/>
                  </a:glow>
                </a:effectLst>
                <a:latin typeface="Arial" charset="0"/>
                <a:ea typeface="ＭＳ Ｐゴシック" charset="0"/>
                <a:cs typeface="ＭＳ Ｐゴシック" charset="0"/>
              </a:rPr>
              <a:t> to the Water!</a:t>
            </a:r>
            <a:endParaRPr lang="en-US" dirty="0">
              <a:effectLst>
                <a:glow rad="254000">
                  <a:schemeClr val="tx1"/>
                </a:glow>
              </a:effectLst>
              <a:latin typeface="Times New Roman" charset="0"/>
              <a:ea typeface="ＭＳ Ｐゴシック" charset="0"/>
              <a:cs typeface="ＭＳ Ｐゴシック" charset="0"/>
            </a:endParaRPr>
          </a:p>
        </p:txBody>
      </p:sp>
      <p:sp>
        <p:nvSpPr>
          <p:cNvPr id="5" name="Rectangle 3"/>
          <p:cNvSpPr txBox="1">
            <a:spLocks noChangeArrowheads="1"/>
          </p:cNvSpPr>
          <p:nvPr/>
        </p:nvSpPr>
        <p:spPr bwMode="auto">
          <a:xfrm>
            <a:off x="4283968" y="1124744"/>
            <a:ext cx="4860033" cy="53886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eaLnBrk="1" hangingPunct="1">
              <a:defRPr/>
            </a:pPr>
            <a:r>
              <a:rPr lang="en-US" sz="3200" b="1" dirty="0">
                <a:solidFill>
                  <a:srgbClr val="FFFFFF"/>
                </a:solidFill>
                <a:effectLst>
                  <a:glow rad="254000">
                    <a:srgbClr val="000000"/>
                  </a:glow>
                </a:effectLst>
                <a:latin typeface="Arial" charset="0"/>
                <a:ea typeface="ＭＳ Ｐゴシック" charset="0"/>
                <a:cs typeface="ＭＳ Ｐゴシック" charset="0"/>
              </a:rPr>
              <a:t>"The Spirit and the bride say, </a:t>
            </a:r>
            <a:r>
              <a:rPr lang="fr-FR" sz="3200" b="1" dirty="0">
                <a:solidFill>
                  <a:srgbClr val="FFFFFF"/>
                </a:solidFill>
                <a:effectLst>
                  <a:glow rad="254000">
                    <a:srgbClr val="000000"/>
                  </a:glow>
                </a:effectLst>
                <a:latin typeface="Arial" charset="0"/>
                <a:ea typeface="ＭＳ Ｐゴシック" charset="0"/>
                <a:cs typeface="ＭＳ Ｐゴシック" charset="0"/>
              </a:rPr>
              <a:t>'</a:t>
            </a:r>
            <a:r>
              <a:rPr lang="en-US" sz="3200" b="1" dirty="0">
                <a:solidFill>
                  <a:srgbClr val="FFFF00"/>
                </a:solidFill>
                <a:effectLst>
                  <a:glow rad="254000">
                    <a:srgbClr val="000000"/>
                  </a:glow>
                </a:effectLst>
                <a:latin typeface="Arial" charset="0"/>
                <a:ea typeface="ＭＳ Ｐゴシック" charset="0"/>
                <a:cs typeface="ＭＳ Ｐゴシック" charset="0"/>
              </a:rPr>
              <a:t>Come</a:t>
            </a:r>
            <a:r>
              <a:rPr lang="en-US" sz="3200" b="1" dirty="0">
                <a:solidFill>
                  <a:srgbClr val="FFFFFF"/>
                </a:solidFill>
                <a:effectLst>
                  <a:glow rad="254000">
                    <a:srgbClr val="000000"/>
                  </a:glow>
                </a:effectLst>
                <a:latin typeface="Arial" charset="0"/>
                <a:ea typeface="ＭＳ Ｐゴシック" charset="0"/>
                <a:cs typeface="ＭＳ Ｐゴシック" charset="0"/>
              </a:rPr>
              <a:t>.</a:t>
            </a:r>
            <a:r>
              <a:rPr lang="fr-FR" sz="3200" b="1" dirty="0">
                <a:solidFill>
                  <a:srgbClr val="FFFFFF"/>
                </a:solidFill>
                <a:effectLst>
                  <a:glow rad="254000">
                    <a:srgbClr val="000000"/>
                  </a:glow>
                </a:effectLst>
                <a:latin typeface="Arial" charset="0"/>
                <a:ea typeface="ＭＳ Ｐゴシック" charset="0"/>
                <a:cs typeface="ＭＳ Ｐゴシック" charset="0"/>
              </a:rPr>
              <a:t>'</a:t>
            </a:r>
            <a:r>
              <a:rPr lang="en-US" sz="3200" b="1" dirty="0">
                <a:solidFill>
                  <a:srgbClr val="FFFFFF"/>
                </a:solidFill>
                <a:effectLst>
                  <a:glow rad="254000">
                    <a:srgbClr val="000000"/>
                  </a:glow>
                </a:effectLst>
                <a:latin typeface="Arial" charset="0"/>
                <a:ea typeface="ＭＳ Ｐゴシック" charset="0"/>
                <a:cs typeface="ＭＳ Ｐゴシック" charset="0"/>
              </a:rPr>
              <a:t> Let anyone who hears this say, </a:t>
            </a:r>
            <a:r>
              <a:rPr lang="fr-FR" sz="3200" b="1" dirty="0">
                <a:solidFill>
                  <a:srgbClr val="FFFFFF"/>
                </a:solidFill>
                <a:effectLst>
                  <a:glow rad="254000">
                    <a:srgbClr val="000000"/>
                  </a:glow>
                </a:effectLst>
                <a:latin typeface="Arial" charset="0"/>
                <a:ea typeface="ＭＳ Ｐゴシック" charset="0"/>
                <a:cs typeface="ＭＳ Ｐゴシック" charset="0"/>
              </a:rPr>
              <a:t>'</a:t>
            </a:r>
            <a:r>
              <a:rPr lang="en-US" sz="3200" b="1" dirty="0">
                <a:solidFill>
                  <a:srgbClr val="FFFF00"/>
                </a:solidFill>
                <a:effectLst>
                  <a:glow rad="254000">
                    <a:srgbClr val="000000"/>
                  </a:glow>
                </a:effectLst>
                <a:latin typeface="Arial" charset="0"/>
                <a:ea typeface="ＭＳ Ｐゴシック" charset="0"/>
                <a:cs typeface="ＭＳ Ｐゴシック" charset="0"/>
              </a:rPr>
              <a:t>Come</a:t>
            </a:r>
            <a:r>
              <a:rPr lang="en-US" sz="3200" b="1" dirty="0">
                <a:solidFill>
                  <a:srgbClr val="FFFFFF"/>
                </a:solidFill>
                <a:effectLst>
                  <a:glow rad="254000">
                    <a:srgbClr val="000000"/>
                  </a:glow>
                </a:effectLst>
                <a:latin typeface="Arial" charset="0"/>
                <a:ea typeface="ＭＳ Ｐゴシック" charset="0"/>
                <a:cs typeface="ＭＳ Ｐゴシック" charset="0"/>
              </a:rPr>
              <a:t>.</a:t>
            </a:r>
            <a:r>
              <a:rPr lang="fr-FR" sz="3200" b="1" dirty="0">
                <a:solidFill>
                  <a:srgbClr val="FFFFFF"/>
                </a:solidFill>
                <a:effectLst>
                  <a:glow rad="254000">
                    <a:srgbClr val="000000"/>
                  </a:glow>
                </a:effectLst>
                <a:latin typeface="Arial" charset="0"/>
                <a:ea typeface="ＭＳ Ｐゴシック" charset="0"/>
                <a:cs typeface="ＭＳ Ｐゴシック" charset="0"/>
              </a:rPr>
              <a:t>'</a:t>
            </a:r>
            <a:r>
              <a:rPr lang="en-US" sz="3200" b="1" dirty="0">
                <a:solidFill>
                  <a:srgbClr val="FFFFFF"/>
                </a:solidFill>
                <a:effectLst>
                  <a:glow rad="254000">
                    <a:srgbClr val="000000"/>
                  </a:glow>
                </a:effectLst>
                <a:latin typeface="Arial" charset="0"/>
                <a:ea typeface="ＭＳ Ｐゴシック" charset="0"/>
                <a:cs typeface="ＭＳ Ｐゴシック" charset="0"/>
              </a:rPr>
              <a:t> Let anyone who is thirsty </a:t>
            </a:r>
            <a:r>
              <a:rPr lang="en-US" sz="3200" b="1" dirty="0">
                <a:solidFill>
                  <a:srgbClr val="FFFF00"/>
                </a:solidFill>
                <a:effectLst>
                  <a:glow rad="254000">
                    <a:srgbClr val="000000"/>
                  </a:glow>
                </a:effectLst>
                <a:latin typeface="Arial" charset="0"/>
                <a:ea typeface="ＭＳ Ｐゴシック" charset="0"/>
                <a:cs typeface="ＭＳ Ｐゴシック" charset="0"/>
              </a:rPr>
              <a:t>come</a:t>
            </a:r>
            <a:r>
              <a:rPr lang="en-US" sz="3200" b="1" dirty="0">
                <a:solidFill>
                  <a:srgbClr val="FFFFFF"/>
                </a:solidFill>
                <a:effectLst>
                  <a:glow rad="254000">
                    <a:srgbClr val="000000"/>
                  </a:glow>
                </a:effectLst>
                <a:latin typeface="Arial" charset="0"/>
                <a:ea typeface="ＭＳ Ｐゴシック" charset="0"/>
                <a:cs typeface="ＭＳ Ｐゴシック" charset="0"/>
              </a:rPr>
              <a:t>. Let anyone who desires </a:t>
            </a:r>
            <a:r>
              <a:rPr lang="en-US" sz="3200" b="1" dirty="0">
                <a:solidFill>
                  <a:srgbClr val="FFFF00"/>
                </a:solidFill>
                <a:effectLst>
                  <a:glow rad="254000">
                    <a:srgbClr val="000000"/>
                  </a:glow>
                </a:effectLst>
                <a:latin typeface="Arial" charset="0"/>
                <a:ea typeface="ＭＳ Ｐゴシック" charset="0"/>
                <a:cs typeface="ＭＳ Ｐゴシック" charset="0"/>
              </a:rPr>
              <a:t>drink freely</a:t>
            </a:r>
            <a:r>
              <a:rPr lang="en-US" sz="3200" b="1" dirty="0">
                <a:solidFill>
                  <a:srgbClr val="FFFFFF"/>
                </a:solidFill>
                <a:effectLst>
                  <a:glow rad="254000">
                    <a:srgbClr val="000000"/>
                  </a:glow>
                </a:effectLst>
                <a:latin typeface="Arial" charset="0"/>
                <a:ea typeface="ＭＳ Ｐゴシック" charset="0"/>
                <a:cs typeface="ＭＳ Ｐゴシック" charset="0"/>
              </a:rPr>
              <a:t> from the water of life"</a:t>
            </a:r>
            <a:br>
              <a:rPr lang="en-US" sz="3200" b="1" dirty="0">
                <a:solidFill>
                  <a:srgbClr val="FFFFFF"/>
                </a:solidFill>
                <a:effectLst>
                  <a:glow rad="254000">
                    <a:srgbClr val="000000"/>
                  </a:glow>
                </a:effectLst>
                <a:latin typeface="Arial" charset="0"/>
                <a:ea typeface="ＭＳ Ｐゴシック" charset="0"/>
                <a:cs typeface="ＭＳ Ｐゴシック" charset="0"/>
              </a:rPr>
            </a:br>
            <a:r>
              <a:rPr lang="en-US" sz="3200" b="1" dirty="0">
                <a:solidFill>
                  <a:srgbClr val="FFFFFF"/>
                </a:solidFill>
                <a:effectLst>
                  <a:glow rad="254000">
                    <a:srgbClr val="000000"/>
                  </a:glow>
                </a:effectLst>
                <a:latin typeface="Arial" charset="0"/>
                <a:ea typeface="ＭＳ Ｐゴシック" charset="0"/>
                <a:cs typeface="ＭＳ Ｐゴシック" charset="0"/>
              </a:rPr>
              <a:t>(22:17). </a:t>
            </a:r>
            <a:endParaRPr lang="en-US" sz="3200" dirty="0">
              <a:solidFill>
                <a:srgbClr val="000000"/>
              </a:solidFill>
              <a:effectLst>
                <a:glow rad="254000">
                  <a:srgbClr val="000000"/>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25454492"/>
      </p:ext>
    </p:extLst>
  </p:cSld>
  <p:clrMapOvr>
    <a:masterClrMapping/>
  </p:clrMapOvr>
  <p:transition spd="slow">
    <p:dissolve/>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43798"/>
            <a:ext cx="9117770" cy="4558885"/>
          </a:xfrm>
          <a:prstGeom prst="rect">
            <a:avLst/>
          </a:prstGeom>
        </p:spPr>
      </p:pic>
      <p:sp>
        <p:nvSpPr>
          <p:cNvPr id="1361923" name="Rectangle 2"/>
          <p:cNvSpPr>
            <a:spLocks noGrp="1" noChangeArrowheads="1"/>
          </p:cNvSpPr>
          <p:nvPr>
            <p:ph type="ctrTitle"/>
          </p:nvPr>
        </p:nvSpPr>
        <p:spPr>
          <a:xfrm>
            <a:off x="4992613" y="1243798"/>
            <a:ext cx="4125157" cy="5105400"/>
          </a:xfrm>
        </p:spPr>
        <p:txBody>
          <a:bodyPr anchor="t"/>
          <a:lstStyle/>
          <a:p>
            <a:r>
              <a:rPr lang="en-US" sz="4800" b="1" dirty="0">
                <a:effectLst>
                  <a:glow rad="177800">
                    <a:schemeClr val="tx1"/>
                  </a:glow>
                </a:effectLst>
                <a:latin typeface="Arial" charset="0"/>
                <a:ea typeface="ＭＳ Ｐゴシック" charset="0"/>
              </a:rPr>
              <a:t>Do you long for Christ</a:t>
            </a:r>
            <a:r>
              <a:rPr lang="fr-FR" sz="4800" b="1" dirty="0">
                <a:effectLst>
                  <a:glow rad="177800">
                    <a:schemeClr val="tx1"/>
                  </a:glow>
                </a:effectLst>
                <a:latin typeface="Arial" charset="0"/>
                <a:ea typeface="ＭＳ Ｐゴシック" charset="0"/>
              </a:rPr>
              <a:t>'</a:t>
            </a:r>
            <a:r>
              <a:rPr lang="en-US" sz="4800" b="1" dirty="0">
                <a:effectLst>
                  <a:glow rad="177800">
                    <a:schemeClr val="tx1"/>
                  </a:glow>
                </a:effectLst>
                <a:latin typeface="Arial" charset="0"/>
                <a:ea typeface="ＭＳ Ｐゴシック" charset="0"/>
              </a:rPr>
              <a:t>s return? </a:t>
            </a:r>
            <a:br>
              <a:rPr lang="en-US" sz="4800" b="1" dirty="0">
                <a:effectLst>
                  <a:glow rad="177800">
                    <a:schemeClr val="tx1"/>
                  </a:glow>
                </a:effectLst>
                <a:latin typeface="Arial" charset="0"/>
                <a:ea typeface="ＭＳ Ｐゴシック" charset="0"/>
              </a:rPr>
            </a:br>
            <a:br>
              <a:rPr lang="en-US" sz="4800" b="1" dirty="0">
                <a:effectLst>
                  <a:glow rad="177800">
                    <a:schemeClr val="tx1"/>
                  </a:glow>
                </a:effectLst>
                <a:latin typeface="Arial" charset="0"/>
                <a:ea typeface="ＭＳ Ｐゴシック" charset="0"/>
              </a:rPr>
            </a:br>
            <a:r>
              <a:rPr lang="en-US" sz="4800" b="1" dirty="0">
                <a:effectLst>
                  <a:glow rad="177800">
                    <a:schemeClr val="tx1"/>
                  </a:glow>
                </a:effectLst>
                <a:latin typeface="Arial" charset="0"/>
                <a:ea typeface="ＭＳ Ｐゴシック" charset="0"/>
              </a:rPr>
              <a:t> Why or why not? </a:t>
            </a:r>
            <a:endParaRPr lang="en-US" sz="48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84070223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pPr eaLnBrk="1" hangingPunct="1"/>
            <a:r>
              <a:rPr lang="en-US">
                <a:latin typeface="Arial" charset="0"/>
              </a:rPr>
              <a:t>Black</a:t>
            </a:r>
          </a:p>
        </p:txBody>
      </p:sp>
      <p:sp>
        <p:nvSpPr>
          <p:cNvPr id="344067" name="Rectangle 3"/>
          <p:cNvSpPr>
            <a:spLocks noGrp="1" noChangeArrowheads="1"/>
          </p:cNvSpPr>
          <p:nvPr>
            <p:ph type="body" idx="1"/>
          </p:nvPr>
        </p:nvSpPr>
        <p:spPr/>
        <p:txBody>
          <a:bodyPr/>
          <a:lstStyle/>
          <a:p>
            <a:pPr eaLnBrk="1" hangingPunct="1"/>
            <a:endParaRPr lang="en-US">
              <a:latin typeface="Arial"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Future (Eschatology) link at </a:t>
            </a:r>
            <a:r>
              <a:rPr lang="en-US" sz="2400" b="1" dirty="0" err="1">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470091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250" name="Picture 4" descr="the last beginn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845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Rectangle 2"/>
          <p:cNvSpPr>
            <a:spLocks noGrp="1" noChangeArrowheads="1"/>
          </p:cNvSpPr>
          <p:nvPr>
            <p:ph type="title" idx="4294967295"/>
          </p:nvPr>
        </p:nvSpPr>
        <p:spPr>
          <a:xfrm>
            <a:off x="685800" y="152400"/>
            <a:ext cx="7772400" cy="914400"/>
          </a:xfrm>
          <a:solidFill>
            <a:schemeClr val="tx1"/>
          </a:solidFill>
        </p:spPr>
        <p:txBody>
          <a:bodyPr/>
          <a:lstStyle/>
          <a:p>
            <a:r>
              <a:rPr lang="en-US" b="1">
                <a:solidFill>
                  <a:srgbClr val="FFFFFF"/>
                </a:solidFill>
                <a:latin typeface="Arial" charset="0"/>
                <a:ea typeface="ＭＳ Ｐゴシック" charset="0"/>
              </a:rPr>
              <a:t>The Last Beginning</a:t>
            </a:r>
          </a:p>
        </p:txBody>
      </p:sp>
      <p:pic>
        <p:nvPicPr>
          <p:cNvPr id="181252" name="Picture 4" descr="the last beginn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72600" y="0"/>
            <a:ext cx="9144000" cy="845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3" name="Oval 4"/>
          <p:cNvSpPr>
            <a:spLocks noChangeArrowheads="1"/>
          </p:cNvSpPr>
          <p:nvPr/>
        </p:nvSpPr>
        <p:spPr bwMode="auto">
          <a:xfrm>
            <a:off x="9525000" y="1905000"/>
            <a:ext cx="8458200" cy="7467600"/>
          </a:xfrm>
          <a:prstGeom prst="ellipse">
            <a:avLst/>
          </a:prstGeom>
          <a:solidFill>
            <a:srgbClr val="000000"/>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181254" name="Rectangle 2"/>
          <p:cNvSpPr txBox="1">
            <a:spLocks noChangeArrowheads="1"/>
          </p:cNvSpPr>
          <p:nvPr/>
        </p:nvSpPr>
        <p:spPr bwMode="auto">
          <a:xfrm>
            <a:off x="10972800" y="2286000"/>
            <a:ext cx="57912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000" b="1" i="1">
                <a:solidFill>
                  <a:srgbClr val="D2B844"/>
                </a:solidFill>
                <a:cs typeface="Arial" charset="0"/>
              </a:rPr>
              <a:t>Revelation 21:</a:t>
            </a:r>
            <a:br>
              <a:rPr lang="en-US" altLang="ja-JP" sz="2000" b="1" i="1">
                <a:solidFill>
                  <a:srgbClr val="D2B844"/>
                </a:solidFill>
                <a:cs typeface="Arial" charset="0"/>
              </a:rPr>
            </a:br>
            <a:r>
              <a:rPr lang="en-US" altLang="ja-JP" sz="2000" b="1">
                <a:solidFill>
                  <a:srgbClr val="D2B844"/>
                </a:solidFill>
                <a:cs typeface="Arial" charset="0"/>
              </a:rPr>
              <a:t>A new heaven and earth this time unspoiled by sin, death, pain or sorrow</a:t>
            </a:r>
            <a:endParaRPr lang="en-US" sz="2000" b="1">
              <a:solidFill>
                <a:srgbClr val="D2B844"/>
              </a:solidFill>
              <a:cs typeface="Arial" charset="0"/>
            </a:endParaRPr>
          </a:p>
        </p:txBody>
      </p:sp>
      <p:sp>
        <p:nvSpPr>
          <p:cNvPr id="181255" name="Rectangle 2"/>
          <p:cNvSpPr txBox="1">
            <a:spLocks noChangeArrowheads="1"/>
          </p:cNvSpPr>
          <p:nvPr/>
        </p:nvSpPr>
        <p:spPr bwMode="auto">
          <a:xfrm>
            <a:off x="9829800" y="3657600"/>
            <a:ext cx="7848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000" b="1">
                <a:solidFill>
                  <a:srgbClr val="FFFFFF"/>
                </a:solidFill>
                <a:cs typeface="Arial" charset="0"/>
              </a:rPr>
              <a:t>(Translate from left)</a:t>
            </a:r>
            <a:endParaRPr lang="en-US" sz="2000" b="1">
              <a:solidFill>
                <a:srgbClr val="FFFFFF"/>
              </a:solidFill>
              <a:cs typeface="Arial" charset="0"/>
            </a:endParaRPr>
          </a:p>
        </p:txBody>
      </p:sp>
      <p:sp>
        <p:nvSpPr>
          <p:cNvPr id="181256" name="Rectangle 2"/>
          <p:cNvSpPr txBox="1">
            <a:spLocks noChangeArrowheads="1"/>
          </p:cNvSpPr>
          <p:nvPr/>
        </p:nvSpPr>
        <p:spPr bwMode="auto">
          <a:xfrm>
            <a:off x="9982200" y="228600"/>
            <a:ext cx="7772400" cy="914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4400" b="1">
                <a:solidFill>
                  <a:srgbClr val="FFFFFF"/>
                </a:solidFill>
                <a:cs typeface="Arial" charset="0"/>
              </a:rPr>
              <a:t>The Last Beginning</a:t>
            </a:r>
            <a:endParaRPr lang="en-US" sz="4400" b="1">
              <a:solidFill>
                <a:srgbClr val="FFFFFF"/>
              </a:solidFill>
              <a:cs typeface="Arial"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cs typeface="Arial" charset="0"/>
            </a:endParaRPr>
          </a:p>
        </p:txBody>
      </p:sp>
      <p:pic>
        <p:nvPicPr>
          <p:cNvPr id="183298"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1636"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1:</a:t>
            </a:r>
            <a:r>
              <a:rPr lang="en-US" sz="4000">
                <a:solidFill>
                  <a:srgbClr val="FFFFFF"/>
                </a:solidFill>
                <a:latin typeface="Arial"/>
                <a:ea typeface="ＭＳ Ｐゴシック" pitchFamily="-112" charset="-128"/>
                <a:cs typeface="Arial"/>
              </a:rPr>
              <a:t> Light</a:t>
            </a:r>
          </a:p>
        </p:txBody>
      </p:sp>
      <p:sp>
        <p:nvSpPr>
          <p:cNvPr id="1861637" name="Text Box 5"/>
          <p:cNvSpPr txBox="1">
            <a:spLocks noChangeArrowheads="1"/>
          </p:cNvSpPr>
          <p:nvPr/>
        </p:nvSpPr>
        <p:spPr bwMode="auto">
          <a:xfrm>
            <a:off x="457200"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2:</a:t>
            </a:r>
            <a:r>
              <a:rPr lang="en-US" sz="4000">
                <a:solidFill>
                  <a:srgbClr val="FFFFFF"/>
                </a:solidFill>
                <a:latin typeface="Arial"/>
                <a:ea typeface="ＭＳ Ｐゴシック" pitchFamily="-112" charset="-128"/>
                <a:cs typeface="Arial"/>
              </a:rPr>
              <a:t> Water &amp;  air separated</a:t>
            </a:r>
          </a:p>
        </p:txBody>
      </p:sp>
      <p:sp>
        <p:nvSpPr>
          <p:cNvPr id="1861638" name="Text Box 6"/>
          <p:cNvSpPr txBox="1">
            <a:spLocks noChangeArrowheads="1"/>
          </p:cNvSpPr>
          <p:nvPr/>
        </p:nvSpPr>
        <p:spPr bwMode="auto">
          <a:xfrm>
            <a:off x="457200"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eaLnBrk="1" hangingPunct="1">
              <a:spcBef>
                <a:spcPct val="50000"/>
              </a:spcBef>
              <a:defRPr/>
            </a:pPr>
            <a:r>
              <a:rPr lang="en-US" sz="4000">
                <a:solidFill>
                  <a:srgbClr val="FFFF00"/>
                </a:solidFill>
                <a:latin typeface="Arial"/>
                <a:ea typeface="ＭＳ Ｐゴシック" pitchFamily="-112" charset="-128"/>
                <a:cs typeface="Arial"/>
              </a:rPr>
              <a:t>Day 3:</a:t>
            </a:r>
            <a:r>
              <a:rPr lang="en-US" sz="4000">
                <a:solidFill>
                  <a:srgbClr val="FFFFFF"/>
                </a:solidFill>
                <a:latin typeface="Arial"/>
                <a:ea typeface="ＭＳ Ｐゴシック" pitchFamily="-112" charset="-128"/>
                <a:cs typeface="Arial"/>
              </a:rPr>
              <a:t> Land &amp; sea separated</a:t>
            </a:r>
          </a:p>
        </p:txBody>
      </p:sp>
      <p:sp>
        <p:nvSpPr>
          <p:cNvPr id="1861639"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4:</a:t>
            </a:r>
            <a:r>
              <a:rPr lang="en-US" sz="4000">
                <a:solidFill>
                  <a:srgbClr val="FFFFFF"/>
                </a:solidFill>
                <a:latin typeface="Arial"/>
                <a:ea typeface="ＭＳ Ｐゴシック" pitchFamily="-112" charset="-128"/>
                <a:cs typeface="Arial"/>
              </a:rPr>
              <a:t>  Sun, moon &amp; stars arranged</a:t>
            </a:r>
          </a:p>
        </p:txBody>
      </p:sp>
      <p:sp>
        <p:nvSpPr>
          <p:cNvPr id="1861640" name="Text Box 8"/>
          <p:cNvSpPr txBox="1">
            <a:spLocks noChangeArrowheads="1"/>
          </p:cNvSpPr>
          <p:nvPr/>
        </p:nvSpPr>
        <p:spPr bwMode="auto">
          <a:xfrm>
            <a:off x="4495800"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5:</a:t>
            </a:r>
            <a:r>
              <a:rPr lang="en-US" sz="4000">
                <a:solidFill>
                  <a:srgbClr val="FFFFFF"/>
                </a:solidFill>
                <a:latin typeface="Arial"/>
                <a:ea typeface="ＭＳ Ｐゴシック" pitchFamily="-112" charset="-128"/>
                <a:cs typeface="Arial"/>
              </a:rPr>
              <a:t>  Fish &amp; fowl</a:t>
            </a:r>
          </a:p>
        </p:txBody>
      </p:sp>
      <p:sp>
        <p:nvSpPr>
          <p:cNvPr id="1861641" name="Text Box 9"/>
          <p:cNvSpPr txBox="1">
            <a:spLocks noChangeArrowheads="1"/>
          </p:cNvSpPr>
          <p:nvPr/>
        </p:nvSpPr>
        <p:spPr bwMode="auto">
          <a:xfrm>
            <a:off x="4495800"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6:</a:t>
            </a:r>
            <a:r>
              <a:rPr lang="en-US" sz="4000">
                <a:solidFill>
                  <a:srgbClr val="FFFFFF"/>
                </a:solidFill>
                <a:latin typeface="Arial"/>
                <a:ea typeface="ＭＳ Ｐゴシック" pitchFamily="-112" charset="-128"/>
                <a:cs typeface="Arial"/>
              </a:rPr>
              <a:t>  Animals &amp; man</a:t>
            </a: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2800" b="1" i="1" dirty="0">
                <a:solidFill>
                  <a:srgbClr val="FFFFFF"/>
                </a:solidFill>
                <a:latin typeface="Arial"/>
                <a:ea typeface="ＭＳ Ｐゴシック" pitchFamily="-112" charset="-128"/>
                <a:cs typeface="Arial"/>
              </a:rPr>
              <a:t>Genesis 1:3-31</a:t>
            </a:r>
          </a:p>
        </p:txBody>
      </p:sp>
      <p:sp>
        <p:nvSpPr>
          <p:cNvPr id="183306"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a:solidFill>
                <a:srgbClr val="FFFFFF"/>
              </a:solidFill>
              <a:cs typeface="Arial" charset="0"/>
            </a:endParaRPr>
          </a:p>
        </p:txBody>
      </p:sp>
      <p:sp>
        <p:nvSpPr>
          <p:cNvPr id="183307"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3308"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3309"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3310" name="Text Box 15"/>
          <p:cNvSpPr txBox="1">
            <a:spLocks noChangeArrowheads="1"/>
          </p:cNvSpPr>
          <p:nvPr/>
        </p:nvSpPr>
        <p:spPr bwMode="auto">
          <a:xfrm>
            <a:off x="8578850" y="762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3</a:t>
            </a:r>
          </a:p>
        </p:txBody>
      </p:sp>
      <p:sp>
        <p:nvSpPr>
          <p:cNvPr id="183311"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Arial"/>
                <a:ea typeface="Arial"/>
                <a:cs typeface="Arial"/>
              </a:rPr>
              <a:t>Formless</a:t>
            </a:r>
          </a:p>
        </p:txBody>
      </p:sp>
      <p:sp>
        <p:nvSpPr>
          <p:cNvPr id="183312"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Arial"/>
                <a:ea typeface="Arial"/>
                <a:cs typeface="Arial"/>
              </a:rPr>
              <a:t>Void</a:t>
            </a: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Arial"/>
                <a:ea typeface="Arial"/>
                <a:cs typeface="Arial"/>
              </a:rPr>
              <a:t>Forming</a:t>
            </a: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Arial"/>
                <a:ea typeface="Arial"/>
                <a:cs typeface="Arial"/>
              </a:rPr>
              <a:t>Filling</a:t>
            </a: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a:solidFill>
                <a:srgbClr val="000000"/>
              </a:solidFill>
              <a:cs typeface="Arial"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a:solidFill>
                <a:srgbClr val="000000"/>
              </a:solidFill>
              <a:cs typeface="Arial" charset="0"/>
            </a:endParaRPr>
          </a:p>
        </p:txBody>
      </p:sp>
      <p:sp>
        <p:nvSpPr>
          <p:cNvPr id="183317" name="Rectangle 22"/>
          <p:cNvSpPr>
            <a:spLocks noGrp="1" noChangeArrowheads="1"/>
          </p:cNvSpPr>
          <p:nvPr>
            <p:ph type="title" idx="4294967295"/>
          </p:nvPr>
        </p:nvSpPr>
        <p:spPr>
          <a:xfrm>
            <a:off x="152400" y="0"/>
            <a:ext cx="6629400" cy="838200"/>
          </a:xfrm>
        </p:spPr>
        <p:txBody>
          <a:bodyPr/>
          <a:lstStyle/>
          <a:p>
            <a:pPr algn="l" eaLnBrk="1" hangingPunct="1"/>
            <a:r>
              <a:rPr lang="en-US" sz="5400">
                <a:solidFill>
                  <a:srgbClr val="FAFE1E"/>
                </a:solidFill>
                <a:latin typeface="Arial" charset="0"/>
                <a:ea typeface="ＭＳ Ｐゴシック" charset="0"/>
              </a:rPr>
              <a:t>Days of Creation</a:t>
            </a:r>
            <a:endParaRPr lang="en-US">
              <a:latin typeface="Arial"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sz="3600" b="1" dirty="0">
                <a:solidFill>
                  <a:srgbClr val="FFFFFF"/>
                </a:solidFill>
                <a:effectLst>
                  <a:glow rad="215900">
                    <a:srgbClr val="000000"/>
                  </a:glow>
                </a:effectLst>
                <a:latin typeface="Arial" charset="0"/>
                <a:cs typeface="Arial" charset="0"/>
              </a:rPr>
              <a:t>God</a:t>
            </a:r>
            <a:r>
              <a:rPr lang="fr-FR" altLang="ja-JP" sz="3600" b="1" dirty="0">
                <a:solidFill>
                  <a:srgbClr val="FFFFFF"/>
                </a:solidFill>
                <a:effectLst>
                  <a:glow rad="215900">
                    <a:srgbClr val="000000"/>
                  </a:glow>
                </a:effectLst>
                <a:latin typeface="Arial" charset="0"/>
                <a:cs typeface="Arial" charset="0"/>
              </a:rPr>
              <a:t>'</a:t>
            </a:r>
            <a:r>
              <a:rPr lang="en-US" altLang="ja-JP" sz="3600" b="1" dirty="0">
                <a:solidFill>
                  <a:srgbClr val="FFFFFF"/>
                </a:solidFill>
                <a:effectLst>
                  <a:glow rad="215900">
                    <a:srgbClr val="000000"/>
                  </a:glow>
                </a:effectLst>
                <a:latin typeface="Arial" charset="0"/>
                <a:cs typeface="Arial" charset="0"/>
              </a:rPr>
              <a:t>s Creation…Day 6</a:t>
            </a:r>
            <a:endParaRPr lang="en-US" sz="3600" b="1" dirty="0">
              <a:solidFill>
                <a:srgbClr val="FFFFFF"/>
              </a:solidFill>
              <a:effectLst>
                <a:glow rad="215900">
                  <a:srgbClr val="000000"/>
                </a:glow>
              </a:effectLst>
              <a:latin typeface="Arial" charset="0"/>
              <a:cs typeface="Arial" charset="0"/>
            </a:endParaRPr>
          </a:p>
        </p:txBody>
      </p:sp>
      <p:sp>
        <p:nvSpPr>
          <p:cNvPr id="1249284" name="Text Box 4"/>
          <p:cNvSpPr txBox="1">
            <a:spLocks noChangeArrowheads="1"/>
          </p:cNvSpPr>
          <p:nvPr/>
        </p:nvSpPr>
        <p:spPr bwMode="auto">
          <a:xfrm>
            <a:off x="1981200" y="914400"/>
            <a:ext cx="6019800"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sz="3600" b="1" dirty="0">
                <a:solidFill>
                  <a:srgbClr val="FFFFFF"/>
                </a:solidFill>
                <a:effectLst>
                  <a:glow rad="215900">
                    <a:srgbClr val="000000"/>
                  </a:glow>
                </a:effectLst>
                <a:latin typeface="Arial" charset="0"/>
                <a:cs typeface="Arial" charset="0"/>
              </a:rPr>
              <a:t>"Then God said, '</a:t>
            </a:r>
            <a:r>
              <a:rPr lang="en-US" altLang="ja-JP" sz="3600" b="1" dirty="0">
                <a:solidFill>
                  <a:srgbClr val="FFFFFF"/>
                </a:solidFill>
                <a:effectLst>
                  <a:glow rad="215900">
                    <a:srgbClr val="000000"/>
                  </a:glow>
                </a:effectLst>
                <a:latin typeface="Arial" charset="0"/>
                <a:cs typeface="Arial" charset="0"/>
              </a:rPr>
              <a:t>Let Us make man </a:t>
            </a:r>
            <a:r>
              <a:rPr lang="en-US" altLang="ja-JP" sz="3600" b="1" dirty="0">
                <a:solidFill>
                  <a:srgbClr val="FFFF00"/>
                </a:solidFill>
                <a:effectLst>
                  <a:glow rad="215900">
                    <a:srgbClr val="000000"/>
                  </a:glow>
                </a:effectLst>
                <a:latin typeface="Arial" charset="0"/>
                <a:cs typeface="Arial" charset="0"/>
              </a:rPr>
              <a:t>in Our image</a:t>
            </a:r>
            <a:r>
              <a:rPr lang="en-US" altLang="ja-JP" sz="3600" b="1" dirty="0">
                <a:solidFill>
                  <a:srgbClr val="FFFFFF"/>
                </a:solidFill>
                <a:effectLst>
                  <a:glow rad="215900">
                    <a:srgbClr val="000000"/>
                  </a:glow>
                </a:effectLst>
                <a:latin typeface="Arial" charset="0"/>
                <a:cs typeface="Arial" charset="0"/>
              </a:rPr>
              <a:t>, according to Our likeness; and </a:t>
            </a:r>
            <a:r>
              <a:rPr lang="en-US" altLang="ja-JP" sz="3600" b="1" dirty="0">
                <a:solidFill>
                  <a:srgbClr val="FFFF00"/>
                </a:solidFill>
                <a:effectLst>
                  <a:glow rad="215900">
                    <a:srgbClr val="000000"/>
                  </a:glow>
                </a:effectLst>
                <a:latin typeface="Arial" charset="0"/>
                <a:cs typeface="Arial" charset="0"/>
              </a:rPr>
              <a:t>let them rule</a:t>
            </a:r>
            <a:r>
              <a:rPr lang="en-US" altLang="ja-JP" sz="3600" b="1" dirty="0">
                <a:solidFill>
                  <a:srgbClr val="FFFFFF"/>
                </a:solidFill>
                <a:effectLst>
                  <a:glow rad="215900">
                    <a:srgbClr val="000000"/>
                  </a:glow>
                </a:effectLst>
                <a:latin typeface="Arial" charset="0"/>
                <a:cs typeface="Arial" charset="0"/>
              </a:rPr>
              <a:t> over the fish of the sea and over the birds of the sky and over the cattle and over all the earth, and over every creeping thing that creeps on the earth'" (Gen. 1:26).</a:t>
            </a:r>
            <a:endParaRPr lang="en-US" sz="3600" b="1" dirty="0">
              <a:solidFill>
                <a:srgbClr val="FFFFFF"/>
              </a:solidFill>
              <a:effectLst>
                <a:glow rad="215900">
                  <a:srgbClr val="000000"/>
                </a:glow>
              </a:effectLst>
              <a:latin typeface="Arial" charset="0"/>
              <a:cs typeface="Arial" charset="0"/>
            </a:endParaRPr>
          </a:p>
        </p:txBody>
      </p:sp>
      <p:sp>
        <p:nvSpPr>
          <p:cNvPr id="6"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448</a:t>
            </a:r>
            <a:endParaRPr lang="en-US" b="1" dirty="0">
              <a:solidFill>
                <a:srgbClr val="000000"/>
              </a:solidFill>
              <a:latin typeface="Arial"/>
              <a:cs typeface="Arial"/>
            </a:endParaRPr>
          </a:p>
        </p:txBody>
      </p:sp>
    </p:spTree>
    <p:extLst>
      <p:ext uri="{BB962C8B-B14F-4D97-AF65-F5344CB8AC3E}">
        <p14:creationId xmlns:p14="http://schemas.microsoft.com/office/powerpoint/2010/main" val="2200751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934"/>
            <a:ext cx="9144000" cy="6874934"/>
          </a:xfrm>
          <a:prstGeom prst="rect">
            <a:avLst/>
          </a:prstGeom>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en-US" sz="3600" b="1" dirty="0">
                <a:solidFill>
                  <a:srgbClr val="FFFFFF"/>
                </a:solidFill>
                <a:effectLst>
                  <a:glow rad="152400">
                    <a:srgbClr val="000000"/>
                  </a:glow>
                </a:effectLst>
                <a:latin typeface="Arial" charset="0"/>
                <a:cs typeface="Arial" charset="0"/>
              </a:rPr>
              <a:t>God</a:t>
            </a:r>
            <a:r>
              <a:rPr lang="fr-FR" altLang="ja-JP" sz="3600" b="1" dirty="0">
                <a:solidFill>
                  <a:srgbClr val="FFFFFF"/>
                </a:solidFill>
                <a:effectLst>
                  <a:glow rad="152400">
                    <a:srgbClr val="000000"/>
                  </a:glow>
                </a:effectLst>
                <a:latin typeface="Arial" charset="0"/>
                <a:cs typeface="Arial" charset="0"/>
              </a:rPr>
              <a:t>'</a:t>
            </a:r>
            <a:r>
              <a:rPr lang="en-US" altLang="ja-JP" sz="3600" b="1" dirty="0">
                <a:solidFill>
                  <a:srgbClr val="FFFFFF"/>
                </a:solidFill>
                <a:effectLst>
                  <a:glow rad="152400">
                    <a:srgbClr val="000000"/>
                  </a:glow>
                </a:effectLst>
                <a:latin typeface="Arial" charset="0"/>
                <a:cs typeface="Arial" charset="0"/>
              </a:rPr>
              <a:t>s Creation…Day 6</a:t>
            </a:r>
            <a:endParaRPr lang="en-US" sz="3600" b="1" dirty="0">
              <a:solidFill>
                <a:srgbClr val="FFFFFF"/>
              </a:solidFill>
              <a:effectLst>
                <a:glow rad="152400">
                  <a:srgbClr val="000000"/>
                </a:glow>
              </a:effectLst>
              <a:latin typeface="Arial"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en-US" sz="3600" dirty="0">
                <a:effectLst>
                  <a:glow rad="152400">
                    <a:srgbClr val="000000"/>
                  </a:glow>
                </a:effectLst>
                <a:latin typeface="Arial" charset="0"/>
                <a:ea typeface="ＭＳ Ｐゴシック" charset="0"/>
                <a:cs typeface="Arial" charset="0"/>
              </a:rPr>
              <a:t>Woman</a:t>
            </a:r>
          </a:p>
        </p:txBody>
      </p:sp>
      <p:sp>
        <p:nvSpPr>
          <p:cNvPr id="2379785" name="Text Box 9"/>
          <p:cNvSpPr txBox="1">
            <a:spLocks noChangeArrowheads="1"/>
          </p:cNvSpPr>
          <p:nvPr/>
        </p:nvSpPr>
        <p:spPr bwMode="auto">
          <a:xfrm>
            <a:off x="1160720" y="3028054"/>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a:solidFill>
                  <a:srgbClr val="FFFFFF"/>
                </a:solidFill>
                <a:effectLst>
                  <a:glow rad="152400">
                    <a:srgbClr val="000000"/>
                  </a:glow>
                </a:effectLst>
                <a:latin typeface="Arial" charset="0"/>
                <a:cs typeface="Arial" charset="0"/>
              </a:rPr>
              <a:t>in the image of God he created him</a:t>
            </a:r>
          </a:p>
        </p:txBody>
      </p:sp>
      <p:sp>
        <p:nvSpPr>
          <p:cNvPr id="2379786" name="Text Box 10"/>
          <p:cNvSpPr txBox="1">
            <a:spLocks noChangeArrowheads="1"/>
          </p:cNvSpPr>
          <p:nvPr/>
        </p:nvSpPr>
        <p:spPr bwMode="auto">
          <a:xfrm>
            <a:off x="170120" y="719900"/>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dirty="0">
                <a:solidFill>
                  <a:srgbClr val="FFFFFF"/>
                </a:solidFill>
                <a:effectLst>
                  <a:glow rad="152400">
                    <a:srgbClr val="000000"/>
                  </a:glow>
                </a:effectLst>
                <a:latin typeface="Arial" charset="0"/>
                <a:cs typeface="Arial" charset="0"/>
              </a:rPr>
              <a:t>"So God created man in his own image</a:t>
            </a:r>
          </a:p>
        </p:txBody>
      </p:sp>
      <p:sp>
        <p:nvSpPr>
          <p:cNvPr id="2379787" name="Text Box 11"/>
          <p:cNvSpPr txBox="1">
            <a:spLocks noChangeArrowheads="1"/>
          </p:cNvSpPr>
          <p:nvPr/>
        </p:nvSpPr>
        <p:spPr bwMode="auto">
          <a:xfrm>
            <a:off x="2789858" y="5105400"/>
            <a:ext cx="6354142"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dirty="0">
                <a:solidFill>
                  <a:srgbClr val="FFFFFF"/>
                </a:solidFill>
                <a:effectLst>
                  <a:glow rad="152400">
                    <a:srgbClr val="000000"/>
                  </a:glow>
                </a:effectLst>
                <a:latin typeface="Arial" charset="0"/>
                <a:cs typeface="Arial" charset="0"/>
              </a:rPr>
              <a:t>male and female he created them" (Gen. 1:27).</a:t>
            </a:r>
          </a:p>
        </p:txBody>
      </p:sp>
    </p:spTree>
    <p:extLst>
      <p:ext uri="{BB962C8B-B14F-4D97-AF65-F5344CB8AC3E}">
        <p14:creationId xmlns:p14="http://schemas.microsoft.com/office/powerpoint/2010/main" val="818350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a:effectLst/>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effectLst>
                  <a:glow rad="165100">
                    <a:srgbClr val="000000"/>
                  </a:glow>
                </a:effectLst>
                <a:latin typeface="Arial"/>
                <a:cs typeface="Arial"/>
              </a:rPr>
              <a:t>448</a:t>
            </a:r>
            <a:endParaRPr lang="en-US" b="1" dirty="0">
              <a:solidFill>
                <a:srgbClr val="000000"/>
              </a:solidFill>
              <a:effectLst>
                <a:glow rad="165100">
                  <a:srgbClr val="000000"/>
                </a:glow>
              </a:effectLst>
              <a:latin typeface="Arial"/>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a:defRPr/>
            </a:pPr>
            <a:endParaRPr lang="en-US" kern="0">
              <a:solidFill>
                <a:srgbClr val="000000"/>
              </a:solidFill>
              <a:latin typeface="Comic Sans MS"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a:effectLst/>
        </p:spPr>
      </p:pic>
      <p:sp>
        <p:nvSpPr>
          <p:cNvPr id="2487303" name="Text Box 7"/>
          <p:cNvSpPr txBox="1">
            <a:spLocks noChangeArrowheads="1"/>
          </p:cNvSpPr>
          <p:nvPr/>
        </p:nvSpPr>
        <p:spPr bwMode="auto">
          <a:xfrm>
            <a:off x="228600" y="5591175"/>
            <a:ext cx="8915400" cy="1200329"/>
          </a:xfrm>
          <a:prstGeom prst="rect">
            <a:avLst/>
          </a:prstGeom>
          <a:noFill/>
          <a:ln w="9525">
            <a:noFill/>
            <a:miter lim="800000"/>
            <a:headEnd/>
            <a:tailEnd/>
          </a:ln>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dirty="0">
                <a:solidFill>
                  <a:srgbClr val="FFFFFF"/>
                </a:solidFill>
                <a:effectLst>
                  <a:glow rad="165100">
                    <a:srgbClr val="000000"/>
                  </a:glow>
                  <a:outerShdw blurRad="38100" dist="38100" dir="2700000" algn="tl">
                    <a:srgbClr val="000000"/>
                  </a:outerShdw>
                </a:effectLst>
                <a:latin typeface="Arial" charset="0"/>
                <a:cs typeface="Arial" charset="0"/>
              </a:rPr>
              <a:t>and over every living thing that</a:t>
            </a:r>
            <a:r>
              <a:rPr lang="en-US" sz="3600" b="1" dirty="0">
                <a:solidFill>
                  <a:srgbClr val="FFFF00"/>
                </a:solidFill>
                <a:effectLst>
                  <a:glow rad="165100">
                    <a:srgbClr val="000000"/>
                  </a:glow>
                  <a:outerShdw blurRad="38100" dist="38100" dir="2700000" algn="tl">
                    <a:srgbClr val="000000"/>
                  </a:outerShdw>
                </a:effectLst>
                <a:latin typeface="Arial" charset="0"/>
                <a:cs typeface="Arial" charset="0"/>
              </a:rPr>
              <a:t> </a:t>
            </a:r>
            <a:br>
              <a:rPr lang="en-US" sz="3600" b="1" dirty="0">
                <a:solidFill>
                  <a:srgbClr val="FFFF00"/>
                </a:solidFill>
                <a:effectLst>
                  <a:glow rad="165100">
                    <a:srgbClr val="000000"/>
                  </a:glow>
                  <a:outerShdw blurRad="38100" dist="38100" dir="2700000" algn="tl">
                    <a:srgbClr val="000000"/>
                  </a:outerShdw>
                </a:effectLst>
                <a:latin typeface="Arial" charset="0"/>
                <a:cs typeface="Arial" charset="0"/>
              </a:rPr>
            </a:br>
            <a:r>
              <a:rPr lang="en-US" sz="3600" b="1" dirty="0">
                <a:solidFill>
                  <a:srgbClr val="FFFF00"/>
                </a:solidFill>
                <a:effectLst>
                  <a:glow rad="165100">
                    <a:srgbClr val="000000"/>
                  </a:glow>
                  <a:outerShdw blurRad="38100" dist="38100" dir="2700000" algn="tl">
                    <a:srgbClr val="000000"/>
                  </a:outerShdw>
                </a:effectLst>
                <a:latin typeface="Arial" charset="0"/>
                <a:cs typeface="Arial" charset="0"/>
              </a:rPr>
              <a:t>moves upon the earth'</a:t>
            </a:r>
            <a:r>
              <a:rPr lang="en-US"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 (Gen. 1:28 NLT).</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4" name="Text Box 8"/>
          <p:cNvSpPr txBox="1">
            <a:spLocks noChangeArrowheads="1"/>
          </p:cNvSpPr>
          <p:nvPr/>
        </p:nvSpPr>
        <p:spPr bwMode="auto">
          <a:xfrm>
            <a:off x="228600" y="381000"/>
            <a:ext cx="4191000" cy="1200150"/>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dirty="0">
                <a:solidFill>
                  <a:srgbClr val="FFFFFF"/>
                </a:solidFill>
                <a:effectLst>
                  <a:glow rad="165100">
                    <a:srgbClr val="000000"/>
                  </a:glow>
                  <a:outerShdw blurRad="38100" dist="38100" dir="2700000" algn="tl">
                    <a:srgbClr val="000000"/>
                  </a:outerShdw>
                </a:effectLst>
                <a:latin typeface="Arial" charset="0"/>
                <a:cs typeface="Arial" charset="0"/>
              </a:rPr>
              <a:t>and over the </a:t>
            </a:r>
            <a:r>
              <a:rPr lang="en-US" sz="3600" b="1" dirty="0">
                <a:solidFill>
                  <a:srgbClr val="FFFF00"/>
                </a:solidFill>
                <a:effectLst>
                  <a:glow rad="165100">
                    <a:srgbClr val="000000"/>
                  </a:glow>
                  <a:outerShdw blurRad="38100" dist="38100" dir="2700000" algn="tl">
                    <a:srgbClr val="000000"/>
                  </a:outerShdw>
                </a:effectLst>
                <a:latin typeface="Arial" charset="0"/>
                <a:cs typeface="Arial" charset="0"/>
              </a:rPr>
              <a:t>birds</a:t>
            </a:r>
            <a:r>
              <a:rPr lang="en-US" sz="3600" b="1" dirty="0">
                <a:solidFill>
                  <a:srgbClr val="FFFFFF"/>
                </a:solidFill>
                <a:effectLst>
                  <a:glow rad="165100">
                    <a:srgbClr val="000000"/>
                  </a:glow>
                  <a:outerShdw blurRad="38100" dist="38100" dir="2700000" algn="tl">
                    <a:srgbClr val="000000"/>
                  </a:outerShdw>
                </a:effectLst>
                <a:latin typeface="Arial" charset="0"/>
                <a:cs typeface="Arial" charset="0"/>
              </a:rPr>
              <a:t> of the air</a:t>
            </a:r>
          </a:p>
        </p:txBody>
      </p:sp>
      <p:sp>
        <p:nvSpPr>
          <p:cNvPr id="2487305" name="Text Box 9"/>
          <p:cNvSpPr txBox="1">
            <a:spLocks noChangeArrowheads="1"/>
          </p:cNvSpPr>
          <p:nvPr/>
        </p:nvSpPr>
        <p:spPr bwMode="auto">
          <a:xfrm>
            <a:off x="228600" y="3124200"/>
            <a:ext cx="6096000" cy="1200150"/>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dirty="0">
                <a:solidFill>
                  <a:srgbClr val="FFFFFF"/>
                </a:solidFill>
                <a:effectLst>
                  <a:glow rad="165100">
                    <a:srgbClr val="000000"/>
                  </a:glow>
                  <a:outerShdw blurRad="38100" dist="38100" dir="2700000" algn="tl">
                    <a:srgbClr val="000000"/>
                  </a:outerShdw>
                </a:effectLst>
                <a:latin typeface="Arial" charset="0"/>
                <a:cs typeface="Arial" charset="0"/>
              </a:rPr>
              <a:t>and have dominion over the </a:t>
            </a:r>
            <a:r>
              <a:rPr lang="en-US" sz="3600" b="1" dirty="0">
                <a:solidFill>
                  <a:srgbClr val="FFFF00"/>
                </a:solidFill>
                <a:effectLst>
                  <a:glow rad="165100">
                    <a:srgbClr val="000000"/>
                  </a:glow>
                  <a:outerShdw blurRad="38100" dist="38100" dir="2700000" algn="tl">
                    <a:srgbClr val="000000"/>
                  </a:outerShdw>
                </a:effectLst>
                <a:latin typeface="Arial" charset="0"/>
                <a:cs typeface="Arial" charset="0"/>
              </a:rPr>
              <a:t>fish</a:t>
            </a:r>
            <a:r>
              <a:rPr lang="en-US" sz="3600" b="1" dirty="0">
                <a:solidFill>
                  <a:srgbClr val="FFFFFF"/>
                </a:solidFill>
                <a:effectLst>
                  <a:glow rad="165100">
                    <a:srgbClr val="000000"/>
                  </a:glow>
                  <a:outerShdw blurRad="38100" dist="38100" dir="2700000" algn="tl">
                    <a:srgbClr val="000000"/>
                  </a:outerShdw>
                </a:effectLst>
                <a:latin typeface="Arial" charset="0"/>
                <a:cs typeface="Arial" charset="0"/>
              </a:rPr>
              <a:t> of the sea</a:t>
            </a:r>
          </a:p>
        </p:txBody>
      </p:sp>
      <p:sp>
        <p:nvSpPr>
          <p:cNvPr id="2487306" name="Text Box 10"/>
          <p:cNvSpPr txBox="1">
            <a:spLocks noChangeArrowheads="1"/>
          </p:cNvSpPr>
          <p:nvPr/>
        </p:nvSpPr>
        <p:spPr bwMode="auto">
          <a:xfrm>
            <a:off x="5715000" y="381000"/>
            <a:ext cx="3352800" cy="4524375"/>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spcBef>
                <a:spcPct val="50000"/>
              </a:spcBef>
              <a:defRPr/>
            </a:pPr>
            <a:r>
              <a:rPr lang="en-US" sz="3600" b="1" dirty="0">
                <a:solidFill>
                  <a:srgbClr val="FFFFFF"/>
                </a:solidFill>
                <a:effectLst>
                  <a:glow rad="165100">
                    <a:srgbClr val="000000"/>
                  </a:glow>
                  <a:outerShdw blurRad="38100" dist="38100" dir="2700000" algn="tl">
                    <a:srgbClr val="000000"/>
                  </a:outerShdw>
                </a:effectLst>
                <a:latin typeface="Arial" charset="0"/>
                <a:cs typeface="Arial" charset="0"/>
              </a:rPr>
              <a:t>"And God blessed them, and God said to them, '</a:t>
            </a:r>
            <a:r>
              <a:rPr lang="en-US"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Be fruitful and multiply, and fill the  earth and subdue it; </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971381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1074" name="Rectangle 2"/>
          <p:cNvSpPr>
            <a:spLocks noGrp="1" noChangeArrowheads="1"/>
          </p:cNvSpPr>
          <p:nvPr>
            <p:ph type="title"/>
          </p:nvPr>
        </p:nvSpPr>
        <p:spPr>
          <a:xfrm>
            <a:off x="304800" y="274638"/>
            <a:ext cx="8382000" cy="5440362"/>
          </a:xfrm>
          <a:effectLst>
            <a:outerShdw blurRad="63500" dist="35921" dir="2700000" algn="ctr" rotWithShape="0">
              <a:srgbClr val="000000">
                <a:alpha val="74998"/>
              </a:srgbClr>
            </a:outerShdw>
          </a:effectLst>
        </p:spPr>
        <p:txBody>
          <a:bodyPr/>
          <a:lstStyle/>
          <a:p>
            <a:r>
              <a:rPr lang="en-US" sz="6000" b="1" dirty="0">
                <a:effectLst>
                  <a:glow rad="152400">
                    <a:schemeClr val="tx2"/>
                  </a:glow>
                </a:effectLst>
              </a:rPr>
              <a:t>What is the </a:t>
            </a:r>
            <a:r>
              <a:rPr lang="en-US" sz="6000" b="1" dirty="0">
                <a:solidFill>
                  <a:srgbClr val="FFFF00"/>
                </a:solidFill>
                <a:effectLst>
                  <a:glow rad="152400">
                    <a:schemeClr val="tx2"/>
                  </a:glow>
                </a:effectLst>
              </a:rPr>
              <a:t>greatest truth </a:t>
            </a:r>
            <a:r>
              <a:rPr lang="en-US" sz="6000" b="1" dirty="0">
                <a:effectLst>
                  <a:glow rad="152400">
                    <a:schemeClr val="tx2"/>
                  </a:glow>
                </a:effectLst>
              </a:rPr>
              <a:t>about your eternal home?  </a:t>
            </a:r>
            <a:br>
              <a:rPr lang="en-US" sz="6000" b="1" dirty="0">
                <a:effectLst>
                  <a:glow rad="152400">
                    <a:schemeClr val="tx2"/>
                  </a:glow>
                </a:effectLst>
              </a:rPr>
            </a:br>
            <a:br>
              <a:rPr lang="en-US" sz="6000" b="1" dirty="0">
                <a:effectLst>
                  <a:glow rad="152400">
                    <a:schemeClr val="tx2"/>
                  </a:glow>
                </a:effectLst>
              </a:rPr>
            </a:br>
            <a:r>
              <a:rPr lang="en-US" sz="6000" b="1" dirty="0">
                <a:effectLst>
                  <a:glow rad="152400">
                    <a:schemeClr val="tx2"/>
                  </a:glow>
                </a:effectLst>
              </a:rPr>
              <a:t>What do you long for most in heaven?</a:t>
            </a:r>
            <a:endParaRPr lang="en-US" b="1" dirty="0">
              <a:effectLst>
                <a:glow rad="152400">
                  <a:schemeClr val="tx2"/>
                </a:glow>
              </a:effectLst>
            </a:endParaRPr>
          </a:p>
        </p:txBody>
      </p:sp>
    </p:spTree>
    <p:extLst>
      <p:ext uri="{BB962C8B-B14F-4D97-AF65-F5344CB8AC3E}">
        <p14:creationId xmlns:p14="http://schemas.microsoft.com/office/powerpoint/2010/main" val="3094402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9350"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193538" name="Picture 2" descr="MixedFrui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9351" name="Text Box 7"/>
          <p:cNvSpPr txBox="1">
            <a:spLocks noChangeArrowheads="1"/>
          </p:cNvSpPr>
          <p:nvPr/>
        </p:nvSpPr>
        <p:spPr bwMode="auto">
          <a:xfrm>
            <a:off x="1676400" y="685800"/>
            <a:ext cx="7239000" cy="397033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spcBef>
                <a:spcPct val="50000"/>
              </a:spcBef>
              <a:defRPr/>
            </a:pPr>
            <a:r>
              <a:rPr lang="en-US" sz="3600" b="1" dirty="0">
                <a:solidFill>
                  <a:srgbClr val="FFFFFF"/>
                </a:solidFill>
                <a:effectLst>
                  <a:outerShdw blurRad="38100" dist="38100" dir="2700000" algn="tl">
                    <a:srgbClr val="000000"/>
                  </a:outerShdw>
                </a:effectLst>
                <a:latin typeface="Arial" charset="0"/>
                <a:cs typeface="Arial" charset="0"/>
              </a:rPr>
              <a:t>Then God said, </a:t>
            </a:r>
            <a:r>
              <a:rPr lang="en-US" altLang="ja-JP" sz="3600" b="1" dirty="0">
                <a:solidFill>
                  <a:srgbClr val="FFFFFF"/>
                </a:solidFill>
                <a:effectLst>
                  <a:outerShdw blurRad="38100" dist="38100" dir="2700000" algn="tl">
                    <a:srgbClr val="000000"/>
                  </a:outerShdw>
                </a:effectLst>
                <a:latin typeface="Arial" charset="0"/>
                <a:cs typeface="Arial" charset="0"/>
              </a:rPr>
              <a:t>"Look, I have given you every green plant yielding seed that is on the surface of the all the earth, and every tree which has fruit yielding seed; it shall be food for you" (29) </a:t>
            </a:r>
            <a:endParaRPr lang="en-US" sz="3600" b="1" dirty="0">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1398"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195586" name="Picture 2" descr="Harvest Image   Zucchin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8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1399" name="Text Box 7"/>
          <p:cNvSpPr txBox="1">
            <a:spLocks noChangeArrowheads="1"/>
          </p:cNvSpPr>
          <p:nvPr/>
        </p:nvSpPr>
        <p:spPr bwMode="auto">
          <a:xfrm>
            <a:off x="-152400" y="3962400"/>
            <a:ext cx="9144000" cy="2862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spcBef>
                <a:spcPct val="50000"/>
              </a:spcBef>
              <a:defRPr/>
            </a:pPr>
            <a:r>
              <a:rPr lang="en-US" altLang="ja-JP" sz="3600" b="1" dirty="0">
                <a:solidFill>
                  <a:srgbClr val="FFFFFF"/>
                </a:solidFill>
                <a:effectLst>
                  <a:outerShdw blurRad="38100" dist="38100" dir="2700000" algn="tl">
                    <a:srgbClr val="000000"/>
                  </a:outerShdw>
                </a:effectLst>
                <a:latin typeface="Arial" charset="0"/>
                <a:cs typeface="Arial" charset="0"/>
              </a:rPr>
              <a:t>"and to every beast of the earth and to every bird of the sky and to every thing that moves on the earth which has life, I have given every green plant for food"; and it was so (30). </a:t>
            </a:r>
            <a:endParaRPr lang="en-US" sz="3600" b="1" dirty="0">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3448"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a:latin typeface="Arial" charset="0"/>
                <a:ea typeface="ＭＳ Ｐゴシック" charset="0"/>
                <a:cs typeface="Arial" charset="0"/>
              </a:rPr>
              <a:t>Sixth Day</a:t>
            </a:r>
          </a:p>
        </p:txBody>
      </p:sp>
      <p:pic>
        <p:nvPicPr>
          <p:cNvPr id="197634" name="Picture 2" descr="Bright Sun Rising in Dark 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3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en-US" sz="3600" b="1" dirty="0">
                <a:solidFill>
                  <a:srgbClr val="FFFFFF"/>
                </a:solidFill>
                <a:effectLst>
                  <a:outerShdw blurRad="38100" dist="38100" dir="2700000" algn="tl">
                    <a:srgbClr val="000000"/>
                  </a:outerShdw>
                </a:effectLst>
                <a:latin typeface="Arial" charset="0"/>
                <a:cs typeface="Arial" charset="0"/>
              </a:rPr>
              <a:t>God</a:t>
            </a:r>
            <a:r>
              <a:rPr lang="fr-FR" altLang="ja-JP" sz="3600" b="1" dirty="0">
                <a:solidFill>
                  <a:srgbClr val="FFFFFF"/>
                </a:solidFill>
                <a:effectLst>
                  <a:outerShdw blurRad="38100" dist="38100" dir="2700000" algn="tl">
                    <a:srgbClr val="000000"/>
                  </a:outerShdw>
                </a:effectLst>
                <a:latin typeface="Arial" charset="0"/>
                <a:cs typeface="Arial" charset="0"/>
              </a:rPr>
              <a:t>'</a:t>
            </a:r>
            <a:r>
              <a:rPr lang="en-US" altLang="ja-JP" sz="3600" b="1" dirty="0">
                <a:solidFill>
                  <a:srgbClr val="FFFFFF"/>
                </a:solidFill>
                <a:effectLst>
                  <a:outerShdw blurRad="38100" dist="38100" dir="2700000" algn="tl">
                    <a:srgbClr val="000000"/>
                  </a:outerShdw>
                </a:effectLst>
                <a:latin typeface="Arial" charset="0"/>
                <a:cs typeface="Arial" charset="0"/>
              </a:rPr>
              <a:t>s Creation…Day 6</a:t>
            </a:r>
            <a:endParaRPr lang="en-US" sz="3600" b="1" dirty="0">
              <a:solidFill>
                <a:srgbClr val="FFFFFF"/>
              </a:solidFill>
              <a:effectLst>
                <a:outerShdw blurRad="38100" dist="38100" dir="2700000" algn="tl">
                  <a:srgbClr val="000000"/>
                </a:outerShdw>
              </a:effectLst>
              <a:latin typeface="Arial" charset="0"/>
              <a:cs typeface="Arial" charset="0"/>
            </a:endParaRPr>
          </a:p>
        </p:txBody>
      </p:sp>
      <p:sp>
        <p:nvSpPr>
          <p:cNvPr id="2493444" name="Text Box 4"/>
          <p:cNvSpPr txBox="1">
            <a:spLocks noChangeArrowheads="1"/>
          </p:cNvSpPr>
          <p:nvPr/>
        </p:nvSpPr>
        <p:spPr bwMode="auto">
          <a:xfrm>
            <a:off x="4419600" y="1295400"/>
            <a:ext cx="4495800" cy="50784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a:solidFill>
                  <a:srgbClr val="FFFFFF"/>
                </a:solidFill>
                <a:effectLst>
                  <a:outerShdw blurRad="38100" dist="38100" dir="2700000" algn="tl">
                    <a:srgbClr val="000000"/>
                  </a:outerShdw>
                </a:effectLst>
                <a:latin typeface="Arial" charset="0"/>
                <a:cs typeface="Arial" charset="0"/>
              </a:rPr>
              <a:t>God saw all that He had made, and it was very good.</a:t>
            </a:r>
          </a:p>
          <a:p>
            <a:pPr eaLnBrk="1" hangingPunct="1">
              <a:spcBef>
                <a:spcPct val="50000"/>
              </a:spcBef>
              <a:defRPr/>
            </a:pPr>
            <a:endParaRPr lang="en-US" sz="3600" b="1">
              <a:solidFill>
                <a:srgbClr val="FFFFFF"/>
              </a:solidFill>
              <a:effectLst>
                <a:outerShdw blurRad="38100" dist="38100" dir="2700000" algn="tl">
                  <a:srgbClr val="000000"/>
                </a:outerShdw>
              </a:effectLst>
              <a:latin typeface="Arial" charset="0"/>
              <a:cs typeface="Arial" charset="0"/>
            </a:endParaRPr>
          </a:p>
          <a:p>
            <a:pPr eaLnBrk="1" hangingPunct="1">
              <a:spcBef>
                <a:spcPct val="50000"/>
              </a:spcBef>
              <a:defRPr/>
            </a:pPr>
            <a:r>
              <a:rPr lang="en-US" sz="3600" b="1">
                <a:solidFill>
                  <a:srgbClr val="FFFFFF"/>
                </a:solidFill>
                <a:effectLst>
                  <a:outerShdw blurRad="38100" dist="38100" dir="2700000" algn="tl">
                    <a:srgbClr val="000000"/>
                  </a:outerShdw>
                </a:effectLst>
                <a:latin typeface="Arial" charset="0"/>
                <a:cs typeface="Arial" charset="0"/>
              </a:rPr>
              <a:t>And there was evening and there was morning, the sixth day (31).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5496" name="Rectangle 8"/>
          <p:cNvSpPr>
            <a:spLocks noGrp="1" noRot="1" noChangeArrowheads="1"/>
          </p:cNvSpPr>
          <p:nvPr>
            <p:ph type="title" idx="4294967295"/>
          </p:nvPr>
        </p:nvSpPr>
        <p:spPr>
          <a:xfrm>
            <a:off x="6172200" y="76200"/>
            <a:ext cx="2819400" cy="533400"/>
          </a:xfrm>
        </p:spPr>
        <p:txBody>
          <a:bodyPr/>
          <a:lstStyle/>
          <a:p>
            <a:pPr algn="r" eaLnBrk="1" hangingPunct="1">
              <a:defRPr/>
            </a:pPr>
            <a:r>
              <a:rPr lang="en-US" sz="3600" b="1">
                <a:latin typeface="Arial" charset="0"/>
                <a:ea typeface="ＭＳ Ｐゴシック" charset="0"/>
                <a:cs typeface="Arial" charset="0"/>
              </a:rPr>
              <a:t>Summary</a:t>
            </a:r>
          </a:p>
        </p:txBody>
      </p:sp>
      <p:pic>
        <p:nvPicPr>
          <p:cNvPr id="199682" name="Picture 2" descr="npo0000f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549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en-US" sz="3600" b="1" dirty="0">
                <a:solidFill>
                  <a:srgbClr val="FFFFFF"/>
                </a:solidFill>
                <a:effectLst>
                  <a:outerShdw blurRad="38100" dist="38100" dir="2700000" algn="tl">
                    <a:srgbClr val="000000"/>
                  </a:outerShdw>
                </a:effectLst>
                <a:latin typeface="Arial" charset="0"/>
                <a:cs typeface="Arial" charset="0"/>
              </a:rPr>
              <a:t>God</a:t>
            </a:r>
            <a:r>
              <a:rPr lang="fr-FR" altLang="ja-JP" sz="3600" b="1" dirty="0">
                <a:solidFill>
                  <a:srgbClr val="FFFFFF"/>
                </a:solidFill>
                <a:effectLst>
                  <a:outerShdw blurRad="38100" dist="38100" dir="2700000" algn="tl">
                    <a:srgbClr val="000000"/>
                  </a:outerShdw>
                </a:effectLst>
                <a:latin typeface="Arial" charset="0"/>
                <a:cs typeface="Arial" charset="0"/>
              </a:rPr>
              <a:t>'</a:t>
            </a:r>
            <a:r>
              <a:rPr lang="en-US" altLang="ja-JP" sz="3600" b="1" dirty="0">
                <a:solidFill>
                  <a:srgbClr val="FFFFFF"/>
                </a:solidFill>
                <a:effectLst>
                  <a:outerShdw blurRad="38100" dist="38100" dir="2700000" algn="tl">
                    <a:srgbClr val="000000"/>
                  </a:outerShdw>
                </a:effectLst>
                <a:latin typeface="Arial" charset="0"/>
                <a:cs typeface="Arial" charset="0"/>
              </a:rPr>
              <a:t>s Creation…Day 7</a:t>
            </a:r>
            <a:endParaRPr lang="en-US" sz="3600" b="1" dirty="0">
              <a:solidFill>
                <a:srgbClr val="FFFFFF"/>
              </a:solidFill>
              <a:effectLst>
                <a:outerShdw blurRad="38100" dist="38100" dir="2700000" algn="tl">
                  <a:srgbClr val="000000"/>
                </a:outerShdw>
              </a:effectLst>
              <a:latin typeface="Arial" charset="0"/>
              <a:cs typeface="Arial" charset="0"/>
            </a:endParaRPr>
          </a:p>
        </p:txBody>
      </p:sp>
      <p:sp>
        <p:nvSpPr>
          <p:cNvPr id="2495492" name="Text Box 4"/>
          <p:cNvSpPr txBox="1">
            <a:spLocks noChangeArrowheads="1"/>
          </p:cNvSpPr>
          <p:nvPr/>
        </p:nvSpPr>
        <p:spPr bwMode="auto">
          <a:xfrm>
            <a:off x="4114800" y="3886200"/>
            <a:ext cx="4876800" cy="286226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spcBef>
                <a:spcPct val="50000"/>
              </a:spcBef>
              <a:defRPr/>
            </a:pPr>
            <a:r>
              <a:rPr lang="en-US" sz="3600" b="1">
                <a:solidFill>
                  <a:srgbClr val="FFFFFF"/>
                </a:solidFill>
                <a:effectLst>
                  <a:outerShdw blurRad="38100" dist="38100" dir="2700000" algn="tl">
                    <a:srgbClr val="000000"/>
                  </a:outerShdw>
                </a:effectLst>
                <a:latin typeface="Arial" charset="0"/>
                <a:cs typeface="Arial" charset="0"/>
              </a:rPr>
              <a:t>Thus the heavens and the earth were completed, </a:t>
            </a:r>
            <a:br>
              <a:rPr lang="en-US" sz="3600" b="1">
                <a:solidFill>
                  <a:srgbClr val="FFFFFF"/>
                </a:solidFill>
                <a:effectLst>
                  <a:outerShdw blurRad="38100" dist="38100" dir="2700000" algn="tl">
                    <a:srgbClr val="000000"/>
                  </a:outerShdw>
                </a:effectLst>
                <a:latin typeface="Arial" charset="0"/>
                <a:cs typeface="Arial" charset="0"/>
              </a:rPr>
            </a:br>
            <a:r>
              <a:rPr lang="en-US" sz="3600" b="1">
                <a:solidFill>
                  <a:srgbClr val="FFFFFF"/>
                </a:solidFill>
                <a:effectLst>
                  <a:outerShdw blurRad="38100" dist="38100" dir="2700000" algn="tl">
                    <a:srgbClr val="000000"/>
                  </a:outerShdw>
                </a:effectLst>
                <a:latin typeface="Arial" charset="0"/>
                <a:cs typeface="Arial" charset="0"/>
              </a:rPr>
              <a:t>and all their hosts (2:1)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8176" r="1635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3778" name="Rectangle 3"/>
          <p:cNvSpPr>
            <a:spLocks noGrp="1" noChangeArrowheads="1"/>
          </p:cNvSpPr>
          <p:nvPr>
            <p:ph type="title"/>
          </p:nvPr>
        </p:nvSpPr>
        <p:spPr>
          <a:xfrm>
            <a:off x="685800" y="304800"/>
            <a:ext cx="7772400" cy="1143000"/>
          </a:xfrm>
        </p:spPr>
        <p:txBody>
          <a:bodyPr/>
          <a:lstStyle/>
          <a:p>
            <a:r>
              <a:rPr lang="en-US">
                <a:solidFill>
                  <a:schemeClr val="tx1"/>
                </a:solidFill>
                <a:latin typeface="Arial" charset="0"/>
                <a:ea typeface="ＭＳ Ｐゴシック" charset="0"/>
                <a:cs typeface="ＭＳ Ｐゴシック" charset="0"/>
              </a:rPr>
              <a:t>The Kingdom in Genesis 1</a:t>
            </a:r>
            <a:endParaRPr lang="en-US">
              <a:latin typeface="Arial" charset="0"/>
              <a:ea typeface="ＭＳ Ｐゴシック" charset="0"/>
              <a:cs typeface="ＭＳ Ｐゴシック" charset="0"/>
            </a:endParaRPr>
          </a:p>
        </p:txBody>
      </p:sp>
      <p:sp>
        <p:nvSpPr>
          <p:cNvPr id="2318340" name="Rectangle 4"/>
          <p:cNvSpPr>
            <a:spLocks noChangeArrowheads="1"/>
          </p:cNvSpPr>
          <p:nvPr/>
        </p:nvSpPr>
        <p:spPr bwMode="auto">
          <a:xfrm>
            <a:off x="457200" y="1905000"/>
            <a:ext cx="8610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lstStyle/>
          <a:p>
            <a:pPr marL="342900" indent="-342900">
              <a:spcBef>
                <a:spcPct val="20000"/>
              </a:spcBef>
              <a:buClr>
                <a:srgbClr val="FFFF00"/>
              </a:buClr>
              <a:buSzPct val="75000"/>
            </a:pPr>
            <a:r>
              <a:rPr lang="en-US" sz="3600" b="1">
                <a:solidFill>
                  <a:srgbClr val="FFFFFF"/>
                </a:solidFill>
              </a:rPr>
              <a:t>• Uncreated God (1:1)</a:t>
            </a:r>
          </a:p>
          <a:p>
            <a:pPr marL="342900" indent="-342900">
              <a:spcBef>
                <a:spcPct val="20000"/>
              </a:spcBef>
              <a:buClr>
                <a:srgbClr val="FFFF00"/>
              </a:buClr>
              <a:buSzPct val="75000"/>
            </a:pPr>
            <a:r>
              <a:rPr lang="en-US" sz="3600" b="1">
                <a:solidFill>
                  <a:srgbClr val="FFFFFF"/>
                </a:solidFill>
              </a:rPr>
              <a:t>• Creation by Word alone (1:4)</a:t>
            </a:r>
          </a:p>
          <a:p>
            <a:pPr marL="342900" indent="-342900">
              <a:spcBef>
                <a:spcPct val="20000"/>
              </a:spcBef>
              <a:buClr>
                <a:srgbClr val="FFFF00"/>
              </a:buClr>
              <a:buSzPct val="75000"/>
            </a:pPr>
            <a:r>
              <a:rPr lang="en-US" sz="3600" b="1">
                <a:solidFill>
                  <a:srgbClr val="FFFFFF"/>
                </a:solidFill>
              </a:rPr>
              <a:t>• Creation with ease</a:t>
            </a:r>
          </a:p>
          <a:p>
            <a:pPr marL="342900" indent="-342900">
              <a:spcBef>
                <a:spcPct val="20000"/>
              </a:spcBef>
              <a:buClr>
                <a:srgbClr val="FFFF00"/>
              </a:buClr>
              <a:buSzPct val="75000"/>
            </a:pPr>
            <a:r>
              <a:rPr lang="en-US" sz="3600" b="1">
                <a:solidFill>
                  <a:srgbClr val="FFFFFF"/>
                </a:solidFill>
              </a:rPr>
              <a:t>• Sun and moon [gods] created (1:16)</a:t>
            </a:r>
          </a:p>
          <a:p>
            <a:pPr marL="342900" indent="-342900">
              <a:spcBef>
                <a:spcPct val="20000"/>
              </a:spcBef>
              <a:buClr>
                <a:srgbClr val="FFFF00"/>
              </a:buClr>
              <a:buSzPct val="75000"/>
            </a:pPr>
            <a:r>
              <a:rPr lang="en-US" sz="3600" b="1">
                <a:solidFill>
                  <a:srgbClr val="FFFFFF"/>
                </a:solidFill>
              </a:rPr>
              <a:t>• Shared rule with man (1:26)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83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1834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1834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1834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1834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834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3617" name="Picture 2"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098675"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7779" name="Rectangle 3"/>
          <p:cNvSpPr>
            <a:spLocks noGrp="1" noChangeArrowheads="1"/>
          </p:cNvSpPr>
          <p:nvPr>
            <p:ph type="title"/>
          </p:nvPr>
        </p:nvSpPr>
        <p:spPr>
          <a:xfrm>
            <a:off x="1116013" y="341313"/>
            <a:ext cx="8032750" cy="1143000"/>
          </a:xfrm>
          <a:effectLst>
            <a:outerShdw blurRad="63500" dist="107763" dir="2700000" algn="ctr" rotWithShape="0">
              <a:srgbClr val="000000">
                <a:alpha val="74998"/>
              </a:srgbClr>
            </a:outerShdw>
          </a:effectLst>
        </p:spPr>
        <p:txBody>
          <a:bodyPr/>
          <a:lstStyle/>
          <a:p>
            <a:pPr>
              <a:defRPr/>
            </a:pPr>
            <a:r>
              <a:rPr lang="en-US" dirty="0">
                <a:latin typeface="Arial" charset="0"/>
                <a:ea typeface="ＭＳ Ｐゴシック" charset="0"/>
                <a:cs typeface="ＭＳ Ｐゴシック" charset="0"/>
              </a:rPr>
              <a:t>The Kingdom of God:</a:t>
            </a:r>
            <a:br>
              <a:rPr lang="en-US" dirty="0">
                <a:latin typeface="Arial" charset="0"/>
                <a:ea typeface="ＭＳ Ｐゴシック" charset="0"/>
                <a:cs typeface="ＭＳ Ｐゴシック" charset="0"/>
              </a:rPr>
            </a:br>
            <a:r>
              <a:rPr lang="en-US" sz="3600" dirty="0">
                <a:latin typeface="Arial" charset="0"/>
                <a:ea typeface="ＭＳ Ｐゴシック" charset="0"/>
                <a:cs typeface="ＭＳ Ｐゴシック" charset="0"/>
              </a:rPr>
              <a:t>The Bible</a:t>
            </a:r>
            <a:r>
              <a:rPr lang="uk-UA" altLang="ja-JP" sz="3600" dirty="0">
                <a:latin typeface="Arial" charset="0"/>
                <a:ea typeface="ＭＳ Ｐゴシック" charset="0"/>
                <a:cs typeface="ＭＳ Ｐゴシック" charset="0"/>
              </a:rPr>
              <a:t>'</a:t>
            </a:r>
            <a:r>
              <a:rPr lang="en-US" sz="3600" dirty="0">
                <a:latin typeface="Arial" charset="0"/>
                <a:ea typeface="ＭＳ Ｐゴシック" charset="0"/>
                <a:cs typeface="ＭＳ Ｐゴシック" charset="0"/>
              </a:rPr>
              <a:t>s All-Encompassing Theme</a:t>
            </a:r>
            <a:endParaRPr lang="en-US" dirty="0">
              <a:latin typeface="Arial" charset="0"/>
              <a:ea typeface="ＭＳ Ｐゴシック" charset="0"/>
              <a:cs typeface="ＭＳ Ｐゴシック" charset="0"/>
            </a:endParaRPr>
          </a:p>
        </p:txBody>
      </p:sp>
      <p:sp>
        <p:nvSpPr>
          <p:cNvPr id="1867780" name="Rectangle 4"/>
          <p:cNvSpPr>
            <a:spLocks noGrp="1" noChangeArrowheads="1"/>
          </p:cNvSpPr>
          <p:nvPr>
            <p:ph type="body" sz="half" idx="1"/>
          </p:nvPr>
        </p:nvSpPr>
        <p:spPr>
          <a:xfrm>
            <a:off x="0" y="1600200"/>
            <a:ext cx="4495800" cy="3886200"/>
          </a:xfrm>
        </p:spPr>
        <p:txBody>
          <a:bodyPr/>
          <a:lstStyle/>
          <a:p>
            <a:pPr marL="66675" indent="-66675">
              <a:lnSpc>
                <a:spcPct val="80000"/>
              </a:lnSpc>
              <a:buFont typeface="Monotype Sorts" charset="0"/>
              <a:buNone/>
            </a:pPr>
            <a:r>
              <a:rPr lang="en-US" altLang="zh-CN" sz="2000" b="1" dirty="0">
                <a:latin typeface="Arial" charset="0"/>
                <a:ea typeface="SimSun" charset="0"/>
                <a:cs typeface="SimSun" charset="0"/>
              </a:rPr>
              <a:t>Genesis 1:26-28</a:t>
            </a:r>
          </a:p>
          <a:p>
            <a:pPr marL="66675" indent="-66675">
              <a:lnSpc>
                <a:spcPct val="80000"/>
              </a:lnSpc>
              <a:buFont typeface="Monotype Sorts" charset="0"/>
              <a:buNone/>
            </a:pPr>
            <a:endParaRPr lang="en-US" altLang="zh-CN" sz="2000" b="1" dirty="0">
              <a:latin typeface="Arial" charset="0"/>
              <a:ea typeface="SimSun" charset="0"/>
              <a:cs typeface="SimSun" charset="0"/>
            </a:endParaRPr>
          </a:p>
          <a:p>
            <a:pPr marL="66675" indent="-66675">
              <a:lnSpc>
                <a:spcPct val="80000"/>
              </a:lnSpc>
              <a:buFont typeface="Monotype Sorts" charset="0"/>
              <a:buNone/>
            </a:pPr>
            <a:r>
              <a:rPr lang="ru-RU" altLang="zh-CN" sz="2000" b="1" dirty="0">
                <a:latin typeface="Arial" charset="0"/>
                <a:ea typeface="SimSun" charset="0"/>
                <a:cs typeface="SimSun" charset="0"/>
              </a:rPr>
              <a:t>"</a:t>
            </a:r>
            <a:r>
              <a:rPr lang="en-US" altLang="zh-CN" sz="2000" b="1" dirty="0">
                <a:latin typeface="Arial" charset="0"/>
                <a:ea typeface="SimSun" charset="0"/>
                <a:cs typeface="SimSun" charset="0"/>
              </a:rPr>
              <a:t>Then God said, </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Let us make man in our image, in our likeness, and let them </a:t>
            </a:r>
            <a:r>
              <a:rPr lang="en-US" altLang="zh-CN" sz="2000" b="1" u="sng" dirty="0">
                <a:solidFill>
                  <a:schemeClr val="tx2"/>
                </a:solidFill>
                <a:latin typeface="Arial" charset="0"/>
                <a:ea typeface="SimSun" charset="0"/>
                <a:cs typeface="SimSun" charset="0"/>
              </a:rPr>
              <a:t>rule</a:t>
            </a:r>
            <a:r>
              <a:rPr lang="en-US" altLang="zh-CN" sz="2000" b="1" dirty="0">
                <a:latin typeface="Arial" charset="0"/>
                <a:ea typeface="SimSun" charset="0"/>
                <a:cs typeface="SimSun" charset="0"/>
              </a:rPr>
              <a:t> over the fish … birds … livestock … all the earth, and over all the creatures that move along the ground…</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  God blessed them and said to them, </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Be fruitful and increase in number; fill the earth and </a:t>
            </a:r>
            <a:r>
              <a:rPr lang="en-US" altLang="zh-CN" sz="2000" b="1" u="sng" dirty="0">
                <a:solidFill>
                  <a:schemeClr val="tx2"/>
                </a:solidFill>
                <a:latin typeface="Arial" charset="0"/>
                <a:ea typeface="SimSun" charset="0"/>
                <a:cs typeface="SimSun" charset="0"/>
              </a:rPr>
              <a:t>subdue</a:t>
            </a:r>
            <a:r>
              <a:rPr lang="en-US" altLang="zh-CN" sz="2000" b="1" dirty="0">
                <a:latin typeface="Arial" charset="0"/>
                <a:ea typeface="SimSun" charset="0"/>
                <a:cs typeface="SimSun" charset="0"/>
              </a:rPr>
              <a:t> it.  </a:t>
            </a:r>
            <a:r>
              <a:rPr lang="en-US" altLang="zh-CN" sz="2000" b="1" u="sng" dirty="0">
                <a:solidFill>
                  <a:schemeClr val="tx2"/>
                </a:solidFill>
                <a:latin typeface="Arial" charset="0"/>
                <a:ea typeface="SimSun" charset="0"/>
                <a:cs typeface="SimSun" charset="0"/>
              </a:rPr>
              <a:t>Rule</a:t>
            </a:r>
            <a:r>
              <a:rPr lang="en-US" altLang="zh-CN" sz="2000" b="1" dirty="0">
                <a:latin typeface="Arial" charset="0"/>
                <a:ea typeface="SimSun" charset="0"/>
                <a:cs typeface="SimSun" charset="0"/>
              </a:rPr>
              <a:t> over the fish of the sea and the birds of the air and over every living creature that moves on the ground.</a:t>
            </a:r>
            <a:r>
              <a:rPr lang="uk-UA" altLang="zh-CN" sz="2000" b="1" dirty="0">
                <a:latin typeface="Arial" charset="0"/>
                <a:ea typeface="SimSun" charset="0"/>
                <a:cs typeface="SimSun" charset="0"/>
              </a:rPr>
              <a:t>'</a:t>
            </a:r>
            <a:r>
              <a:rPr lang="ru-RU" altLang="zh-CN" sz="2000" b="1" dirty="0">
                <a:latin typeface="Arial" charset="0"/>
                <a:ea typeface="SimSun" charset="0"/>
                <a:cs typeface="SimSun" charset="0"/>
              </a:rPr>
              <a:t>"</a:t>
            </a:r>
            <a:r>
              <a:rPr lang="en-US" altLang="zh-CN" sz="2000" b="1" dirty="0">
                <a:latin typeface="Arial" charset="0"/>
                <a:ea typeface="SimSun" charset="0"/>
                <a:cs typeface="SimSun" charset="0"/>
              </a:rPr>
              <a:t> </a:t>
            </a:r>
            <a:endParaRPr lang="en-US" sz="2000" b="1" dirty="0">
              <a:latin typeface="Arial" charset="0"/>
              <a:ea typeface="ＭＳ Ｐゴシック" charset="0"/>
              <a:cs typeface="ＭＳ Ｐゴシック" charset="0"/>
            </a:endParaRPr>
          </a:p>
        </p:txBody>
      </p:sp>
      <p:sp>
        <p:nvSpPr>
          <p:cNvPr id="1867781" name="Rectangle 5"/>
          <p:cNvSpPr>
            <a:spLocks noGrp="1" noChangeArrowheads="1"/>
          </p:cNvSpPr>
          <p:nvPr>
            <p:ph type="body" sz="half" idx="2"/>
          </p:nvPr>
        </p:nvSpPr>
        <p:spPr>
          <a:xfrm>
            <a:off x="5105400" y="1600200"/>
            <a:ext cx="3810000" cy="2667000"/>
          </a:xfrm>
        </p:spPr>
        <p:txBody>
          <a:bodyPr/>
          <a:lstStyle/>
          <a:p>
            <a:pPr marL="0" indent="0">
              <a:lnSpc>
                <a:spcPct val="80000"/>
              </a:lnSpc>
              <a:buFont typeface="Monotype Sorts" charset="0"/>
              <a:buNone/>
            </a:pPr>
            <a:r>
              <a:rPr lang="en-US" sz="2000" b="1" dirty="0">
                <a:latin typeface="Arial" charset="0"/>
                <a:ea typeface="ＭＳ Ｐゴシック" charset="0"/>
                <a:cs typeface="ＭＳ Ｐゴシック" charset="0"/>
              </a:rPr>
              <a:t>Revelation 22:5</a:t>
            </a:r>
          </a:p>
          <a:p>
            <a:pPr marL="0" indent="0">
              <a:lnSpc>
                <a:spcPct val="80000"/>
              </a:lnSpc>
              <a:buFont typeface="Monotype Sorts" charset="0"/>
              <a:buNone/>
            </a:pPr>
            <a:endParaRPr lang="en-US" sz="2000" b="1" dirty="0">
              <a:latin typeface="Arial" charset="0"/>
              <a:ea typeface="ＭＳ Ｐゴシック" charset="0"/>
              <a:cs typeface="ＭＳ Ｐゴシック" charset="0"/>
            </a:endParaRPr>
          </a:p>
          <a:p>
            <a:pPr marL="0" indent="0">
              <a:lnSpc>
                <a:spcPct val="80000"/>
              </a:lnSpc>
              <a:buFont typeface="Monotype Sorts" charset="0"/>
              <a:buNone/>
            </a:pPr>
            <a:r>
              <a:rPr lang="ru-RU" altLang="ja-JP" sz="2000" b="1" dirty="0">
                <a:latin typeface="Arial" charset="0"/>
                <a:ea typeface="ＭＳ Ｐゴシック" charset="0"/>
                <a:cs typeface="ＭＳ Ｐゴシック" charset="0"/>
              </a:rPr>
              <a:t>"</a:t>
            </a:r>
            <a:r>
              <a:rPr lang="en-US" altLang="ja-JP" sz="2000" b="1" dirty="0">
                <a:latin typeface="Arial" charset="0"/>
                <a:ea typeface="ＭＳ Ｐゴシック" charset="0"/>
                <a:cs typeface="ＭＳ Ｐゴシック" charset="0"/>
              </a:rPr>
              <a:t>There will be no more night. They will not need the light of a lamp or the light of the sun, for the Lord God will give them light. And they will </a:t>
            </a:r>
            <a:r>
              <a:rPr lang="en-US" altLang="ja-JP" sz="2000" b="1" u="sng" dirty="0">
                <a:solidFill>
                  <a:schemeClr val="tx2"/>
                </a:solidFill>
                <a:latin typeface="Arial" charset="0"/>
                <a:ea typeface="ＭＳ Ｐゴシック" charset="0"/>
                <a:cs typeface="ＭＳ Ｐゴシック" charset="0"/>
              </a:rPr>
              <a:t>reign</a:t>
            </a:r>
            <a:r>
              <a:rPr lang="en-US" altLang="ja-JP" sz="2000" b="1" dirty="0">
                <a:latin typeface="Arial" charset="0"/>
                <a:ea typeface="ＭＳ Ｐゴシック" charset="0"/>
                <a:cs typeface="ＭＳ Ｐゴシック" charset="0"/>
              </a:rPr>
              <a:t> for ever and ever.</a:t>
            </a:r>
            <a:r>
              <a:rPr lang="ru-RU" altLang="ja-JP" sz="2000" b="1" dirty="0">
                <a:latin typeface="Arial" charset="0"/>
                <a:ea typeface="ＭＳ Ｐゴシック" charset="0"/>
                <a:cs typeface="ＭＳ Ｐゴシック" charset="0"/>
              </a:rPr>
              <a:t>"</a:t>
            </a:r>
            <a:endParaRPr lang="en-US" sz="2000" b="1" dirty="0">
              <a:latin typeface="Arial" charset="0"/>
              <a:ea typeface="ＭＳ Ｐゴシック" charset="0"/>
              <a:cs typeface="ＭＳ Ｐゴシック" charset="0"/>
            </a:endParaRPr>
          </a:p>
        </p:txBody>
      </p:sp>
      <p:sp>
        <p:nvSpPr>
          <p:cNvPr id="1867782" name="Text Box 6"/>
          <p:cNvSpPr txBox="1">
            <a:spLocks noChangeArrowheads="1"/>
          </p:cNvSpPr>
          <p:nvPr/>
        </p:nvSpPr>
        <p:spPr bwMode="auto">
          <a:xfrm>
            <a:off x="5320" y="6096000"/>
            <a:ext cx="26670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200" b="1">
                <a:solidFill>
                  <a:srgbClr val="FFFFFF"/>
                </a:solidFill>
                <a:latin typeface="Arial" charset="0"/>
              </a:rPr>
              <a:t>Command</a:t>
            </a:r>
          </a:p>
        </p:txBody>
      </p:sp>
      <p:sp>
        <p:nvSpPr>
          <p:cNvPr id="1867783" name="Text Box 7"/>
          <p:cNvSpPr txBox="1">
            <a:spLocks noChangeArrowheads="1"/>
          </p:cNvSpPr>
          <p:nvPr/>
        </p:nvSpPr>
        <p:spPr bwMode="auto">
          <a:xfrm>
            <a:off x="6025120" y="6096000"/>
            <a:ext cx="26670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200" b="1">
                <a:solidFill>
                  <a:srgbClr val="FFFFFF"/>
                </a:solidFill>
                <a:latin typeface="Arial" charset="0"/>
              </a:rPr>
              <a:t>Fulfillment</a:t>
            </a:r>
          </a:p>
        </p:txBody>
      </p:sp>
      <p:sp>
        <p:nvSpPr>
          <p:cNvPr id="1867784"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lumMod val="20000"/>
              <a:lumOff val="80000"/>
            </a:schemeClr>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867785" name="Text Box 9"/>
          <p:cNvSpPr txBox="1">
            <a:spLocks noChangeArrowheads="1"/>
          </p:cNvSpPr>
          <p:nvPr/>
        </p:nvSpPr>
        <p:spPr bwMode="auto">
          <a:xfrm>
            <a:off x="152400" y="5486400"/>
            <a:ext cx="88392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2800" dirty="0">
                <a:solidFill>
                  <a:srgbClr val="FFFF00"/>
                </a:solidFill>
                <a:latin typeface="Arial" charset="0"/>
              </a:rPr>
              <a:t>The Bible</a:t>
            </a:r>
            <a:r>
              <a:rPr lang="uk-UA" altLang="ja-JP" sz="2800" dirty="0">
                <a:solidFill>
                  <a:srgbClr val="FFFF00"/>
                </a:solidFill>
                <a:latin typeface="Arial" charset="0"/>
              </a:rPr>
              <a:t>'</a:t>
            </a:r>
            <a:r>
              <a:rPr lang="en-US" altLang="ja-JP" sz="2800" dirty="0">
                <a:solidFill>
                  <a:srgbClr val="FFFF00"/>
                </a:solidFill>
                <a:latin typeface="Arial" charset="0"/>
              </a:rPr>
              <a:t>s Theme: God extends His rule to man</a:t>
            </a:r>
            <a:endParaRPr lang="en-US" sz="2800" dirty="0">
              <a:solidFill>
                <a:srgbClr val="FFFF00"/>
              </a:solidFill>
              <a:latin typeface="Arial" charset="0"/>
            </a:endParaRPr>
          </a:p>
        </p:txBody>
      </p:sp>
      <p:sp>
        <p:nvSpPr>
          <p:cNvPr id="1867786" name="Text Box 10"/>
          <p:cNvSpPr txBox="1">
            <a:spLocks noChangeArrowheads="1"/>
          </p:cNvSpPr>
          <p:nvPr/>
        </p:nvSpPr>
        <p:spPr bwMode="auto">
          <a:xfrm>
            <a:off x="3048000" y="6051828"/>
            <a:ext cx="2882348"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200" b="1" dirty="0">
                <a:solidFill>
                  <a:srgbClr val="000000"/>
                </a:solidFill>
                <a:latin typeface="Arial" charset="0"/>
              </a:rPr>
              <a:t>Covenants</a:t>
            </a:r>
          </a:p>
        </p:txBody>
      </p:sp>
      <p:sp>
        <p:nvSpPr>
          <p:cNvPr id="11"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445</a:t>
            </a:r>
            <a:endParaRPr lang="en-US" b="1" dirty="0">
              <a:solidFill>
                <a:srgbClr val="000000"/>
              </a:solidFill>
              <a:latin typeface="Arial"/>
              <a:cs typeface="Arial"/>
            </a:endParaRPr>
          </a:p>
        </p:txBody>
      </p:sp>
    </p:spTree>
    <p:extLst>
      <p:ext uri="{BB962C8B-B14F-4D97-AF65-F5344CB8AC3E}">
        <p14:creationId xmlns:p14="http://schemas.microsoft.com/office/powerpoint/2010/main" val="2336720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67780">
                                            <p:txEl>
                                              <p:pRg st="0" end="0"/>
                                            </p:txEl>
                                          </p:spTgt>
                                        </p:tgtEl>
                                        <p:attrNameLst>
                                          <p:attrName>style.visibility</p:attrName>
                                        </p:attrNameLst>
                                      </p:cBhvr>
                                      <p:to>
                                        <p:strVal val="visible"/>
                                      </p:to>
                                    </p:set>
                                    <p:animEffect transition="in" filter="dissolve">
                                      <p:cBhvr>
                                        <p:cTn id="7" dur="500"/>
                                        <p:tgtEl>
                                          <p:spTgt spid="186778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67780">
                                            <p:txEl>
                                              <p:pRg st="2" end="2"/>
                                            </p:txEl>
                                          </p:spTgt>
                                        </p:tgtEl>
                                        <p:attrNameLst>
                                          <p:attrName>style.visibility</p:attrName>
                                        </p:attrNameLst>
                                      </p:cBhvr>
                                      <p:to>
                                        <p:strVal val="visible"/>
                                      </p:to>
                                    </p:set>
                                    <p:animEffect transition="in" filter="dissolve">
                                      <p:cBhvr>
                                        <p:cTn id="10" dur="500"/>
                                        <p:tgtEl>
                                          <p:spTgt spid="1867780">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1867781">
                                            <p:txEl>
                                              <p:pRg st="0" end="0"/>
                                            </p:txEl>
                                          </p:spTgt>
                                        </p:tgtEl>
                                        <p:attrNameLst>
                                          <p:attrName>style.visibility</p:attrName>
                                        </p:attrNameLst>
                                      </p:cBhvr>
                                      <p:to>
                                        <p:strVal val="visible"/>
                                      </p:to>
                                    </p:set>
                                    <p:animEffect transition="in" filter="barn(inHorizontal)">
                                      <p:cBhvr>
                                        <p:cTn id="15" dur="500"/>
                                        <p:tgtEl>
                                          <p:spTgt spid="1867781">
                                            <p:txEl>
                                              <p:pRg st="0" end="0"/>
                                            </p:txEl>
                                          </p:spTgt>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1867781">
                                            <p:txEl>
                                              <p:pRg st="2" end="2"/>
                                            </p:txEl>
                                          </p:spTgt>
                                        </p:tgtEl>
                                        <p:attrNameLst>
                                          <p:attrName>style.visibility</p:attrName>
                                        </p:attrNameLst>
                                      </p:cBhvr>
                                      <p:to>
                                        <p:strVal val="visible"/>
                                      </p:to>
                                    </p:set>
                                    <p:animEffect transition="in" filter="barn(inHorizontal)">
                                      <p:cBhvr>
                                        <p:cTn id="18" dur="500"/>
                                        <p:tgtEl>
                                          <p:spTgt spid="1867781">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1867785"/>
                                        </p:tgtEl>
                                        <p:attrNameLst>
                                          <p:attrName>style.visibility</p:attrName>
                                        </p:attrNameLst>
                                      </p:cBhvr>
                                      <p:to>
                                        <p:strVal val="visible"/>
                                      </p:to>
                                    </p:set>
                                    <p:animEffect transition="in" filter="fade">
                                      <p:cBhvr>
                                        <p:cTn id="23" dur="100"/>
                                        <p:tgtEl>
                                          <p:spTgt spid="1867785"/>
                                        </p:tgtEl>
                                      </p:cBhvr>
                                    </p:animEffect>
                                    <p:anim calcmode="lin" valueType="num">
                                      <p:cBhvr>
                                        <p:cTn id="24" dur="400" fill="hold"/>
                                        <p:tgtEl>
                                          <p:spTgt spid="1867785"/>
                                        </p:tgtEl>
                                        <p:attrNameLst>
                                          <p:attrName>ppt_x</p:attrName>
                                        </p:attrNameLst>
                                      </p:cBhvr>
                                      <p:tavLst>
                                        <p:tav tm="0">
                                          <p:val>
                                            <p:strVal val="#ppt_x"/>
                                          </p:val>
                                        </p:tav>
                                        <p:tav tm="100000">
                                          <p:val>
                                            <p:strVal val="#ppt_x"/>
                                          </p:val>
                                        </p:tav>
                                      </p:tavLst>
                                    </p:anim>
                                    <p:anim calcmode="lin" valueType="num">
                                      <p:cBhvr>
                                        <p:cTn id="25" dur="400" fill="hold"/>
                                        <p:tgtEl>
                                          <p:spTgt spid="1867785"/>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186778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186778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1867782"/>
                                        </p:tgtEl>
                                        <p:attrNameLst>
                                          <p:attrName>style.visibility</p:attrName>
                                        </p:attrNameLst>
                                      </p:cBhvr>
                                      <p:to>
                                        <p:strVal val="visible"/>
                                      </p:to>
                                    </p:set>
                                    <p:animEffect transition="in" filter="fade">
                                      <p:cBhvr>
                                        <p:cTn id="32" dur="100"/>
                                        <p:tgtEl>
                                          <p:spTgt spid="1867782"/>
                                        </p:tgtEl>
                                      </p:cBhvr>
                                    </p:animEffect>
                                    <p:anim calcmode="lin" valueType="num">
                                      <p:cBhvr>
                                        <p:cTn id="33" dur="400" fill="hold"/>
                                        <p:tgtEl>
                                          <p:spTgt spid="1867782"/>
                                        </p:tgtEl>
                                        <p:attrNameLst>
                                          <p:attrName>ppt_x</p:attrName>
                                        </p:attrNameLst>
                                      </p:cBhvr>
                                      <p:tavLst>
                                        <p:tav tm="0">
                                          <p:val>
                                            <p:strVal val="#ppt_x"/>
                                          </p:val>
                                        </p:tav>
                                        <p:tav tm="100000">
                                          <p:val>
                                            <p:strVal val="#ppt_x"/>
                                          </p:val>
                                        </p:tav>
                                      </p:tavLst>
                                    </p:anim>
                                    <p:anim calcmode="lin" valueType="num">
                                      <p:cBhvr>
                                        <p:cTn id="34" dur="400" fill="hold"/>
                                        <p:tgtEl>
                                          <p:spTgt spid="1867782"/>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186778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186778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1867783"/>
                                        </p:tgtEl>
                                        <p:attrNameLst>
                                          <p:attrName>style.visibility</p:attrName>
                                        </p:attrNameLst>
                                      </p:cBhvr>
                                      <p:to>
                                        <p:strVal val="visible"/>
                                      </p:to>
                                    </p:set>
                                    <p:animEffect transition="in" filter="fade">
                                      <p:cBhvr>
                                        <p:cTn id="41" dur="100"/>
                                        <p:tgtEl>
                                          <p:spTgt spid="1867783"/>
                                        </p:tgtEl>
                                      </p:cBhvr>
                                    </p:animEffect>
                                    <p:anim calcmode="lin" valueType="num">
                                      <p:cBhvr>
                                        <p:cTn id="42" dur="400" fill="hold"/>
                                        <p:tgtEl>
                                          <p:spTgt spid="1867783"/>
                                        </p:tgtEl>
                                        <p:attrNameLst>
                                          <p:attrName>ppt_x</p:attrName>
                                        </p:attrNameLst>
                                      </p:cBhvr>
                                      <p:tavLst>
                                        <p:tav tm="0">
                                          <p:val>
                                            <p:strVal val="#ppt_x"/>
                                          </p:val>
                                        </p:tav>
                                        <p:tav tm="100000">
                                          <p:val>
                                            <p:strVal val="#ppt_x"/>
                                          </p:val>
                                        </p:tav>
                                      </p:tavLst>
                                    </p:anim>
                                    <p:anim calcmode="lin" valueType="num">
                                      <p:cBhvr>
                                        <p:cTn id="43" dur="400" fill="hold"/>
                                        <p:tgtEl>
                                          <p:spTgt spid="1867783"/>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186778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186778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867784"/>
                                        </p:tgtEl>
                                        <p:attrNameLst>
                                          <p:attrName>style.visibility</p:attrName>
                                        </p:attrNameLst>
                                      </p:cBhvr>
                                      <p:to>
                                        <p:strVal val="visible"/>
                                      </p:to>
                                    </p:set>
                                    <p:animEffect transition="in" filter="wipe(left)">
                                      <p:cBhvr>
                                        <p:cTn id="50" dur="3000"/>
                                        <p:tgtEl>
                                          <p:spTgt spid="1867784"/>
                                        </p:tgtEl>
                                      </p:cBhvr>
                                    </p:animEffect>
                                  </p:childTnLst>
                                </p:cTn>
                              </p:par>
                              <p:par>
                                <p:cTn id="51" presetID="43" presetClass="entr" presetSubtype="0" fill="hold" grpId="0" nodeType="withEffect">
                                  <p:stCondLst>
                                    <p:cond delay="0"/>
                                  </p:stCondLst>
                                  <p:childTnLst>
                                    <p:set>
                                      <p:cBhvr>
                                        <p:cTn id="52" dur="1" fill="hold">
                                          <p:stCondLst>
                                            <p:cond delay="0"/>
                                          </p:stCondLst>
                                        </p:cTn>
                                        <p:tgtEl>
                                          <p:spTgt spid="1867786"/>
                                        </p:tgtEl>
                                        <p:attrNameLst>
                                          <p:attrName>style.visibility</p:attrName>
                                        </p:attrNameLst>
                                      </p:cBhvr>
                                      <p:to>
                                        <p:strVal val="visible"/>
                                      </p:to>
                                    </p:set>
                                    <p:animEffect transition="in" filter="fade">
                                      <p:cBhvr>
                                        <p:cTn id="53" dur="100"/>
                                        <p:tgtEl>
                                          <p:spTgt spid="1867786"/>
                                        </p:tgtEl>
                                      </p:cBhvr>
                                    </p:animEffect>
                                    <p:anim calcmode="lin" valueType="num">
                                      <p:cBhvr>
                                        <p:cTn id="54" dur="400" fill="hold"/>
                                        <p:tgtEl>
                                          <p:spTgt spid="1867786"/>
                                        </p:tgtEl>
                                        <p:attrNameLst>
                                          <p:attrName>ppt_x</p:attrName>
                                        </p:attrNameLst>
                                      </p:cBhvr>
                                      <p:tavLst>
                                        <p:tav tm="0">
                                          <p:val>
                                            <p:strVal val="#ppt_x"/>
                                          </p:val>
                                        </p:tav>
                                        <p:tav tm="100000">
                                          <p:val>
                                            <p:strVal val="#ppt_x"/>
                                          </p:val>
                                        </p:tav>
                                      </p:tavLst>
                                    </p:anim>
                                    <p:anim calcmode="lin" valueType="num">
                                      <p:cBhvr>
                                        <p:cTn id="55" dur="400" fill="hold"/>
                                        <p:tgtEl>
                                          <p:spTgt spid="1867786"/>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186778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186778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780" grpId="0" build="p"/>
      <p:bldP spid="1867781" grpId="0" build="p"/>
      <p:bldP spid="1867782" grpId="0"/>
      <p:bldP spid="1867783" grpId="0"/>
      <p:bldP spid="1867784" grpId="0" animBg="1"/>
      <p:bldP spid="1867785" grpId="0"/>
      <p:bldP spid="186778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630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9" name="Rectangle 2"/>
          <p:cNvSpPr>
            <a:spLocks noGrp="1" noChangeArrowheads="1"/>
          </p:cNvSpPr>
          <p:nvPr>
            <p:ph type="title"/>
          </p:nvPr>
        </p:nvSpPr>
        <p:spPr>
          <a:xfrm>
            <a:off x="-3175" y="0"/>
            <a:ext cx="9144000" cy="908050"/>
          </a:xfrm>
        </p:spPr>
        <p:txBody>
          <a:bodyPr/>
          <a:lstStyle/>
          <a:p>
            <a:r>
              <a:rPr lang="en-US" sz="4800">
                <a:latin typeface="Arial" charset="0"/>
                <a:ea typeface="ＭＳ Ｐゴシック" charset="0"/>
              </a:rPr>
              <a:t>The Bible</a:t>
            </a:r>
            <a:r>
              <a:rPr lang="fr-FR" sz="4800">
                <a:latin typeface="Arial" charset="0"/>
                <a:ea typeface="ＭＳ Ｐゴシック" charset="0"/>
              </a:rPr>
              <a:t>'</a:t>
            </a:r>
            <a:r>
              <a:rPr lang="en-US" sz="4800">
                <a:latin typeface="Arial" charset="0"/>
                <a:ea typeface="ＭＳ Ｐゴシック" charset="0"/>
              </a:rPr>
              <a:t>s Chiasm</a:t>
            </a:r>
            <a:endParaRPr lang="en-US" sz="3600">
              <a:latin typeface="Arial" charset="0"/>
              <a:ea typeface="ＭＳ Ｐゴシック" charset="0"/>
            </a:endParaRPr>
          </a:p>
        </p:txBody>
      </p:sp>
      <p:sp>
        <p:nvSpPr>
          <p:cNvPr id="22631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i="1">
                <a:solidFill>
                  <a:srgbClr val="FFFFFF"/>
                </a:solidFill>
                <a:cs typeface="Arial" charset="0"/>
              </a:rPr>
              <a:t>Repeated Patterns in Reverse Order</a:t>
            </a:r>
            <a:endParaRPr lang="en-US" sz="1600" i="1">
              <a:solidFill>
                <a:srgbClr val="FFFFFF"/>
              </a:solidFill>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Creation</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New Creation</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Man</a:t>
            </a:r>
            <a:r>
              <a:rPr lang="fr-FR" sz="3200" b="1" dirty="0">
                <a:solidFill>
                  <a:srgbClr val="FFFFFF"/>
                </a:solidFill>
                <a:effectLst>
                  <a:outerShdw blurRad="38100" dist="38100" dir="2700000" algn="tl">
                    <a:srgbClr val="000000">
                      <a:alpha val="43137"/>
                    </a:srgbClr>
                  </a:outerShdw>
                </a:effectLst>
                <a:ea typeface="ＭＳ Ｐゴシック" charset="0"/>
              </a:rPr>
              <a:t>'</a:t>
            </a:r>
            <a:r>
              <a:rPr lang="en-US" sz="3200" b="1" dirty="0">
                <a:solidFill>
                  <a:srgbClr val="FFFFFF"/>
                </a:solidFill>
                <a:effectLst>
                  <a:outerShdw blurRad="38100" dist="38100" dir="2700000" algn="tl">
                    <a:srgbClr val="000000">
                      <a:alpha val="43137"/>
                    </a:srgbClr>
                  </a:outerShdw>
                </a:effectLst>
                <a:ea typeface="ＭＳ Ｐゴシック" charset="0"/>
              </a:rPr>
              <a:t>s Rule Lost at </a:t>
            </a:r>
            <a:br>
              <a:rPr lang="en-US" sz="3200" b="1" dirty="0">
                <a:solidFill>
                  <a:srgbClr val="FFFFFF"/>
                </a:solidFill>
                <a:effectLst>
                  <a:outerShdw blurRad="38100" dist="38100" dir="2700000" algn="tl">
                    <a:srgbClr val="000000">
                      <a:alpha val="43137"/>
                    </a:srgbClr>
                  </a:outerShdw>
                </a:effectLst>
                <a:ea typeface="ＭＳ Ｐゴシック" charset="0"/>
              </a:rPr>
            </a:br>
            <a:r>
              <a:rPr lang="en-US" sz="3200" b="1" dirty="0">
                <a:solidFill>
                  <a:srgbClr val="FFFFFF"/>
                </a:solidFill>
                <a:effectLst>
                  <a:outerShdw blurRad="38100" dist="38100" dir="2700000" algn="tl">
                    <a:srgbClr val="000000">
                      <a:alpha val="43137"/>
                    </a:srgbClr>
                  </a:outerShdw>
                </a:effectLst>
                <a:ea typeface="ＭＳ Ｐゴシック" charset="0"/>
              </a:rPr>
              <a:t>Fall</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Man</a:t>
            </a:r>
            <a:r>
              <a:rPr lang="fr-FR" sz="3200" b="1" dirty="0">
                <a:solidFill>
                  <a:srgbClr val="FFFFFF"/>
                </a:solidFill>
                <a:effectLst>
                  <a:outerShdw blurRad="38100" dist="38100" dir="2700000" algn="tl">
                    <a:srgbClr val="000000">
                      <a:alpha val="43137"/>
                    </a:srgbClr>
                  </a:outerShdw>
                </a:effectLst>
                <a:ea typeface="ＭＳ Ｐゴシック" charset="0"/>
              </a:rPr>
              <a:t>'</a:t>
            </a:r>
            <a:r>
              <a:rPr lang="en-US" sz="3200" b="1" dirty="0">
                <a:solidFill>
                  <a:srgbClr val="FFFFFF"/>
                </a:solidFill>
                <a:effectLst>
                  <a:outerShdw blurRad="38100" dist="38100" dir="2700000" algn="tl">
                    <a:srgbClr val="000000">
                      <a:alpha val="43137"/>
                    </a:srgbClr>
                  </a:outerShdw>
                </a:effectLst>
                <a:ea typeface="ＭＳ Ｐゴシック" charset="0"/>
              </a:rPr>
              <a:t>s</a:t>
            </a:r>
            <a:br>
              <a:rPr lang="en-US" sz="3200" b="1" dirty="0">
                <a:solidFill>
                  <a:srgbClr val="FFFFFF"/>
                </a:solidFill>
                <a:effectLst>
                  <a:outerShdw blurRad="38100" dist="38100" dir="2700000" algn="tl">
                    <a:srgbClr val="000000">
                      <a:alpha val="43137"/>
                    </a:srgbClr>
                  </a:outerShdw>
                </a:effectLst>
                <a:ea typeface="ＭＳ Ｐゴシック" charset="0"/>
              </a:rPr>
            </a:br>
            <a:r>
              <a:rPr lang="en-US" sz="3200" b="1" dirty="0">
                <a:solidFill>
                  <a:srgbClr val="FFFFFF"/>
                </a:solidFill>
                <a:effectLst>
                  <a:outerShdw blurRad="38100" dist="38100" dir="2700000" algn="tl">
                    <a:srgbClr val="000000">
                      <a:alpha val="43137"/>
                    </a:srgbClr>
                  </a:outerShdw>
                </a:effectLst>
                <a:ea typeface="ＭＳ Ｐゴシック" charset="0"/>
              </a:rPr>
              <a:t>Rule Restored at Millennium</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Christ</a:t>
            </a:r>
            <a:r>
              <a:rPr lang="fr-FR" sz="3200" b="1" dirty="0">
                <a:solidFill>
                  <a:srgbClr val="FFFFFF"/>
                </a:solidFill>
                <a:effectLst>
                  <a:outerShdw blurRad="38100" dist="38100" dir="2700000" algn="tl">
                    <a:srgbClr val="000000">
                      <a:alpha val="43137"/>
                    </a:srgbClr>
                  </a:outerShdw>
                </a:effectLst>
                <a:ea typeface="ＭＳ Ｐゴシック" charset="0"/>
              </a:rPr>
              <a:t>'</a:t>
            </a:r>
            <a:r>
              <a:rPr lang="en-US" sz="3200" b="1" dirty="0">
                <a:solidFill>
                  <a:srgbClr val="FFFFFF"/>
                </a:solidFill>
                <a:effectLst>
                  <a:outerShdw blurRad="38100" dist="38100" dir="2700000" algn="tl">
                    <a:srgbClr val="000000">
                      <a:alpha val="43137"/>
                    </a:srgbClr>
                  </a:outerShdw>
                </a:effectLst>
                <a:ea typeface="ＭＳ Ｐゴシック" charset="0"/>
              </a:rPr>
              <a:t>s Redemption</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Christ</a:t>
            </a:r>
            <a:r>
              <a:rPr lang="fr-FR" sz="3200" b="1" dirty="0">
                <a:solidFill>
                  <a:srgbClr val="FFFFFF"/>
                </a:solidFill>
                <a:effectLst>
                  <a:outerShdw blurRad="38100" dist="38100" dir="2700000" algn="tl">
                    <a:srgbClr val="000000">
                      <a:alpha val="43137"/>
                    </a:srgbClr>
                  </a:outerShdw>
                </a:effectLst>
                <a:ea typeface="ＭＳ Ｐゴシック" charset="0"/>
              </a:rPr>
              <a:t>'</a:t>
            </a:r>
            <a:r>
              <a:rPr lang="en-US" sz="3200" b="1" dirty="0">
                <a:solidFill>
                  <a:srgbClr val="FFFFFF"/>
                </a:solidFill>
                <a:effectLst>
                  <a:outerShdw blurRad="38100" dist="38100" dir="2700000" algn="tl">
                    <a:srgbClr val="000000">
                      <a:alpha val="43137"/>
                    </a:srgbClr>
                  </a:outerShdw>
                </a:effectLst>
                <a:ea typeface="ＭＳ Ｐゴシック" charset="0"/>
              </a:rPr>
              <a:t>s Rule</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826"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827"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eaLnBrk="1" hangingPunct="1"/>
            <a:endParaRPr lang="en-US">
              <a:solidFill>
                <a:srgbClr val="FFFFFF"/>
              </a:solidFill>
              <a:latin typeface="Times New Roman" charset="0"/>
            </a:endParaRPr>
          </a:p>
        </p:txBody>
      </p:sp>
      <p:sp>
        <p:nvSpPr>
          <p:cNvPr id="205828" name="Rectangle 5"/>
          <p:cNvSpPr>
            <a:spLocks noChangeArrowheads="1"/>
          </p:cNvSpPr>
          <p:nvPr/>
        </p:nvSpPr>
        <p:spPr bwMode="auto">
          <a:xfrm>
            <a:off x="1104900" y="1643063"/>
            <a:ext cx="7988300" cy="406400"/>
          </a:xfrm>
          <a:prstGeom prst="rect">
            <a:avLst/>
          </a:prstGeom>
          <a:gradFill rotWithShape="0">
            <a:gsLst>
              <a:gs pos="0">
                <a:srgbClr val="008679"/>
              </a:gs>
              <a:gs pos="50000">
                <a:srgbClr val="00DFCA"/>
              </a:gs>
              <a:gs pos="100000">
                <a:srgbClr val="008679"/>
              </a:gs>
            </a:gsLst>
            <a:lin ang="5400000" scaled="1"/>
          </a:gradFill>
          <a:ln w="12700">
            <a:solidFill>
              <a:schemeClr val="bg2"/>
            </a:solidFill>
            <a:miter lim="800000"/>
            <a:headEnd/>
            <a:tailEnd/>
          </a:ln>
        </p:spPr>
        <p:txBody>
          <a:bodyPr wrap="none" anchor="ctr"/>
          <a:lstStyle/>
          <a:p>
            <a:pPr eaLnBrk="1" hangingPunct="1"/>
            <a:endParaRPr lang="en-US">
              <a:solidFill>
                <a:srgbClr val="FFFFFF"/>
              </a:solidFill>
              <a:latin typeface="Times New Roman" charset="0"/>
            </a:endParaRPr>
          </a:p>
        </p:txBody>
      </p:sp>
      <p:sp>
        <p:nvSpPr>
          <p:cNvPr id="104454" name="Rectangle 6"/>
          <p:cNvSpPr>
            <a:spLocks noChangeArrowheads="1"/>
          </p:cNvSpPr>
          <p:nvPr/>
        </p:nvSpPr>
        <p:spPr bwMode="auto">
          <a:xfrm>
            <a:off x="1158875" y="1690688"/>
            <a:ext cx="1774825" cy="366712"/>
          </a:xfrm>
          <a:prstGeom prst="rect">
            <a:avLst/>
          </a:prstGeom>
          <a:noFill/>
          <a:ln w="12700">
            <a:noFill/>
            <a:miter lim="800000"/>
            <a:headEnd/>
            <a:tailEnd/>
          </a:ln>
          <a:effectLst/>
        </p:spPr>
        <p:txBody>
          <a:bodyPr lIns="90488" tIns="44450" rIns="90488" bIns="44450">
            <a:spAutoFit/>
          </a:bodyPr>
          <a:lstStyle/>
          <a:p>
            <a:pPr>
              <a:defRPr/>
            </a:pPr>
            <a:r>
              <a:rPr lang="en-US" sz="1800">
                <a:solidFill>
                  <a:srgbClr val="FFFFFF"/>
                </a:solidFill>
                <a:effectLst>
                  <a:outerShdw blurRad="38100" dist="38100" dir="2700000" algn="tl">
                    <a:srgbClr val="000000"/>
                  </a:outerShdw>
                </a:effectLst>
                <a:latin typeface="Kosher-Normal"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cs typeface="Arial" charset="0"/>
              </a:rPr>
              <a:t>Adam rules with God (Gen. 1:26, 28; 2:19)</a:t>
            </a:r>
            <a:r>
              <a:rPr lang="en-US" sz="900" b="1">
                <a:solidFill>
                  <a:srgbClr val="FFFFFF"/>
                </a:solidFill>
                <a:effectLst>
                  <a:outerShdw blurRad="38100" dist="38100" dir="2700000" algn="tl">
                    <a:srgbClr val="000000"/>
                  </a:outerShdw>
                </a:effectLst>
                <a:cs typeface="Arial" charset="0"/>
              </a:rPr>
              <a:t> </a:t>
            </a:r>
          </a:p>
        </p:txBody>
      </p:sp>
      <p:sp>
        <p:nvSpPr>
          <p:cNvPr id="104456" name="Rectangle 8"/>
          <p:cNvSpPr>
            <a:spLocks noChangeArrowheads="1"/>
          </p:cNvSpPr>
          <p:nvPr/>
        </p:nvSpPr>
        <p:spPr bwMode="auto">
          <a:xfrm>
            <a:off x="685800" y="947738"/>
            <a:ext cx="876300"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cs typeface="Arial" charset="0"/>
              </a:rPr>
              <a:t>Satan rules as god of this world (Gen. 3:15; </a:t>
            </a:r>
          </a:p>
          <a:p>
            <a:pPr algn="ctr">
              <a:defRPr/>
            </a:pPr>
            <a:r>
              <a:rPr lang="en-US" sz="800" b="1">
                <a:solidFill>
                  <a:srgbClr val="FFFFFF"/>
                </a:solidFill>
                <a:effectLst>
                  <a:outerShdw blurRad="38100" dist="38100" dir="2700000" algn="tl">
                    <a:srgbClr val="000000"/>
                  </a:outerShdw>
                </a:effectLst>
                <a:cs typeface="Arial" charset="0"/>
              </a:rPr>
              <a:t>2 Cor. 4:4)</a:t>
            </a:r>
          </a:p>
        </p:txBody>
      </p:sp>
      <p:sp>
        <p:nvSpPr>
          <p:cNvPr id="104457" name="Rectangle 9"/>
          <p:cNvSpPr>
            <a:spLocks noChangeArrowheads="1"/>
          </p:cNvSpPr>
          <p:nvPr/>
        </p:nvSpPr>
        <p:spPr bwMode="auto">
          <a:xfrm rot="16200000" flipH="1">
            <a:off x="-561975" y="3551238"/>
            <a:ext cx="3503613" cy="515937"/>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2800" b="1" dirty="0" err="1">
                <a:solidFill>
                  <a:srgbClr val="FFFFFF"/>
                </a:solidFill>
                <a:latin typeface="Kosher-Normal" pitchFamily="24" charset="0"/>
                <a:ea typeface="ＭＳ Ｐゴシック" charset="-128"/>
                <a:cs typeface="ＭＳ Ｐゴシック" charset="-128"/>
              </a:rPr>
              <a:t>Abrahamic</a:t>
            </a:r>
            <a:r>
              <a:rPr lang="en-US" sz="2800" b="1" dirty="0">
                <a:solidFill>
                  <a:srgbClr val="FFFFFF"/>
                </a:solidFill>
                <a:latin typeface="Kosher-Normal" pitchFamily="24" charset="0"/>
                <a:ea typeface="ＭＳ Ｐゴシック" charset="-128"/>
                <a:cs typeface="ＭＳ Ｐゴシック" charset="-128"/>
              </a:rPr>
              <a:t> Covenant</a:t>
            </a:r>
          </a:p>
        </p:txBody>
      </p:sp>
      <p:sp>
        <p:nvSpPr>
          <p:cNvPr id="205833"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eaLnBrk="1" hangingPunct="1"/>
            <a:endParaRPr lang="en-US">
              <a:solidFill>
                <a:srgbClr val="FFFFFF"/>
              </a:solidFill>
              <a:latin typeface="Times New Roman" charset="0"/>
            </a:endParaRPr>
          </a:p>
        </p:txBody>
      </p:sp>
      <p:sp>
        <p:nvSpPr>
          <p:cNvPr id="205834" name="Rectangle 11"/>
          <p:cNvSpPr>
            <a:spLocks noChangeArrowheads="1"/>
          </p:cNvSpPr>
          <p:nvPr/>
        </p:nvSpPr>
        <p:spPr bwMode="auto">
          <a:xfrm>
            <a:off x="3048000" y="4462463"/>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eaLnBrk="1" hangingPunct="1"/>
            <a:endParaRPr lang="en-US">
              <a:solidFill>
                <a:srgbClr val="FFFFFF"/>
              </a:solidFill>
              <a:latin typeface="Times New Roman" charset="0"/>
            </a:endParaRPr>
          </a:p>
        </p:txBody>
      </p:sp>
      <p:sp>
        <p:nvSpPr>
          <p:cNvPr id="205835"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eaLnBrk="1" hangingPunct="1"/>
            <a:endParaRPr lang="en-US">
              <a:solidFill>
                <a:srgbClr val="FFFFFF"/>
              </a:solidFill>
              <a:latin typeface="Times New Roman" charset="0"/>
            </a:endParaRPr>
          </a:p>
        </p:txBody>
      </p:sp>
      <p:sp>
        <p:nvSpPr>
          <p:cNvPr id="104461" name="Rectangle 13"/>
          <p:cNvSpPr>
            <a:spLocks noChangeArrowheads="1"/>
          </p:cNvSpPr>
          <p:nvPr/>
        </p:nvSpPr>
        <p:spPr bwMode="auto">
          <a:xfrm>
            <a:off x="2035175" y="2166938"/>
            <a:ext cx="1622425" cy="366712"/>
          </a:xfrm>
          <a:prstGeom prst="rect">
            <a:avLst/>
          </a:prstGeom>
          <a:noFill/>
          <a:ln w="12700">
            <a:noFill/>
            <a:miter lim="800000"/>
            <a:headEnd/>
            <a:tailEnd/>
          </a:ln>
          <a:effectLst/>
        </p:spPr>
        <p:txBody>
          <a:bodyPr lIns="90488" tIns="44450" rIns="90488" bIns="44450">
            <a:spAutoFit/>
          </a:bodyPr>
          <a:lstStyle/>
          <a:p>
            <a:pPr>
              <a:defRPr/>
            </a:pPr>
            <a:r>
              <a:rPr lang="en-US" sz="1800">
                <a:solidFill>
                  <a:srgbClr val="FFFFFF"/>
                </a:solidFill>
                <a:effectLst>
                  <a:outerShdw blurRad="38100" dist="38100" dir="2700000" algn="tl">
                    <a:srgbClr val="000000"/>
                  </a:outerShdw>
                </a:effectLst>
                <a:latin typeface="Kosher-Normal" charset="0"/>
                <a:cs typeface="Kosher-Normal" charset="0"/>
              </a:rPr>
              <a:t>Land Covenant</a:t>
            </a:r>
          </a:p>
        </p:txBody>
      </p:sp>
      <p:sp>
        <p:nvSpPr>
          <p:cNvPr id="205837" name="Rectangle 14"/>
          <p:cNvSpPr>
            <a:spLocks noChangeArrowheads="1"/>
          </p:cNvSpPr>
          <p:nvPr/>
        </p:nvSpPr>
        <p:spPr bwMode="auto">
          <a:xfrm>
            <a:off x="2400300" y="3268663"/>
            <a:ext cx="3505200" cy="1181100"/>
          </a:xfrm>
          <a:prstGeom prst="rect">
            <a:avLst/>
          </a:prstGeom>
          <a:gradFill rotWithShape="0">
            <a:gsLst>
              <a:gs pos="0">
                <a:srgbClr val="CFC630"/>
              </a:gs>
              <a:gs pos="100000">
                <a:srgbClr val="3E3B0E"/>
              </a:gs>
            </a:gsLst>
            <a:lin ang="0" scaled="1"/>
          </a:gradFill>
          <a:ln w="12700">
            <a:solidFill>
              <a:srgbClr val="000000"/>
            </a:solidFill>
            <a:miter lim="800000"/>
            <a:headEnd/>
            <a:tailEnd/>
          </a:ln>
        </p:spPr>
        <p:txBody>
          <a:bodyPr wrap="none" anchor="ctr"/>
          <a:lstStyle/>
          <a:p>
            <a:pPr eaLnBrk="1" hangingPunct="1"/>
            <a:endParaRPr lang="en-US">
              <a:solidFill>
                <a:srgbClr val="FFFFFF"/>
              </a:solidFill>
              <a:latin typeface="Times New Roman" charset="0"/>
            </a:endParaRPr>
          </a:p>
        </p:txBody>
      </p:sp>
      <p:sp>
        <p:nvSpPr>
          <p:cNvPr id="104463" name="Rectangle 15"/>
          <p:cNvSpPr>
            <a:spLocks noChangeArrowheads="1"/>
          </p:cNvSpPr>
          <p:nvPr/>
        </p:nvSpPr>
        <p:spPr bwMode="auto">
          <a:xfrm>
            <a:off x="2581275" y="3335338"/>
            <a:ext cx="1866900" cy="366712"/>
          </a:xfrm>
          <a:prstGeom prst="rect">
            <a:avLst/>
          </a:prstGeom>
          <a:noFill/>
          <a:ln w="12700">
            <a:noFill/>
            <a:miter lim="800000"/>
            <a:headEnd/>
            <a:tailEnd/>
          </a:ln>
          <a:effectLst/>
        </p:spPr>
        <p:txBody>
          <a:bodyPr lIns="90488" tIns="44450" rIns="90488" bIns="44450">
            <a:spAutoFit/>
          </a:bodyPr>
          <a:lstStyle/>
          <a:p>
            <a:pPr>
              <a:defRPr/>
            </a:pPr>
            <a:r>
              <a:rPr lang="en-US" sz="1800">
                <a:solidFill>
                  <a:srgbClr val="FFFFFF"/>
                </a:solidFill>
                <a:effectLst>
                  <a:outerShdw blurRad="38100" dist="38100" dir="2700000" algn="tl">
                    <a:srgbClr val="000000"/>
                  </a:outerShdw>
                </a:effectLst>
                <a:latin typeface="Kosher-Normal" charset="0"/>
                <a:cs typeface="Kosher-Normal" charset="0"/>
              </a:rPr>
              <a:t>Davidic Covenant</a:t>
            </a:r>
          </a:p>
        </p:txBody>
      </p:sp>
      <p:sp>
        <p:nvSpPr>
          <p:cNvPr id="104464" name="Rectangle 16"/>
          <p:cNvSpPr>
            <a:spLocks noChangeArrowheads="1"/>
          </p:cNvSpPr>
          <p:nvPr/>
        </p:nvSpPr>
        <p:spPr bwMode="auto">
          <a:xfrm>
            <a:off x="3140075" y="4443413"/>
            <a:ext cx="1530350" cy="366712"/>
          </a:xfrm>
          <a:prstGeom prst="rect">
            <a:avLst/>
          </a:prstGeom>
          <a:noFill/>
          <a:ln w="12700">
            <a:noFill/>
            <a:miter lim="800000"/>
            <a:headEnd/>
            <a:tailEnd/>
          </a:ln>
          <a:effectLst/>
        </p:spPr>
        <p:txBody>
          <a:bodyPr lIns="90488" tIns="44450" rIns="90488" bIns="44450">
            <a:spAutoFit/>
          </a:bodyPr>
          <a:lstStyle/>
          <a:p>
            <a:pPr>
              <a:defRPr/>
            </a:pPr>
            <a:r>
              <a:rPr lang="en-US" sz="1800">
                <a:solidFill>
                  <a:srgbClr val="FFFFFF"/>
                </a:solidFill>
                <a:effectLst>
                  <a:outerShdw blurRad="38100" dist="38100" dir="2700000" algn="tl">
                    <a:srgbClr val="000000"/>
                  </a:outerShdw>
                </a:effectLst>
                <a:latin typeface="Kosher-Normal" charset="0"/>
                <a:cs typeface="Kosher-Normal" charset="0"/>
              </a:rPr>
              <a:t>New Covenant</a:t>
            </a:r>
          </a:p>
        </p:txBody>
      </p:sp>
      <p:sp>
        <p:nvSpPr>
          <p:cNvPr id="104465" name="Rectangle 17"/>
          <p:cNvSpPr>
            <a:spLocks noChangeArrowheads="1"/>
          </p:cNvSpPr>
          <p:nvPr/>
        </p:nvSpPr>
        <p:spPr bwMode="auto">
          <a:xfrm>
            <a:off x="1958975" y="5662613"/>
            <a:ext cx="1824038"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1800" dirty="0">
                <a:solidFill>
                  <a:srgbClr val="FFFFFF"/>
                </a:solidFill>
                <a:latin typeface="Kosher-Normal"/>
                <a:ea typeface="ＭＳ Ｐゴシック" charset="-128"/>
                <a:cs typeface="Kosher-Normal"/>
              </a:rPr>
              <a:t>Mosaic Covenant</a:t>
            </a:r>
          </a:p>
        </p:txBody>
      </p:sp>
      <p:grpSp>
        <p:nvGrpSpPr>
          <p:cNvPr id="205841" name="Group 18"/>
          <p:cNvGrpSpPr>
            <a:grpSpLocks/>
          </p:cNvGrpSpPr>
          <p:nvPr/>
        </p:nvGrpSpPr>
        <p:grpSpPr bwMode="auto">
          <a:xfrm>
            <a:off x="5721350" y="1336675"/>
            <a:ext cx="165100" cy="279400"/>
            <a:chOff x="3584" y="867"/>
            <a:chExt cx="104" cy="176"/>
          </a:xfrm>
        </p:grpSpPr>
        <p:sp>
          <p:nvSpPr>
            <p:cNvPr id="205929"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930"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effectLst>
                  <a:outerShdw blurRad="38100" dist="38100" dir="2700000" algn="tl">
                    <a:srgbClr val="000000"/>
                  </a:outerShdw>
                </a:effectLst>
                <a:cs typeface="Arial" charset="0"/>
              </a:rPr>
              <a:t>God covenants with Abraham to reestablish man</a:t>
            </a:r>
            <a:r>
              <a:rPr lang="fr-FR" sz="800" b="1" dirty="0">
                <a:solidFill>
                  <a:srgbClr val="FFFFFF"/>
                </a:solidFill>
                <a:effectLst>
                  <a:outerShdw blurRad="38100" dist="38100" dir="2700000" algn="tl">
                    <a:srgbClr val="000000"/>
                  </a:outerShdw>
                </a:effectLst>
                <a:cs typeface="Arial" charset="0"/>
              </a:rPr>
              <a:t>'</a:t>
            </a:r>
            <a:r>
              <a:rPr lang="en-US" sz="800" b="1" dirty="0">
                <a:solidFill>
                  <a:srgbClr val="FFFFFF"/>
                </a:solidFill>
                <a:effectLst>
                  <a:outerShdw blurRad="38100" dist="38100" dir="2700000" algn="tl">
                    <a:srgbClr val="000000"/>
                  </a:outerShdw>
                </a:effectLst>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a:defRPr/>
            </a:pPr>
            <a:r>
              <a:rPr lang="en-US" sz="1200" b="1">
                <a:solidFill>
                  <a:srgbClr val="FFA040"/>
                </a:solidFill>
                <a:effectLst>
                  <a:outerShdw blurRad="38100" dist="38100" dir="2700000" algn="tl">
                    <a:srgbClr val="000000"/>
                  </a:outerShdw>
                </a:effectLst>
                <a:cs typeface="Arial" charset="0"/>
              </a:rPr>
              <a:t>Kingdom Teaching...</a:t>
            </a:r>
          </a:p>
        </p:txBody>
      </p:sp>
      <p:sp>
        <p:nvSpPr>
          <p:cNvPr id="205844"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845"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endParaRPr lang="en-US"/>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effectLst>
                  <a:outerShdw blurRad="38100" dist="38100" dir="2700000" algn="tl">
                    <a:srgbClr val="000000"/>
                  </a:outerShdw>
                </a:effectLst>
                <a:cs typeface="Arial" charset="0"/>
              </a:rPr>
              <a:t>Israel</a:t>
            </a:r>
            <a:r>
              <a:rPr lang="fr-FR" altLang="ja-JP" sz="800" b="1" dirty="0">
                <a:solidFill>
                  <a:srgbClr val="FFFFFF"/>
                </a:solidFill>
                <a:effectLst>
                  <a:outerShdw blurRad="38100" dist="38100" dir="2700000" algn="tl">
                    <a:srgbClr val="000000"/>
                  </a:outerShdw>
                </a:effectLst>
                <a:cs typeface="Arial" charset="0"/>
              </a:rPr>
              <a:t>'</a:t>
            </a:r>
            <a:r>
              <a:rPr lang="en-US" sz="800" b="1" dirty="0">
                <a:solidFill>
                  <a:srgbClr val="FFFFFF"/>
                </a:solidFill>
                <a:effectLst>
                  <a:outerShdw blurRad="38100" dist="38100" dir="2700000" algn="tl">
                    <a:srgbClr val="000000"/>
                  </a:outerShdw>
                </a:effectLst>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800" b="1">
                <a:solidFill>
                  <a:srgbClr val="FFFFFF"/>
                </a:solidFill>
                <a:latin typeface="Arial" pitchFamily="24" charset="0"/>
                <a:ea typeface="ＭＳ Ｐゴシック" charset="-128"/>
                <a:cs typeface="ＭＳ Ｐゴシック" charset="-128"/>
              </a:rPr>
              <a:t>Jeremiah 31:31-34 promises:</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Forgiveness</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Indwelling Spirit</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New heart, nature, mind</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Reunification of Israel and Judah</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800" b="1" dirty="0">
                <a:solidFill>
                  <a:srgbClr val="FFFFFF"/>
                </a:solidFill>
                <a:latin typeface="Arial" pitchFamily="24" charset="0"/>
                <a:ea typeface="ＭＳ Ｐゴシック" charset="-128"/>
                <a:cs typeface="ＭＳ Ｐゴシック" charset="-128"/>
              </a:rPr>
              <a:t>2 Samuel 7:12-16 promises perpetual:</a:t>
            </a:r>
          </a:p>
          <a:p>
            <a:pPr>
              <a:buSzPct val="100000"/>
              <a:buFontTx/>
              <a:buChar char="•"/>
              <a:defRPr/>
            </a:pPr>
            <a:r>
              <a:rPr lang="en-US" sz="800" b="1" dirty="0">
                <a:solidFill>
                  <a:srgbClr val="FFFFFF"/>
                </a:solidFill>
                <a:latin typeface="Arial" pitchFamily="24" charset="0"/>
                <a:ea typeface="ＭＳ Ｐゴシック" charset="-128"/>
                <a:cs typeface="ＭＳ Ｐゴシック" charset="-128"/>
              </a:rPr>
              <a:t>Sons ("house" never wiped out)</a:t>
            </a:r>
          </a:p>
          <a:p>
            <a:pPr>
              <a:buSzPct val="100000"/>
              <a:buFontTx/>
              <a:buChar char="•"/>
              <a:defRPr/>
            </a:pPr>
            <a:r>
              <a:rPr lang="en-US" sz="800" b="1" dirty="0">
                <a:solidFill>
                  <a:srgbClr val="FFFFFF"/>
                </a:solidFill>
                <a:latin typeface="Arial" pitchFamily="24" charset="0"/>
                <a:ea typeface="ＭＳ Ｐゴシック" charset="-128"/>
                <a:cs typeface="ＭＳ Ｐゴシック" charset="-128"/>
              </a:rPr>
              <a:t>Kingdom (political dynasty)</a:t>
            </a:r>
          </a:p>
          <a:p>
            <a:pPr>
              <a:buSzPct val="100000"/>
              <a:buFontTx/>
              <a:buChar char="•"/>
              <a:defRPr/>
            </a:pPr>
            <a:r>
              <a:rPr lang="en-US" sz="800" b="1" dirty="0">
                <a:solidFill>
                  <a:srgbClr val="FFFFFF"/>
                </a:solidFill>
                <a:latin typeface="Arial" pitchFamily="24" charset="0"/>
                <a:ea typeface="ＭＳ Ｐゴシック" charset="-128"/>
                <a:cs typeface="ＭＳ Ｐゴシック" charset="-128"/>
              </a:rPr>
              <a:t>Throne (right to rule by descendants)</a:t>
            </a:r>
          </a:p>
          <a:p>
            <a:pPr>
              <a:buSzPct val="100000"/>
              <a:buFontTx/>
              <a:buChar char="•"/>
              <a:defRPr/>
            </a:pPr>
            <a:r>
              <a:rPr lang="en-US" sz="800" b="1" dirty="0">
                <a:solidFill>
                  <a:srgbClr val="FFFFFF"/>
                </a:solidFill>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800" b="1">
                <a:solidFill>
                  <a:srgbClr val="FFFFFF"/>
                </a:solidFill>
                <a:latin typeface="Arial" pitchFamily="24" charset="0"/>
                <a:ea typeface="ＭＳ Ｐゴシック" charset="-128"/>
                <a:cs typeface="ＭＳ Ｐゴシック" charset="-128"/>
              </a:rPr>
              <a:t>Genesis 15:18 (cf. Deut. 30:1-10) promises:</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Land from Wadi of Egypt to Euphrates River (Isa. 27:12)</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Eternal possession of land (Gen. 17:8) after exile/restoration</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effectLst>
                  <a:outerShdw blurRad="38100" dist="38100" dir="2700000" algn="tl">
                    <a:srgbClr val="000000"/>
                  </a:outerShdw>
                </a:effectLst>
                <a:cs typeface="Arial" charset="0"/>
              </a:rPr>
              <a:t>Israel rejects Messiah</a:t>
            </a:r>
            <a:r>
              <a:rPr lang="fr-FR" altLang="ja-JP" sz="800" b="1" dirty="0">
                <a:solidFill>
                  <a:srgbClr val="FFFFFF"/>
                </a:solidFill>
                <a:effectLst>
                  <a:outerShdw blurRad="38100" dist="38100" dir="2700000" algn="tl">
                    <a:srgbClr val="000000"/>
                  </a:outerShdw>
                </a:effectLst>
                <a:cs typeface="Arial" charset="0"/>
              </a:rPr>
              <a:t>'</a:t>
            </a:r>
            <a:r>
              <a:rPr lang="en-US" sz="800" b="1" dirty="0">
                <a:solidFill>
                  <a:srgbClr val="FFFFFF"/>
                </a:solidFill>
                <a:effectLst>
                  <a:outerShdw blurRad="38100" dist="38100" dir="2700000" algn="tl">
                    <a:srgbClr val="000000"/>
                  </a:outerShdw>
                </a:effectLst>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effectLst>
                  <a:outerShdw blurRad="38100" dist="38100" dir="2700000" algn="tl">
                    <a:srgbClr val="000000"/>
                  </a:outerShdw>
                </a:effectLst>
                <a:cs typeface="Arial" charset="0"/>
              </a:rPr>
              <a:t>Christ subdues Israel</a:t>
            </a:r>
            <a:r>
              <a:rPr lang="fr-FR" altLang="ja-JP" sz="800" b="1" dirty="0">
                <a:solidFill>
                  <a:srgbClr val="FFFFFF"/>
                </a:solidFill>
                <a:effectLst>
                  <a:outerShdw blurRad="38100" dist="38100" dir="2700000" algn="tl">
                    <a:srgbClr val="000000"/>
                  </a:outerShdw>
                </a:effectLst>
                <a:cs typeface="Arial" charset="0"/>
              </a:rPr>
              <a:t>'</a:t>
            </a:r>
            <a:r>
              <a:rPr lang="en-US" sz="800" b="1" dirty="0">
                <a:solidFill>
                  <a:srgbClr val="FFFFFF"/>
                </a:solidFill>
                <a:effectLst>
                  <a:outerShdw blurRad="38100" dist="38100" dir="2700000" algn="tl">
                    <a:srgbClr val="000000"/>
                  </a:outerShdw>
                </a:effectLst>
                <a:cs typeface="Arial" charset="0"/>
              </a:rPr>
              <a:t>s enemies and nation believes (Rom. 11:26-27)</a:t>
            </a:r>
          </a:p>
        </p:txBody>
      </p:sp>
      <p:sp>
        <p:nvSpPr>
          <p:cNvPr id="205854"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cs typeface="Arial" charset="0"/>
            </a:endParaRPr>
          </a:p>
        </p:txBody>
      </p:sp>
      <p:sp>
        <p:nvSpPr>
          <p:cNvPr id="205855"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205856"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eaLnBrk="1" hangingPunct="1"/>
            <a:endParaRPr lang="en-US">
              <a:solidFill>
                <a:srgbClr val="FFFFFF"/>
              </a:solidFill>
              <a:latin typeface="Times New Roman" charset="0"/>
            </a:endParaRPr>
          </a:p>
        </p:txBody>
      </p:sp>
      <p:sp>
        <p:nvSpPr>
          <p:cNvPr id="205857"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205858" name="Rectangle 37"/>
          <p:cNvSpPr>
            <a:spLocks noChangeArrowheads="1"/>
          </p:cNvSpPr>
          <p:nvPr/>
        </p:nvSpPr>
        <p:spPr bwMode="auto">
          <a:xfrm>
            <a:off x="5810250" y="3271838"/>
            <a:ext cx="3289300" cy="1193800"/>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Israel judged for rejecting Messiah by dispersion away from land for 19 centuries </a:t>
            </a:r>
          </a:p>
          <a:p>
            <a:pPr algn="ctr">
              <a:defRPr/>
            </a:pPr>
            <a:r>
              <a:rPr lang="en-US" sz="800" b="1" dirty="0">
                <a:solidFill>
                  <a:srgbClr val="FFFFFF"/>
                </a:solidFill>
                <a:latin typeface="Arial" pitchFamily="24" charset="0"/>
                <a:ea typeface="ＭＳ Ｐゴシック" charset="-128"/>
                <a:cs typeface="ＭＳ Ｐゴシック" charset="-128"/>
              </a:rPr>
              <a:t>(</a:t>
            </a:r>
            <a:r>
              <a:rPr lang="en-US" sz="600" b="1" dirty="0">
                <a:solidFill>
                  <a:srgbClr val="FFFFFF"/>
                </a:solidFill>
                <a:latin typeface="Arial" pitchFamily="24" charset="0"/>
                <a:ea typeface="ＭＳ Ｐゴシック" charset="-128"/>
                <a:cs typeface="ＭＳ Ｐゴシック" charset="-128"/>
              </a:rPr>
              <a:t>AD</a:t>
            </a:r>
            <a:r>
              <a:rPr lang="en-US" sz="800" b="1" dirty="0">
                <a:solidFill>
                  <a:srgbClr val="FFFFFF"/>
                </a:solidFill>
                <a:latin typeface="Arial" pitchFamily="24" charset="0"/>
                <a:ea typeface="ＭＳ Ｐゴシック" charset="-128"/>
                <a:cs typeface="ＭＳ Ｐゴシック" charset="-128"/>
              </a:rPr>
              <a:t> 70–</a:t>
            </a:r>
            <a:r>
              <a:rPr lang="en-US" sz="600" b="1" dirty="0">
                <a:solidFill>
                  <a:srgbClr val="FFFFFF"/>
                </a:solidFill>
                <a:latin typeface="Arial" pitchFamily="24" charset="0"/>
                <a:ea typeface="ＭＳ Ｐゴシック" charset="-128"/>
                <a:cs typeface="ＭＳ Ｐゴシック" charset="-128"/>
              </a:rPr>
              <a:t>AD</a:t>
            </a:r>
            <a:r>
              <a:rPr lang="en-US" sz="800" b="1" dirty="0">
                <a:solidFill>
                  <a:srgbClr val="FFFFFF"/>
                </a:solidFill>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Mosaic Law replaced with first three elements of the New Covenant (Luke 22:20; 2 Cor. 3:6)</a:t>
            </a:r>
          </a:p>
        </p:txBody>
      </p:sp>
      <p:sp>
        <p:nvSpPr>
          <p:cNvPr id="205862"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cs typeface="Arial" charset="0"/>
            </a:endParaRPr>
          </a:p>
        </p:txBody>
      </p:sp>
      <p:sp>
        <p:nvSpPr>
          <p:cNvPr id="205863"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900" b="1" dirty="0">
                <a:solidFill>
                  <a:srgbClr val="FFFFFF"/>
                </a:solidFill>
                <a:latin typeface="Arial" pitchFamily="24" charset="0"/>
                <a:ea typeface="ＭＳ Ｐゴシック" charset="-128"/>
                <a:cs typeface="ＭＳ Ｐゴシック" charset="-128"/>
              </a:rPr>
              <a:t>MESSIANIC     KINGDOM</a:t>
            </a:r>
          </a:p>
        </p:txBody>
      </p:sp>
      <p:sp>
        <p:nvSpPr>
          <p:cNvPr id="205865"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1000" b="1" dirty="0">
                <a:solidFill>
                  <a:srgbClr val="FFFFFF"/>
                </a:solidFill>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Full restoration (Ezek. 37:8-28) Jerusalem world capital</a:t>
            </a:r>
          </a:p>
          <a:p>
            <a:pPr algn="ctr">
              <a:defRPr/>
            </a:pPr>
            <a:r>
              <a:rPr lang="en-US" sz="800" b="1" dirty="0">
                <a:solidFill>
                  <a:srgbClr val="FFFFFF"/>
                </a:solidFill>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New Jerusalem</a:t>
            </a:r>
          </a:p>
          <a:p>
            <a:pPr algn="ctr">
              <a:defRPr/>
            </a:pPr>
            <a:r>
              <a:rPr lang="en-US" sz="800" b="1" dirty="0">
                <a:solidFill>
                  <a:srgbClr val="FFFFFF"/>
                </a:solidFill>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dirty="0">
                <a:solidFill>
                  <a:srgbClr val="000000"/>
                </a:solidFill>
                <a:latin typeface="Arial" pitchFamily="24" charset="0"/>
                <a:ea typeface="ＭＳ Ｐゴシック" charset="-128"/>
                <a:cs typeface="ＭＳ Ｐゴシック" charset="-128"/>
              </a:rPr>
              <a:t>Christ reigns over the world </a:t>
            </a:r>
          </a:p>
          <a:p>
            <a:pPr algn="ctr">
              <a:defRPr/>
            </a:pPr>
            <a:r>
              <a:rPr lang="en-US" sz="800" b="1" dirty="0">
                <a:solidFill>
                  <a:srgbClr val="000000"/>
                </a:solidFill>
                <a:latin typeface="Arial" pitchFamily="24" charset="0"/>
                <a:ea typeface="ＭＳ Ｐゴシック" charset="-128"/>
                <a:cs typeface="ＭＳ Ｐゴシック" charset="-128"/>
              </a:rPr>
              <a:t>(Isa. 11) </a:t>
            </a:r>
          </a:p>
          <a:p>
            <a:pPr algn="ctr">
              <a:defRPr/>
            </a:pPr>
            <a:r>
              <a:rPr lang="en-US" sz="800" b="1" dirty="0">
                <a:solidFill>
                  <a:srgbClr val="000000"/>
                </a:solidFill>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cs typeface="Arial" charset="0"/>
              </a:rPr>
              <a:t>Christ rules over everything with saints (Eph. 1:9-10; Rev. 20:1-6; 22:5b)</a:t>
            </a:r>
          </a:p>
        </p:txBody>
      </p:sp>
      <p:grpSp>
        <p:nvGrpSpPr>
          <p:cNvPr id="205871" name="Group 50"/>
          <p:cNvGrpSpPr>
            <a:grpSpLocks/>
          </p:cNvGrpSpPr>
          <p:nvPr/>
        </p:nvGrpSpPr>
        <p:grpSpPr bwMode="auto">
          <a:xfrm>
            <a:off x="4679950" y="4954588"/>
            <a:ext cx="76200" cy="304800"/>
            <a:chOff x="2928" y="3216"/>
            <a:chExt cx="48" cy="192"/>
          </a:xfrm>
        </p:grpSpPr>
        <p:sp>
          <p:nvSpPr>
            <p:cNvPr id="205926"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927"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928"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205872" name="Group 54"/>
          <p:cNvGrpSpPr>
            <a:grpSpLocks/>
          </p:cNvGrpSpPr>
          <p:nvPr/>
        </p:nvGrpSpPr>
        <p:grpSpPr bwMode="auto">
          <a:xfrm>
            <a:off x="4908550" y="5273675"/>
            <a:ext cx="76200" cy="212725"/>
            <a:chOff x="3072" y="3418"/>
            <a:chExt cx="48" cy="134"/>
          </a:xfrm>
        </p:grpSpPr>
        <p:sp>
          <p:nvSpPr>
            <p:cNvPr id="205923"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924"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925"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600" b="1">
                <a:solidFill>
                  <a:srgbClr val="FFFFFF"/>
                </a:solidFill>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600" b="1">
                <a:solidFill>
                  <a:srgbClr val="FFFFFF"/>
                </a:solidFill>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600" b="1">
                <a:solidFill>
                  <a:srgbClr val="FFFFFF"/>
                </a:solidFill>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1045368" y="3685382"/>
            <a:ext cx="107791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000" b="1">
                <a:solidFill>
                  <a:srgbClr val="FFFFFF"/>
                </a:solidFill>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Christ hands kingdom over to Father (1  </a:t>
            </a:r>
          </a:p>
          <a:p>
            <a:pPr algn="ctr">
              <a:defRPr/>
            </a:pPr>
            <a:r>
              <a:rPr lang="en-US" sz="800" b="1">
                <a:solidFill>
                  <a:srgbClr val="000000"/>
                </a:solidFill>
                <a:latin typeface="Arial" pitchFamily="24" charset="0"/>
                <a:ea typeface="ＭＳ Ｐゴシック" charset="-128"/>
                <a:cs typeface="ＭＳ Ｐゴシック" charset="-128"/>
              </a:rPr>
              <a:t> Cor. 15:24)</a:t>
            </a:r>
          </a:p>
        </p:txBody>
      </p:sp>
      <p:grpSp>
        <p:nvGrpSpPr>
          <p:cNvPr id="205878"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eaLnBrk="1" hangingPunct="1">
                <a:defRPr/>
              </a:pPr>
              <a:endParaRPr lang="en-US">
                <a:solidFill>
                  <a:srgbClr val="FFFFFF"/>
                </a:solidFill>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eaLnBrk="1" hangingPunct="1">
                <a:defRPr/>
              </a:pPr>
              <a:endParaRPr lang="en-US">
                <a:solidFill>
                  <a:srgbClr val="FFFFFF"/>
                </a:solidFill>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1" hangingPunct="1">
                <a:defRPr/>
              </a:pPr>
              <a:endParaRPr lang="en-US">
                <a:solidFill>
                  <a:srgbClr val="FFFFFF"/>
                </a:solidFill>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grpSp>
      <p:grpSp>
        <p:nvGrpSpPr>
          <p:cNvPr id="205879" name="Group 69"/>
          <p:cNvGrpSpPr>
            <a:grpSpLocks/>
          </p:cNvGrpSpPr>
          <p:nvPr/>
        </p:nvGrpSpPr>
        <p:grpSpPr bwMode="auto">
          <a:xfrm>
            <a:off x="4832350" y="5053013"/>
            <a:ext cx="1184275" cy="104775"/>
            <a:chOff x="3024" y="3278"/>
            <a:chExt cx="746" cy="66"/>
          </a:xfrm>
        </p:grpSpPr>
        <p:sp>
          <p:nvSpPr>
            <p:cNvPr id="205916"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917"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eaLnBrk="1" hangingPunct="1"/>
              <a:endParaRPr lang="en-US">
                <a:solidFill>
                  <a:srgbClr val="FFFFFF"/>
                </a:solidFill>
                <a:latin typeface="Times New Roman" charset="0"/>
              </a:endParaRPr>
            </a:p>
          </p:txBody>
        </p:sp>
      </p:grpSp>
      <p:grpSp>
        <p:nvGrpSpPr>
          <p:cNvPr id="205880" name="Group 72"/>
          <p:cNvGrpSpPr>
            <a:grpSpLocks/>
          </p:cNvGrpSpPr>
          <p:nvPr/>
        </p:nvGrpSpPr>
        <p:grpSpPr bwMode="auto">
          <a:xfrm>
            <a:off x="5060950" y="5338763"/>
            <a:ext cx="3001963" cy="104775"/>
            <a:chOff x="3168" y="3458"/>
            <a:chExt cx="1891" cy="66"/>
          </a:xfrm>
        </p:grpSpPr>
        <p:sp>
          <p:nvSpPr>
            <p:cNvPr id="205914" name="Line 73"/>
            <p:cNvSpPr>
              <a:spLocks noChangeShapeType="1"/>
            </p:cNvSpPr>
            <p:nvPr/>
          </p:nvSpPr>
          <p:spPr bwMode="auto">
            <a:xfrm>
              <a:off x="3168" y="3493"/>
              <a:ext cx="1812" cy="6"/>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915"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eaLnBrk="1" hangingPunct="1"/>
              <a:endParaRPr lang="en-US">
                <a:solidFill>
                  <a:srgbClr val="FFFFFF"/>
                </a:solidFill>
                <a:latin typeface="Times New Roman" charset="0"/>
              </a:endParaRPr>
            </a:p>
          </p:txBody>
        </p:sp>
      </p:grpSp>
      <p:sp>
        <p:nvSpPr>
          <p:cNvPr id="205881" name="Rectangle 75"/>
          <p:cNvSpPr>
            <a:spLocks noChangeArrowheads="1"/>
          </p:cNvSpPr>
          <p:nvPr/>
        </p:nvSpPr>
        <p:spPr bwMode="auto">
          <a:xfrm>
            <a:off x="360363" y="6442075"/>
            <a:ext cx="8758237" cy="357188"/>
          </a:xfrm>
          <a:prstGeom prst="rect">
            <a:avLst/>
          </a:prstGeom>
          <a:gradFill rotWithShape="0">
            <a:gsLst>
              <a:gs pos="0">
                <a:srgbClr val="FF8000"/>
              </a:gs>
              <a:gs pos="100000">
                <a:srgbClr val="B25900"/>
              </a:gs>
            </a:gsLst>
            <a:lin ang="18900000" scaled="1"/>
          </a:gradFill>
          <a:ln w="12700">
            <a:solidFill>
              <a:schemeClr val="tx1"/>
            </a:solidFill>
            <a:miter lim="800000"/>
            <a:headEnd/>
            <a:tailEnd/>
          </a:ln>
        </p:spPr>
        <p:txBody>
          <a:bodyPr wrap="none" anchor="ctr"/>
          <a:lstStyle/>
          <a:p>
            <a:pPr eaLnBrk="1" hangingPunct="1"/>
            <a:endParaRPr lang="en-US">
              <a:solidFill>
                <a:srgbClr val="FFFFFF"/>
              </a:solidFill>
              <a:latin typeface="Times New Roman" charset="0"/>
            </a:endParaRPr>
          </a:p>
        </p:txBody>
      </p:sp>
      <p:sp>
        <p:nvSpPr>
          <p:cNvPr id="104524" name="Rectangle 76"/>
          <p:cNvSpPr>
            <a:spLocks noChangeArrowheads="1"/>
          </p:cNvSpPr>
          <p:nvPr/>
        </p:nvSpPr>
        <p:spPr bwMode="auto">
          <a:xfrm>
            <a:off x="430213" y="6437313"/>
            <a:ext cx="8658734" cy="366767"/>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none" lIns="90488" tIns="44450" rIns="90488" bIns="44450">
            <a:spAutoFit/>
          </a:bodyPr>
          <a:lstStyle/>
          <a:p>
            <a:pPr>
              <a:defRPr/>
            </a:pPr>
            <a:r>
              <a:rPr lang="en-US" sz="900" b="1" dirty="0">
                <a:solidFill>
                  <a:srgbClr val="000000"/>
                </a:solidFill>
                <a:effectLst>
                  <a:glow rad="165100">
                    <a:srgbClr val="FFFFFF">
                      <a:alpha val="75000"/>
                    </a:srgbClr>
                  </a:glow>
                </a:effectLst>
                <a:latin typeface="Arial"/>
                <a:ea typeface="ＭＳ Ｐゴシック" charset="-128"/>
                <a:cs typeface="Arial"/>
              </a:rPr>
              <a:t>Scripture contains a dual kingdom-covenant emphasis.  Israel</a:t>
            </a:r>
            <a:r>
              <a:rPr lang="fr-FR" sz="900" b="1" dirty="0">
                <a:solidFill>
                  <a:srgbClr val="000000"/>
                </a:solidFill>
                <a:effectLst>
                  <a:glow rad="165100">
                    <a:srgbClr val="FFFFFF">
                      <a:alpha val="75000"/>
                    </a:srgbClr>
                  </a:glow>
                </a:effectLst>
                <a:latin typeface="Arial"/>
                <a:ea typeface="ＭＳ Ｐゴシック" charset="-128"/>
                <a:cs typeface="Arial"/>
              </a:rPr>
              <a:t>'</a:t>
            </a:r>
            <a:r>
              <a:rPr lang="en-US" sz="900" b="1" dirty="0">
                <a:solidFill>
                  <a:srgbClr val="000000"/>
                </a:solidFill>
                <a:effectLst>
                  <a:glow rad="165100">
                    <a:srgbClr val="FFFFFF">
                      <a:alpha val="75000"/>
                    </a:srgbClr>
                  </a:glow>
                </a:effectLst>
                <a:latin typeface="Arial"/>
                <a:ea typeface="ＭＳ Ｐゴシック" charset="-128"/>
                <a:cs typeface="Arial"/>
              </a:rPr>
              <a:t>s role from Abraham to Christ is expanded to include the Church (continuity) yet the Church</a:t>
            </a:r>
          </a:p>
          <a:p>
            <a:pPr>
              <a:defRPr/>
            </a:pPr>
            <a:r>
              <a:rPr lang="en-US" sz="900" b="1" dirty="0">
                <a:solidFill>
                  <a:srgbClr val="000000"/>
                </a:solidFill>
                <a:effectLst>
                  <a:glow rad="165100">
                    <a:srgbClr val="FFFFFF">
                      <a:alpha val="75000"/>
                    </a:srgbClr>
                  </a:glow>
                </a:effectLst>
                <a:latin typeface="Arial"/>
                <a:ea typeface="ＭＳ Ｐゴシック" charset="-128"/>
                <a:cs typeface="Arial"/>
              </a:rPr>
              <a:t>never replaces the nation as the "new Israel" (discontinuity).  Israel will again enjoy world prominence after trusting in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900" b="1" dirty="0">
                <a:solidFill>
                  <a:srgbClr val="FFFFFF"/>
                </a:solidFill>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900" b="1">
                <a:solidFill>
                  <a:srgbClr val="FFFFFF"/>
                </a:solidFill>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a:defRPr/>
            </a:pPr>
            <a:r>
              <a:rPr lang="en-US" sz="800" b="1">
                <a:solidFill>
                  <a:srgbClr val="FFFFFF"/>
                </a:solidFill>
                <a:latin typeface="Arial" pitchFamily="24" charset="0"/>
                <a:ea typeface="ＭＳ Ｐゴシック" charset="-128"/>
                <a:cs typeface="ＭＳ Ｐゴシック" charset="-128"/>
              </a:rPr>
              <a:t>(National Focus)</a:t>
            </a:r>
          </a:p>
        </p:txBody>
      </p:sp>
      <p:graphicFrame>
        <p:nvGraphicFramePr>
          <p:cNvPr id="205886"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MS_ClipArt_Gallery">
                  <p:embed/>
                </p:oleObj>
              </mc:Choice>
              <mc:Fallback>
                <p:oleObj name="Microsoft ClipArt Gallery" r:id="rId3" imgW="2120900" imgH="2108200" progId="MS_ClipArt_Gallery">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The "New Man" (Eph. 2:15)</a:t>
            </a:r>
          </a:p>
        </p:txBody>
      </p:sp>
      <p:sp>
        <p:nvSpPr>
          <p:cNvPr id="205888"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700" b="1" i="1" dirty="0">
                <a:solidFill>
                  <a:srgbClr val="FFFFFF"/>
                </a:solidFill>
                <a:latin typeface="Arial" pitchFamily="24" charset="0"/>
                <a:ea typeface="ＭＳ Ｐゴシック" charset="-128"/>
                <a:cs typeface="ＭＳ Ｐゴシック" charset="-128"/>
              </a:rPr>
              <a:t>Fourth Edition</a:t>
            </a:r>
          </a:p>
          <a:p>
            <a:pPr>
              <a:defRPr/>
            </a:pPr>
            <a:r>
              <a:rPr lang="en-US" sz="700" b="1" i="1" dirty="0">
                <a:solidFill>
                  <a:srgbClr val="FFFFFF"/>
                </a:solidFill>
                <a:latin typeface="Arial" pitchFamily="24" charset="0"/>
                <a:ea typeface="ＭＳ Ｐゴシック" charset="-128"/>
                <a:cs typeface="ＭＳ Ｐゴシック" charset="-128"/>
              </a:rPr>
              <a:t>30 May 2011</a:t>
            </a:r>
          </a:p>
        </p:txBody>
      </p:sp>
      <p:grpSp>
        <p:nvGrpSpPr>
          <p:cNvPr id="205890" name="Group 84"/>
          <p:cNvGrpSpPr>
            <a:grpSpLocks/>
          </p:cNvGrpSpPr>
          <p:nvPr/>
        </p:nvGrpSpPr>
        <p:grpSpPr bwMode="auto">
          <a:xfrm>
            <a:off x="1419225" y="2047875"/>
            <a:ext cx="165100" cy="176213"/>
            <a:chOff x="874" y="1315"/>
            <a:chExt cx="104" cy="111"/>
          </a:xfrm>
        </p:grpSpPr>
        <p:sp>
          <p:nvSpPr>
            <p:cNvPr id="205912"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205913"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grpSp>
      <p:grpSp>
        <p:nvGrpSpPr>
          <p:cNvPr id="205891" name="Group 87"/>
          <p:cNvGrpSpPr>
            <a:grpSpLocks/>
          </p:cNvGrpSpPr>
          <p:nvPr/>
        </p:nvGrpSpPr>
        <p:grpSpPr bwMode="auto">
          <a:xfrm>
            <a:off x="2336800" y="3294063"/>
            <a:ext cx="288925" cy="222250"/>
            <a:chOff x="1452" y="2100"/>
            <a:chExt cx="182" cy="140"/>
          </a:xfrm>
        </p:grpSpPr>
        <p:sp>
          <p:nvSpPr>
            <p:cNvPr id="205907"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endParaRPr lang="en-US"/>
            </a:p>
          </p:txBody>
        </p:sp>
        <p:sp>
          <p:nvSpPr>
            <p:cNvPr id="205908"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205909"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eaLnBrk="1" hangingPunct="1"/>
              <a:endParaRPr lang="en-US">
                <a:solidFill>
                  <a:srgbClr val="FFFFFF"/>
                </a:solidFill>
                <a:latin typeface="Times New Roman" charset="0"/>
              </a:endParaRPr>
            </a:p>
          </p:txBody>
        </p:sp>
        <p:sp>
          <p:nvSpPr>
            <p:cNvPr id="205910"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911"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205892" name="Group 93"/>
          <p:cNvGrpSpPr>
            <a:grpSpLocks/>
          </p:cNvGrpSpPr>
          <p:nvPr/>
        </p:nvGrpSpPr>
        <p:grpSpPr bwMode="auto">
          <a:xfrm>
            <a:off x="1806575" y="1389063"/>
            <a:ext cx="298450" cy="238125"/>
            <a:chOff x="1118" y="900"/>
            <a:chExt cx="188" cy="150"/>
          </a:xfrm>
        </p:grpSpPr>
        <p:grpSp>
          <p:nvGrpSpPr>
            <p:cNvPr id="205901" name="Group 94"/>
            <p:cNvGrpSpPr>
              <a:grpSpLocks/>
            </p:cNvGrpSpPr>
            <p:nvPr/>
          </p:nvGrpSpPr>
          <p:grpSpPr bwMode="auto">
            <a:xfrm>
              <a:off x="1118" y="900"/>
              <a:ext cx="84" cy="150"/>
              <a:chOff x="1118" y="900"/>
              <a:chExt cx="84" cy="150"/>
            </a:xfrm>
          </p:grpSpPr>
          <p:sp>
            <p:nvSpPr>
              <p:cNvPr id="205905"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cs typeface="Arial" charset="0"/>
                </a:endParaRPr>
              </a:p>
            </p:txBody>
          </p:sp>
          <p:sp>
            <p:nvSpPr>
              <p:cNvPr id="205906"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1" hangingPunct="1"/>
                <a:endParaRPr lang="en-US">
                  <a:solidFill>
                    <a:srgbClr val="FFFFFF"/>
                  </a:solidFill>
                  <a:cs typeface="Arial" charset="0"/>
                </a:endParaRPr>
              </a:p>
            </p:txBody>
          </p:sp>
        </p:grpSp>
        <p:grpSp>
          <p:nvGrpSpPr>
            <p:cNvPr id="205902" name="Group 97"/>
            <p:cNvGrpSpPr>
              <a:grpSpLocks/>
            </p:cNvGrpSpPr>
            <p:nvPr/>
          </p:nvGrpSpPr>
          <p:grpSpPr bwMode="auto">
            <a:xfrm>
              <a:off x="1222" y="900"/>
              <a:ext cx="84" cy="150"/>
              <a:chOff x="1222" y="900"/>
              <a:chExt cx="84" cy="150"/>
            </a:xfrm>
          </p:grpSpPr>
          <p:sp>
            <p:nvSpPr>
              <p:cNvPr id="205903"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cs typeface="Arial" charset="0"/>
                </a:endParaRPr>
              </a:p>
            </p:txBody>
          </p:sp>
          <p:sp>
            <p:nvSpPr>
              <p:cNvPr id="205904"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1" hangingPunct="1"/>
                <a:endParaRPr lang="en-US">
                  <a:solidFill>
                    <a:srgbClr val="FFFFFF"/>
                  </a:solidFill>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All </a:t>
            </a:r>
          </a:p>
          <a:p>
            <a:pPr algn="ctr">
              <a:defRPr/>
            </a:pPr>
            <a:r>
              <a:rPr lang="en-US" sz="800" b="1">
                <a:solidFill>
                  <a:srgbClr val="000000"/>
                </a:solidFill>
                <a:latin typeface="Arial" pitchFamily="24" charset="0"/>
                <a:ea typeface="ＭＳ Ｐゴシック" charset="-128"/>
                <a:cs typeface="ＭＳ Ｐゴシック" charset="-128"/>
              </a:rPr>
              <a:t>things made new! </a:t>
            </a:r>
          </a:p>
          <a:p>
            <a:pPr algn="ctr">
              <a:defRPr/>
            </a:pPr>
            <a:r>
              <a:rPr lang="en-US" sz="800" b="1">
                <a:solidFill>
                  <a:srgbClr val="000000"/>
                </a:solidFill>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800" b="1">
                <a:solidFill>
                  <a:srgbClr val="FFFFFF"/>
                </a:solidFill>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38112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latin typeface="Arial" pitchFamily="24" charset="0"/>
                <a:ea typeface="ＭＳ Ｐゴシック" charset="-128"/>
                <a:cs typeface="ＭＳ Ｐゴシック" charset="-128"/>
              </a:rPr>
              <a:t>Law abolished, fulfilled, and replaced at the cross (Rom. 7:1-6;1 Cor. 9:19-21; Heb. 8:13)</a:t>
            </a:r>
          </a:p>
        </p:txBody>
      </p:sp>
      <p:sp>
        <p:nvSpPr>
          <p:cNvPr id="104552" name="Rectangle 104"/>
          <p:cNvSpPr>
            <a:spLocks noChangeArrowheads="1"/>
          </p:cNvSpPr>
          <p:nvPr/>
        </p:nvSpPr>
        <p:spPr bwMode="auto">
          <a:xfrm>
            <a:off x="3463925" y="1760538"/>
            <a:ext cx="1870075" cy="227012"/>
          </a:xfrm>
          <a:prstGeom prst="rect">
            <a:avLst/>
          </a:prstGeom>
          <a:noFill/>
          <a:ln w="12700">
            <a:noFill/>
            <a:miter lim="800000"/>
            <a:headEnd/>
            <a:tailEnd/>
          </a:ln>
          <a:effectLst/>
        </p:spPr>
        <p:txBody>
          <a:bodyPr lIns="90488" tIns="44450" rIns="90488" bIns="44450">
            <a:spAutoFit/>
          </a:bodyPr>
          <a:lstStyle/>
          <a:p>
            <a:pPr>
              <a:defRPr/>
            </a:pPr>
            <a:r>
              <a:rPr lang="en-US" sz="900" b="1">
                <a:solidFill>
                  <a:srgbClr val="FFFFFF"/>
                </a:solidFill>
                <a:effectLst>
                  <a:outerShdw blurRad="38100" dist="38100" dir="2700000" algn="tl">
                    <a:srgbClr val="000000"/>
                  </a:outerShdw>
                </a:effectLst>
                <a:cs typeface="Arial" charset="0"/>
              </a:rPr>
              <a:t>Genesis 6:18; 9:8-17</a:t>
            </a:r>
          </a:p>
        </p:txBody>
      </p:sp>
      <p:sp>
        <p:nvSpPr>
          <p:cNvPr id="104553" name="Text Box 105"/>
          <p:cNvSpPr txBox="1">
            <a:spLocks noChangeArrowheads="1"/>
          </p:cNvSpPr>
          <p:nvPr/>
        </p:nvSpPr>
        <p:spPr bwMode="auto">
          <a:xfrm>
            <a:off x="8472488" y="0"/>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b="1" dirty="0">
                <a:solidFill>
                  <a:srgbClr val="FFFFFF"/>
                </a:solidFill>
                <a:latin typeface="Arial" pitchFamily="24" charset="0"/>
                <a:ea typeface="ＭＳ Ｐゴシック" charset="-128"/>
                <a:cs typeface="ＭＳ Ｐゴシック" charset="-128"/>
              </a:rPr>
              <a:t>9g</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a:defRPr/>
            </a:pPr>
            <a:endParaRPr lang="en-US" sz="3200" b="1">
              <a:solidFill>
                <a:srgbClr val="FFA040"/>
              </a:solidFill>
              <a:effectLst>
                <a:outerShdw blurRad="38100" dist="38100" dir="2700000" algn="tl">
                  <a:srgbClr val="000000"/>
                </a:outerShdw>
              </a:effectLst>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228600"/>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1874" name="Rectangle 2"/>
          <p:cNvSpPr>
            <a:spLocks noGrp="1" noChangeArrowheads="1"/>
          </p:cNvSpPr>
          <p:nvPr>
            <p:ph type="title"/>
          </p:nvPr>
        </p:nvSpPr>
        <p:spPr>
          <a:xfrm>
            <a:off x="-149225" y="0"/>
            <a:ext cx="9064625" cy="1143000"/>
          </a:xfrm>
        </p:spPr>
        <p:txBody>
          <a:bodyPr/>
          <a:lstStyle/>
          <a:p>
            <a:pPr>
              <a:defRPr/>
            </a:pPr>
            <a:r>
              <a:rPr lang="en-US" altLang="zh-CN" b="1" dirty="0">
                <a:effectLst>
                  <a:outerShdw blurRad="50800" dist="76200" dir="2700000" algn="tl" rotWithShape="0">
                    <a:srgbClr val="000000"/>
                  </a:outerShdw>
                </a:effectLst>
                <a:latin typeface="Arial" charset="0"/>
                <a:ea typeface="SimSun" charset="0"/>
                <a:cs typeface="SimSun" charset="0"/>
              </a:rPr>
              <a:t>My View of the Bible</a:t>
            </a:r>
            <a:r>
              <a:rPr lang="fr-FR" altLang="zh-CN" b="1" dirty="0">
                <a:effectLst>
                  <a:outerShdw blurRad="50800" dist="76200" dir="2700000" algn="tl" rotWithShape="0">
                    <a:srgbClr val="000000"/>
                  </a:outerShdw>
                </a:effectLst>
                <a:latin typeface="Arial" charset="0"/>
                <a:ea typeface="SimSun" charset="0"/>
                <a:cs typeface="SimSun" charset="0"/>
              </a:rPr>
              <a:t>'</a:t>
            </a:r>
            <a:r>
              <a:rPr lang="en-US" altLang="zh-CN" b="1" dirty="0">
                <a:effectLst>
                  <a:outerShdw blurRad="50800" dist="76200" dir="2700000" algn="tl" rotWithShape="0">
                    <a:srgbClr val="000000"/>
                  </a:outerShdw>
                </a:effectLst>
                <a:latin typeface="Arial" charset="0"/>
                <a:ea typeface="SimSun" charset="0"/>
                <a:cs typeface="SimSun" charset="0"/>
              </a:rPr>
              <a:t>s Theme</a:t>
            </a:r>
            <a:endParaRPr lang="en-US" b="1" dirty="0">
              <a:effectLst>
                <a:outerShdw blurRad="50800" dist="76200" dir="2700000" algn="tl" rotWithShape="0">
                  <a:srgbClr val="000000"/>
                </a:outerShdw>
              </a:effectLst>
              <a:latin typeface="Arial" charset="0"/>
              <a:ea typeface="ＭＳ Ｐゴシック" charset="0"/>
              <a:cs typeface="ＭＳ Ｐゴシック" charset="0"/>
            </a:endParaRPr>
          </a:p>
        </p:txBody>
      </p:sp>
      <p:pic>
        <p:nvPicPr>
          <p:cNvPr id="207874" name="Picture 3"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a:ext>
            </a:extLst>
          </a:blip>
          <a:srcRect/>
          <a:stretch>
            <a:fillRect/>
          </a:stretch>
        </p:blipFill>
        <p:spPr>
          <a:xfrm>
            <a:off x="0" y="4468813"/>
            <a:ext cx="3657600" cy="2389187"/>
          </a:xfrm>
        </p:spPr>
      </p:pic>
      <p:sp>
        <p:nvSpPr>
          <p:cNvPr id="1871878" name="Rectangle 6"/>
          <p:cNvSpPr>
            <a:spLocks noChangeArrowheads="1"/>
          </p:cNvSpPr>
          <p:nvPr/>
        </p:nvSpPr>
        <p:spPr bwMode="auto">
          <a:xfrm>
            <a:off x="0" y="1143000"/>
            <a:ext cx="9144000" cy="5181600"/>
          </a:xfrm>
          <a:prstGeom prst="rect">
            <a:avLst/>
          </a:prstGeom>
          <a:noFill/>
          <a:ln w="12700">
            <a:noFill/>
            <a:miter lim="800000"/>
            <a:headEnd/>
            <a:tailEnd/>
          </a:ln>
          <a:effectLst/>
        </p:spPr>
        <p:txBody>
          <a:bodyPr lIns="90488" tIns="44450" rIns="90488" bIns="44450"/>
          <a:lstStyle/>
          <a:p>
            <a:pPr marL="342900" indent="-342900">
              <a:spcBef>
                <a:spcPct val="20000"/>
              </a:spcBef>
              <a:buClr>
                <a:srgbClr val="FFFF00"/>
              </a:buClr>
              <a:buSzPct val="75000"/>
              <a:buFont typeface="Monotype Sorts" charset="0"/>
              <a:buNone/>
              <a:tabLst>
                <a:tab pos="862013" algn="l"/>
                <a:tab pos="1431925" algn="l"/>
                <a:tab pos="2001838" algn="l"/>
              </a:tabLst>
              <a:defRPr/>
            </a:pPr>
            <a:r>
              <a:rPr lang="en-US" altLang="zh-CN" sz="3200" b="1" dirty="0">
                <a:solidFill>
                  <a:srgbClr val="FFFFFF"/>
                </a:solidFill>
                <a:effectLst>
                  <a:outerShdw blurRad="50800" dist="76200" dir="2700000" algn="tl" rotWithShape="0">
                    <a:srgbClr val="000000"/>
                  </a:outerShdw>
                </a:effectLst>
                <a:ea typeface="SimSun" charset="0"/>
                <a:cs typeface="SimSun" charset="0"/>
              </a:rPr>
              <a:t>The Bible narrates </a:t>
            </a:r>
            <a:endParaRPr lang="en-US" altLang="zh-CN" sz="3200" b="1" i="1" dirty="0">
              <a:solidFill>
                <a:srgbClr val="FFFFFF"/>
              </a:solidFill>
              <a:effectLst>
                <a:outerShdw blurRad="50800" dist="76200" dir="2700000" algn="tl" rotWithShape="0">
                  <a:srgbClr val="000000"/>
                </a:outerShdw>
              </a:effectLst>
              <a:ea typeface="SimSun" charset="0"/>
              <a:cs typeface="SimSun" charset="0"/>
            </a:endParaRPr>
          </a:p>
          <a:p>
            <a:pPr marL="342900" indent="-342900">
              <a:spcBef>
                <a:spcPct val="20000"/>
              </a:spcBef>
              <a:buClr>
                <a:srgbClr val="FFFF00"/>
              </a:buClr>
              <a:buSzPct val="75000"/>
              <a:buFont typeface="Monotype Sorts" charset="0"/>
              <a:buNone/>
              <a:tabLst>
                <a:tab pos="862013" algn="l"/>
                <a:tab pos="1431925" algn="l"/>
                <a:tab pos="2001838" algn="l"/>
              </a:tabLst>
              <a:defRPr/>
            </a:pPr>
            <a:r>
              <a:rPr lang="en-US" altLang="zh-CN" sz="3200" b="1" i="1" dirty="0">
                <a:solidFill>
                  <a:srgbClr val="FFFFFF"/>
                </a:solidFill>
                <a:effectLst>
                  <a:outerShdw blurRad="50800" dist="76200" dir="2700000" algn="tl" rotWithShape="0">
                    <a:srgbClr val="000000"/>
                  </a:outerShdw>
                </a:effectLst>
                <a:ea typeface="SimSun" charset="0"/>
                <a:cs typeface="SimSun" charset="0"/>
              </a:rPr>
              <a:t>	</a:t>
            </a:r>
            <a:r>
              <a:rPr lang="en-US" altLang="zh-CN" sz="3200" b="1" i="1" dirty="0">
                <a:solidFill>
                  <a:srgbClr val="FFFF00"/>
                </a:solidFill>
                <a:effectLst>
                  <a:outerShdw blurRad="50800" dist="76200" dir="2700000" algn="tl" rotWithShape="0">
                    <a:srgbClr val="000000"/>
                  </a:outerShdw>
                </a:effectLst>
                <a:ea typeface="SimSun" charset="0"/>
                <a:cs typeface="SimSun" charset="0"/>
              </a:rPr>
              <a:t>God</a:t>
            </a:r>
            <a:r>
              <a:rPr lang="fr-FR" altLang="zh-CN" sz="3200" b="1" i="1" dirty="0">
                <a:solidFill>
                  <a:srgbClr val="FFFF00"/>
                </a:solidFill>
                <a:effectLst>
                  <a:outerShdw blurRad="50800" dist="76200" dir="2700000" algn="tl" rotWithShape="0">
                    <a:srgbClr val="000000"/>
                  </a:outerShdw>
                </a:effectLst>
                <a:ea typeface="SimSun" charset="0"/>
                <a:cs typeface="SimSun" charset="0"/>
              </a:rPr>
              <a:t>'</a:t>
            </a:r>
            <a:r>
              <a:rPr lang="en-US" altLang="zh-CN" sz="3200" b="1" i="1" dirty="0">
                <a:solidFill>
                  <a:srgbClr val="FFFF00"/>
                </a:solidFill>
                <a:effectLst>
                  <a:outerShdw blurRad="50800" dist="76200" dir="2700000" algn="tl" rotWithShape="0">
                    <a:srgbClr val="000000"/>
                  </a:outerShdw>
                </a:effectLst>
                <a:ea typeface="SimSun" charset="0"/>
                <a:cs typeface="SimSun" charset="0"/>
              </a:rPr>
              <a:t>s restoring man to participate in His kingdom rule for His own glory</a:t>
            </a:r>
            <a:endParaRPr lang="en-US" altLang="zh-CN" sz="3200" b="1" dirty="0">
              <a:solidFill>
                <a:srgbClr val="FFFF00"/>
              </a:solidFill>
              <a:effectLst>
                <a:outerShdw blurRad="50800" dist="76200" dir="2700000" algn="tl" rotWithShape="0">
                  <a:srgbClr val="000000"/>
                </a:outerShdw>
              </a:effectLst>
              <a:ea typeface="SimSun" charset="0"/>
              <a:cs typeface="SimSun" charset="0"/>
            </a:endParaRPr>
          </a:p>
          <a:p>
            <a:pPr marL="342900" indent="-342900">
              <a:spcBef>
                <a:spcPct val="20000"/>
              </a:spcBef>
              <a:buClr>
                <a:srgbClr val="FFFF00"/>
              </a:buClr>
              <a:buSzPct val="75000"/>
              <a:buFont typeface="Monotype Sorts" charset="0"/>
              <a:buNone/>
              <a:tabLst>
                <a:tab pos="862013" algn="l"/>
                <a:tab pos="1431925" algn="l"/>
                <a:tab pos="2001838" algn="l"/>
              </a:tabLst>
              <a:defRPr/>
            </a:pPr>
            <a:r>
              <a:rPr lang="en-US" altLang="zh-CN" sz="3200" b="1" dirty="0">
                <a:solidFill>
                  <a:srgbClr val="FFFFFF"/>
                </a:solidFill>
                <a:effectLst>
                  <a:outerShdw blurRad="50800" dist="76200" dir="2700000" algn="tl" rotWithShape="0">
                    <a:srgbClr val="000000"/>
                  </a:outerShdw>
                </a:effectLst>
                <a:ea typeface="SimSun" charset="0"/>
                <a:cs typeface="SimSun" charset="0"/>
              </a:rPr>
              <a:t>		mandated in Eden but lost in the Fall </a:t>
            </a:r>
          </a:p>
          <a:p>
            <a:pPr marL="342900" indent="-342900">
              <a:spcBef>
                <a:spcPct val="20000"/>
              </a:spcBef>
              <a:buClr>
                <a:srgbClr val="FFFF00"/>
              </a:buClr>
              <a:buSzPct val="75000"/>
              <a:buFont typeface="Monotype Sorts" charset="0"/>
              <a:buNone/>
              <a:tabLst>
                <a:tab pos="862013" algn="l"/>
                <a:tab pos="1431925" algn="l"/>
                <a:tab pos="2001838" algn="l"/>
              </a:tabLst>
              <a:defRPr/>
            </a:pPr>
            <a:r>
              <a:rPr lang="en-US" altLang="zh-CN" sz="3200" b="1" dirty="0">
                <a:solidFill>
                  <a:srgbClr val="FFFFFF"/>
                </a:solidFill>
                <a:effectLst>
                  <a:outerShdw blurRad="50800" dist="76200" dir="2700000" algn="tl" rotWithShape="0">
                    <a:srgbClr val="000000"/>
                  </a:outerShdw>
                </a:effectLst>
                <a:ea typeface="SimSun" charset="0"/>
                <a:cs typeface="SimSun" charset="0"/>
              </a:rPr>
              <a:t>		and accomplished by redeeming man </a:t>
            </a:r>
          </a:p>
          <a:p>
            <a:pPr marL="342900" indent="-342900">
              <a:spcBef>
                <a:spcPct val="20000"/>
              </a:spcBef>
              <a:buClr>
                <a:srgbClr val="FFFF00"/>
              </a:buClr>
              <a:buSzPct val="75000"/>
              <a:buFont typeface="Monotype Sorts" charset="0"/>
              <a:buNone/>
              <a:tabLst>
                <a:tab pos="862013" algn="l"/>
                <a:tab pos="1431925" algn="l"/>
                <a:tab pos="2001838" algn="l"/>
              </a:tabLst>
              <a:defRPr/>
            </a:pPr>
            <a:r>
              <a:rPr lang="en-US" altLang="zh-CN" sz="3200" b="1" dirty="0">
                <a:solidFill>
                  <a:srgbClr val="FFFFFF"/>
                </a:solidFill>
                <a:effectLst>
                  <a:outerShdw blurRad="50800" dist="76200" dir="2700000" algn="tl" rotWithShape="0">
                    <a:srgbClr val="000000"/>
                  </a:outerShdw>
                </a:effectLst>
                <a:ea typeface="SimSun" charset="0"/>
                <a:cs typeface="SimSun" charset="0"/>
              </a:rPr>
              <a:t>			through Israel as a kingdom of priests </a:t>
            </a:r>
          </a:p>
          <a:p>
            <a:pPr marL="342900" indent="-342900">
              <a:spcBef>
                <a:spcPct val="20000"/>
              </a:spcBef>
              <a:buClr>
                <a:srgbClr val="FFFF00"/>
              </a:buClr>
              <a:buSzPct val="75000"/>
              <a:buFont typeface="Monotype Sorts" charset="0"/>
              <a:buNone/>
              <a:tabLst>
                <a:tab pos="862013" algn="l"/>
                <a:tab pos="1431925" algn="l"/>
                <a:tab pos="2001838" algn="l"/>
              </a:tabLst>
              <a:defRPr/>
            </a:pPr>
            <a:r>
              <a:rPr lang="en-US" altLang="zh-CN" sz="3200" b="1" dirty="0">
                <a:solidFill>
                  <a:srgbClr val="FFFFFF"/>
                </a:solidFill>
                <a:effectLst>
                  <a:outerShdw blurRad="50800" dist="76200" dir="2700000" algn="tl" rotWithShape="0">
                    <a:srgbClr val="000000"/>
                  </a:outerShdw>
                </a:effectLst>
                <a:ea typeface="SimSun" charset="0"/>
                <a:cs typeface="SimSun" charset="0"/>
              </a:rPr>
              <a:t>			and ultimately through the Messiah, </a:t>
            </a:r>
          </a:p>
          <a:p>
            <a:pPr marL="342900" indent="-342900">
              <a:spcBef>
                <a:spcPct val="20000"/>
              </a:spcBef>
              <a:buClr>
                <a:srgbClr val="FFFF00"/>
              </a:buClr>
              <a:buSzPct val="75000"/>
              <a:buFont typeface="Monotype Sorts" charset="0"/>
              <a:buNone/>
              <a:tabLst>
                <a:tab pos="862013" algn="l"/>
                <a:tab pos="1431925" algn="l"/>
                <a:tab pos="2001838" algn="l"/>
              </a:tabLst>
              <a:defRPr/>
            </a:pPr>
            <a:r>
              <a:rPr lang="en-US" altLang="zh-CN" sz="3200" b="1" dirty="0">
                <a:solidFill>
                  <a:srgbClr val="FFFFFF"/>
                </a:solidFill>
                <a:effectLst>
                  <a:outerShdw blurRad="50800" dist="76200" dir="2700000" algn="tl" rotWithShape="0">
                    <a:srgbClr val="000000"/>
                  </a:outerShdw>
                </a:effectLst>
                <a:ea typeface="SimSun" charset="0"/>
                <a:cs typeface="SimSun" charset="0"/>
              </a:rPr>
              <a:t>				who will reign as </a:t>
            </a:r>
            <a:r>
              <a:rPr lang="en-US" altLang="zh-CN" sz="3200" b="1" dirty="0" err="1">
                <a:solidFill>
                  <a:srgbClr val="FFFFFF"/>
                </a:solidFill>
                <a:effectLst>
                  <a:outerShdw blurRad="50800" dist="76200" dir="2700000" algn="tl" rotWithShape="0">
                    <a:srgbClr val="000000"/>
                  </a:outerShdw>
                </a:effectLst>
                <a:ea typeface="SimSun" charset="0"/>
                <a:cs typeface="SimSun" charset="0"/>
              </a:rPr>
              <a:t>Saviour</a:t>
            </a:r>
            <a:r>
              <a:rPr lang="en-US" altLang="zh-CN" sz="3200" b="1" dirty="0">
                <a:solidFill>
                  <a:srgbClr val="FFFFFF"/>
                </a:solidFill>
                <a:effectLst>
                  <a:outerShdw blurRad="50800" dist="76200" dir="2700000" algn="tl" rotWithShape="0">
                    <a:srgbClr val="000000"/>
                  </a:outerShdw>
                </a:effectLst>
                <a:ea typeface="SimSun" charset="0"/>
                <a:cs typeface="SimSun" charset="0"/>
              </a:rPr>
              <a:t> and King </a:t>
            </a:r>
          </a:p>
          <a:p>
            <a:pPr marL="342900" indent="-342900">
              <a:spcBef>
                <a:spcPct val="20000"/>
              </a:spcBef>
              <a:buClr>
                <a:srgbClr val="FFFF00"/>
              </a:buClr>
              <a:buSzPct val="75000"/>
              <a:buFont typeface="Monotype Sorts" charset="0"/>
              <a:buNone/>
              <a:tabLst>
                <a:tab pos="862013" algn="l"/>
                <a:tab pos="1431925" algn="l"/>
                <a:tab pos="2001838" algn="l"/>
              </a:tabLst>
              <a:defRPr/>
            </a:pPr>
            <a:r>
              <a:rPr lang="en-US" altLang="zh-CN" sz="3200" b="1" dirty="0">
                <a:solidFill>
                  <a:srgbClr val="FFFFFF"/>
                </a:solidFill>
                <a:effectLst>
                  <a:outerShdw blurRad="50800" dist="76200" dir="2700000" algn="tl" rotWithShape="0">
                    <a:srgbClr val="000000"/>
                  </a:outerShdw>
                </a:effectLst>
                <a:ea typeface="SimSun" charset="0"/>
                <a:cs typeface="SimSun" charset="0"/>
              </a:rPr>
              <a:t>				    to fulfill the Abrahamic Covenant</a:t>
            </a:r>
            <a:endParaRPr lang="en-US" sz="3200" b="1" dirty="0">
              <a:solidFill>
                <a:srgbClr val="FFFFFF"/>
              </a:solidFill>
              <a:effectLst>
                <a:outerShdw blurRad="50800" dist="76200" dir="2700000" algn="tl" rotWithShape="0">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871878">
                                            <p:txEl>
                                              <p:pRg st="0" end="0"/>
                                            </p:txEl>
                                          </p:spTgt>
                                        </p:tgtEl>
                                        <p:attrNameLst>
                                          <p:attrName>style.visibility</p:attrName>
                                        </p:attrNameLst>
                                      </p:cBhvr>
                                      <p:to>
                                        <p:strVal val="visible"/>
                                      </p:to>
                                    </p:set>
                                    <p:animEffect transition="in" filter="fade">
                                      <p:cBhvr>
                                        <p:cTn id="7" dur="100"/>
                                        <p:tgtEl>
                                          <p:spTgt spid="1871878">
                                            <p:txEl>
                                              <p:pRg st="0" end="0"/>
                                            </p:txEl>
                                          </p:spTgt>
                                        </p:tgtEl>
                                      </p:cBhvr>
                                    </p:animEffect>
                                    <p:anim calcmode="lin" valueType="num">
                                      <p:cBhvr>
                                        <p:cTn id="8" dur="400" fill="hold"/>
                                        <p:tgtEl>
                                          <p:spTgt spid="187187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871878">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71878">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71878">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1871878">
                                            <p:txEl>
                                              <p:pRg st="1" end="1"/>
                                            </p:txEl>
                                          </p:spTgt>
                                        </p:tgtEl>
                                        <p:attrNameLst>
                                          <p:attrName>style.visibility</p:attrName>
                                        </p:attrNameLst>
                                      </p:cBhvr>
                                      <p:to>
                                        <p:strVal val="visible"/>
                                      </p:to>
                                    </p:set>
                                    <p:animEffect transition="in" filter="fade">
                                      <p:cBhvr>
                                        <p:cTn id="16" dur="100"/>
                                        <p:tgtEl>
                                          <p:spTgt spid="1871878">
                                            <p:txEl>
                                              <p:pRg st="1" end="1"/>
                                            </p:txEl>
                                          </p:spTgt>
                                        </p:tgtEl>
                                      </p:cBhvr>
                                    </p:animEffect>
                                    <p:anim calcmode="lin" valueType="num">
                                      <p:cBhvr>
                                        <p:cTn id="17" dur="400" fill="hold"/>
                                        <p:tgtEl>
                                          <p:spTgt spid="1871878">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1871878">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871878">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871878">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871878">
                                            <p:txEl>
                                              <p:pRg st="2" end="2"/>
                                            </p:txEl>
                                          </p:spTgt>
                                        </p:tgtEl>
                                        <p:attrNameLst>
                                          <p:attrName>style.visibility</p:attrName>
                                        </p:attrNameLst>
                                      </p:cBhvr>
                                      <p:to>
                                        <p:strVal val="visible"/>
                                      </p:to>
                                    </p:set>
                                    <p:animEffect transition="in" filter="fade">
                                      <p:cBhvr>
                                        <p:cTn id="25" dur="100"/>
                                        <p:tgtEl>
                                          <p:spTgt spid="1871878">
                                            <p:txEl>
                                              <p:pRg st="2" end="2"/>
                                            </p:txEl>
                                          </p:spTgt>
                                        </p:tgtEl>
                                      </p:cBhvr>
                                    </p:animEffect>
                                    <p:anim calcmode="lin" valueType="num">
                                      <p:cBhvr>
                                        <p:cTn id="26" dur="400" fill="hold"/>
                                        <p:tgtEl>
                                          <p:spTgt spid="1871878">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1871878">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871878">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871878">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871878">
                                            <p:txEl>
                                              <p:pRg st="3" end="3"/>
                                            </p:txEl>
                                          </p:spTgt>
                                        </p:tgtEl>
                                        <p:attrNameLst>
                                          <p:attrName>style.visibility</p:attrName>
                                        </p:attrNameLst>
                                      </p:cBhvr>
                                      <p:to>
                                        <p:strVal val="visible"/>
                                      </p:to>
                                    </p:set>
                                    <p:animEffect transition="in" filter="fade">
                                      <p:cBhvr>
                                        <p:cTn id="34" dur="100"/>
                                        <p:tgtEl>
                                          <p:spTgt spid="1871878">
                                            <p:txEl>
                                              <p:pRg st="3" end="3"/>
                                            </p:txEl>
                                          </p:spTgt>
                                        </p:tgtEl>
                                      </p:cBhvr>
                                    </p:animEffect>
                                    <p:anim calcmode="lin" valueType="num">
                                      <p:cBhvr>
                                        <p:cTn id="35" dur="400" fill="hold"/>
                                        <p:tgtEl>
                                          <p:spTgt spid="1871878">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1871878">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871878">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871878">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1871878">
                                            <p:txEl>
                                              <p:pRg st="4" end="4"/>
                                            </p:txEl>
                                          </p:spTgt>
                                        </p:tgtEl>
                                        <p:attrNameLst>
                                          <p:attrName>style.visibility</p:attrName>
                                        </p:attrNameLst>
                                      </p:cBhvr>
                                      <p:to>
                                        <p:strVal val="visible"/>
                                      </p:to>
                                    </p:set>
                                    <p:animEffect transition="in" filter="fade">
                                      <p:cBhvr>
                                        <p:cTn id="43" dur="100"/>
                                        <p:tgtEl>
                                          <p:spTgt spid="1871878">
                                            <p:txEl>
                                              <p:pRg st="4" end="4"/>
                                            </p:txEl>
                                          </p:spTgt>
                                        </p:tgtEl>
                                      </p:cBhvr>
                                    </p:animEffect>
                                    <p:anim calcmode="lin" valueType="num">
                                      <p:cBhvr>
                                        <p:cTn id="44" dur="400" fill="hold"/>
                                        <p:tgtEl>
                                          <p:spTgt spid="1871878">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1871878">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871878">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871878">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1871878">
                                            <p:txEl>
                                              <p:pRg st="5" end="5"/>
                                            </p:txEl>
                                          </p:spTgt>
                                        </p:tgtEl>
                                        <p:attrNameLst>
                                          <p:attrName>style.visibility</p:attrName>
                                        </p:attrNameLst>
                                      </p:cBhvr>
                                      <p:to>
                                        <p:strVal val="visible"/>
                                      </p:to>
                                    </p:set>
                                    <p:animEffect transition="in" filter="fade">
                                      <p:cBhvr>
                                        <p:cTn id="52" dur="100"/>
                                        <p:tgtEl>
                                          <p:spTgt spid="1871878">
                                            <p:txEl>
                                              <p:pRg st="5" end="5"/>
                                            </p:txEl>
                                          </p:spTgt>
                                        </p:tgtEl>
                                      </p:cBhvr>
                                    </p:animEffect>
                                    <p:anim calcmode="lin" valueType="num">
                                      <p:cBhvr>
                                        <p:cTn id="53" dur="400" fill="hold"/>
                                        <p:tgtEl>
                                          <p:spTgt spid="1871878">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1871878">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1871878">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1871878">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1871878">
                                            <p:txEl>
                                              <p:pRg st="6" end="6"/>
                                            </p:txEl>
                                          </p:spTgt>
                                        </p:tgtEl>
                                        <p:attrNameLst>
                                          <p:attrName>style.visibility</p:attrName>
                                        </p:attrNameLst>
                                      </p:cBhvr>
                                      <p:to>
                                        <p:strVal val="visible"/>
                                      </p:to>
                                    </p:set>
                                    <p:animEffect transition="in" filter="fade">
                                      <p:cBhvr>
                                        <p:cTn id="61" dur="100"/>
                                        <p:tgtEl>
                                          <p:spTgt spid="1871878">
                                            <p:txEl>
                                              <p:pRg st="6" end="6"/>
                                            </p:txEl>
                                          </p:spTgt>
                                        </p:tgtEl>
                                      </p:cBhvr>
                                    </p:animEffect>
                                    <p:anim calcmode="lin" valueType="num">
                                      <p:cBhvr>
                                        <p:cTn id="62" dur="400" fill="hold"/>
                                        <p:tgtEl>
                                          <p:spTgt spid="1871878">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1871878">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1871878">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1871878">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1871878">
                                            <p:txEl>
                                              <p:pRg st="7" end="7"/>
                                            </p:txEl>
                                          </p:spTgt>
                                        </p:tgtEl>
                                        <p:attrNameLst>
                                          <p:attrName>style.visibility</p:attrName>
                                        </p:attrNameLst>
                                      </p:cBhvr>
                                      <p:to>
                                        <p:strVal val="visible"/>
                                      </p:to>
                                    </p:set>
                                    <p:animEffect transition="in" filter="fade">
                                      <p:cBhvr>
                                        <p:cTn id="70" dur="100"/>
                                        <p:tgtEl>
                                          <p:spTgt spid="1871878">
                                            <p:txEl>
                                              <p:pRg st="7" end="7"/>
                                            </p:txEl>
                                          </p:spTgt>
                                        </p:tgtEl>
                                      </p:cBhvr>
                                    </p:animEffect>
                                    <p:anim calcmode="lin" valueType="num">
                                      <p:cBhvr>
                                        <p:cTn id="71" dur="400" fill="hold"/>
                                        <p:tgtEl>
                                          <p:spTgt spid="1871878">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1871878">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1871878">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1871878">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87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p:txBody>
          <a:bodyPr/>
          <a:lstStyle/>
          <a:p>
            <a:pPr eaLnBrk="1" hangingPunct="1"/>
            <a:r>
              <a:rPr lang="en-US">
                <a:latin typeface="Arial" charset="0"/>
              </a:rPr>
              <a:t>You are Here</a:t>
            </a:r>
          </a:p>
        </p:txBody>
      </p:sp>
      <p:sp>
        <p:nvSpPr>
          <p:cNvPr id="209922" name="Rectangle 3"/>
          <p:cNvSpPr>
            <a:spLocks noGrp="1" noChangeArrowheads="1"/>
          </p:cNvSpPr>
          <p:nvPr>
            <p:ph type="body" idx="1"/>
          </p:nvPr>
        </p:nvSpPr>
        <p:spPr/>
        <p:txBody>
          <a:bodyPr/>
          <a:lstStyle/>
          <a:p>
            <a:pPr eaLnBrk="1" hangingPunct="1"/>
            <a:endParaRPr lang="en-US">
              <a:latin typeface="Arial" charset="0"/>
            </a:endParaRPr>
          </a:p>
        </p:txBody>
      </p:sp>
      <p:pic>
        <p:nvPicPr>
          <p:cNvPr id="209923" name="Picture 6" descr="HeavenDirections"/>
          <p:cNvPicPr>
            <a:picLocks noChangeAspect="1" noChangeArrowheads="1"/>
          </p:cNvPicPr>
          <p:nvPr/>
        </p:nvPicPr>
        <p:blipFill>
          <a:blip r:embed="rId3" cstate="screen">
            <a:extLst>
              <a:ext uri="{28A0092B-C50C-407E-A947-70E740481C1C}">
                <a14:useLocalDpi xmlns:a14="http://schemas.microsoft.com/office/drawing/2010/main"/>
              </a:ext>
            </a:extLst>
          </a:blip>
          <a:srcRect l="12743" t="8775" r="16612" b="5307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5" name="Rectangle 5"/>
          <p:cNvSpPr>
            <a:spLocks noChangeArrowheads="1"/>
          </p:cNvSpPr>
          <p:nvPr/>
        </p:nvSpPr>
        <p:spPr bwMode="auto">
          <a:xfrm>
            <a:off x="0" y="0"/>
            <a:ext cx="9144000" cy="6858000"/>
          </a:xfrm>
          <a:prstGeom prst="rect">
            <a:avLst/>
          </a:prstGeom>
          <a:solidFill>
            <a:schemeClr val="accent2">
              <a:alpha val="25882"/>
            </a:schemeClr>
          </a:solidFill>
          <a:ln w="9525">
            <a:solidFill>
              <a:schemeClr val="tx1"/>
            </a:solidFill>
            <a:miter lim="800000"/>
            <a:headEnd/>
            <a:tailEnd/>
          </a:ln>
        </p:spPr>
        <p:txBody>
          <a:bodyPr wrap="none" anchor="ctr"/>
          <a:lstStyle/>
          <a:p>
            <a:pPr algn="ctr"/>
            <a:endParaRPr lang="en-US"/>
          </a:p>
        </p:txBody>
      </p:sp>
      <p:sp>
        <p:nvSpPr>
          <p:cNvPr id="209925" name="Text Box 9"/>
          <p:cNvSpPr txBox="1">
            <a:spLocks noChangeArrowheads="1"/>
          </p:cNvSpPr>
          <p:nvPr/>
        </p:nvSpPr>
        <p:spPr bwMode="auto">
          <a:xfrm>
            <a:off x="8229600" y="76200"/>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174b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dissolve">
                                      <p:cBhvr>
                                        <p:cTn id="7" dur="50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2480289"/>
            <a:ext cx="6578527" cy="4377711"/>
          </a:xfrm>
          <a:prstGeom prst="rect">
            <a:avLst/>
          </a:prstGeom>
        </p:spPr>
      </p:pic>
      <p:sp>
        <p:nvSpPr>
          <p:cNvPr id="906242" name="Rectangle 2"/>
          <p:cNvSpPr>
            <a:spLocks noGrp="1" noChangeArrowheads="1"/>
          </p:cNvSpPr>
          <p:nvPr>
            <p:ph type="ctrTitle"/>
          </p:nvPr>
        </p:nvSpPr>
        <p:spPr>
          <a:xfrm>
            <a:off x="4924937" y="2560485"/>
            <a:ext cx="3635375" cy="3810000"/>
          </a:xfrm>
          <a:effectLst>
            <a:outerShdw blurRad="63500" dist="35921" dir="2700000" algn="ctr" rotWithShape="0">
              <a:schemeClr val="tx2">
                <a:alpha val="74998"/>
              </a:schemeClr>
            </a:outerShdw>
          </a:effectLst>
        </p:spPr>
        <p:txBody>
          <a:bodyPr/>
          <a:lstStyle/>
          <a:p>
            <a:pPr>
              <a:defRPr/>
            </a:pPr>
            <a:r>
              <a:rPr lang="en-US" altLang="ja-JP" b="1" i="1" dirty="0">
                <a:solidFill>
                  <a:schemeClr val="bg1"/>
                </a:solidFill>
                <a:effectLst>
                  <a:glow rad="190500">
                    <a:schemeClr val="tx1"/>
                  </a:glow>
                </a:effectLst>
                <a:latin typeface="Arial" charset="0"/>
                <a:ea typeface="ＭＳ Ｐゴシック" charset="0"/>
                <a:cs typeface="ＭＳ Ｐゴシック" charset="0"/>
              </a:rPr>
              <a:t>Imagine skiing where you can</a:t>
            </a:r>
            <a:r>
              <a:rPr lang="fr-FR" altLang="ja-JP" b="1" i="1" dirty="0">
                <a:solidFill>
                  <a:schemeClr val="bg1"/>
                </a:solidFill>
                <a:effectLst>
                  <a:glow rad="190500">
                    <a:schemeClr val="tx1"/>
                  </a:glow>
                </a:effectLst>
                <a:latin typeface="Arial" charset="0"/>
                <a:ea typeface="ＭＳ Ｐゴシック" charset="0"/>
                <a:cs typeface="ＭＳ Ｐゴシック" charset="0"/>
              </a:rPr>
              <a:t>'</a:t>
            </a:r>
            <a:r>
              <a:rPr lang="en-US" altLang="ja-JP" b="1" i="1" dirty="0">
                <a:solidFill>
                  <a:schemeClr val="bg1"/>
                </a:solidFill>
                <a:effectLst>
                  <a:glow rad="190500">
                    <a:schemeClr val="tx1"/>
                  </a:glow>
                </a:effectLst>
                <a:latin typeface="Arial" charset="0"/>
                <a:ea typeface="ＭＳ Ｐゴシック" charset="0"/>
                <a:cs typeface="ＭＳ Ｐゴシック" charset="0"/>
              </a:rPr>
              <a:t>t get hurt!</a:t>
            </a:r>
            <a:endParaRPr lang="en-US" sz="5400" i="1" dirty="0">
              <a:solidFill>
                <a:schemeClr val="bg1"/>
              </a:solidFill>
              <a:effectLst>
                <a:glow rad="190500">
                  <a:schemeClr val="tx1"/>
                </a:glo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2680290" y="169900"/>
            <a:ext cx="2959100" cy="2743200"/>
          </a:xfrm>
          <a:prstGeom prst="rect">
            <a:avLst/>
          </a:prstGeom>
        </p:spPr>
      </p:pic>
    </p:spTree>
    <p:extLst>
      <p:ext uri="{BB962C8B-B14F-4D97-AF65-F5344CB8AC3E}">
        <p14:creationId xmlns:p14="http://schemas.microsoft.com/office/powerpoint/2010/main" val="1595609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effectLst>
            <a:outerShdw blurRad="63500" dist="107763" dir="13500000" algn="ctr" rotWithShape="0">
              <a:schemeClr val="tx2">
                <a:alpha val="74998"/>
              </a:schemeClr>
            </a:outerShdw>
          </a:effectLst>
        </p:spPr>
        <p:txBody>
          <a:bodyPr/>
          <a:lstStyle/>
          <a:p>
            <a:pPr eaLnBrk="1" hangingPunct="1">
              <a:defRPr/>
            </a:pPr>
            <a:r>
              <a:rPr lang="en-US" sz="6000" b="1">
                <a:solidFill>
                  <a:schemeClr val="bg1"/>
                </a:solidFill>
                <a:effectLst>
                  <a:outerShdw blurRad="38100" dist="38100" dir="2700000" algn="tl">
                    <a:srgbClr val="000000"/>
                  </a:outerShdw>
                </a:effectLst>
                <a:latin typeface="Arial" charset="0"/>
              </a:rPr>
              <a:t>Future Benefits</a:t>
            </a:r>
            <a:br>
              <a:rPr lang="en-US" b="1">
                <a:solidFill>
                  <a:schemeClr val="bg1"/>
                </a:solidFill>
                <a:effectLst>
                  <a:outerShdw blurRad="38100" dist="38100" dir="2700000" algn="tl">
                    <a:srgbClr val="000000"/>
                  </a:outerShdw>
                </a:effectLst>
                <a:latin typeface="Arial" charset="0"/>
              </a:rPr>
            </a:br>
            <a:r>
              <a:rPr lang="en-US" b="1">
                <a:solidFill>
                  <a:schemeClr val="bg1"/>
                </a:solidFill>
                <a:effectLst>
                  <a:outerShdw blurRad="38100" dist="38100" dir="2700000" algn="tl">
                    <a:srgbClr val="000000"/>
                  </a:outerShdw>
                </a:effectLst>
                <a:latin typeface="Arial" charset="0"/>
              </a:rPr>
              <a:t>(Rev. 19-20)</a:t>
            </a:r>
          </a:p>
        </p:txBody>
      </p:sp>
      <p:grpSp>
        <p:nvGrpSpPr>
          <p:cNvPr id="2" name="Group 3"/>
          <p:cNvGrpSpPr>
            <a:grpSpLocks/>
          </p:cNvGrpSpPr>
          <p:nvPr/>
        </p:nvGrpSpPr>
        <p:grpSpPr bwMode="auto">
          <a:xfrm>
            <a:off x="5835650" y="2133600"/>
            <a:ext cx="3384550" cy="4724400"/>
            <a:chOff x="3676" y="1344"/>
            <a:chExt cx="2132" cy="2976"/>
          </a:xfrm>
        </p:grpSpPr>
        <p:pic>
          <p:nvPicPr>
            <p:cNvPr id="211979"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253" name="Rectangle 5"/>
            <p:cNvSpPr>
              <a:spLocks noChangeArrowheads="1"/>
            </p:cNvSpPr>
            <p:nvPr/>
          </p:nvSpPr>
          <p:spPr bwMode="auto">
            <a:xfrm>
              <a:off x="3676" y="1920"/>
              <a:ext cx="2132" cy="1071"/>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eaLnBrk="1" hangingPunct="1">
                <a:defRPr/>
              </a:pPr>
              <a:r>
                <a:rPr lang="en-US" sz="4400" b="1">
                  <a:solidFill>
                    <a:schemeClr val="bg1"/>
                  </a:solidFill>
                </a:rPr>
                <a:t>Heaven </a:t>
              </a:r>
              <a:br>
                <a:rPr lang="en-US" sz="4400" b="1">
                  <a:solidFill>
                    <a:schemeClr val="bg1"/>
                  </a:solidFill>
                </a:rPr>
              </a:br>
              <a:r>
                <a:rPr lang="en-US" sz="3600" b="1">
                  <a:solidFill>
                    <a:schemeClr val="bg1"/>
                  </a:solidFill>
                </a:rPr>
                <a:t>(Rev. 21-22)</a:t>
              </a:r>
              <a:endParaRPr lang="en-US" sz="4400" b="1">
                <a:solidFill>
                  <a:schemeClr val="bg1"/>
                </a:solidFill>
              </a:endParaRPr>
            </a:p>
          </p:txBody>
        </p:sp>
      </p:grpSp>
      <p:grpSp>
        <p:nvGrpSpPr>
          <p:cNvPr id="3" name="Group 6"/>
          <p:cNvGrpSpPr>
            <a:grpSpLocks/>
          </p:cNvGrpSpPr>
          <p:nvPr/>
        </p:nvGrpSpPr>
        <p:grpSpPr bwMode="auto">
          <a:xfrm>
            <a:off x="-152400" y="2971800"/>
            <a:ext cx="3097213" cy="3886200"/>
            <a:chOff x="-96" y="1872"/>
            <a:chExt cx="1951" cy="2448"/>
          </a:xfrm>
        </p:grpSpPr>
        <p:pic>
          <p:nvPicPr>
            <p:cNvPr id="211977"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256" name="Rectangle 8"/>
            <p:cNvSpPr>
              <a:spLocks noChangeArrowheads="1"/>
            </p:cNvSpPr>
            <p:nvPr/>
          </p:nvSpPr>
          <p:spPr bwMode="auto">
            <a:xfrm>
              <a:off x="-96" y="3312"/>
              <a:ext cx="1951" cy="90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lgn="ctr" eaLnBrk="1" hangingPunct="1">
                <a:defRPr/>
              </a:pPr>
              <a:r>
                <a:rPr lang="en-US" sz="4400" b="1">
                  <a:solidFill>
                    <a:schemeClr val="bg1"/>
                  </a:solidFill>
                </a:rPr>
                <a:t>Return</a:t>
              </a:r>
              <a:br>
                <a:rPr lang="en-US" sz="4400" b="1">
                  <a:solidFill>
                    <a:schemeClr val="bg1"/>
                  </a:solidFill>
                </a:rPr>
              </a:br>
              <a:r>
                <a:rPr lang="en-US" sz="3600" b="1">
                  <a:solidFill>
                    <a:schemeClr val="bg1"/>
                  </a:solidFill>
                </a:rPr>
                <a:t>(Rev. 19)</a:t>
              </a:r>
              <a:endParaRPr lang="en-US" sz="4400" b="1">
                <a:solidFill>
                  <a:schemeClr val="bg1"/>
                </a:solidFill>
              </a:endParaRPr>
            </a:p>
          </p:txBody>
        </p:sp>
      </p:grpSp>
      <p:grpSp>
        <p:nvGrpSpPr>
          <p:cNvPr id="4" name="Group 9"/>
          <p:cNvGrpSpPr>
            <a:grpSpLocks/>
          </p:cNvGrpSpPr>
          <p:nvPr/>
        </p:nvGrpSpPr>
        <p:grpSpPr bwMode="auto">
          <a:xfrm>
            <a:off x="2667000" y="2514600"/>
            <a:ext cx="3460750" cy="4343400"/>
            <a:chOff x="1680" y="1584"/>
            <a:chExt cx="2180" cy="2736"/>
          </a:xfrm>
        </p:grpSpPr>
        <p:pic>
          <p:nvPicPr>
            <p:cNvPr id="211975"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259" name="Rectangle 11"/>
            <p:cNvSpPr>
              <a:spLocks noChangeArrowheads="1"/>
            </p:cNvSpPr>
            <p:nvPr/>
          </p:nvSpPr>
          <p:spPr bwMode="auto">
            <a:xfrm>
              <a:off x="1680" y="2640"/>
              <a:ext cx="2180" cy="1071"/>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algn="ctr" eaLnBrk="1" hangingPunct="1">
                <a:defRPr/>
              </a:pPr>
              <a:r>
                <a:rPr lang="en-US" sz="4400" b="1">
                  <a:solidFill>
                    <a:schemeClr val="tx2"/>
                  </a:solidFill>
                </a:rPr>
                <a:t>Millennium </a:t>
              </a:r>
              <a:br>
                <a:rPr lang="en-US" sz="4400" b="1">
                  <a:solidFill>
                    <a:schemeClr val="tx2"/>
                  </a:solidFill>
                </a:rPr>
              </a:br>
              <a:r>
                <a:rPr lang="en-US" sz="3600" b="1">
                  <a:solidFill>
                    <a:schemeClr val="tx2"/>
                  </a:solidFill>
                </a:rPr>
                <a:t>(Rev. 20)</a:t>
              </a:r>
              <a:endParaRPr lang="en-US" sz="4400" b="1">
                <a:solidFill>
                  <a:schemeClr val="tx2"/>
                </a:solidFill>
              </a:endParaRPr>
            </a:p>
          </p:txBody>
        </p:sp>
      </p:grpSp>
      <p:sp>
        <p:nvSpPr>
          <p:cNvPr id="211974" name="Text Box 12"/>
          <p:cNvSpPr txBox="1">
            <a:spLocks noChangeArrowheads="1"/>
          </p:cNvSpPr>
          <p:nvPr/>
        </p:nvSpPr>
        <p:spPr bwMode="auto">
          <a:xfrm>
            <a:off x="8353425" y="7620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cs typeface="Arial" charset="0"/>
              </a:rPr>
              <a:t>191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2" name="Rectangle 11"/>
          <p:cNvSpPr/>
          <p:nvPr/>
        </p:nvSpPr>
        <p:spPr bwMode="auto">
          <a:xfrm>
            <a:off x="0" y="0"/>
            <a:ext cx="9144000" cy="6858000"/>
          </a:xfrm>
          <a:prstGeom prst="rect">
            <a:avLst/>
          </a:prstGeom>
          <a:gradFill flip="none" rotWithShape="1">
            <a:gsLst>
              <a:gs pos="0">
                <a:schemeClr val="accent6"/>
              </a:gs>
              <a:gs pos="100000">
                <a:srgbClr val="FFFFFF"/>
              </a:gs>
            </a:gsLst>
            <a:path path="circle">
              <a:fillToRect l="100000" t="100000"/>
            </a:path>
            <a:tileRect r="-100000" b="-100000"/>
          </a:gradFill>
          <a:ln w="9525" cap="flat" cmpd="sng" algn="ctr">
            <a:solidFill>
              <a:schemeClr val="tx1"/>
            </a:solidFill>
            <a:prstDash val="solid"/>
            <a:round/>
            <a:headEnd type="none" w="med" len="med"/>
            <a:tailEnd type="stealth" w="lg" len="lg"/>
          </a:ln>
          <a:effectLst>
            <a:glow rad="101600">
              <a:schemeClr val="accent6">
                <a:alpha val="75000"/>
              </a:schemeClr>
            </a:glow>
          </a:effectLst>
        </p:spPr>
        <p:txBody>
          <a:bodyPr lIns="90000" tIns="46800" rIns="90000" bIns="46800">
            <a:spAutoFit/>
          </a:bodyPr>
          <a:lstStyle/>
          <a:p>
            <a:pPr>
              <a:defRPr/>
            </a:pPr>
            <a:endParaRPr lang="en-US">
              <a:solidFill>
                <a:srgbClr val="000000"/>
              </a:solidFill>
              <a:latin typeface="Comic Sans MS" pitchFamily="-111" charset="0"/>
              <a:ea typeface="ヒラギノ角ゴ Pro W3"/>
              <a:cs typeface="ヒラギノ角ゴ Pro W3"/>
            </a:endParaRPr>
          </a:p>
        </p:txBody>
      </p:sp>
      <p:sp>
        <p:nvSpPr>
          <p:cNvPr id="214021" name="Rectangle 10"/>
          <p:cNvSpPr>
            <a:spLocks noGrp="1" noChangeArrowheads="1"/>
          </p:cNvSpPr>
          <p:nvPr>
            <p:ph type="title"/>
          </p:nvPr>
        </p:nvSpPr>
        <p:spPr>
          <a:xfrm>
            <a:off x="76200" y="152400"/>
            <a:ext cx="3048000" cy="3124200"/>
          </a:xfrm>
        </p:spPr>
        <p:txBody>
          <a:bodyPr/>
          <a:lstStyle/>
          <a:p>
            <a:r>
              <a:rPr lang="en-US" sz="4000" b="1">
                <a:solidFill>
                  <a:srgbClr val="FF0000"/>
                </a:solidFill>
                <a:latin typeface="Arial" charset="0"/>
                <a:ea typeface="ＭＳ Ｐゴシック" charset="0"/>
                <a:cs typeface="ＭＳ Ｐゴシック" charset="0"/>
              </a:rPr>
              <a:t>Differences Between the Millennium and Heaven</a:t>
            </a:r>
          </a:p>
        </p:txBody>
      </p:sp>
      <p:graphicFrame>
        <p:nvGraphicFramePr>
          <p:cNvPr id="9" name="Table 8"/>
          <p:cNvGraphicFramePr>
            <a:graphicFrameLocks noGrp="1"/>
          </p:cNvGraphicFramePr>
          <p:nvPr/>
        </p:nvGraphicFramePr>
        <p:xfrm>
          <a:off x="3200400" y="0"/>
          <a:ext cx="5943600" cy="6843714"/>
        </p:xfrm>
        <a:graphic>
          <a:graphicData uri="http://schemas.openxmlformats.org/drawingml/2006/table">
            <a:tbl>
              <a:tblPr/>
              <a:tblGrid>
                <a:gridCol w="1499825">
                  <a:extLst>
                    <a:ext uri="{9D8B030D-6E8A-4147-A177-3AD203B41FA5}">
                      <a16:colId xmlns:a16="http://schemas.microsoft.com/office/drawing/2014/main" val="20000"/>
                    </a:ext>
                  </a:extLst>
                </a:gridCol>
                <a:gridCol w="2386375">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38732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Millennium</a:t>
                      </a: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Heaven</a:t>
                      </a: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730721">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Duration</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1000 years </a:t>
                      </a:r>
                      <a:b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(Rev. 20:1-6)</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Eternal </a:t>
                      </a:r>
                      <a:b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(Rev. 22:5)</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79240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Death</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Possible </a:t>
                      </a:r>
                      <a:b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(Isa. 65:20)</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Impossible</a:t>
                      </a:r>
                      <a:b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(Rev. 21:4)</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231207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Longevity   of Life</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altLang="ja-JP" sz="2000" b="1" i="0" u="none" strike="noStrike" cap="none" normalizeH="0" baseline="0" dirty="0">
                          <a:ln>
                            <a:noFill/>
                          </a:ln>
                          <a:solidFill>
                            <a:srgbClr val="000000"/>
                          </a:solidFill>
                          <a:effectLst/>
                          <a:latin typeface="Arial" charset="0"/>
                          <a:ea typeface="ＭＳ Ｐゴシック" charset="0"/>
                          <a:cs typeface="Times New Roman" charset="0"/>
                        </a:rPr>
                        <a:t>"Never again will there be an infant who lives a few days.  He who dies at a hundred will be thought a mere youth" (Isa. 65:20)</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No aging (Rev. 21:4 implied)</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79240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Sin Nature</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Active (Rev. 20:7-9)</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Abolished (Rev. 21:27)</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828799">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Inhabitants</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Initially Christian, but later includes unbelievers––no living with angels? (Matt. 25:34; </a:t>
                      </a:r>
                      <a:br>
                        <a:rPr kumimoji="0" lang="en-US" sz="2000" b="1" i="0" u="none" strike="noStrike" cap="none" normalizeH="0" baseline="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a:ln>
                            <a:noFill/>
                          </a:ln>
                          <a:solidFill>
                            <a:srgbClr val="000000"/>
                          </a:solidFill>
                          <a:effectLst/>
                          <a:latin typeface="Arial" charset="0"/>
                          <a:ea typeface="ＭＳ Ｐゴシック" charset="0"/>
                          <a:cs typeface="Times New Roman" charset="0"/>
                        </a:rPr>
                        <a:t>Rev. 20:7-9)</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Saints and angels alone (Rev. 21:27)</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214043" name="Text Box 7"/>
          <p:cNvSpPr txBox="1">
            <a:spLocks noChangeArrowheads="1"/>
          </p:cNvSpPr>
          <p:nvPr/>
        </p:nvSpPr>
        <p:spPr bwMode="auto">
          <a:xfrm>
            <a:off x="8475663" y="-20638"/>
            <a:ext cx="611187"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191</a:t>
            </a:r>
          </a:p>
        </p:txBody>
      </p:sp>
      <p:sp>
        <p:nvSpPr>
          <p:cNvPr id="11" name="Rectangle 2"/>
          <p:cNvSpPr txBox="1">
            <a:spLocks noChangeArrowheads="1"/>
          </p:cNvSpPr>
          <p:nvPr/>
        </p:nvSpPr>
        <p:spPr bwMode="auto">
          <a:xfrm>
            <a:off x="0" y="3509963"/>
            <a:ext cx="3132138" cy="3500437"/>
          </a:xfrm>
          <a:prstGeom prst="rect">
            <a:avLst/>
          </a:prstGeom>
          <a:noFill/>
          <a:ln w="9525">
            <a:noFill/>
            <a:miter lim="800000"/>
            <a:headEnd/>
            <a:tailEnd/>
          </a:ln>
          <a:effectLst>
            <a:outerShdw blurRad="63500" dist="35921" dir="2700000" algn="ctr" rotWithShape="0">
              <a:schemeClr val="accent1">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ts val="4175"/>
              </a:lnSpc>
              <a:defRPr/>
            </a:pPr>
            <a:r>
              <a:rPr lang="en-US" sz="4000" b="1" dirty="0">
                <a:solidFill>
                  <a:srgbClr val="000000"/>
                </a:solidFill>
                <a:latin typeface="Arial" charset="0"/>
                <a:cs typeface="Arial" charset="0"/>
              </a:rPr>
              <a:t>Millennium</a:t>
            </a:r>
            <a:br>
              <a:rPr lang="en-US" sz="4000" b="1" dirty="0">
                <a:solidFill>
                  <a:srgbClr val="000000"/>
                </a:solidFill>
                <a:latin typeface="Arial" charset="0"/>
                <a:cs typeface="Arial" charset="0"/>
              </a:rPr>
            </a:br>
            <a:r>
              <a:rPr lang="en-US" sz="4000" b="1" dirty="0">
                <a:solidFill>
                  <a:srgbClr val="000000"/>
                </a:solidFill>
                <a:latin typeface="Arial" charset="0"/>
                <a:cs typeface="Arial" charset="0"/>
              </a:rPr>
              <a:t>(Rev. 20) </a:t>
            </a:r>
            <a:br>
              <a:rPr lang="en-US" sz="4000" b="1" dirty="0">
                <a:solidFill>
                  <a:srgbClr val="000000"/>
                </a:solidFill>
                <a:latin typeface="Arial" charset="0"/>
                <a:cs typeface="Arial" charset="0"/>
              </a:rPr>
            </a:br>
            <a:r>
              <a:rPr lang="en-US" sz="4000" b="1" dirty="0">
                <a:solidFill>
                  <a:srgbClr val="000000"/>
                </a:solidFill>
                <a:latin typeface="Arial" charset="0"/>
                <a:cs typeface="Arial" charset="0"/>
              </a:rPr>
              <a:t>vs. </a:t>
            </a:r>
            <a:br>
              <a:rPr lang="en-US" sz="4000" b="1" dirty="0">
                <a:solidFill>
                  <a:srgbClr val="000000"/>
                </a:solidFill>
                <a:latin typeface="Arial" charset="0"/>
                <a:cs typeface="Arial" charset="0"/>
              </a:rPr>
            </a:br>
            <a:r>
              <a:rPr lang="en-US" sz="4000" b="1" dirty="0">
                <a:solidFill>
                  <a:srgbClr val="000000"/>
                </a:solidFill>
                <a:latin typeface="Arial" charset="0"/>
                <a:cs typeface="Arial" charset="0"/>
              </a:rPr>
              <a:t>Heaven </a:t>
            </a:r>
            <a:br>
              <a:rPr lang="en-US" sz="4000" b="1" dirty="0">
                <a:solidFill>
                  <a:srgbClr val="000000"/>
                </a:solidFill>
                <a:latin typeface="Arial" charset="0"/>
                <a:cs typeface="Arial" charset="0"/>
              </a:rPr>
            </a:br>
            <a:r>
              <a:rPr lang="en-US" sz="4000" b="1" dirty="0">
                <a:solidFill>
                  <a:srgbClr val="000000"/>
                </a:solidFill>
                <a:latin typeface="Arial" charset="0"/>
                <a:cs typeface="Arial" charset="0"/>
              </a:rPr>
              <a:t>(Rev. 21-22)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2" name="Rectangle 11"/>
          <p:cNvSpPr/>
          <p:nvPr/>
        </p:nvSpPr>
        <p:spPr bwMode="auto">
          <a:xfrm>
            <a:off x="0" y="0"/>
            <a:ext cx="9144000" cy="6858000"/>
          </a:xfrm>
          <a:prstGeom prst="rect">
            <a:avLst/>
          </a:prstGeom>
          <a:gradFill flip="none" rotWithShape="1">
            <a:gsLst>
              <a:gs pos="0">
                <a:schemeClr val="accent6"/>
              </a:gs>
              <a:gs pos="100000">
                <a:srgbClr val="FFFFFF"/>
              </a:gs>
            </a:gsLst>
            <a:path path="circle">
              <a:fillToRect l="100000" t="100000"/>
            </a:path>
            <a:tileRect r="-100000" b="-100000"/>
          </a:gradFill>
          <a:ln w="9525" cap="flat" cmpd="sng" algn="ctr">
            <a:solidFill>
              <a:schemeClr val="tx1"/>
            </a:solidFill>
            <a:prstDash val="solid"/>
            <a:round/>
            <a:headEnd type="none" w="med" len="med"/>
            <a:tailEnd type="stealth" w="lg" len="lg"/>
          </a:ln>
          <a:effectLst>
            <a:glow rad="101600">
              <a:schemeClr val="accent6">
                <a:alpha val="75000"/>
              </a:schemeClr>
            </a:glow>
          </a:effectLst>
        </p:spPr>
        <p:txBody>
          <a:bodyPr lIns="90000" tIns="46800" rIns="90000" bIns="46800">
            <a:spAutoFit/>
          </a:bodyPr>
          <a:lstStyle/>
          <a:p>
            <a:pPr>
              <a:defRPr/>
            </a:pPr>
            <a:endParaRPr lang="en-US">
              <a:solidFill>
                <a:srgbClr val="000000"/>
              </a:solidFill>
              <a:latin typeface="Comic Sans MS" pitchFamily="-111" charset="0"/>
              <a:ea typeface="ヒラギノ角ゴ Pro W3"/>
              <a:cs typeface="ヒラギノ角ゴ Pro W3"/>
            </a:endParaRPr>
          </a:p>
        </p:txBody>
      </p:sp>
      <p:sp>
        <p:nvSpPr>
          <p:cNvPr id="216069" name="Rectangle 10"/>
          <p:cNvSpPr>
            <a:spLocks noGrp="1" noChangeArrowheads="1"/>
          </p:cNvSpPr>
          <p:nvPr>
            <p:ph type="title"/>
          </p:nvPr>
        </p:nvSpPr>
        <p:spPr>
          <a:xfrm>
            <a:off x="76200" y="152400"/>
            <a:ext cx="3048000" cy="3124200"/>
          </a:xfrm>
        </p:spPr>
        <p:txBody>
          <a:bodyPr/>
          <a:lstStyle/>
          <a:p>
            <a:r>
              <a:rPr lang="en-US" sz="4000" b="1">
                <a:solidFill>
                  <a:srgbClr val="FF0000"/>
                </a:solidFill>
                <a:latin typeface="Arial" charset="0"/>
                <a:ea typeface="ＭＳ Ｐゴシック" charset="0"/>
                <a:cs typeface="ＭＳ Ｐゴシック" charset="0"/>
              </a:rPr>
              <a:t>Differences Between the Millennium and Heaven</a:t>
            </a:r>
          </a:p>
        </p:txBody>
      </p:sp>
      <p:graphicFrame>
        <p:nvGraphicFramePr>
          <p:cNvPr id="9" name="Table 8"/>
          <p:cNvGraphicFramePr>
            <a:graphicFrameLocks noGrp="1"/>
          </p:cNvGraphicFramePr>
          <p:nvPr/>
        </p:nvGraphicFramePr>
        <p:xfrm>
          <a:off x="3200400" y="0"/>
          <a:ext cx="5943600" cy="6732589"/>
        </p:xfrm>
        <a:graphic>
          <a:graphicData uri="http://schemas.openxmlformats.org/drawingml/2006/table">
            <a:tbl>
              <a:tblPr/>
              <a:tblGrid>
                <a:gridCol w="1488970">
                  <a:extLst>
                    <a:ext uri="{9D8B030D-6E8A-4147-A177-3AD203B41FA5}">
                      <a16:colId xmlns:a16="http://schemas.microsoft.com/office/drawing/2014/main" val="20000"/>
                    </a:ext>
                  </a:extLst>
                </a:gridCol>
                <a:gridCol w="2279555">
                  <a:extLst>
                    <a:ext uri="{9D8B030D-6E8A-4147-A177-3AD203B41FA5}">
                      <a16:colId xmlns:a16="http://schemas.microsoft.com/office/drawing/2014/main" val="20001"/>
                    </a:ext>
                  </a:extLst>
                </a:gridCol>
                <a:gridCol w="2175075">
                  <a:extLst>
                    <a:ext uri="{9D8B030D-6E8A-4147-A177-3AD203B41FA5}">
                      <a16:colId xmlns:a16="http://schemas.microsoft.com/office/drawing/2014/main" val="20002"/>
                    </a:ext>
                  </a:extLst>
                </a:gridCol>
              </a:tblGrid>
              <a:tr h="387324">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Millennium</a:t>
                      </a: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Heaven</a:t>
                      </a: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62082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Bodies</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Mortal and immortal living together (Isa. 65:20; 1 Cor. 15:42-44)</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Only immortal (glorified)</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 Cor. 15:42-44)</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1"/>
                  </a:ext>
                </a:extLst>
              </a:tr>
              <a:tr h="1715063">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Satan</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Bound, but then released after 1000 years (Rev. 20:3, 7)</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In lake of burning sulfur, never to be released again (Rev. 20:10)</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2"/>
                  </a:ext>
                </a:extLst>
              </a:tr>
              <a:tr h="1052919">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Political &amp;</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Religious Centre</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Jerusalem </a:t>
                      </a:r>
                      <a:br>
                        <a:rPr kumimoji="0" lang="en-US" sz="2000" b="1" i="0" u="none" strike="noStrike" cap="none" normalizeH="0" baseline="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a:ln>
                            <a:noFill/>
                          </a:ln>
                          <a:solidFill>
                            <a:srgbClr val="000000"/>
                          </a:solidFill>
                          <a:effectLst/>
                          <a:latin typeface="Arial" charset="0"/>
                          <a:ea typeface="ＭＳ Ｐゴシック" charset="0"/>
                          <a:cs typeface="Times New Roman" charset="0"/>
                        </a:rPr>
                        <a:t>(Isa. 2:2-3; Micah 4:1-2, 7)</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New Jerusalem </a:t>
                      </a:r>
                      <a:br>
                        <a:rPr kumimoji="0" lang="en-US" sz="2000" b="1" i="0" u="none" strike="noStrike" cap="none" normalizeH="0" baseline="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a:ln>
                            <a:noFill/>
                          </a:ln>
                          <a:solidFill>
                            <a:srgbClr val="000000"/>
                          </a:solidFill>
                          <a:effectLst/>
                          <a:latin typeface="Arial" charset="0"/>
                          <a:ea typeface="ＭＳ Ｐゴシック" charset="0"/>
                          <a:cs typeface="Times New Roman" charset="0"/>
                        </a:rPr>
                        <a:t>(Rev. 21)</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3"/>
                  </a:ext>
                </a:extLst>
              </a:tr>
              <a:tr h="1042063">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Place</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Earth (Rev. 5:10)</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New heavens and new earth (Rev. 21:1)</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4"/>
                  </a:ext>
                </a:extLst>
              </a:tr>
              <a:tr h="91440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Key </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Passages</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Psalm 72; Isaiah 2; 11; 65</a:t>
                      </a:r>
                      <a:r>
                        <a:rPr kumimoji="0" lang="en-US" sz="11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66; Revelation 20:1-6</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Revelation 21</a:t>
                      </a:r>
                      <a:r>
                        <a:rPr kumimoji="0" lang="en-US" sz="11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22</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216092" name="Text Box 7"/>
          <p:cNvSpPr txBox="1">
            <a:spLocks noChangeArrowheads="1"/>
          </p:cNvSpPr>
          <p:nvPr/>
        </p:nvSpPr>
        <p:spPr bwMode="auto">
          <a:xfrm>
            <a:off x="8475663" y="-20638"/>
            <a:ext cx="611187"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191</a:t>
            </a:r>
          </a:p>
        </p:txBody>
      </p:sp>
      <p:sp>
        <p:nvSpPr>
          <p:cNvPr id="11" name="Rectangle 2"/>
          <p:cNvSpPr txBox="1">
            <a:spLocks noChangeArrowheads="1"/>
          </p:cNvSpPr>
          <p:nvPr/>
        </p:nvSpPr>
        <p:spPr bwMode="auto">
          <a:xfrm>
            <a:off x="0" y="3509963"/>
            <a:ext cx="3132138" cy="3500437"/>
          </a:xfrm>
          <a:prstGeom prst="rect">
            <a:avLst/>
          </a:prstGeom>
          <a:noFill/>
          <a:ln w="9525">
            <a:noFill/>
            <a:miter lim="800000"/>
            <a:headEnd/>
            <a:tailEnd/>
          </a:ln>
          <a:effectLst>
            <a:outerShdw blurRad="63500" dist="35921" dir="2700000" algn="ctr" rotWithShape="0">
              <a:schemeClr val="accent1">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ts val="4175"/>
              </a:lnSpc>
              <a:defRPr/>
            </a:pPr>
            <a:r>
              <a:rPr lang="en-US" sz="4000" b="1" dirty="0">
                <a:solidFill>
                  <a:srgbClr val="000000"/>
                </a:solidFill>
                <a:latin typeface="Arial" charset="0"/>
                <a:cs typeface="Arial" charset="0"/>
              </a:rPr>
              <a:t>Millennium</a:t>
            </a:r>
            <a:br>
              <a:rPr lang="en-US" sz="4000" b="1" dirty="0">
                <a:solidFill>
                  <a:srgbClr val="000000"/>
                </a:solidFill>
                <a:latin typeface="Arial" charset="0"/>
                <a:cs typeface="Arial" charset="0"/>
              </a:rPr>
            </a:br>
            <a:r>
              <a:rPr lang="en-US" sz="4000" b="1" dirty="0">
                <a:solidFill>
                  <a:srgbClr val="000000"/>
                </a:solidFill>
                <a:latin typeface="Arial" charset="0"/>
                <a:cs typeface="Arial" charset="0"/>
              </a:rPr>
              <a:t>(Rev. 20) </a:t>
            </a:r>
            <a:br>
              <a:rPr lang="en-US" sz="4000" b="1" dirty="0">
                <a:solidFill>
                  <a:srgbClr val="000000"/>
                </a:solidFill>
                <a:latin typeface="Arial" charset="0"/>
                <a:cs typeface="Arial" charset="0"/>
              </a:rPr>
            </a:br>
            <a:r>
              <a:rPr lang="en-US" sz="4000" b="1" dirty="0">
                <a:solidFill>
                  <a:srgbClr val="000000"/>
                </a:solidFill>
                <a:latin typeface="Arial" charset="0"/>
                <a:cs typeface="Arial" charset="0"/>
              </a:rPr>
              <a:t>vs. </a:t>
            </a:r>
            <a:br>
              <a:rPr lang="en-US" sz="4000" b="1" dirty="0">
                <a:solidFill>
                  <a:srgbClr val="000000"/>
                </a:solidFill>
                <a:latin typeface="Arial" charset="0"/>
                <a:cs typeface="Arial" charset="0"/>
              </a:rPr>
            </a:br>
            <a:r>
              <a:rPr lang="en-US" sz="4000" b="1" dirty="0">
                <a:solidFill>
                  <a:srgbClr val="000000"/>
                </a:solidFill>
                <a:latin typeface="Arial" charset="0"/>
                <a:cs typeface="Arial" charset="0"/>
              </a:rPr>
              <a:t>Heaven </a:t>
            </a:r>
            <a:br>
              <a:rPr lang="en-US" sz="4000" b="1" dirty="0">
                <a:solidFill>
                  <a:srgbClr val="000000"/>
                </a:solidFill>
                <a:latin typeface="Arial" charset="0"/>
                <a:cs typeface="Arial" charset="0"/>
              </a:rPr>
            </a:br>
            <a:r>
              <a:rPr lang="en-US" sz="4000" b="1" dirty="0">
                <a:solidFill>
                  <a:srgbClr val="000000"/>
                </a:solidFill>
                <a:latin typeface="Arial" charset="0"/>
                <a:cs typeface="Arial" charset="0"/>
              </a:rPr>
              <a:t>(Rev. 21-22)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1026" descr="Thron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819150"/>
            <a:ext cx="9253538" cy="13150850"/>
          </a:xfrm>
        </p:spPr>
      </p:pic>
      <p:sp>
        <p:nvSpPr>
          <p:cNvPr id="218114" name="Rectangle 1027"/>
          <p:cNvSpPr>
            <a:spLocks noGrp="1" noChangeArrowheads="1"/>
          </p:cNvSpPr>
          <p:nvPr>
            <p:ph type="title"/>
          </p:nvPr>
        </p:nvSpPr>
        <p:spPr>
          <a:xfrm>
            <a:off x="468313" y="5715000"/>
            <a:ext cx="8243887" cy="1225550"/>
          </a:xfrm>
        </p:spPr>
        <p:txBody>
          <a:bodyPr/>
          <a:lstStyle/>
          <a:p>
            <a:pPr eaLnBrk="1" hangingPunct="1"/>
            <a:r>
              <a:rPr lang="en-US" sz="3600">
                <a:solidFill>
                  <a:schemeClr val="bg1"/>
                </a:solidFill>
                <a:latin typeface="Arial" charset="0"/>
                <a:ea typeface="ＭＳ Ｐゴシック" charset="0"/>
                <a:cs typeface="ＭＳ Ｐゴシック" charset="0"/>
              </a:rPr>
              <a:t>We already saw one glimpse of the throne of God (Rev. 4-5)</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The Last Beginning</a:t>
            </a:r>
          </a:p>
        </p:txBody>
      </p:sp>
      <p:sp>
        <p:nvSpPr>
          <p:cNvPr id="220162"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220163" name="Picture 4" descr="the last beginn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845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ctrTitle"/>
          </p:nvPr>
        </p:nvSpPr>
        <p:spPr>
          <a:effectLst>
            <a:outerShdw blurRad="50800" dist="25399" dir="16200000" algn="ctr" rotWithShape="0">
              <a:srgbClr val="FFFFFF">
                <a:alpha val="75000"/>
              </a:srgbClr>
            </a:outerShdw>
          </a:effectLst>
        </p:spPr>
        <p:txBody>
          <a:bodyPr/>
          <a:lstStyle/>
          <a:p>
            <a:pPr eaLnBrk="1" hangingPunct="1">
              <a:defRPr/>
            </a:pPr>
            <a:r>
              <a:rPr lang="en-US" b="1">
                <a:latin typeface="Tahoma" charset="0"/>
                <a:ea typeface="ＭＳ Ｐゴシック" charset="0"/>
                <a:cs typeface="ＭＳ Ｐゴシック" charset="0"/>
              </a:rPr>
              <a:t>New Heaven </a:t>
            </a:r>
            <a:br>
              <a:rPr lang="en-US" b="1">
                <a:latin typeface="Tahoma" charset="0"/>
                <a:ea typeface="ＭＳ Ｐゴシック" charset="0"/>
                <a:cs typeface="ＭＳ Ｐゴシック" charset="0"/>
              </a:rPr>
            </a:br>
            <a:r>
              <a:rPr lang="en-US" b="1">
                <a:latin typeface="Tahoma" charset="0"/>
                <a:ea typeface="ＭＳ Ｐゴシック" charset="0"/>
                <a:cs typeface="ＭＳ Ｐゴシック" charset="0"/>
              </a:rPr>
              <a:t>&amp; New Earth</a:t>
            </a:r>
            <a:endParaRPr lang="en-US">
              <a:latin typeface="Tahoma" charset="0"/>
              <a:ea typeface="ＭＳ Ｐゴシック" charset="0"/>
              <a:cs typeface="ＭＳ Ｐゴシック" charset="0"/>
            </a:endParaRPr>
          </a:p>
        </p:txBody>
      </p:sp>
      <p:sp>
        <p:nvSpPr>
          <p:cNvPr id="222210" name="Text Box 4"/>
          <p:cNvSpPr txBox="1">
            <a:spLocks noChangeArrowheads="1"/>
          </p:cNvSpPr>
          <p:nvPr/>
        </p:nvSpPr>
        <p:spPr bwMode="auto">
          <a:xfrm>
            <a:off x="82296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176</a:t>
            </a:r>
          </a:p>
        </p:txBody>
      </p:sp>
      <p:sp>
        <p:nvSpPr>
          <p:cNvPr id="30725" name="Rectangle 5"/>
          <p:cNvSpPr>
            <a:spLocks noChangeArrowheads="1"/>
          </p:cNvSpPr>
          <p:nvPr/>
        </p:nvSpPr>
        <p:spPr bwMode="auto">
          <a:xfrm>
            <a:off x="2590800" y="3886200"/>
            <a:ext cx="68580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20000"/>
              </a:spcBef>
              <a:buClr>
                <a:srgbClr val="800040"/>
              </a:buClr>
              <a:buFont typeface="Wingdings" charset="0"/>
              <a:buNone/>
            </a:pPr>
            <a:r>
              <a:rPr lang="en-US" sz="2800" b="1" i="1">
                <a:latin typeface="Tahoma" charset="0"/>
              </a:rPr>
              <a:t>The Consummation of All Things</a:t>
            </a:r>
          </a:p>
          <a:p>
            <a:pPr eaLnBrk="1" hangingPunct="1">
              <a:spcBef>
                <a:spcPct val="20000"/>
              </a:spcBef>
              <a:buClr>
                <a:srgbClr val="800040"/>
              </a:buClr>
              <a:buFont typeface="Wingdings" charset="0"/>
              <a:buNone/>
            </a:pPr>
            <a:r>
              <a:rPr lang="en-US" sz="2800" b="1" i="1">
                <a:latin typeface="Tahoma" charset="0"/>
              </a:rPr>
              <a:t>How are these </a:t>
            </a:r>
            <a:r>
              <a:rPr lang="en-US" altLang="ja-JP" sz="2800" b="1" i="1">
                <a:latin typeface="Tahoma" charset="0"/>
              </a:rPr>
              <a:t>"New"?</a:t>
            </a:r>
          </a:p>
          <a:p>
            <a:pPr eaLnBrk="1" hangingPunct="1">
              <a:spcBef>
                <a:spcPct val="20000"/>
              </a:spcBef>
              <a:buClr>
                <a:srgbClr val="800040"/>
              </a:buClr>
              <a:buFont typeface="Wingdings" charset="0"/>
              <a:buChar char=""/>
            </a:pPr>
            <a:r>
              <a:rPr lang="en-US" sz="2800" b="1" i="1">
                <a:latin typeface="Tahoma" charset="0"/>
              </a:rPr>
              <a:t>Annihilation</a:t>
            </a:r>
          </a:p>
          <a:p>
            <a:pPr eaLnBrk="1" hangingPunct="1">
              <a:spcBef>
                <a:spcPct val="20000"/>
              </a:spcBef>
              <a:buClr>
                <a:srgbClr val="800040"/>
              </a:buClr>
              <a:buFont typeface="Wingdings" charset="0"/>
              <a:buChar char=""/>
            </a:pPr>
            <a:r>
              <a:rPr lang="en-US" sz="2800" b="1" i="1">
                <a:latin typeface="Tahoma" charset="0"/>
              </a:rPr>
              <a:t>Renewal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05154" name="Rectangle 2"/>
          <p:cNvSpPr>
            <a:spLocks noGrp="1" noChangeArrowheads="1"/>
          </p:cNvSpPr>
          <p:nvPr>
            <p:ph type="ctrTitle"/>
          </p:nvPr>
        </p:nvSpPr>
        <p:spPr>
          <a:xfrm>
            <a:off x="1066800" y="3581400"/>
            <a:ext cx="6858000" cy="1828800"/>
          </a:xfrm>
        </p:spPr>
        <p:txBody>
          <a:bodyPr/>
          <a:lstStyle/>
          <a:p>
            <a:pPr algn="l"/>
            <a:r>
              <a:rPr lang="en-US" sz="6000" b="1" dirty="0">
                <a:solidFill>
                  <a:schemeClr val="bg1"/>
                </a:solidFill>
                <a:effectLst>
                  <a:glow rad="190500">
                    <a:schemeClr val="tx1"/>
                  </a:glow>
                </a:effectLst>
              </a:rPr>
              <a:t>Explore!</a:t>
            </a:r>
            <a:endParaRPr lang="en-US" dirty="0">
              <a:solidFill>
                <a:schemeClr val="bg1"/>
              </a:solidFill>
              <a:effectLst>
                <a:glow rad="190500">
                  <a:schemeClr val="tx1"/>
                </a:glow>
              </a:effectLst>
            </a:endParaRPr>
          </a:p>
        </p:txBody>
      </p:sp>
      <p:pic>
        <p:nvPicPr>
          <p:cNvPr id="305158" name="Picture 6" descr="M51aGradi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22863" y="0"/>
            <a:ext cx="4021137" cy="4038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05797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305158"/>
                                        </p:tgtEl>
                                        <p:attrNameLst>
                                          <p:attrName>style.visibility</p:attrName>
                                        </p:attrNameLst>
                                      </p:cBhvr>
                                      <p:to>
                                        <p:strVal val="visible"/>
                                      </p:to>
                                    </p:set>
                                    <p:animEffect transition="in" filter="dissolve">
                                      <p:cBhvr>
                                        <p:cTn id="7" dur="2000"/>
                                        <p:tgtEl>
                                          <p:spTgt spid="305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42" name="Picture 3" descr="rev 21 newearth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05913"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43" name="Rectangle 3"/>
          <p:cNvSpPr>
            <a:spLocks noGrp="1" noChangeArrowheads="1"/>
          </p:cNvSpPr>
          <p:nvPr>
            <p:ph type="ctrTitle"/>
          </p:nvPr>
        </p:nvSpPr>
        <p:spPr>
          <a:xfrm>
            <a:off x="5791316" y="287338"/>
            <a:ext cx="3352685" cy="6310312"/>
          </a:xfrm>
        </p:spPr>
        <p:txBody>
          <a:bodyPr/>
          <a:lstStyle/>
          <a:p>
            <a:r>
              <a:rPr lang="en-US" sz="3200" b="1" dirty="0">
                <a:effectLst>
                  <a:glow rad="228600">
                    <a:schemeClr val="tx1"/>
                  </a:glow>
                </a:effectLst>
                <a:latin typeface="Arial" charset="0"/>
                <a:ea typeface="ＭＳ Ｐゴシック" charset="0"/>
              </a:rPr>
              <a:t>"Then I saw a new heaven and a new earth, for the old heaven and the old earth had disappeared" </a:t>
            </a:r>
            <a:br>
              <a:rPr lang="en-US" sz="3200" b="1" dirty="0">
                <a:effectLst>
                  <a:glow rad="228600">
                    <a:schemeClr val="tx1"/>
                  </a:glow>
                </a:effectLst>
                <a:latin typeface="Arial" charset="0"/>
                <a:ea typeface="ＭＳ Ｐゴシック" charset="0"/>
              </a:rPr>
            </a:br>
            <a:r>
              <a:rPr lang="en-US" sz="3200" b="1" dirty="0">
                <a:effectLst>
                  <a:glow rad="228600">
                    <a:schemeClr val="tx1"/>
                  </a:glow>
                </a:effectLst>
                <a:latin typeface="Arial" charset="0"/>
                <a:ea typeface="ＭＳ Ｐゴシック" charset="0"/>
              </a:rPr>
              <a:t>(Rev 21:1a </a:t>
            </a:r>
            <a:r>
              <a:rPr lang="en-US" sz="2400" b="1" dirty="0">
                <a:effectLst>
                  <a:glow rad="228600">
                    <a:schemeClr val="tx1"/>
                  </a:glow>
                </a:effectLst>
                <a:latin typeface="Arial" charset="0"/>
                <a:ea typeface="ＭＳ Ｐゴシック" charset="0"/>
              </a:rPr>
              <a:t>NLT</a:t>
            </a:r>
            <a:r>
              <a:rPr lang="en-US" sz="3200" b="1" dirty="0">
                <a:effectLst>
                  <a:glow rad="228600">
                    <a:schemeClr val="tx1"/>
                  </a:glow>
                </a:effectLst>
                <a:latin typeface="Arial" charset="0"/>
                <a:ea typeface="ＭＳ Ｐゴシック" charset="0"/>
              </a:rPr>
              <a:t>).</a:t>
            </a:r>
            <a:endParaRPr lang="en-US" sz="3200" b="1" dirty="0">
              <a:solidFill>
                <a:srgbClr val="CC0000"/>
              </a:solidFill>
              <a:effectLst>
                <a:glow rad="228600">
                  <a:schemeClr val="tx1"/>
                </a:glow>
              </a:effectLst>
              <a:latin typeface="Arial" charset="0"/>
              <a:ea typeface="ＭＳ Ｐゴシック" charset="0"/>
            </a:endParaRPr>
          </a:p>
        </p:txBody>
      </p:sp>
      <p:sp>
        <p:nvSpPr>
          <p:cNvPr id="5"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449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739000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eaLnBrk="1" hangingPunct="1">
              <a:defRPr/>
            </a:pP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Isaiah v. John on the </a:t>
            </a:r>
            <a:b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b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New Heaven(s) and New Earth</a:t>
            </a:r>
            <a:endParaRPr lang="en-US" sz="3600" dirty="0"/>
          </a:p>
        </p:txBody>
      </p:sp>
      <p:sp>
        <p:nvSpPr>
          <p:cNvPr id="1219586" name="Text Box 26"/>
          <p:cNvSpPr txBox="1">
            <a:spLocks noChangeArrowheads="1"/>
          </p:cNvSpPr>
          <p:nvPr/>
        </p:nvSpPr>
        <p:spPr bwMode="auto">
          <a:xfrm>
            <a:off x="8229600" y="41275"/>
            <a:ext cx="8382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452</a:t>
            </a:r>
          </a:p>
        </p:txBody>
      </p:sp>
      <p:graphicFrame>
        <p:nvGraphicFramePr>
          <p:cNvPr id="3" name="Table 2"/>
          <p:cNvGraphicFramePr>
            <a:graphicFrameLocks noGrp="1"/>
          </p:cNvGraphicFramePr>
          <p:nvPr/>
        </p:nvGraphicFramePr>
        <p:xfrm>
          <a:off x="0" y="1364426"/>
          <a:ext cx="9144000" cy="5486400"/>
        </p:xfrm>
        <a:graphic>
          <a:graphicData uri="http://schemas.openxmlformats.org/drawingml/2006/table">
            <a:tbl>
              <a:tblPr firstRow="1" bandRow="1">
                <a:tableStyleId>{0660B408-B3CF-4A94-85FC-2B1E0A45F4A2}</a:tableStyleId>
              </a:tblPr>
              <a:tblGrid>
                <a:gridCol w="2138440">
                  <a:extLst>
                    <a:ext uri="{9D8B030D-6E8A-4147-A177-3AD203B41FA5}">
                      <a16:colId xmlns:a16="http://schemas.microsoft.com/office/drawing/2014/main" val="20000"/>
                    </a:ext>
                  </a:extLst>
                </a:gridCol>
                <a:gridCol w="3343347">
                  <a:extLst>
                    <a:ext uri="{9D8B030D-6E8A-4147-A177-3AD203B41FA5}">
                      <a16:colId xmlns:a16="http://schemas.microsoft.com/office/drawing/2014/main" val="20001"/>
                    </a:ext>
                  </a:extLst>
                </a:gridCol>
                <a:gridCol w="3662213">
                  <a:extLst>
                    <a:ext uri="{9D8B030D-6E8A-4147-A177-3AD203B41FA5}">
                      <a16:colId xmlns:a16="http://schemas.microsoft.com/office/drawing/2014/main" val="20002"/>
                    </a:ext>
                  </a:extLst>
                </a:gridCol>
              </a:tblGrid>
              <a:tr h="701026">
                <a:tc>
                  <a:txBody>
                    <a:bodyPr/>
                    <a:lstStyle/>
                    <a:p>
                      <a:endParaRPr lang="en-US" sz="2800" dirty="0">
                        <a:latin typeface="Arial"/>
                        <a:cs typeface="Arial"/>
                      </a:endParaRPr>
                    </a:p>
                  </a:txBody>
                  <a:tcPr>
                    <a:solidFill>
                      <a:srgbClr val="000000"/>
                    </a:solidFill>
                  </a:tcPr>
                </a:tc>
                <a:tc>
                  <a:txBody>
                    <a:bodyPr/>
                    <a:lstStyle/>
                    <a:p>
                      <a:pPr marL="0" marR="0" algn="ctr">
                        <a:spcBef>
                          <a:spcPts val="0"/>
                        </a:spcBef>
                        <a:spcAft>
                          <a:spcPts val="0"/>
                        </a:spcAft>
                      </a:pPr>
                      <a:r>
                        <a:rPr lang="en-US" sz="2400" b="1" dirty="0">
                          <a:solidFill>
                            <a:srgbClr val="FFFFFF"/>
                          </a:solidFill>
                          <a:effectLst/>
                          <a:latin typeface="Arial"/>
                          <a:ea typeface="Times"/>
                          <a:cs typeface="Arial"/>
                        </a:rPr>
                        <a:t>Isaiah</a:t>
                      </a:r>
                      <a:r>
                        <a:rPr lang="uk-UA" sz="2400" b="1" dirty="0">
                          <a:solidFill>
                            <a:srgbClr val="FFFFFF"/>
                          </a:solidFill>
                          <a:effectLst/>
                          <a:latin typeface="Arial"/>
                          <a:ea typeface="Times"/>
                          <a:cs typeface="Arial"/>
                        </a:rPr>
                        <a:t>'</a:t>
                      </a:r>
                      <a:r>
                        <a:rPr lang="en-US" sz="2400" b="1" dirty="0">
                          <a:solidFill>
                            <a:srgbClr val="FFFFFF"/>
                          </a:solidFill>
                          <a:effectLst/>
                          <a:latin typeface="Arial"/>
                          <a:ea typeface="Times"/>
                          <a:cs typeface="Arial"/>
                        </a:rPr>
                        <a:t>s New Heavens </a:t>
                      </a:r>
                      <a:endParaRPr lang="en-US" sz="2400" dirty="0">
                        <a:effectLst/>
                        <a:latin typeface="Arial"/>
                        <a:ea typeface="Times"/>
                        <a:cs typeface="Arial"/>
                      </a:endParaRPr>
                    </a:p>
                    <a:p>
                      <a:pPr marL="0" marR="0" algn="ctr">
                        <a:spcBef>
                          <a:spcPts val="0"/>
                        </a:spcBef>
                        <a:spcAft>
                          <a:spcPts val="0"/>
                        </a:spcAft>
                      </a:pPr>
                      <a:r>
                        <a:rPr lang="en-US" sz="2400" b="1" dirty="0">
                          <a:solidFill>
                            <a:srgbClr val="FFFFFF"/>
                          </a:solidFill>
                          <a:effectLst/>
                          <a:latin typeface="Arial"/>
                          <a:ea typeface="Times"/>
                          <a:cs typeface="Arial"/>
                        </a:rPr>
                        <a:t>and New Earth </a:t>
                      </a:r>
                      <a:endParaRPr lang="en-US" sz="2400" dirty="0">
                        <a:effectLst/>
                        <a:latin typeface="Arial"/>
                        <a:ea typeface="Times"/>
                        <a:cs typeface="Arial"/>
                      </a:endParaRPr>
                    </a:p>
                    <a:p>
                      <a:pPr marL="0" marR="0" algn="ctr">
                        <a:spcBef>
                          <a:spcPts val="0"/>
                        </a:spcBef>
                        <a:spcAft>
                          <a:spcPts val="0"/>
                        </a:spcAft>
                      </a:pPr>
                      <a:r>
                        <a:rPr lang="en-US" sz="2400" b="1" dirty="0">
                          <a:solidFill>
                            <a:srgbClr val="FFFFFF"/>
                          </a:solidFill>
                          <a:effectLst/>
                          <a:latin typeface="Arial"/>
                          <a:ea typeface="Times"/>
                          <a:cs typeface="Arial"/>
                        </a:rPr>
                        <a:t>(Isa. 65:17; 66:22)</a:t>
                      </a:r>
                      <a:endParaRPr lang="en-US" sz="2400" dirty="0">
                        <a:effectLst/>
                        <a:latin typeface="Arial"/>
                        <a:ea typeface="Times"/>
                        <a:cs typeface="Arial"/>
                      </a:endParaRPr>
                    </a:p>
                  </a:txBody>
                  <a:tcPr marL="50800" marR="50800" marT="0" marB="0">
                    <a:solidFill>
                      <a:srgbClr val="000000"/>
                    </a:solidFill>
                  </a:tcPr>
                </a:tc>
                <a:tc>
                  <a:txBody>
                    <a:bodyPr/>
                    <a:lstStyle/>
                    <a:p>
                      <a:pPr marL="0" marR="63500" algn="ctr">
                        <a:spcBef>
                          <a:spcPts val="0"/>
                        </a:spcBef>
                        <a:spcAft>
                          <a:spcPts val="0"/>
                        </a:spcAft>
                      </a:pPr>
                      <a:r>
                        <a:rPr lang="en-US" sz="2400" b="1" dirty="0">
                          <a:solidFill>
                            <a:srgbClr val="FFFFFF"/>
                          </a:solidFill>
                          <a:effectLst/>
                          <a:latin typeface="Arial"/>
                          <a:ea typeface="Times"/>
                          <a:cs typeface="Arial"/>
                        </a:rPr>
                        <a:t>John</a:t>
                      </a:r>
                      <a:r>
                        <a:rPr lang="uk-UA" sz="2400" b="1" dirty="0">
                          <a:solidFill>
                            <a:srgbClr val="FFFFFF"/>
                          </a:solidFill>
                          <a:effectLst/>
                          <a:latin typeface="Arial"/>
                          <a:ea typeface="Times"/>
                          <a:cs typeface="Arial"/>
                        </a:rPr>
                        <a:t>'</a:t>
                      </a:r>
                      <a:r>
                        <a:rPr lang="en-US" sz="2400" b="1" dirty="0">
                          <a:solidFill>
                            <a:srgbClr val="FFFFFF"/>
                          </a:solidFill>
                          <a:effectLst/>
                          <a:latin typeface="Arial"/>
                          <a:ea typeface="Times"/>
                          <a:cs typeface="Arial"/>
                        </a:rPr>
                        <a:t>s New Heaven </a:t>
                      </a:r>
                      <a:endParaRPr lang="en-US" sz="2400" dirty="0">
                        <a:effectLst/>
                        <a:latin typeface="Arial"/>
                        <a:ea typeface="Times"/>
                        <a:cs typeface="Arial"/>
                      </a:endParaRPr>
                    </a:p>
                    <a:p>
                      <a:pPr marL="0" marR="63500" algn="ctr">
                        <a:spcBef>
                          <a:spcPts val="0"/>
                        </a:spcBef>
                        <a:spcAft>
                          <a:spcPts val="0"/>
                        </a:spcAft>
                      </a:pPr>
                      <a:r>
                        <a:rPr lang="en-US" sz="2400" b="1" dirty="0">
                          <a:solidFill>
                            <a:srgbClr val="FFFFFF"/>
                          </a:solidFill>
                          <a:effectLst/>
                          <a:latin typeface="Arial"/>
                          <a:ea typeface="Times"/>
                          <a:cs typeface="Arial"/>
                        </a:rPr>
                        <a:t>and New Earth </a:t>
                      </a:r>
                      <a:endParaRPr lang="en-US" sz="2400" dirty="0">
                        <a:effectLst/>
                        <a:latin typeface="Arial"/>
                        <a:ea typeface="Times"/>
                        <a:cs typeface="Arial"/>
                      </a:endParaRPr>
                    </a:p>
                    <a:p>
                      <a:pPr marL="0" marR="63500" algn="ctr">
                        <a:spcBef>
                          <a:spcPts val="0"/>
                        </a:spcBef>
                        <a:spcAft>
                          <a:spcPts val="0"/>
                        </a:spcAft>
                      </a:pPr>
                      <a:r>
                        <a:rPr lang="en-US" sz="2400" b="1" dirty="0">
                          <a:solidFill>
                            <a:srgbClr val="FFFFFF"/>
                          </a:solidFill>
                          <a:effectLst/>
                          <a:latin typeface="Arial"/>
                          <a:ea typeface="Times"/>
                          <a:cs typeface="Arial"/>
                        </a:rPr>
                        <a:t>(Rev. 21:1)</a:t>
                      </a:r>
                      <a:endParaRPr lang="en-US" sz="2400" dirty="0">
                        <a:effectLst/>
                        <a:latin typeface="Arial"/>
                        <a:ea typeface="Times"/>
                        <a:cs typeface="Arial"/>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spcBef>
                          <a:spcPts val="0"/>
                        </a:spcBef>
                        <a:spcAft>
                          <a:spcPts val="0"/>
                        </a:spcAft>
                      </a:pPr>
                      <a:r>
                        <a:rPr lang="en-US" sz="2400" b="1" i="1" dirty="0">
                          <a:effectLst/>
                          <a:latin typeface="Arial"/>
                          <a:ea typeface="Times"/>
                          <a:cs typeface="Arial"/>
                        </a:rPr>
                        <a:t>English Term</a:t>
                      </a:r>
                      <a:endParaRPr lang="en-US" sz="2400" b="1" dirty="0">
                        <a:effectLst/>
                        <a:latin typeface="Arial"/>
                        <a:ea typeface="Times"/>
                        <a:cs typeface="Arial"/>
                      </a:endParaRPr>
                    </a:p>
                  </a:txBody>
                  <a:tcPr marL="50800" marR="50800" marT="0" marB="0"/>
                </a:tc>
                <a:tc>
                  <a:txBody>
                    <a:bodyPr/>
                    <a:lstStyle/>
                    <a:p>
                      <a:pPr marL="0" marR="0">
                        <a:spcBef>
                          <a:spcPts val="0"/>
                        </a:spcBef>
                        <a:spcAft>
                          <a:spcPts val="0"/>
                        </a:spcAft>
                      </a:pPr>
                      <a:r>
                        <a:rPr lang="en-US" sz="2400" b="1" dirty="0">
                          <a:effectLst/>
                          <a:latin typeface="Arial"/>
                          <a:ea typeface="Times"/>
                          <a:cs typeface="Arial"/>
                        </a:rPr>
                        <a:t>Plural: </a:t>
                      </a:r>
                      <a:r>
                        <a:rPr lang="ru-RU" sz="2400" b="1" dirty="0">
                          <a:effectLst/>
                          <a:latin typeface="Arial"/>
                          <a:ea typeface="Times"/>
                          <a:cs typeface="Arial"/>
                        </a:rPr>
                        <a:t>"</a:t>
                      </a:r>
                      <a:r>
                        <a:rPr lang="en-US" sz="2400" b="1" dirty="0">
                          <a:effectLst/>
                          <a:latin typeface="Arial"/>
                          <a:ea typeface="Times"/>
                          <a:cs typeface="Arial"/>
                        </a:rPr>
                        <a:t>new heavens</a:t>
                      </a:r>
                      <a:r>
                        <a:rPr lang="ru-RU" sz="2400" b="1" dirty="0">
                          <a:effectLst/>
                          <a:latin typeface="Arial"/>
                          <a:ea typeface="Times"/>
                          <a:cs typeface="Arial"/>
                        </a:rPr>
                        <a:t>"</a:t>
                      </a:r>
                      <a:r>
                        <a:rPr lang="en-US" sz="2400" b="1" dirty="0">
                          <a:effectLst/>
                          <a:latin typeface="Arial"/>
                          <a:ea typeface="Times"/>
                          <a:cs typeface="Arial"/>
                        </a:rPr>
                        <a:t> </a:t>
                      </a:r>
                    </a:p>
                  </a:txBody>
                  <a:tcPr marL="50800" marR="50800" marT="0" marB="0"/>
                </a:tc>
                <a:tc>
                  <a:txBody>
                    <a:bodyPr/>
                    <a:lstStyle/>
                    <a:p>
                      <a:pPr marL="0" marR="63500">
                        <a:spcBef>
                          <a:spcPts val="0"/>
                        </a:spcBef>
                        <a:spcAft>
                          <a:spcPts val="0"/>
                        </a:spcAft>
                      </a:pPr>
                      <a:r>
                        <a:rPr lang="en-US" sz="2400" b="1" dirty="0">
                          <a:effectLst/>
                          <a:latin typeface="Arial"/>
                          <a:ea typeface="Times"/>
                          <a:cs typeface="Arial"/>
                        </a:rPr>
                        <a:t>Singular: </a:t>
                      </a:r>
                      <a:r>
                        <a:rPr lang="ru-RU" sz="2400" b="1" dirty="0">
                          <a:effectLst/>
                          <a:latin typeface="Arial"/>
                          <a:ea typeface="Times"/>
                          <a:cs typeface="Arial"/>
                        </a:rPr>
                        <a:t>"</a:t>
                      </a:r>
                      <a:r>
                        <a:rPr lang="en-US" sz="2400" b="1" dirty="0">
                          <a:effectLst/>
                          <a:latin typeface="Arial"/>
                          <a:ea typeface="Times"/>
                          <a:cs typeface="Arial"/>
                        </a:rPr>
                        <a:t>new heaven</a:t>
                      </a:r>
                      <a:r>
                        <a:rPr lang="ru-RU" sz="2400" b="1" dirty="0">
                          <a:effectLst/>
                          <a:latin typeface="Arial"/>
                          <a:ea typeface="Times"/>
                          <a:cs typeface="Arial"/>
                        </a:rPr>
                        <a:t>"</a:t>
                      </a:r>
                      <a:endParaRPr lang="en-US" sz="2400" b="1" dirty="0">
                        <a:effectLst/>
                        <a:latin typeface="Arial"/>
                        <a:ea typeface="Times"/>
                        <a:cs typeface="Arial"/>
                      </a:endParaRPr>
                    </a:p>
                    <a:p>
                      <a:pPr marL="0" marR="63500">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1"/>
                  </a:ext>
                </a:extLst>
              </a:tr>
              <a:tr h="701026">
                <a:tc>
                  <a:txBody>
                    <a:bodyPr/>
                    <a:lstStyle/>
                    <a:p>
                      <a:pPr marL="0" marR="63500">
                        <a:spcBef>
                          <a:spcPts val="0"/>
                        </a:spcBef>
                        <a:spcAft>
                          <a:spcPts val="0"/>
                        </a:spcAft>
                      </a:pPr>
                      <a:r>
                        <a:rPr lang="en-US" sz="2400" b="1" i="1">
                          <a:effectLst/>
                          <a:latin typeface="Arial"/>
                          <a:ea typeface="Times"/>
                          <a:cs typeface="Arial"/>
                        </a:rPr>
                        <a:t>Time Period</a:t>
                      </a:r>
                      <a:endParaRPr lang="en-US" sz="2400" b="1">
                        <a:effectLst/>
                        <a:latin typeface="Arial"/>
                        <a:ea typeface="Times"/>
                        <a:cs typeface="Arial"/>
                      </a:endParaRPr>
                    </a:p>
                  </a:txBody>
                  <a:tcPr marL="50800" marR="50800" marT="0" marB="0"/>
                </a:tc>
                <a:tc>
                  <a:txBody>
                    <a:bodyPr/>
                    <a:lstStyle/>
                    <a:p>
                      <a:pPr marL="0" marR="0">
                        <a:spcBef>
                          <a:spcPts val="0"/>
                        </a:spcBef>
                        <a:spcAft>
                          <a:spcPts val="0"/>
                        </a:spcAft>
                      </a:pPr>
                      <a:r>
                        <a:rPr lang="en-US" sz="2400" b="1" dirty="0">
                          <a:effectLst/>
                          <a:latin typeface="Arial"/>
                          <a:ea typeface="Times"/>
                          <a:cs typeface="Arial"/>
                        </a:rPr>
                        <a:t>Millennium</a:t>
                      </a:r>
                    </a:p>
                  </a:txBody>
                  <a:tcPr marL="50800" marR="50800" marT="0" marB="0"/>
                </a:tc>
                <a:tc>
                  <a:txBody>
                    <a:bodyPr/>
                    <a:lstStyle/>
                    <a:p>
                      <a:pPr marL="0" marR="63500">
                        <a:spcBef>
                          <a:spcPts val="0"/>
                        </a:spcBef>
                        <a:spcAft>
                          <a:spcPts val="0"/>
                        </a:spcAft>
                      </a:pPr>
                      <a:r>
                        <a:rPr lang="en-US" sz="2400" b="1">
                          <a:effectLst/>
                          <a:latin typeface="Arial"/>
                          <a:ea typeface="Times"/>
                          <a:cs typeface="Arial"/>
                        </a:rPr>
                        <a:t>Eternal State</a:t>
                      </a:r>
                    </a:p>
                    <a:p>
                      <a:pPr marL="0" marR="63500">
                        <a:spcBef>
                          <a:spcPts val="0"/>
                        </a:spcBef>
                        <a:spcAft>
                          <a:spcPts val="0"/>
                        </a:spcAft>
                      </a:pPr>
                      <a:r>
                        <a:rPr lang="en-US" sz="2400" b="1">
                          <a:effectLst/>
                          <a:latin typeface="Arial"/>
                          <a:ea typeface="Times"/>
                          <a:cs typeface="Arial"/>
                        </a:rPr>
                        <a:t> </a:t>
                      </a:r>
                    </a:p>
                  </a:txBody>
                  <a:tcPr marL="50800" marR="50800" marT="0" marB="0"/>
                </a:tc>
                <a:extLst>
                  <a:ext uri="{0D108BD9-81ED-4DB2-BD59-A6C34878D82A}">
                    <a16:rowId xmlns:a16="http://schemas.microsoft.com/office/drawing/2014/main" val="10002"/>
                  </a:ext>
                </a:extLst>
              </a:tr>
              <a:tr h="701026">
                <a:tc>
                  <a:txBody>
                    <a:bodyPr/>
                    <a:lstStyle/>
                    <a:p>
                      <a:pPr marL="0" marR="63500">
                        <a:spcBef>
                          <a:spcPts val="0"/>
                        </a:spcBef>
                        <a:spcAft>
                          <a:spcPts val="0"/>
                        </a:spcAft>
                      </a:pPr>
                      <a:r>
                        <a:rPr lang="en-US" sz="2400" b="1" i="1" dirty="0">
                          <a:effectLst/>
                          <a:latin typeface="Arial"/>
                          <a:ea typeface="Times"/>
                          <a:cs typeface="Arial"/>
                        </a:rPr>
                        <a:t>Life span of Inhabitants</a:t>
                      </a:r>
                      <a:endParaRPr lang="en-US" sz="2400" b="1" dirty="0">
                        <a:effectLst/>
                        <a:latin typeface="Arial"/>
                        <a:ea typeface="Times"/>
                        <a:cs typeface="Arial"/>
                      </a:endParaRPr>
                    </a:p>
                  </a:txBody>
                  <a:tcPr marL="50800" marR="50800" marT="0" marB="0"/>
                </a:tc>
                <a:tc>
                  <a:txBody>
                    <a:bodyPr/>
                    <a:lstStyle/>
                    <a:p>
                      <a:pPr marL="0" marR="0">
                        <a:spcBef>
                          <a:spcPts val="0"/>
                        </a:spcBef>
                        <a:spcAft>
                          <a:spcPts val="0"/>
                        </a:spcAft>
                      </a:pPr>
                      <a:r>
                        <a:rPr lang="en-US" sz="2400" b="1" dirty="0">
                          <a:effectLst/>
                          <a:latin typeface="Arial"/>
                          <a:ea typeface="Times"/>
                          <a:cs typeface="Arial"/>
                        </a:rPr>
                        <a:t>Extended yet not infinite life (</a:t>
                      </a:r>
                      <a:r>
                        <a:rPr lang="en-US" sz="2400" b="1" kern="1200" dirty="0">
                          <a:solidFill>
                            <a:schemeClr val="dk1"/>
                          </a:solidFill>
                          <a:effectLst/>
                          <a:latin typeface="Arial"/>
                          <a:ea typeface="Times"/>
                          <a:cs typeface="Arial"/>
                        </a:rPr>
                        <a:t>65</a:t>
                      </a:r>
                      <a:r>
                        <a:rPr lang="en-US" sz="2400" b="1" dirty="0">
                          <a:effectLst/>
                          <a:latin typeface="Arial"/>
                          <a:ea typeface="Times"/>
                          <a:cs typeface="Arial"/>
                        </a:rPr>
                        <a:t>:20)</a:t>
                      </a:r>
                    </a:p>
                    <a:p>
                      <a:pPr marL="0" marR="0">
                        <a:spcBef>
                          <a:spcPts val="0"/>
                        </a:spcBef>
                        <a:spcAft>
                          <a:spcPts val="0"/>
                        </a:spcAft>
                      </a:pPr>
                      <a:endParaRPr lang="en-US" sz="2400" b="1" dirty="0">
                        <a:effectLst/>
                        <a:latin typeface="Arial"/>
                        <a:ea typeface="Times"/>
                        <a:cs typeface="Arial"/>
                      </a:endParaRPr>
                    </a:p>
                  </a:txBody>
                  <a:tcPr marL="50800" marR="50800" marT="0" marB="0"/>
                </a:tc>
                <a:tc>
                  <a:txBody>
                    <a:bodyPr/>
                    <a:lstStyle/>
                    <a:p>
                      <a:pPr marL="0" marR="63500">
                        <a:spcBef>
                          <a:spcPts val="0"/>
                        </a:spcBef>
                        <a:spcAft>
                          <a:spcPts val="0"/>
                        </a:spcAft>
                      </a:pPr>
                      <a:r>
                        <a:rPr lang="en-US" sz="2400" b="1" dirty="0">
                          <a:effectLst/>
                          <a:latin typeface="Arial"/>
                          <a:ea typeface="Times"/>
                          <a:cs typeface="Arial"/>
                        </a:rPr>
                        <a:t>Eternal Life</a:t>
                      </a:r>
                    </a:p>
                    <a:p>
                      <a:pPr marL="0" marR="63500">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3"/>
                  </a:ext>
                </a:extLst>
              </a:tr>
              <a:tr h="701026">
                <a:tc>
                  <a:txBody>
                    <a:bodyPr/>
                    <a:lstStyle/>
                    <a:p>
                      <a:pPr marL="0" marR="63500">
                        <a:spcBef>
                          <a:spcPts val="0"/>
                        </a:spcBef>
                        <a:spcAft>
                          <a:spcPts val="0"/>
                        </a:spcAft>
                      </a:pPr>
                      <a:r>
                        <a:rPr lang="en-US" sz="2400" b="1" i="1" dirty="0">
                          <a:effectLst/>
                          <a:latin typeface="Arial"/>
                          <a:ea typeface="Times"/>
                          <a:cs typeface="Arial"/>
                        </a:rPr>
                        <a:t>Death</a:t>
                      </a:r>
                      <a:endParaRPr lang="en-US" sz="2400" b="1" dirty="0">
                        <a:effectLst/>
                        <a:latin typeface="Arial"/>
                        <a:ea typeface="Times"/>
                        <a:cs typeface="Arial"/>
                      </a:endParaRPr>
                    </a:p>
                  </a:txBody>
                  <a:tcPr marL="50800" marR="50800" marT="0" marB="0"/>
                </a:tc>
                <a:tc>
                  <a:txBody>
                    <a:bodyPr/>
                    <a:lstStyle/>
                    <a:p>
                      <a:pPr marL="0" marR="0">
                        <a:spcBef>
                          <a:spcPts val="0"/>
                        </a:spcBef>
                        <a:spcAft>
                          <a:spcPts val="0"/>
                        </a:spcAft>
                      </a:pPr>
                      <a:r>
                        <a:rPr lang="en-US" sz="2400" b="1" dirty="0">
                          <a:effectLst/>
                          <a:latin typeface="Arial"/>
                          <a:ea typeface="Times"/>
                          <a:cs typeface="Arial"/>
                        </a:rPr>
                        <a:t>Possible, though dying at 100 years old is </a:t>
                      </a:r>
                      <a:r>
                        <a:rPr lang="ru-RU" sz="2400" b="1" dirty="0">
                          <a:effectLst/>
                          <a:latin typeface="Arial"/>
                          <a:ea typeface="Times"/>
                          <a:cs typeface="Arial"/>
                        </a:rPr>
                        <a:t>"</a:t>
                      </a:r>
                      <a:r>
                        <a:rPr lang="en-US" sz="2400" b="1" dirty="0">
                          <a:effectLst/>
                          <a:latin typeface="Arial"/>
                          <a:ea typeface="Times"/>
                          <a:cs typeface="Arial"/>
                        </a:rPr>
                        <a:t>young</a:t>
                      </a:r>
                      <a:r>
                        <a:rPr lang="ru-RU" sz="2400" b="1" dirty="0">
                          <a:effectLst/>
                          <a:latin typeface="Arial"/>
                          <a:ea typeface="Times"/>
                          <a:cs typeface="Arial"/>
                        </a:rPr>
                        <a:t>"</a:t>
                      </a:r>
                      <a:r>
                        <a:rPr lang="en-US" sz="2400" b="1" dirty="0">
                          <a:effectLst/>
                          <a:latin typeface="Arial"/>
                          <a:ea typeface="Times"/>
                          <a:cs typeface="Arial"/>
                        </a:rPr>
                        <a:t> (65:20; cf. 66:24)! </a:t>
                      </a:r>
                    </a:p>
                  </a:txBody>
                  <a:tcPr marL="50800" marR="50800" marT="0" marB="0"/>
                </a:tc>
                <a:tc>
                  <a:txBody>
                    <a:bodyPr/>
                    <a:lstStyle/>
                    <a:p>
                      <a:pPr marL="0" marR="63500">
                        <a:spcBef>
                          <a:spcPts val="0"/>
                        </a:spcBef>
                        <a:spcAft>
                          <a:spcPts val="0"/>
                        </a:spcAft>
                      </a:pPr>
                      <a:r>
                        <a:rPr lang="en-US" sz="2400" b="1" dirty="0">
                          <a:effectLst/>
                          <a:latin typeface="Arial"/>
                          <a:ea typeface="Times"/>
                          <a:cs typeface="Arial"/>
                        </a:rPr>
                        <a:t>No death (Rev. 21:4) as death is abolished at the Great White Throne Judgment (Rev. 20:14) </a:t>
                      </a:r>
                    </a:p>
                    <a:p>
                      <a:pPr marL="0" marR="63500">
                        <a:spcBef>
                          <a:spcPts val="0"/>
                        </a:spcBef>
                        <a:spcAft>
                          <a:spcPts val="0"/>
                        </a:spcAft>
                      </a:pPr>
                      <a:endParaRPr lang="en-US" sz="2400" b="1" dirty="0">
                        <a:effectLst/>
                        <a:latin typeface="Arial"/>
                        <a:ea typeface="Times"/>
                        <a:cs typeface="Arial"/>
                      </a:endParaRPr>
                    </a:p>
                  </a:txBody>
                  <a:tcPr marL="50800" marR="5080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368654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eaLnBrk="1" hangingPunct="1">
              <a:defRPr/>
            </a:pP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Isaiah v. John on the </a:t>
            </a:r>
            <a:b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b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New Heaven(s) and New Earth</a:t>
            </a:r>
            <a:endParaRPr lang="en-US" sz="3600" dirty="0"/>
          </a:p>
        </p:txBody>
      </p:sp>
      <p:sp>
        <p:nvSpPr>
          <p:cNvPr id="1219586" name="Text Box 26"/>
          <p:cNvSpPr txBox="1">
            <a:spLocks noChangeArrowheads="1"/>
          </p:cNvSpPr>
          <p:nvPr/>
        </p:nvSpPr>
        <p:spPr bwMode="auto">
          <a:xfrm>
            <a:off x="8229600" y="41275"/>
            <a:ext cx="8382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452</a:t>
            </a:r>
          </a:p>
        </p:txBody>
      </p:sp>
      <p:graphicFrame>
        <p:nvGraphicFramePr>
          <p:cNvPr id="3" name="Table 2"/>
          <p:cNvGraphicFramePr>
            <a:graphicFrameLocks noGrp="1"/>
          </p:cNvGraphicFramePr>
          <p:nvPr/>
        </p:nvGraphicFramePr>
        <p:xfrm>
          <a:off x="0" y="1364426"/>
          <a:ext cx="9144000" cy="5486400"/>
        </p:xfrm>
        <a:graphic>
          <a:graphicData uri="http://schemas.openxmlformats.org/drawingml/2006/table">
            <a:tbl>
              <a:tblPr firstRow="1" bandRow="1">
                <a:tableStyleId>{0660B408-B3CF-4A94-85FC-2B1E0A45F4A2}</a:tableStyleId>
              </a:tblPr>
              <a:tblGrid>
                <a:gridCol w="2138440">
                  <a:extLst>
                    <a:ext uri="{9D8B030D-6E8A-4147-A177-3AD203B41FA5}">
                      <a16:colId xmlns:a16="http://schemas.microsoft.com/office/drawing/2014/main" val="20000"/>
                    </a:ext>
                  </a:extLst>
                </a:gridCol>
                <a:gridCol w="3343347">
                  <a:extLst>
                    <a:ext uri="{9D8B030D-6E8A-4147-A177-3AD203B41FA5}">
                      <a16:colId xmlns:a16="http://schemas.microsoft.com/office/drawing/2014/main" val="20001"/>
                    </a:ext>
                  </a:extLst>
                </a:gridCol>
                <a:gridCol w="3662213">
                  <a:extLst>
                    <a:ext uri="{9D8B030D-6E8A-4147-A177-3AD203B41FA5}">
                      <a16:colId xmlns:a16="http://schemas.microsoft.com/office/drawing/2014/main" val="20002"/>
                    </a:ext>
                  </a:extLst>
                </a:gridCol>
              </a:tblGrid>
              <a:tr h="701026">
                <a:tc>
                  <a:txBody>
                    <a:bodyPr/>
                    <a:lstStyle/>
                    <a:p>
                      <a:endParaRPr lang="en-US" sz="2800" dirty="0">
                        <a:latin typeface="Arial"/>
                        <a:cs typeface="Arial"/>
                      </a:endParaRPr>
                    </a:p>
                  </a:txBody>
                  <a:tcPr>
                    <a:solidFill>
                      <a:srgbClr val="000000"/>
                    </a:solidFill>
                  </a:tcPr>
                </a:tc>
                <a:tc>
                  <a:txBody>
                    <a:bodyPr/>
                    <a:lstStyle/>
                    <a:p>
                      <a:pPr marL="0" marR="0" algn="ctr">
                        <a:spcBef>
                          <a:spcPts val="0"/>
                        </a:spcBef>
                        <a:spcAft>
                          <a:spcPts val="0"/>
                        </a:spcAft>
                      </a:pPr>
                      <a:r>
                        <a:rPr lang="en-US" sz="2400" b="1" dirty="0">
                          <a:solidFill>
                            <a:srgbClr val="FFFFFF"/>
                          </a:solidFill>
                          <a:effectLst/>
                          <a:latin typeface="Arial"/>
                          <a:ea typeface="Times"/>
                          <a:cs typeface="Arial"/>
                        </a:rPr>
                        <a:t>Isaiah</a:t>
                      </a:r>
                      <a:r>
                        <a:rPr lang="uk-UA" sz="2400" b="1" dirty="0">
                          <a:solidFill>
                            <a:srgbClr val="FFFFFF"/>
                          </a:solidFill>
                          <a:effectLst/>
                          <a:latin typeface="Arial"/>
                          <a:ea typeface="Times"/>
                          <a:cs typeface="Arial"/>
                        </a:rPr>
                        <a:t>'</a:t>
                      </a:r>
                      <a:r>
                        <a:rPr lang="en-US" sz="2400" b="1" dirty="0">
                          <a:solidFill>
                            <a:srgbClr val="FFFFFF"/>
                          </a:solidFill>
                          <a:effectLst/>
                          <a:latin typeface="Arial"/>
                          <a:ea typeface="Times"/>
                          <a:cs typeface="Arial"/>
                        </a:rPr>
                        <a:t>s New Heavens </a:t>
                      </a:r>
                      <a:endParaRPr lang="en-US" sz="2400" dirty="0">
                        <a:effectLst/>
                        <a:latin typeface="Arial"/>
                        <a:ea typeface="Times"/>
                        <a:cs typeface="Arial"/>
                      </a:endParaRPr>
                    </a:p>
                    <a:p>
                      <a:pPr marL="0" marR="0" algn="ctr">
                        <a:spcBef>
                          <a:spcPts val="0"/>
                        </a:spcBef>
                        <a:spcAft>
                          <a:spcPts val="0"/>
                        </a:spcAft>
                      </a:pPr>
                      <a:r>
                        <a:rPr lang="en-US" sz="2400" b="1" dirty="0">
                          <a:solidFill>
                            <a:srgbClr val="FFFFFF"/>
                          </a:solidFill>
                          <a:effectLst/>
                          <a:latin typeface="Arial"/>
                          <a:ea typeface="Times"/>
                          <a:cs typeface="Arial"/>
                        </a:rPr>
                        <a:t>and New Earth </a:t>
                      </a:r>
                      <a:endParaRPr lang="en-US" sz="2400" dirty="0">
                        <a:effectLst/>
                        <a:latin typeface="Arial"/>
                        <a:ea typeface="Times"/>
                        <a:cs typeface="Arial"/>
                      </a:endParaRPr>
                    </a:p>
                    <a:p>
                      <a:pPr marL="0" marR="0" algn="ctr">
                        <a:spcBef>
                          <a:spcPts val="0"/>
                        </a:spcBef>
                        <a:spcAft>
                          <a:spcPts val="0"/>
                        </a:spcAft>
                      </a:pPr>
                      <a:r>
                        <a:rPr lang="en-US" sz="2400" b="1" dirty="0">
                          <a:solidFill>
                            <a:srgbClr val="FFFFFF"/>
                          </a:solidFill>
                          <a:effectLst/>
                          <a:latin typeface="Arial"/>
                          <a:ea typeface="Times"/>
                          <a:cs typeface="Arial"/>
                        </a:rPr>
                        <a:t>(Isa. 65:17; 66:22)</a:t>
                      </a:r>
                      <a:endParaRPr lang="en-US" sz="2400" dirty="0">
                        <a:effectLst/>
                        <a:latin typeface="Arial"/>
                        <a:ea typeface="Times"/>
                        <a:cs typeface="Arial"/>
                      </a:endParaRPr>
                    </a:p>
                  </a:txBody>
                  <a:tcPr marL="50800" marR="50800" marT="0" marB="0">
                    <a:solidFill>
                      <a:srgbClr val="000000"/>
                    </a:solidFill>
                  </a:tcPr>
                </a:tc>
                <a:tc>
                  <a:txBody>
                    <a:bodyPr/>
                    <a:lstStyle/>
                    <a:p>
                      <a:pPr marL="0" marR="63500" algn="ctr">
                        <a:spcBef>
                          <a:spcPts val="0"/>
                        </a:spcBef>
                        <a:spcAft>
                          <a:spcPts val="0"/>
                        </a:spcAft>
                      </a:pPr>
                      <a:r>
                        <a:rPr lang="en-US" sz="2400" b="1" dirty="0">
                          <a:solidFill>
                            <a:srgbClr val="FFFFFF"/>
                          </a:solidFill>
                          <a:effectLst/>
                          <a:latin typeface="Arial"/>
                          <a:ea typeface="Times"/>
                          <a:cs typeface="Arial"/>
                        </a:rPr>
                        <a:t>John</a:t>
                      </a:r>
                      <a:r>
                        <a:rPr lang="uk-UA" sz="2400" b="1" dirty="0">
                          <a:solidFill>
                            <a:srgbClr val="FFFFFF"/>
                          </a:solidFill>
                          <a:effectLst/>
                          <a:latin typeface="Arial"/>
                          <a:ea typeface="Times"/>
                          <a:cs typeface="Arial"/>
                        </a:rPr>
                        <a:t>'</a:t>
                      </a:r>
                      <a:r>
                        <a:rPr lang="en-US" sz="2400" b="1" dirty="0">
                          <a:solidFill>
                            <a:srgbClr val="FFFFFF"/>
                          </a:solidFill>
                          <a:effectLst/>
                          <a:latin typeface="Arial"/>
                          <a:ea typeface="Times"/>
                          <a:cs typeface="Arial"/>
                        </a:rPr>
                        <a:t>s New Heaven </a:t>
                      </a:r>
                      <a:endParaRPr lang="en-US" sz="2400" dirty="0">
                        <a:effectLst/>
                        <a:latin typeface="Arial"/>
                        <a:ea typeface="Times"/>
                        <a:cs typeface="Arial"/>
                      </a:endParaRPr>
                    </a:p>
                    <a:p>
                      <a:pPr marL="0" marR="63500" algn="ctr">
                        <a:spcBef>
                          <a:spcPts val="0"/>
                        </a:spcBef>
                        <a:spcAft>
                          <a:spcPts val="0"/>
                        </a:spcAft>
                      </a:pPr>
                      <a:r>
                        <a:rPr lang="en-US" sz="2400" b="1" dirty="0">
                          <a:solidFill>
                            <a:srgbClr val="FFFFFF"/>
                          </a:solidFill>
                          <a:effectLst/>
                          <a:latin typeface="Arial"/>
                          <a:ea typeface="Times"/>
                          <a:cs typeface="Arial"/>
                        </a:rPr>
                        <a:t>and New Earth </a:t>
                      </a:r>
                      <a:endParaRPr lang="en-US" sz="2400" dirty="0">
                        <a:effectLst/>
                        <a:latin typeface="Arial"/>
                        <a:ea typeface="Times"/>
                        <a:cs typeface="Arial"/>
                      </a:endParaRPr>
                    </a:p>
                    <a:p>
                      <a:pPr marL="0" marR="63500" algn="ctr">
                        <a:spcBef>
                          <a:spcPts val="0"/>
                        </a:spcBef>
                        <a:spcAft>
                          <a:spcPts val="0"/>
                        </a:spcAft>
                      </a:pPr>
                      <a:r>
                        <a:rPr lang="en-US" sz="2400" b="1" dirty="0">
                          <a:solidFill>
                            <a:srgbClr val="FFFFFF"/>
                          </a:solidFill>
                          <a:effectLst/>
                          <a:latin typeface="Arial"/>
                          <a:ea typeface="Times"/>
                          <a:cs typeface="Arial"/>
                        </a:rPr>
                        <a:t>(Rev. 21:1)</a:t>
                      </a:r>
                      <a:endParaRPr lang="en-US" sz="2400" dirty="0">
                        <a:effectLst/>
                        <a:latin typeface="Arial"/>
                        <a:ea typeface="Times"/>
                        <a:cs typeface="Arial"/>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spcBef>
                          <a:spcPts val="0"/>
                        </a:spcBef>
                        <a:spcAft>
                          <a:spcPts val="0"/>
                        </a:spcAft>
                      </a:pPr>
                      <a:r>
                        <a:rPr lang="en-US" sz="2400" b="1" i="1">
                          <a:effectLst/>
                          <a:latin typeface="Arial"/>
                          <a:ea typeface="Times"/>
                          <a:cs typeface="Arial"/>
                        </a:rPr>
                        <a:t>Marriage &amp; Childbirth</a:t>
                      </a:r>
                      <a:endParaRPr lang="en-US" sz="2400" b="1">
                        <a:effectLst/>
                        <a:latin typeface="Arial"/>
                        <a:ea typeface="Times"/>
                        <a:cs typeface="Arial"/>
                      </a:endParaRPr>
                    </a:p>
                  </a:txBody>
                  <a:tcPr marL="50800" marR="50800" marT="0" marB="0"/>
                </a:tc>
                <a:tc>
                  <a:txBody>
                    <a:bodyPr/>
                    <a:lstStyle/>
                    <a:p>
                      <a:pPr marL="0" marR="0">
                        <a:spcBef>
                          <a:spcPts val="0"/>
                        </a:spcBef>
                        <a:spcAft>
                          <a:spcPts val="0"/>
                        </a:spcAft>
                      </a:pPr>
                      <a:r>
                        <a:rPr lang="en-US" sz="2400" b="1">
                          <a:effectLst/>
                          <a:latin typeface="Arial"/>
                          <a:ea typeface="Times"/>
                          <a:cs typeface="Arial"/>
                        </a:rPr>
                        <a:t>Possible (65:23)</a:t>
                      </a:r>
                    </a:p>
                  </a:txBody>
                  <a:tcPr marL="50800" marR="50800" marT="0" marB="0"/>
                </a:tc>
                <a:tc>
                  <a:txBody>
                    <a:bodyPr/>
                    <a:lstStyle/>
                    <a:p>
                      <a:pPr marL="0" marR="63500">
                        <a:spcBef>
                          <a:spcPts val="0"/>
                        </a:spcBef>
                        <a:spcAft>
                          <a:spcPts val="0"/>
                        </a:spcAft>
                      </a:pPr>
                      <a:r>
                        <a:rPr lang="en-US" sz="2400" b="1">
                          <a:effectLst/>
                          <a:latin typeface="Arial"/>
                          <a:ea typeface="Times"/>
                          <a:cs typeface="Arial"/>
                        </a:rPr>
                        <a:t>Impossible (Matt. 22:30)</a:t>
                      </a:r>
                    </a:p>
                    <a:p>
                      <a:pPr marL="0" marR="63500">
                        <a:spcBef>
                          <a:spcPts val="0"/>
                        </a:spcBef>
                        <a:spcAft>
                          <a:spcPts val="0"/>
                        </a:spcAft>
                      </a:pPr>
                      <a:r>
                        <a:rPr lang="en-US" sz="2400" b="1">
                          <a:effectLst/>
                          <a:latin typeface="Arial"/>
                          <a:ea typeface="Times"/>
                          <a:cs typeface="Arial"/>
                        </a:rPr>
                        <a:t> </a:t>
                      </a:r>
                    </a:p>
                  </a:txBody>
                  <a:tcPr marL="50800" marR="50800" marT="0" marB="0"/>
                </a:tc>
                <a:extLst>
                  <a:ext uri="{0D108BD9-81ED-4DB2-BD59-A6C34878D82A}">
                    <a16:rowId xmlns:a16="http://schemas.microsoft.com/office/drawing/2014/main" val="10001"/>
                  </a:ext>
                </a:extLst>
              </a:tr>
              <a:tr h="701026">
                <a:tc>
                  <a:txBody>
                    <a:bodyPr/>
                    <a:lstStyle/>
                    <a:p>
                      <a:pPr marL="0" marR="63500">
                        <a:spcBef>
                          <a:spcPts val="0"/>
                        </a:spcBef>
                        <a:spcAft>
                          <a:spcPts val="0"/>
                        </a:spcAft>
                      </a:pPr>
                      <a:r>
                        <a:rPr lang="en-US" sz="2400" b="1" i="1" dirty="0">
                          <a:effectLst/>
                          <a:latin typeface="Arial"/>
                          <a:ea typeface="Times"/>
                          <a:cs typeface="Arial"/>
                        </a:rPr>
                        <a:t>Activity</a:t>
                      </a:r>
                      <a:endParaRPr lang="en-US" sz="2400" b="1" dirty="0">
                        <a:effectLst/>
                        <a:latin typeface="Arial"/>
                        <a:ea typeface="Times"/>
                        <a:cs typeface="Arial"/>
                      </a:endParaRPr>
                    </a:p>
                  </a:txBody>
                  <a:tcPr marL="50800" marR="50800" marT="0" marB="0"/>
                </a:tc>
                <a:tc>
                  <a:txBody>
                    <a:bodyPr/>
                    <a:lstStyle/>
                    <a:p>
                      <a:pPr marL="0" marR="0">
                        <a:spcBef>
                          <a:spcPts val="0"/>
                        </a:spcBef>
                        <a:spcAft>
                          <a:spcPts val="0"/>
                        </a:spcAft>
                      </a:pPr>
                      <a:r>
                        <a:rPr lang="en-US" sz="2400" b="1">
                          <a:effectLst/>
                          <a:latin typeface="Arial"/>
                          <a:ea typeface="Times"/>
                          <a:cs typeface="Arial"/>
                        </a:rPr>
                        <a:t>Building of houses and planting of vineyards (65:21)</a:t>
                      </a:r>
                    </a:p>
                  </a:txBody>
                  <a:tcPr marL="50800" marR="50800" marT="0" marB="0"/>
                </a:tc>
                <a:tc>
                  <a:txBody>
                    <a:bodyPr/>
                    <a:lstStyle/>
                    <a:p>
                      <a:pPr marL="0" marR="63500">
                        <a:spcBef>
                          <a:spcPts val="0"/>
                        </a:spcBef>
                        <a:spcAft>
                          <a:spcPts val="0"/>
                        </a:spcAft>
                      </a:pPr>
                      <a:r>
                        <a:rPr lang="en-US" sz="2400" b="1" dirty="0">
                          <a:effectLst/>
                          <a:latin typeface="Arial"/>
                          <a:ea typeface="Times"/>
                          <a:cs typeface="Arial"/>
                        </a:rPr>
                        <a:t>Christ claimed that he would prepare a place for us (John 14:1f.).</a:t>
                      </a:r>
                    </a:p>
                    <a:p>
                      <a:pPr marL="0" marR="63500">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2"/>
                  </a:ext>
                </a:extLst>
              </a:tr>
              <a:tr h="701026">
                <a:tc>
                  <a:txBody>
                    <a:bodyPr/>
                    <a:lstStyle/>
                    <a:p>
                      <a:pPr marL="0" marR="63500">
                        <a:spcBef>
                          <a:spcPts val="0"/>
                        </a:spcBef>
                        <a:spcAft>
                          <a:spcPts val="0"/>
                        </a:spcAft>
                      </a:pPr>
                      <a:r>
                        <a:rPr lang="en-US" sz="2400" b="1" i="1">
                          <a:effectLst/>
                          <a:latin typeface="Arial"/>
                          <a:ea typeface="Times"/>
                          <a:cs typeface="Arial"/>
                        </a:rPr>
                        <a:t>Animal Activity</a:t>
                      </a:r>
                      <a:endParaRPr lang="en-US" sz="2400" b="1">
                        <a:effectLst/>
                        <a:latin typeface="Arial"/>
                        <a:ea typeface="Times"/>
                        <a:cs typeface="Arial"/>
                      </a:endParaRPr>
                    </a:p>
                  </a:txBody>
                  <a:tcPr marL="50800" marR="50800" marT="0" marB="0"/>
                </a:tc>
                <a:tc>
                  <a:txBody>
                    <a:bodyPr/>
                    <a:lstStyle/>
                    <a:p>
                      <a:pPr marL="0" marR="0">
                        <a:spcBef>
                          <a:spcPts val="0"/>
                        </a:spcBef>
                        <a:spcAft>
                          <a:spcPts val="0"/>
                        </a:spcAft>
                      </a:pPr>
                      <a:r>
                        <a:rPr lang="en-US" sz="2400" b="1">
                          <a:effectLst/>
                          <a:latin typeface="Arial"/>
                          <a:ea typeface="Times"/>
                          <a:cs typeface="Arial"/>
                        </a:rPr>
                        <a:t>Peaceful cohabitation of wild animals (65:25a)</a:t>
                      </a:r>
                    </a:p>
                  </a:txBody>
                  <a:tcPr marL="50800" marR="50800" marT="0" marB="0"/>
                </a:tc>
                <a:tc>
                  <a:txBody>
                    <a:bodyPr/>
                    <a:lstStyle/>
                    <a:p>
                      <a:pPr marL="0" marR="63500">
                        <a:spcBef>
                          <a:spcPts val="0"/>
                        </a:spcBef>
                        <a:spcAft>
                          <a:spcPts val="0"/>
                        </a:spcAft>
                      </a:pPr>
                      <a:r>
                        <a:rPr lang="en-US" sz="2400" b="1">
                          <a:effectLst/>
                          <a:latin typeface="Arial"/>
                          <a:ea typeface="Times"/>
                          <a:cs typeface="Arial"/>
                        </a:rPr>
                        <a:t>No animals are noted by John or in any other text on heaven</a:t>
                      </a:r>
                    </a:p>
                    <a:p>
                      <a:pPr marL="0" marR="63500">
                        <a:spcBef>
                          <a:spcPts val="0"/>
                        </a:spcBef>
                        <a:spcAft>
                          <a:spcPts val="0"/>
                        </a:spcAft>
                      </a:pPr>
                      <a:r>
                        <a:rPr lang="en-US" sz="2400" b="1">
                          <a:effectLst/>
                          <a:latin typeface="Arial"/>
                          <a:ea typeface="Times"/>
                          <a:cs typeface="Arial"/>
                        </a:rPr>
                        <a:t> </a:t>
                      </a:r>
                    </a:p>
                  </a:txBody>
                  <a:tcPr marL="50800" marR="50800" marT="0" marB="0"/>
                </a:tc>
                <a:extLst>
                  <a:ext uri="{0D108BD9-81ED-4DB2-BD59-A6C34878D82A}">
                    <a16:rowId xmlns:a16="http://schemas.microsoft.com/office/drawing/2014/main" val="10003"/>
                  </a:ext>
                </a:extLst>
              </a:tr>
              <a:tr h="701026">
                <a:tc>
                  <a:txBody>
                    <a:bodyPr/>
                    <a:lstStyle/>
                    <a:p>
                      <a:pPr marL="0" marR="63500">
                        <a:spcBef>
                          <a:spcPts val="0"/>
                        </a:spcBef>
                        <a:spcAft>
                          <a:spcPts val="0"/>
                        </a:spcAft>
                      </a:pPr>
                      <a:r>
                        <a:rPr lang="en-US" sz="2400" b="1" i="1">
                          <a:effectLst/>
                          <a:latin typeface="Arial"/>
                          <a:ea typeface="Times"/>
                          <a:cs typeface="Arial"/>
                        </a:rPr>
                        <a:t>Associated City</a:t>
                      </a:r>
                      <a:endParaRPr lang="en-US" sz="2400" b="1">
                        <a:effectLst/>
                        <a:latin typeface="Arial"/>
                        <a:ea typeface="Times"/>
                        <a:cs typeface="Arial"/>
                      </a:endParaRPr>
                    </a:p>
                  </a:txBody>
                  <a:tcPr marL="50800" marR="50800" marT="0" marB="0"/>
                </a:tc>
                <a:tc>
                  <a:txBody>
                    <a:bodyPr/>
                    <a:lstStyle/>
                    <a:p>
                      <a:pPr marL="0" marR="0">
                        <a:spcBef>
                          <a:spcPts val="0"/>
                        </a:spcBef>
                        <a:spcAft>
                          <a:spcPts val="0"/>
                        </a:spcAft>
                      </a:pPr>
                      <a:r>
                        <a:rPr lang="en-US" sz="2400" b="1">
                          <a:effectLst/>
                          <a:latin typeface="Arial"/>
                          <a:ea typeface="Times"/>
                          <a:cs typeface="Arial"/>
                        </a:rPr>
                        <a:t>Protection of God in Jerusalem (65:25b)</a:t>
                      </a:r>
                    </a:p>
                  </a:txBody>
                  <a:tcPr marL="50800" marR="50800" marT="0" marB="0"/>
                </a:tc>
                <a:tc>
                  <a:txBody>
                    <a:bodyPr/>
                    <a:lstStyle/>
                    <a:p>
                      <a:pPr marL="0" marR="63500">
                        <a:spcBef>
                          <a:spcPts val="0"/>
                        </a:spcBef>
                        <a:spcAft>
                          <a:spcPts val="0"/>
                        </a:spcAft>
                      </a:pPr>
                      <a:r>
                        <a:rPr lang="en-US" sz="2400" b="1" dirty="0">
                          <a:effectLst/>
                          <a:latin typeface="Arial"/>
                          <a:ea typeface="Times"/>
                          <a:cs typeface="Arial"/>
                        </a:rPr>
                        <a:t>Focus is the new Jerusalem (Rev. 20–21) </a:t>
                      </a:r>
                    </a:p>
                  </a:txBody>
                  <a:tcPr marL="50800" marR="5080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5267634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014-05 Rick&amp;SusanGriffithSingaporeApr2014sho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96002" name="Rectangle 2"/>
          <p:cNvSpPr>
            <a:spLocks noGrp="1" noChangeArrowheads="1"/>
          </p:cNvSpPr>
          <p:nvPr>
            <p:ph type="ctrTitle"/>
          </p:nvPr>
        </p:nvSpPr>
        <p:spPr>
          <a:xfrm>
            <a:off x="-79382" y="0"/>
            <a:ext cx="9288788" cy="708526"/>
          </a:xfrm>
          <a:solidFill>
            <a:srgbClr val="000000"/>
          </a:solidFill>
          <a:effectLst>
            <a:outerShdw blurRad="63500" dist="35921" dir="2700000" algn="ctr" rotWithShape="0">
              <a:schemeClr val="tx2">
                <a:alpha val="74998"/>
              </a:schemeClr>
            </a:outerShdw>
          </a:effectLst>
        </p:spPr>
        <p:txBody>
          <a:bodyPr/>
          <a:lstStyle/>
          <a:p>
            <a:pPr>
              <a:defRPr/>
            </a:pPr>
            <a:r>
              <a:rPr lang="en-US" sz="4000" b="1" dirty="0">
                <a:latin typeface="Arial" charset="0"/>
                <a:ea typeface="ＭＳ Ｐゴシック" charset="0"/>
                <a:cs typeface="ＭＳ Ｐゴシック" charset="0"/>
              </a:rPr>
              <a:t>Home = Relationships!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38175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eaLnBrk="1" hangingPunct="1">
              <a:defRPr/>
            </a:pP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Isaiah v. John on the </a:t>
            </a:r>
            <a:b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b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New Heaven(s) and New Earth</a:t>
            </a:r>
            <a:endParaRPr lang="en-US" sz="3600" dirty="0"/>
          </a:p>
        </p:txBody>
      </p:sp>
      <p:sp>
        <p:nvSpPr>
          <p:cNvPr id="1219586" name="Text Box 26"/>
          <p:cNvSpPr txBox="1">
            <a:spLocks noChangeArrowheads="1"/>
          </p:cNvSpPr>
          <p:nvPr/>
        </p:nvSpPr>
        <p:spPr bwMode="auto">
          <a:xfrm>
            <a:off x="8229600" y="41275"/>
            <a:ext cx="8382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452</a:t>
            </a:r>
          </a:p>
        </p:txBody>
      </p:sp>
      <p:graphicFrame>
        <p:nvGraphicFramePr>
          <p:cNvPr id="3" name="Table 2"/>
          <p:cNvGraphicFramePr>
            <a:graphicFrameLocks noGrp="1"/>
          </p:cNvGraphicFramePr>
          <p:nvPr/>
        </p:nvGraphicFramePr>
        <p:xfrm>
          <a:off x="0" y="1364426"/>
          <a:ext cx="9144000" cy="5852160"/>
        </p:xfrm>
        <a:graphic>
          <a:graphicData uri="http://schemas.openxmlformats.org/drawingml/2006/table">
            <a:tbl>
              <a:tblPr firstRow="1" bandRow="1">
                <a:tableStyleId>{0660B408-B3CF-4A94-85FC-2B1E0A45F4A2}</a:tableStyleId>
              </a:tblPr>
              <a:tblGrid>
                <a:gridCol w="2138440">
                  <a:extLst>
                    <a:ext uri="{9D8B030D-6E8A-4147-A177-3AD203B41FA5}">
                      <a16:colId xmlns:a16="http://schemas.microsoft.com/office/drawing/2014/main" val="20000"/>
                    </a:ext>
                  </a:extLst>
                </a:gridCol>
                <a:gridCol w="3343347">
                  <a:extLst>
                    <a:ext uri="{9D8B030D-6E8A-4147-A177-3AD203B41FA5}">
                      <a16:colId xmlns:a16="http://schemas.microsoft.com/office/drawing/2014/main" val="20001"/>
                    </a:ext>
                  </a:extLst>
                </a:gridCol>
                <a:gridCol w="3662213">
                  <a:extLst>
                    <a:ext uri="{9D8B030D-6E8A-4147-A177-3AD203B41FA5}">
                      <a16:colId xmlns:a16="http://schemas.microsoft.com/office/drawing/2014/main" val="20002"/>
                    </a:ext>
                  </a:extLst>
                </a:gridCol>
              </a:tblGrid>
              <a:tr h="701026">
                <a:tc>
                  <a:txBody>
                    <a:bodyPr/>
                    <a:lstStyle/>
                    <a:p>
                      <a:endParaRPr lang="en-US" sz="2800" dirty="0">
                        <a:latin typeface="Arial"/>
                        <a:cs typeface="Arial"/>
                      </a:endParaRPr>
                    </a:p>
                  </a:txBody>
                  <a:tcPr>
                    <a:solidFill>
                      <a:srgbClr val="000000"/>
                    </a:solidFill>
                  </a:tcPr>
                </a:tc>
                <a:tc>
                  <a:txBody>
                    <a:bodyPr/>
                    <a:lstStyle/>
                    <a:p>
                      <a:pPr marL="0" marR="0" algn="ctr">
                        <a:spcBef>
                          <a:spcPts val="0"/>
                        </a:spcBef>
                        <a:spcAft>
                          <a:spcPts val="0"/>
                        </a:spcAft>
                      </a:pPr>
                      <a:r>
                        <a:rPr lang="en-US" sz="2400" b="1" dirty="0">
                          <a:solidFill>
                            <a:srgbClr val="FFFFFF"/>
                          </a:solidFill>
                          <a:effectLst/>
                          <a:latin typeface="Arial"/>
                          <a:ea typeface="Times"/>
                          <a:cs typeface="Arial"/>
                        </a:rPr>
                        <a:t>Isaiah</a:t>
                      </a:r>
                      <a:r>
                        <a:rPr lang="uk-UA" sz="2400" b="1" dirty="0">
                          <a:solidFill>
                            <a:srgbClr val="FFFFFF"/>
                          </a:solidFill>
                          <a:effectLst/>
                          <a:latin typeface="Arial"/>
                          <a:ea typeface="Times"/>
                          <a:cs typeface="Arial"/>
                        </a:rPr>
                        <a:t>'</a:t>
                      </a:r>
                      <a:r>
                        <a:rPr lang="en-US" sz="2400" b="1" dirty="0">
                          <a:solidFill>
                            <a:srgbClr val="FFFFFF"/>
                          </a:solidFill>
                          <a:effectLst/>
                          <a:latin typeface="Arial"/>
                          <a:ea typeface="Times"/>
                          <a:cs typeface="Arial"/>
                        </a:rPr>
                        <a:t>s New Heavens </a:t>
                      </a:r>
                      <a:endParaRPr lang="en-US" sz="2400" dirty="0">
                        <a:effectLst/>
                        <a:latin typeface="Arial"/>
                        <a:ea typeface="Times"/>
                        <a:cs typeface="Arial"/>
                      </a:endParaRPr>
                    </a:p>
                    <a:p>
                      <a:pPr marL="0" marR="0" algn="ctr">
                        <a:spcBef>
                          <a:spcPts val="0"/>
                        </a:spcBef>
                        <a:spcAft>
                          <a:spcPts val="0"/>
                        </a:spcAft>
                      </a:pPr>
                      <a:r>
                        <a:rPr lang="en-US" sz="2400" b="1" dirty="0">
                          <a:solidFill>
                            <a:srgbClr val="FFFFFF"/>
                          </a:solidFill>
                          <a:effectLst/>
                          <a:latin typeface="Arial"/>
                          <a:ea typeface="Times"/>
                          <a:cs typeface="Arial"/>
                        </a:rPr>
                        <a:t>and New Earth </a:t>
                      </a:r>
                      <a:endParaRPr lang="en-US" sz="2400" dirty="0">
                        <a:effectLst/>
                        <a:latin typeface="Arial"/>
                        <a:ea typeface="Times"/>
                        <a:cs typeface="Arial"/>
                      </a:endParaRPr>
                    </a:p>
                    <a:p>
                      <a:pPr marL="0" marR="0" algn="ctr">
                        <a:spcBef>
                          <a:spcPts val="0"/>
                        </a:spcBef>
                        <a:spcAft>
                          <a:spcPts val="0"/>
                        </a:spcAft>
                      </a:pPr>
                      <a:r>
                        <a:rPr lang="en-US" sz="2400" b="1" dirty="0">
                          <a:solidFill>
                            <a:srgbClr val="FFFFFF"/>
                          </a:solidFill>
                          <a:effectLst/>
                          <a:latin typeface="Arial"/>
                          <a:ea typeface="Times"/>
                          <a:cs typeface="Arial"/>
                        </a:rPr>
                        <a:t>(Isa. 65:17; 66:22)</a:t>
                      </a:r>
                      <a:endParaRPr lang="en-US" sz="2400" dirty="0">
                        <a:effectLst/>
                        <a:latin typeface="Arial"/>
                        <a:ea typeface="Times"/>
                        <a:cs typeface="Arial"/>
                      </a:endParaRPr>
                    </a:p>
                  </a:txBody>
                  <a:tcPr marL="50800" marR="50800" marT="0" marB="0">
                    <a:solidFill>
                      <a:srgbClr val="000000"/>
                    </a:solidFill>
                  </a:tcPr>
                </a:tc>
                <a:tc>
                  <a:txBody>
                    <a:bodyPr/>
                    <a:lstStyle/>
                    <a:p>
                      <a:pPr marL="0" marR="63500" algn="ctr">
                        <a:spcBef>
                          <a:spcPts val="0"/>
                        </a:spcBef>
                        <a:spcAft>
                          <a:spcPts val="0"/>
                        </a:spcAft>
                      </a:pPr>
                      <a:r>
                        <a:rPr lang="en-US" sz="2400" b="1" dirty="0">
                          <a:solidFill>
                            <a:srgbClr val="FFFFFF"/>
                          </a:solidFill>
                          <a:effectLst/>
                          <a:latin typeface="Arial"/>
                          <a:ea typeface="Times"/>
                          <a:cs typeface="Arial"/>
                        </a:rPr>
                        <a:t>John</a:t>
                      </a:r>
                      <a:r>
                        <a:rPr lang="uk-UA" sz="2400" b="1" dirty="0">
                          <a:solidFill>
                            <a:srgbClr val="FFFFFF"/>
                          </a:solidFill>
                          <a:effectLst/>
                          <a:latin typeface="Arial"/>
                          <a:ea typeface="Times"/>
                          <a:cs typeface="Arial"/>
                        </a:rPr>
                        <a:t>'</a:t>
                      </a:r>
                      <a:r>
                        <a:rPr lang="en-US" sz="2400" b="1" dirty="0">
                          <a:solidFill>
                            <a:srgbClr val="FFFFFF"/>
                          </a:solidFill>
                          <a:effectLst/>
                          <a:latin typeface="Arial"/>
                          <a:ea typeface="Times"/>
                          <a:cs typeface="Arial"/>
                        </a:rPr>
                        <a:t>s New Heaven </a:t>
                      </a:r>
                      <a:endParaRPr lang="en-US" sz="2400" dirty="0">
                        <a:effectLst/>
                        <a:latin typeface="Arial"/>
                        <a:ea typeface="Times"/>
                        <a:cs typeface="Arial"/>
                      </a:endParaRPr>
                    </a:p>
                    <a:p>
                      <a:pPr marL="0" marR="63500" algn="ctr">
                        <a:spcBef>
                          <a:spcPts val="0"/>
                        </a:spcBef>
                        <a:spcAft>
                          <a:spcPts val="0"/>
                        </a:spcAft>
                      </a:pPr>
                      <a:r>
                        <a:rPr lang="en-US" sz="2400" b="1" dirty="0">
                          <a:solidFill>
                            <a:srgbClr val="FFFFFF"/>
                          </a:solidFill>
                          <a:effectLst/>
                          <a:latin typeface="Arial"/>
                          <a:ea typeface="Times"/>
                          <a:cs typeface="Arial"/>
                        </a:rPr>
                        <a:t>and New Earth </a:t>
                      </a:r>
                      <a:endParaRPr lang="en-US" sz="2400" dirty="0">
                        <a:effectLst/>
                        <a:latin typeface="Arial"/>
                        <a:ea typeface="Times"/>
                        <a:cs typeface="Arial"/>
                      </a:endParaRPr>
                    </a:p>
                    <a:p>
                      <a:pPr marL="0" marR="63500" algn="ctr">
                        <a:spcBef>
                          <a:spcPts val="0"/>
                        </a:spcBef>
                        <a:spcAft>
                          <a:spcPts val="0"/>
                        </a:spcAft>
                      </a:pPr>
                      <a:r>
                        <a:rPr lang="en-US" sz="2400" b="1" dirty="0">
                          <a:solidFill>
                            <a:srgbClr val="FFFFFF"/>
                          </a:solidFill>
                          <a:effectLst/>
                          <a:latin typeface="Arial"/>
                          <a:ea typeface="Times"/>
                          <a:cs typeface="Arial"/>
                        </a:rPr>
                        <a:t>(Rev. 21:1)</a:t>
                      </a:r>
                      <a:endParaRPr lang="en-US" sz="2400" dirty="0">
                        <a:effectLst/>
                        <a:latin typeface="Arial"/>
                        <a:ea typeface="Times"/>
                        <a:cs typeface="Arial"/>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spcBef>
                          <a:spcPts val="0"/>
                        </a:spcBef>
                        <a:spcAft>
                          <a:spcPts val="0"/>
                        </a:spcAft>
                      </a:pPr>
                      <a:r>
                        <a:rPr lang="en-US" sz="2400" b="1" i="1">
                          <a:effectLst/>
                          <a:latin typeface="Arial"/>
                          <a:ea typeface="Times"/>
                          <a:cs typeface="Arial"/>
                        </a:rPr>
                        <a:t>Gathering of Nations</a:t>
                      </a:r>
                      <a:endParaRPr lang="en-US" sz="2400" b="1">
                        <a:effectLst/>
                        <a:latin typeface="Arial"/>
                        <a:ea typeface="Times"/>
                        <a:cs typeface="Arial"/>
                      </a:endParaRPr>
                    </a:p>
                  </a:txBody>
                  <a:tcPr marL="50800" marR="50800" marT="0" marB="0"/>
                </a:tc>
                <a:tc>
                  <a:txBody>
                    <a:bodyPr/>
                    <a:lstStyle/>
                    <a:p>
                      <a:pPr marL="0" marR="0">
                        <a:spcBef>
                          <a:spcPts val="0"/>
                        </a:spcBef>
                        <a:spcAft>
                          <a:spcPts val="0"/>
                        </a:spcAft>
                      </a:pPr>
                      <a:r>
                        <a:rPr lang="en-US" sz="2400" b="1" dirty="0">
                          <a:effectLst/>
                          <a:latin typeface="Arial"/>
                          <a:ea typeface="Times"/>
                          <a:cs typeface="Arial"/>
                        </a:rPr>
                        <a:t>Brought to Jerusalem to see God</a:t>
                      </a:r>
                      <a:r>
                        <a:rPr lang="uk-UA" sz="2400" b="1" dirty="0">
                          <a:effectLst/>
                          <a:latin typeface="Arial"/>
                          <a:ea typeface="Times"/>
                          <a:cs typeface="Arial"/>
                        </a:rPr>
                        <a:t>'</a:t>
                      </a:r>
                      <a:r>
                        <a:rPr lang="en-US" sz="2400" b="1" dirty="0">
                          <a:effectLst/>
                          <a:latin typeface="Arial"/>
                          <a:ea typeface="Times"/>
                          <a:cs typeface="Arial"/>
                        </a:rPr>
                        <a:t>s glory (66:18-20; cf. Zech. 14:16-19)</a:t>
                      </a:r>
                    </a:p>
                    <a:p>
                      <a:pPr marL="0" marR="0">
                        <a:spcBef>
                          <a:spcPts val="0"/>
                        </a:spcBef>
                        <a:spcAft>
                          <a:spcPts val="0"/>
                        </a:spcAft>
                      </a:pPr>
                      <a:endParaRPr lang="en-US" sz="2400" b="1" dirty="0">
                        <a:effectLst/>
                        <a:latin typeface="Arial"/>
                        <a:ea typeface="Times"/>
                        <a:cs typeface="Arial"/>
                      </a:endParaRPr>
                    </a:p>
                  </a:txBody>
                  <a:tcPr marL="50800" marR="50800" marT="0" marB="0"/>
                </a:tc>
                <a:tc>
                  <a:txBody>
                    <a:bodyPr/>
                    <a:lstStyle/>
                    <a:p>
                      <a:pPr marL="0" marR="63500">
                        <a:spcBef>
                          <a:spcPts val="0"/>
                        </a:spcBef>
                        <a:spcAft>
                          <a:spcPts val="0"/>
                        </a:spcAft>
                      </a:pPr>
                      <a:r>
                        <a:rPr lang="en-US" sz="2400" b="1" dirty="0">
                          <a:effectLst/>
                          <a:latin typeface="Arial"/>
                          <a:ea typeface="Times"/>
                          <a:cs typeface="Arial"/>
                        </a:rPr>
                        <a:t>God</a:t>
                      </a:r>
                      <a:r>
                        <a:rPr lang="uk-UA" sz="2400" b="1" dirty="0">
                          <a:effectLst/>
                          <a:latin typeface="Arial"/>
                          <a:ea typeface="Times"/>
                          <a:cs typeface="Arial"/>
                        </a:rPr>
                        <a:t>'</a:t>
                      </a:r>
                      <a:r>
                        <a:rPr lang="en-US" sz="2400" b="1" dirty="0">
                          <a:effectLst/>
                          <a:latin typeface="Arial"/>
                          <a:ea typeface="Times"/>
                          <a:cs typeface="Arial"/>
                        </a:rPr>
                        <a:t>s glory provides light for the nations (21:23-24)</a:t>
                      </a:r>
                    </a:p>
                    <a:p>
                      <a:pPr marL="0" marR="63500">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1"/>
                  </a:ext>
                </a:extLst>
              </a:tr>
              <a:tr h="701026">
                <a:tc>
                  <a:txBody>
                    <a:bodyPr/>
                    <a:lstStyle/>
                    <a:p>
                      <a:pPr marL="0" marR="63500">
                        <a:spcBef>
                          <a:spcPts val="0"/>
                        </a:spcBef>
                        <a:spcAft>
                          <a:spcPts val="0"/>
                        </a:spcAft>
                      </a:pPr>
                      <a:r>
                        <a:rPr lang="en-US" sz="2400" b="1" i="1" dirty="0">
                          <a:effectLst/>
                          <a:latin typeface="Arial"/>
                          <a:ea typeface="Times"/>
                          <a:cs typeface="Arial"/>
                        </a:rPr>
                        <a:t>Priesthood &amp; Temple</a:t>
                      </a:r>
                      <a:endParaRPr lang="en-US" sz="2400" b="1" dirty="0">
                        <a:effectLst/>
                        <a:latin typeface="Arial"/>
                        <a:ea typeface="Times"/>
                        <a:cs typeface="Arial"/>
                      </a:endParaRPr>
                    </a:p>
                  </a:txBody>
                  <a:tcPr marL="50800" marR="50800" marT="0" marB="0"/>
                </a:tc>
                <a:tc>
                  <a:txBody>
                    <a:bodyPr/>
                    <a:lstStyle/>
                    <a:p>
                      <a:pPr marL="0" marR="0">
                        <a:spcBef>
                          <a:spcPts val="0"/>
                        </a:spcBef>
                        <a:spcAft>
                          <a:spcPts val="0"/>
                        </a:spcAft>
                      </a:pPr>
                      <a:r>
                        <a:rPr lang="en-US" sz="2400" b="1">
                          <a:effectLst/>
                          <a:latin typeface="Arial"/>
                          <a:ea typeface="Times"/>
                          <a:cs typeface="Arial"/>
                        </a:rPr>
                        <a:t>Has a temple, priests, and Levites (66:20-21; cf. Ezek. 40—43)</a:t>
                      </a:r>
                    </a:p>
                  </a:txBody>
                  <a:tcPr marL="50800" marR="50800" marT="0" marB="0"/>
                </a:tc>
                <a:tc>
                  <a:txBody>
                    <a:bodyPr/>
                    <a:lstStyle/>
                    <a:p>
                      <a:pPr marL="0" marR="63500">
                        <a:spcBef>
                          <a:spcPts val="0"/>
                        </a:spcBef>
                        <a:spcAft>
                          <a:spcPts val="0"/>
                        </a:spcAft>
                      </a:pPr>
                      <a:r>
                        <a:rPr lang="en-US" sz="2400" b="1">
                          <a:effectLst/>
                          <a:latin typeface="Arial"/>
                          <a:ea typeface="Times"/>
                          <a:cs typeface="Arial"/>
                        </a:rPr>
                        <a:t>Has no temple (21:22), so by implication no priests are needed</a:t>
                      </a:r>
                    </a:p>
                    <a:p>
                      <a:pPr marL="0" marR="63500">
                        <a:spcBef>
                          <a:spcPts val="0"/>
                        </a:spcBef>
                        <a:spcAft>
                          <a:spcPts val="0"/>
                        </a:spcAft>
                      </a:pPr>
                      <a:r>
                        <a:rPr lang="en-US" sz="2400" b="1">
                          <a:effectLst/>
                          <a:latin typeface="Arial"/>
                          <a:ea typeface="Times"/>
                          <a:cs typeface="Arial"/>
                        </a:rPr>
                        <a:t> </a:t>
                      </a:r>
                    </a:p>
                  </a:txBody>
                  <a:tcPr marL="50800" marR="50800" marT="0" marB="0"/>
                </a:tc>
                <a:extLst>
                  <a:ext uri="{0D108BD9-81ED-4DB2-BD59-A6C34878D82A}">
                    <a16:rowId xmlns:a16="http://schemas.microsoft.com/office/drawing/2014/main" val="10002"/>
                  </a:ext>
                </a:extLst>
              </a:tr>
              <a:tr h="701026">
                <a:tc>
                  <a:txBody>
                    <a:bodyPr/>
                    <a:lstStyle/>
                    <a:p>
                      <a:pPr marL="0" marR="63500">
                        <a:spcBef>
                          <a:spcPts val="0"/>
                        </a:spcBef>
                        <a:spcAft>
                          <a:spcPts val="0"/>
                        </a:spcAft>
                      </a:pPr>
                      <a:r>
                        <a:rPr lang="en-US" sz="2400" b="1" i="1">
                          <a:effectLst/>
                          <a:latin typeface="Arial"/>
                          <a:ea typeface="Times"/>
                          <a:cs typeface="Arial"/>
                        </a:rPr>
                        <a:t>Celebrations</a:t>
                      </a:r>
                      <a:endParaRPr lang="en-US" sz="2400" b="1">
                        <a:effectLst/>
                        <a:latin typeface="Arial"/>
                        <a:ea typeface="Times"/>
                        <a:cs typeface="Arial"/>
                      </a:endParaRPr>
                    </a:p>
                  </a:txBody>
                  <a:tcPr marL="50800" marR="50800" marT="0" marB="0"/>
                </a:tc>
                <a:tc>
                  <a:txBody>
                    <a:bodyPr/>
                    <a:lstStyle/>
                    <a:p>
                      <a:pPr marL="0" marR="0">
                        <a:spcBef>
                          <a:spcPts val="0"/>
                        </a:spcBef>
                        <a:spcAft>
                          <a:spcPts val="0"/>
                        </a:spcAft>
                      </a:pPr>
                      <a:r>
                        <a:rPr lang="en-US" sz="2400" b="1">
                          <a:effectLst/>
                          <a:latin typeface="Arial"/>
                          <a:ea typeface="Times"/>
                          <a:cs typeface="Arial"/>
                        </a:rPr>
                        <a:t>New Moon and the Sabbath (56:6-7a; 66:23)</a:t>
                      </a:r>
                    </a:p>
                  </a:txBody>
                  <a:tcPr marL="50800" marR="50800" marT="0" marB="0"/>
                </a:tc>
                <a:tc>
                  <a:txBody>
                    <a:bodyPr/>
                    <a:lstStyle/>
                    <a:p>
                      <a:pPr marL="0" marR="63500">
                        <a:spcBef>
                          <a:spcPts val="0"/>
                        </a:spcBef>
                        <a:spcAft>
                          <a:spcPts val="0"/>
                        </a:spcAft>
                      </a:pPr>
                      <a:r>
                        <a:rPr lang="en-US" sz="2400" b="1" dirty="0">
                          <a:effectLst/>
                          <a:latin typeface="Arial"/>
                          <a:ea typeface="Times"/>
                          <a:cs typeface="Arial"/>
                        </a:rPr>
                        <a:t>No need for these since there will be no need for rest in eternity </a:t>
                      </a:r>
                    </a:p>
                    <a:p>
                      <a:pPr marL="0" marR="63500">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323028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eaLnBrk="1" hangingPunct="1">
              <a:defRPr/>
            </a:pP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Isaiah v. John on the </a:t>
            </a:r>
            <a:b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b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New Heaven(s) and New Earth</a:t>
            </a:r>
            <a:endParaRPr lang="en-US" sz="3600" dirty="0"/>
          </a:p>
        </p:txBody>
      </p:sp>
      <p:sp>
        <p:nvSpPr>
          <p:cNvPr id="1219586" name="Text Box 26"/>
          <p:cNvSpPr txBox="1">
            <a:spLocks noChangeArrowheads="1"/>
          </p:cNvSpPr>
          <p:nvPr/>
        </p:nvSpPr>
        <p:spPr bwMode="auto">
          <a:xfrm>
            <a:off x="8229600" y="41275"/>
            <a:ext cx="8382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452</a:t>
            </a:r>
          </a:p>
        </p:txBody>
      </p:sp>
      <p:graphicFrame>
        <p:nvGraphicFramePr>
          <p:cNvPr id="3" name="Table 2"/>
          <p:cNvGraphicFramePr>
            <a:graphicFrameLocks noGrp="1"/>
          </p:cNvGraphicFramePr>
          <p:nvPr/>
        </p:nvGraphicFramePr>
        <p:xfrm>
          <a:off x="0" y="1364426"/>
          <a:ext cx="9144000" cy="5486400"/>
        </p:xfrm>
        <a:graphic>
          <a:graphicData uri="http://schemas.openxmlformats.org/drawingml/2006/table">
            <a:tbl>
              <a:tblPr firstRow="1" bandRow="1">
                <a:tableStyleId>{0660B408-B3CF-4A94-85FC-2B1E0A45F4A2}</a:tableStyleId>
              </a:tblPr>
              <a:tblGrid>
                <a:gridCol w="2138440">
                  <a:extLst>
                    <a:ext uri="{9D8B030D-6E8A-4147-A177-3AD203B41FA5}">
                      <a16:colId xmlns:a16="http://schemas.microsoft.com/office/drawing/2014/main" val="20000"/>
                    </a:ext>
                  </a:extLst>
                </a:gridCol>
                <a:gridCol w="3343347">
                  <a:extLst>
                    <a:ext uri="{9D8B030D-6E8A-4147-A177-3AD203B41FA5}">
                      <a16:colId xmlns:a16="http://schemas.microsoft.com/office/drawing/2014/main" val="20001"/>
                    </a:ext>
                  </a:extLst>
                </a:gridCol>
                <a:gridCol w="3662213">
                  <a:extLst>
                    <a:ext uri="{9D8B030D-6E8A-4147-A177-3AD203B41FA5}">
                      <a16:colId xmlns:a16="http://schemas.microsoft.com/office/drawing/2014/main" val="20002"/>
                    </a:ext>
                  </a:extLst>
                </a:gridCol>
              </a:tblGrid>
              <a:tr h="701026">
                <a:tc>
                  <a:txBody>
                    <a:bodyPr/>
                    <a:lstStyle/>
                    <a:p>
                      <a:endParaRPr lang="en-US" sz="2800" dirty="0"/>
                    </a:p>
                  </a:txBody>
                  <a:tcPr>
                    <a:solidFill>
                      <a:srgbClr val="000000"/>
                    </a:solidFill>
                  </a:tcPr>
                </a:tc>
                <a:tc>
                  <a:txBody>
                    <a:bodyPr/>
                    <a:lstStyle/>
                    <a:p>
                      <a:pPr marL="0" marR="0" algn="ctr">
                        <a:spcBef>
                          <a:spcPts val="0"/>
                        </a:spcBef>
                        <a:spcAft>
                          <a:spcPts val="0"/>
                        </a:spcAft>
                      </a:pPr>
                      <a:r>
                        <a:rPr lang="en-US" sz="2400" b="1" dirty="0">
                          <a:solidFill>
                            <a:srgbClr val="FFFFFF"/>
                          </a:solidFill>
                          <a:effectLst/>
                          <a:latin typeface="Arial"/>
                          <a:ea typeface="Times"/>
                          <a:cs typeface="Times New Roman"/>
                        </a:rPr>
                        <a:t>Isaiah</a:t>
                      </a:r>
                      <a:r>
                        <a:rPr lang="uk-UA" sz="2400" b="1" dirty="0">
                          <a:solidFill>
                            <a:srgbClr val="FFFFFF"/>
                          </a:solidFill>
                          <a:effectLst/>
                          <a:latin typeface="Arial"/>
                          <a:ea typeface="Times"/>
                          <a:cs typeface="Times New Roman"/>
                        </a:rPr>
                        <a:t>'</a:t>
                      </a:r>
                      <a:r>
                        <a:rPr lang="en-US" sz="2400" b="1" dirty="0">
                          <a:solidFill>
                            <a:srgbClr val="FFFFFF"/>
                          </a:solidFill>
                          <a:effectLst/>
                          <a:latin typeface="Arial"/>
                          <a:ea typeface="Times"/>
                          <a:cs typeface="Times New Roman"/>
                        </a:rPr>
                        <a:t>s New Heavens </a:t>
                      </a:r>
                      <a:endParaRPr lang="en-US" sz="2400" dirty="0">
                        <a:effectLst/>
                        <a:latin typeface="Times"/>
                        <a:ea typeface="Times"/>
                        <a:cs typeface="Times New Roman"/>
                      </a:endParaRPr>
                    </a:p>
                    <a:p>
                      <a:pPr marL="0" marR="0" algn="ctr">
                        <a:spcBef>
                          <a:spcPts val="0"/>
                        </a:spcBef>
                        <a:spcAft>
                          <a:spcPts val="0"/>
                        </a:spcAft>
                      </a:pPr>
                      <a:r>
                        <a:rPr lang="en-US" sz="2400" b="1" dirty="0">
                          <a:solidFill>
                            <a:srgbClr val="FFFFFF"/>
                          </a:solidFill>
                          <a:effectLst/>
                          <a:latin typeface="Arial"/>
                          <a:ea typeface="Times"/>
                          <a:cs typeface="Times New Roman"/>
                        </a:rPr>
                        <a:t>and New Earth </a:t>
                      </a:r>
                      <a:endParaRPr lang="en-US" sz="2400" dirty="0">
                        <a:effectLst/>
                        <a:latin typeface="Times"/>
                        <a:ea typeface="Times"/>
                        <a:cs typeface="Times New Roman"/>
                      </a:endParaRPr>
                    </a:p>
                    <a:p>
                      <a:pPr marL="0" marR="0" algn="ctr">
                        <a:spcBef>
                          <a:spcPts val="0"/>
                        </a:spcBef>
                        <a:spcAft>
                          <a:spcPts val="0"/>
                        </a:spcAft>
                      </a:pPr>
                      <a:r>
                        <a:rPr lang="en-US" sz="2400" b="1" dirty="0">
                          <a:solidFill>
                            <a:srgbClr val="FFFFFF"/>
                          </a:solidFill>
                          <a:effectLst/>
                          <a:latin typeface="Arial"/>
                          <a:ea typeface="Times"/>
                          <a:cs typeface="Times New Roman"/>
                        </a:rPr>
                        <a:t>(Isa. 65:17; 66:22)</a:t>
                      </a:r>
                      <a:endParaRPr lang="en-US" sz="2400" dirty="0">
                        <a:effectLst/>
                        <a:latin typeface="Times"/>
                        <a:ea typeface="Times"/>
                        <a:cs typeface="Times New Roman"/>
                      </a:endParaRPr>
                    </a:p>
                  </a:txBody>
                  <a:tcPr marL="50800" marR="50800" marT="0" marB="0">
                    <a:solidFill>
                      <a:srgbClr val="000000"/>
                    </a:solidFill>
                  </a:tcPr>
                </a:tc>
                <a:tc>
                  <a:txBody>
                    <a:bodyPr/>
                    <a:lstStyle/>
                    <a:p>
                      <a:pPr marL="0" marR="63500" algn="ctr">
                        <a:spcBef>
                          <a:spcPts val="0"/>
                        </a:spcBef>
                        <a:spcAft>
                          <a:spcPts val="0"/>
                        </a:spcAft>
                      </a:pPr>
                      <a:r>
                        <a:rPr lang="en-US" sz="2400" b="1" dirty="0">
                          <a:solidFill>
                            <a:srgbClr val="FFFFFF"/>
                          </a:solidFill>
                          <a:effectLst/>
                          <a:latin typeface="Arial"/>
                          <a:ea typeface="Times"/>
                          <a:cs typeface="Times New Roman"/>
                        </a:rPr>
                        <a:t>John</a:t>
                      </a:r>
                      <a:r>
                        <a:rPr lang="uk-UA" sz="2400" b="1" dirty="0">
                          <a:solidFill>
                            <a:srgbClr val="FFFFFF"/>
                          </a:solidFill>
                          <a:effectLst/>
                          <a:latin typeface="Arial"/>
                          <a:ea typeface="Times"/>
                          <a:cs typeface="Times New Roman"/>
                        </a:rPr>
                        <a:t>'</a:t>
                      </a:r>
                      <a:r>
                        <a:rPr lang="en-US" sz="2400" b="1" dirty="0">
                          <a:solidFill>
                            <a:srgbClr val="FFFFFF"/>
                          </a:solidFill>
                          <a:effectLst/>
                          <a:latin typeface="Arial"/>
                          <a:ea typeface="Times"/>
                          <a:cs typeface="Times New Roman"/>
                        </a:rPr>
                        <a:t>s New Heaven </a:t>
                      </a:r>
                      <a:endParaRPr lang="en-US" sz="2400" dirty="0">
                        <a:effectLst/>
                        <a:latin typeface="Times"/>
                        <a:ea typeface="Times"/>
                        <a:cs typeface="Times New Roman"/>
                      </a:endParaRPr>
                    </a:p>
                    <a:p>
                      <a:pPr marL="0" marR="63500" algn="ctr">
                        <a:spcBef>
                          <a:spcPts val="0"/>
                        </a:spcBef>
                        <a:spcAft>
                          <a:spcPts val="0"/>
                        </a:spcAft>
                      </a:pPr>
                      <a:r>
                        <a:rPr lang="en-US" sz="2400" b="1" dirty="0">
                          <a:solidFill>
                            <a:srgbClr val="FFFFFF"/>
                          </a:solidFill>
                          <a:effectLst/>
                          <a:latin typeface="Arial"/>
                          <a:ea typeface="Times"/>
                          <a:cs typeface="Times New Roman"/>
                        </a:rPr>
                        <a:t>and New Earth </a:t>
                      </a:r>
                      <a:endParaRPr lang="en-US" sz="2400" dirty="0">
                        <a:effectLst/>
                        <a:latin typeface="Times"/>
                        <a:ea typeface="Times"/>
                        <a:cs typeface="Times New Roman"/>
                      </a:endParaRPr>
                    </a:p>
                    <a:p>
                      <a:pPr marL="0" marR="63500" algn="ctr">
                        <a:spcBef>
                          <a:spcPts val="0"/>
                        </a:spcBef>
                        <a:spcAft>
                          <a:spcPts val="0"/>
                        </a:spcAft>
                      </a:pPr>
                      <a:r>
                        <a:rPr lang="en-US" sz="2400" b="1" dirty="0">
                          <a:solidFill>
                            <a:srgbClr val="FFFFFF"/>
                          </a:solidFill>
                          <a:effectLst/>
                          <a:latin typeface="Arial"/>
                          <a:ea typeface="Times"/>
                          <a:cs typeface="Times New Roman"/>
                        </a:rPr>
                        <a:t>(Rev. 21:1)</a:t>
                      </a:r>
                      <a:endParaRPr lang="en-US" sz="2400" dirty="0">
                        <a:effectLst/>
                        <a:latin typeface="Times"/>
                        <a:ea typeface="Times"/>
                        <a:cs typeface="Times New Roman"/>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spcBef>
                          <a:spcPts val="0"/>
                        </a:spcBef>
                        <a:spcAft>
                          <a:spcPts val="0"/>
                        </a:spcAft>
                      </a:pPr>
                      <a:endParaRPr lang="en-US" sz="2400" b="1" i="1" dirty="0">
                        <a:effectLst/>
                        <a:latin typeface="Arial"/>
                        <a:ea typeface="Times"/>
                        <a:cs typeface="Times New Roman"/>
                      </a:endParaRPr>
                    </a:p>
                    <a:p>
                      <a:pPr marL="0" marR="63500">
                        <a:spcBef>
                          <a:spcPts val="0"/>
                        </a:spcBef>
                        <a:spcAft>
                          <a:spcPts val="0"/>
                        </a:spcAft>
                      </a:pPr>
                      <a:r>
                        <a:rPr lang="en-US" sz="2400" b="1" i="1" dirty="0">
                          <a:effectLst/>
                          <a:latin typeface="Arial"/>
                          <a:ea typeface="Times"/>
                          <a:cs typeface="Times New Roman"/>
                        </a:rPr>
                        <a:t>Time</a:t>
                      </a:r>
                      <a:endParaRPr lang="en-US" sz="2400" b="1" dirty="0">
                        <a:effectLst/>
                        <a:latin typeface="Times"/>
                        <a:ea typeface="Times"/>
                        <a:cs typeface="Times New Roman"/>
                      </a:endParaRPr>
                    </a:p>
                  </a:txBody>
                  <a:tcPr marL="50800" marR="50800" marT="0" marB="0"/>
                </a:tc>
                <a:tc>
                  <a:txBody>
                    <a:bodyPr/>
                    <a:lstStyle/>
                    <a:p>
                      <a:pPr marL="0" marR="0">
                        <a:spcBef>
                          <a:spcPts val="0"/>
                        </a:spcBef>
                        <a:spcAft>
                          <a:spcPts val="0"/>
                        </a:spcAft>
                      </a:pPr>
                      <a:endParaRPr lang="en-US" sz="2400" b="1" dirty="0">
                        <a:effectLst/>
                        <a:latin typeface="Arial"/>
                        <a:ea typeface="Times"/>
                        <a:cs typeface="Times New Roman"/>
                      </a:endParaRPr>
                    </a:p>
                    <a:p>
                      <a:pPr marL="0" marR="0">
                        <a:spcBef>
                          <a:spcPts val="0"/>
                        </a:spcBef>
                        <a:spcAft>
                          <a:spcPts val="0"/>
                        </a:spcAft>
                      </a:pPr>
                      <a:r>
                        <a:rPr lang="en-US" sz="2400" b="1" dirty="0">
                          <a:effectLst/>
                          <a:latin typeface="Arial"/>
                          <a:ea typeface="Times"/>
                          <a:cs typeface="Times New Roman"/>
                        </a:rPr>
                        <a:t>Still existent</a:t>
                      </a:r>
                      <a:endParaRPr lang="en-US" sz="2400" b="1" dirty="0">
                        <a:effectLst/>
                        <a:latin typeface="Times"/>
                        <a:ea typeface="Times"/>
                        <a:cs typeface="Times New Roman"/>
                      </a:endParaRPr>
                    </a:p>
                  </a:txBody>
                  <a:tcPr marL="50800" marR="50800" marT="0" marB="0"/>
                </a:tc>
                <a:tc>
                  <a:txBody>
                    <a:bodyPr/>
                    <a:lstStyle/>
                    <a:p>
                      <a:pPr marL="0" marR="63500">
                        <a:spcBef>
                          <a:spcPts val="0"/>
                        </a:spcBef>
                        <a:spcAft>
                          <a:spcPts val="0"/>
                        </a:spcAft>
                      </a:pPr>
                      <a:endParaRPr lang="en-US" sz="2400" b="1" dirty="0">
                        <a:effectLst/>
                        <a:latin typeface="Arial"/>
                        <a:ea typeface="Times"/>
                        <a:cs typeface="Times New Roman"/>
                      </a:endParaRPr>
                    </a:p>
                    <a:p>
                      <a:pPr marL="0" marR="63500">
                        <a:spcBef>
                          <a:spcPts val="0"/>
                        </a:spcBef>
                        <a:spcAft>
                          <a:spcPts val="0"/>
                        </a:spcAft>
                      </a:pPr>
                      <a:r>
                        <a:rPr lang="en-US" sz="2400" b="1" dirty="0">
                          <a:effectLst/>
                          <a:latin typeface="Arial"/>
                          <a:ea typeface="Times"/>
                          <a:cs typeface="Times New Roman"/>
                        </a:rPr>
                        <a:t>Abolished with night (Rev. 22:5), so rest every seven </a:t>
                      </a:r>
                      <a:r>
                        <a:rPr lang="ru-RU" sz="2400" b="1" dirty="0">
                          <a:effectLst/>
                          <a:latin typeface="Arial"/>
                          <a:ea typeface="Times"/>
                          <a:cs typeface="Times New Roman"/>
                        </a:rPr>
                        <a:t>"</a:t>
                      </a:r>
                      <a:r>
                        <a:rPr lang="en-US" sz="2400" b="1" dirty="0">
                          <a:effectLst/>
                          <a:latin typeface="Arial"/>
                          <a:ea typeface="Times"/>
                          <a:cs typeface="Times New Roman"/>
                        </a:rPr>
                        <a:t>days</a:t>
                      </a:r>
                      <a:r>
                        <a:rPr lang="ru-RU" sz="2400" b="1" dirty="0">
                          <a:effectLst/>
                          <a:latin typeface="Arial"/>
                          <a:ea typeface="Times"/>
                          <a:cs typeface="Times New Roman"/>
                        </a:rPr>
                        <a:t>"</a:t>
                      </a:r>
                      <a:r>
                        <a:rPr lang="en-US" sz="2400" b="1" dirty="0">
                          <a:effectLst/>
                          <a:latin typeface="Arial"/>
                          <a:ea typeface="Times"/>
                          <a:cs typeface="Times New Roman"/>
                        </a:rPr>
                        <a:t> is absurd.</a:t>
                      </a:r>
                    </a:p>
                    <a:p>
                      <a:pPr marL="0" marR="63500">
                        <a:spcBef>
                          <a:spcPts val="0"/>
                        </a:spcBef>
                        <a:spcAft>
                          <a:spcPts val="0"/>
                        </a:spcAft>
                      </a:pPr>
                      <a:endParaRPr lang="en-US" sz="2400" b="1" dirty="0">
                        <a:effectLst/>
                        <a:latin typeface="Times"/>
                        <a:ea typeface="Times"/>
                        <a:cs typeface="Times New Roman"/>
                      </a:endParaRPr>
                    </a:p>
                    <a:p>
                      <a:pPr marL="0" marR="63500">
                        <a:spcBef>
                          <a:spcPts val="0"/>
                        </a:spcBef>
                        <a:spcAft>
                          <a:spcPts val="0"/>
                        </a:spcAft>
                      </a:pPr>
                      <a:r>
                        <a:rPr lang="en-US" sz="2400" b="1" dirty="0">
                          <a:effectLst/>
                          <a:latin typeface="Arial"/>
                          <a:ea typeface="Times"/>
                          <a:cs typeface="Times New Roman"/>
                        </a:rPr>
                        <a:t> </a:t>
                      </a:r>
                      <a:endParaRPr lang="en-US" sz="2400" b="1" dirty="0">
                        <a:effectLst/>
                        <a:latin typeface="Times"/>
                        <a:ea typeface="Times"/>
                        <a:cs typeface="Times New Roman"/>
                      </a:endParaRPr>
                    </a:p>
                  </a:txBody>
                  <a:tcPr marL="50800" marR="50800" marT="0" marB="0"/>
                </a:tc>
                <a:extLst>
                  <a:ext uri="{0D108BD9-81ED-4DB2-BD59-A6C34878D82A}">
                    <a16:rowId xmlns:a16="http://schemas.microsoft.com/office/drawing/2014/main" val="10001"/>
                  </a:ext>
                </a:extLst>
              </a:tr>
              <a:tr h="701026">
                <a:tc>
                  <a:txBody>
                    <a:bodyPr/>
                    <a:lstStyle/>
                    <a:p>
                      <a:pPr marL="0" marR="63500">
                        <a:spcBef>
                          <a:spcPts val="0"/>
                        </a:spcBef>
                        <a:spcAft>
                          <a:spcPts val="0"/>
                        </a:spcAft>
                      </a:pPr>
                      <a:endParaRPr lang="en-US" sz="2400" b="1" i="1" dirty="0">
                        <a:effectLst/>
                        <a:latin typeface="Arial"/>
                        <a:ea typeface="Times"/>
                        <a:cs typeface="Arial"/>
                      </a:endParaRPr>
                    </a:p>
                    <a:p>
                      <a:pPr marL="0" marR="63500">
                        <a:spcBef>
                          <a:spcPts val="0"/>
                        </a:spcBef>
                        <a:spcAft>
                          <a:spcPts val="0"/>
                        </a:spcAft>
                      </a:pPr>
                      <a:r>
                        <a:rPr lang="en-US" sz="2400" b="1" i="1" dirty="0">
                          <a:effectLst/>
                          <a:latin typeface="Arial"/>
                          <a:ea typeface="Times"/>
                          <a:cs typeface="Arial"/>
                        </a:rPr>
                        <a:t>Place of Worship</a:t>
                      </a:r>
                    </a:p>
                    <a:p>
                      <a:pPr marL="0" marR="63500">
                        <a:spcBef>
                          <a:spcPts val="0"/>
                        </a:spcBef>
                        <a:spcAft>
                          <a:spcPts val="0"/>
                        </a:spcAft>
                      </a:pPr>
                      <a:endParaRPr lang="en-US" sz="2400" b="1" i="1" dirty="0">
                        <a:effectLst/>
                        <a:latin typeface="Arial"/>
                        <a:ea typeface="Times"/>
                        <a:cs typeface="Arial"/>
                      </a:endParaRPr>
                    </a:p>
                    <a:p>
                      <a:pPr marL="0" marR="63500">
                        <a:spcBef>
                          <a:spcPts val="0"/>
                        </a:spcBef>
                        <a:spcAft>
                          <a:spcPts val="0"/>
                        </a:spcAft>
                      </a:pPr>
                      <a:endParaRPr lang="en-US" sz="2400" b="1" dirty="0">
                        <a:effectLst/>
                        <a:latin typeface="Arial"/>
                        <a:ea typeface="Times"/>
                        <a:cs typeface="Arial"/>
                      </a:endParaRPr>
                    </a:p>
                  </a:txBody>
                  <a:tcPr marL="50800" marR="50800" marT="0" marB="0"/>
                </a:tc>
                <a:tc>
                  <a:txBody>
                    <a:bodyPr/>
                    <a:lstStyle/>
                    <a:p>
                      <a:pPr marL="0" marR="0">
                        <a:spcBef>
                          <a:spcPts val="0"/>
                        </a:spcBef>
                        <a:spcAft>
                          <a:spcPts val="0"/>
                        </a:spcAft>
                      </a:pPr>
                      <a:endParaRPr lang="en-US" sz="2400" b="1" dirty="0">
                        <a:effectLst/>
                        <a:latin typeface="Arial"/>
                        <a:ea typeface="Times"/>
                        <a:cs typeface="Arial"/>
                      </a:endParaRPr>
                    </a:p>
                    <a:p>
                      <a:pPr marL="0" marR="0">
                        <a:spcBef>
                          <a:spcPts val="0"/>
                        </a:spcBef>
                        <a:spcAft>
                          <a:spcPts val="0"/>
                        </a:spcAft>
                      </a:pPr>
                      <a:r>
                        <a:rPr lang="en-US" sz="2400" b="1" dirty="0">
                          <a:effectLst/>
                          <a:latin typeface="Arial"/>
                          <a:ea typeface="Times"/>
                          <a:cs typeface="Arial"/>
                        </a:rPr>
                        <a:t>Jerusalem (65:23)</a:t>
                      </a:r>
                    </a:p>
                  </a:txBody>
                  <a:tcPr marL="50800" marR="50800" marT="0" marB="0"/>
                </a:tc>
                <a:tc>
                  <a:txBody>
                    <a:bodyPr/>
                    <a:lstStyle/>
                    <a:p>
                      <a:pPr marL="0" marR="63500">
                        <a:spcBef>
                          <a:spcPts val="0"/>
                        </a:spcBef>
                        <a:spcAft>
                          <a:spcPts val="0"/>
                        </a:spcAft>
                      </a:pPr>
                      <a:endParaRPr lang="en-US" sz="2400" b="1" dirty="0">
                        <a:effectLst/>
                        <a:latin typeface="Arial"/>
                        <a:ea typeface="Times"/>
                        <a:cs typeface="Arial"/>
                      </a:endParaRPr>
                    </a:p>
                    <a:p>
                      <a:pPr marL="0" marR="63500">
                        <a:spcBef>
                          <a:spcPts val="0"/>
                        </a:spcBef>
                        <a:spcAft>
                          <a:spcPts val="0"/>
                        </a:spcAft>
                      </a:pPr>
                      <a:r>
                        <a:rPr lang="en-US" sz="2400" b="1" dirty="0">
                          <a:effectLst/>
                          <a:latin typeface="Arial"/>
                          <a:ea typeface="Times"/>
                          <a:cs typeface="Arial"/>
                        </a:rPr>
                        <a:t>Throne of God (22:3-4)</a:t>
                      </a:r>
                    </a:p>
                    <a:p>
                      <a:pPr marL="0" marR="63500">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506525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50900"/>
            <a:ext cx="9144000" cy="5138928"/>
          </a:xfrm>
          <a:prstGeom prst="rect">
            <a:avLst/>
          </a:prstGeom>
        </p:spPr>
      </p:pic>
      <p:sp>
        <p:nvSpPr>
          <p:cNvPr id="1290243" name="Rectangle 3"/>
          <p:cNvSpPr>
            <a:spLocks noGrp="1" noChangeArrowheads="1"/>
          </p:cNvSpPr>
          <p:nvPr>
            <p:ph type="ctrTitle"/>
          </p:nvPr>
        </p:nvSpPr>
        <p:spPr>
          <a:xfrm>
            <a:off x="6372225" y="287338"/>
            <a:ext cx="2771775" cy="6310312"/>
          </a:xfrm>
        </p:spPr>
        <p:txBody>
          <a:bodyPr/>
          <a:lstStyle/>
          <a:p>
            <a:r>
              <a:rPr lang="en-US" sz="3200" b="1" dirty="0">
                <a:effectLst>
                  <a:glow rad="165100">
                    <a:schemeClr val="tx1"/>
                  </a:glow>
                </a:effectLst>
                <a:latin typeface="Arial" charset="0"/>
                <a:ea typeface="ＭＳ Ｐゴシック" charset="0"/>
              </a:rPr>
              <a:t>"Then I saw a </a:t>
            </a:r>
            <a:r>
              <a:rPr lang="en-US" sz="3200" b="1" dirty="0">
                <a:solidFill>
                  <a:srgbClr val="FFFF00"/>
                </a:solidFill>
                <a:effectLst>
                  <a:glow rad="165100">
                    <a:schemeClr val="tx1"/>
                  </a:glow>
                </a:effectLst>
                <a:latin typeface="Arial" charset="0"/>
                <a:ea typeface="ＭＳ Ｐゴシック" charset="0"/>
              </a:rPr>
              <a:t>new</a:t>
            </a:r>
            <a:r>
              <a:rPr lang="en-US" sz="3200" b="1" dirty="0">
                <a:effectLst>
                  <a:glow rad="165100">
                    <a:schemeClr val="tx1"/>
                  </a:glow>
                </a:effectLst>
                <a:latin typeface="Arial" charset="0"/>
                <a:ea typeface="ＭＳ Ｐゴシック" charset="0"/>
              </a:rPr>
              <a:t> heaven and a new earth, for the old heaven and the old earth had disappeared" (21:1a </a:t>
            </a:r>
            <a:r>
              <a:rPr lang="en-US" sz="2400" b="1" dirty="0">
                <a:effectLst>
                  <a:glow rad="165100">
                    <a:schemeClr val="tx1"/>
                  </a:glow>
                </a:effectLst>
                <a:latin typeface="Arial" charset="0"/>
                <a:ea typeface="ＭＳ Ｐゴシック" charset="0"/>
              </a:rPr>
              <a:t>NLT</a:t>
            </a:r>
            <a:r>
              <a:rPr lang="en-US" sz="3200" b="1" dirty="0">
                <a:effectLst>
                  <a:glow rad="165100">
                    <a:schemeClr val="tx1"/>
                  </a:glow>
                </a:effectLst>
                <a:latin typeface="Arial" charset="0"/>
                <a:ea typeface="ＭＳ Ｐゴシック" charset="0"/>
              </a:rPr>
              <a:t>).</a:t>
            </a:r>
            <a:endParaRPr lang="en-US" sz="3200" b="1" dirty="0">
              <a:solidFill>
                <a:srgbClr val="CC0000"/>
              </a:solidFill>
              <a:effectLst>
                <a:glow rad="165100">
                  <a:schemeClr val="tx1"/>
                </a:glow>
              </a:effectLst>
              <a:latin typeface="Arial" charset="0"/>
              <a:ea typeface="ＭＳ Ｐゴシック" charset="0"/>
            </a:endParaRPr>
          </a:p>
        </p:txBody>
      </p:sp>
      <p:sp>
        <p:nvSpPr>
          <p:cNvPr id="5" name="Text Box 1041"/>
          <p:cNvSpPr txBox="1">
            <a:spLocks noChangeArrowheads="1"/>
          </p:cNvSpPr>
          <p:nvPr/>
        </p:nvSpPr>
        <p:spPr bwMode="auto">
          <a:xfrm>
            <a:off x="8388424" y="4890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176</a:t>
            </a:r>
            <a:endParaRPr lang="en-US" b="1" dirty="0">
              <a:solidFill>
                <a:srgbClr val="000000"/>
              </a:solidFill>
              <a:latin typeface="Arial"/>
              <a:cs typeface="Arial"/>
            </a:endParaRPr>
          </a:p>
        </p:txBody>
      </p:sp>
      <p:sp>
        <p:nvSpPr>
          <p:cNvPr id="7" name="Rectangle 3"/>
          <p:cNvSpPr txBox="1">
            <a:spLocks noChangeArrowheads="1"/>
          </p:cNvSpPr>
          <p:nvPr/>
        </p:nvSpPr>
        <p:spPr bwMode="auto">
          <a:xfrm>
            <a:off x="1391663" y="510572"/>
            <a:ext cx="2771775" cy="631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b="1" dirty="0">
                <a:solidFill>
                  <a:srgbClr val="FFFFFF"/>
                </a:solidFill>
                <a:effectLst>
                  <a:glow rad="165100">
                    <a:srgbClr val="000000"/>
                  </a:glow>
                </a:effectLst>
                <a:latin typeface="Arial" charset="0"/>
                <a:ea typeface="ＭＳ Ｐゴシック" charset="0"/>
              </a:rPr>
              <a:t>A </a:t>
            </a:r>
            <a:r>
              <a:rPr lang="en-US" b="1" dirty="0">
                <a:solidFill>
                  <a:srgbClr val="FFFF00"/>
                </a:solidFill>
                <a:effectLst>
                  <a:glow rad="165100">
                    <a:srgbClr val="000000"/>
                  </a:glow>
                </a:effectLst>
                <a:latin typeface="Arial" charset="0"/>
                <a:ea typeface="ＭＳ Ｐゴシック" charset="0"/>
              </a:rPr>
              <a:t>renewed</a:t>
            </a:r>
            <a:r>
              <a:rPr lang="en-US" b="1" dirty="0">
                <a:solidFill>
                  <a:srgbClr val="FFFFFF"/>
                </a:solidFill>
                <a:effectLst>
                  <a:glow rad="165100">
                    <a:srgbClr val="000000"/>
                  </a:glow>
                </a:effectLst>
                <a:latin typeface="Arial" charset="0"/>
                <a:ea typeface="ＭＳ Ｐゴシック" charset="0"/>
              </a:rPr>
              <a:t> earth?</a:t>
            </a:r>
            <a:endParaRPr lang="en-US" b="1" dirty="0">
              <a:solidFill>
                <a:srgbClr val="CC0000"/>
              </a:solidFill>
              <a:effectLst>
                <a:glow rad="165100">
                  <a:srgbClr val="000000"/>
                </a:glow>
              </a:effectLst>
              <a:latin typeface="Arial" charset="0"/>
              <a:ea typeface="ＭＳ Ｐゴシック" charset="0"/>
            </a:endParaRPr>
          </a:p>
        </p:txBody>
      </p:sp>
    </p:spTree>
    <p:extLst>
      <p:ext uri="{BB962C8B-B14F-4D97-AF65-F5344CB8AC3E}">
        <p14:creationId xmlns:p14="http://schemas.microsoft.com/office/powerpoint/2010/main" val="3590913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0520" y="-1"/>
            <a:ext cx="9144002" cy="6858001"/>
          </a:xfrm>
          <a:prstGeom prst="rect">
            <a:avLst/>
          </a:prstGeom>
        </p:spPr>
      </p:pic>
      <p:sp>
        <p:nvSpPr>
          <p:cNvPr id="1292292" name="Rectangle 3"/>
          <p:cNvSpPr>
            <a:spLocks noGrp="1" noChangeArrowheads="1"/>
          </p:cNvSpPr>
          <p:nvPr>
            <p:ph type="ctrTitle"/>
          </p:nvPr>
        </p:nvSpPr>
        <p:spPr>
          <a:xfrm>
            <a:off x="107950" y="0"/>
            <a:ext cx="8351838" cy="1125538"/>
          </a:xfrm>
        </p:spPr>
        <p:txBody>
          <a:bodyPr/>
          <a:lstStyle/>
          <a:p>
            <a:r>
              <a:rPr lang="en-US" sz="3200" b="1">
                <a:latin typeface="Arial" charset="0"/>
                <a:ea typeface="ＭＳ Ｐゴシック" charset="0"/>
              </a:rPr>
              <a:t>And the sea was also gone (21:1b </a:t>
            </a:r>
            <a:r>
              <a:rPr lang="en-US" sz="2400" b="1">
                <a:latin typeface="Arial" charset="0"/>
                <a:ea typeface="ＭＳ Ｐゴシック" charset="0"/>
              </a:rPr>
              <a:t>NLT</a:t>
            </a:r>
            <a:r>
              <a:rPr lang="en-US" sz="3200" b="1">
                <a:latin typeface="Arial" charset="0"/>
                <a:ea typeface="ＭＳ Ｐゴシック" charset="0"/>
              </a:rPr>
              <a:t>).</a:t>
            </a:r>
            <a:endParaRPr lang="en-US" sz="3200" b="1">
              <a:solidFill>
                <a:srgbClr val="CC0000"/>
              </a:solidFill>
              <a:latin typeface="Arial" charset="0"/>
              <a:ea typeface="ＭＳ Ｐゴシック" charset="0"/>
            </a:endParaRPr>
          </a:p>
        </p:txBody>
      </p:sp>
      <p:pic>
        <p:nvPicPr>
          <p:cNvPr id="2" name="Picture 1"/>
          <p:cNvPicPr>
            <a:picLocks noChangeAspect="1"/>
          </p:cNvPicPr>
          <p:nvPr/>
        </p:nvPicPr>
        <p:blipFill>
          <a:blip r:embed="rId5"/>
          <a:stretch>
            <a:fillRect/>
          </a:stretch>
        </p:blipFill>
        <p:spPr>
          <a:xfrm>
            <a:off x="107950" y="930265"/>
            <a:ext cx="5594793" cy="2418394"/>
          </a:xfrm>
          <a:prstGeom prst="rect">
            <a:avLst/>
          </a:prstGeom>
        </p:spPr>
      </p:pic>
      <p:sp>
        <p:nvSpPr>
          <p:cNvPr id="8"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176</a:t>
            </a:r>
            <a:endParaRPr lang="en-US" b="1" dirty="0">
              <a:solidFill>
                <a:srgbClr val="000000"/>
              </a:solidFill>
              <a:latin typeface="Arial"/>
              <a:cs typeface="Arial"/>
            </a:endParaRPr>
          </a:p>
        </p:txBody>
      </p:sp>
    </p:spTree>
    <p:extLst>
      <p:ext uri="{BB962C8B-B14F-4D97-AF65-F5344CB8AC3E}">
        <p14:creationId xmlns:p14="http://schemas.microsoft.com/office/powerpoint/2010/main" val="1047361511"/>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3" descr="John Rev 2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8" name="Rectangle 2"/>
          <p:cNvSpPr>
            <a:spLocks noGrp="1" noChangeArrowheads="1"/>
          </p:cNvSpPr>
          <p:nvPr>
            <p:ph type="title"/>
          </p:nvPr>
        </p:nvSpPr>
        <p:spPr>
          <a:xfrm>
            <a:off x="107950" y="3141663"/>
            <a:ext cx="4824413" cy="2124075"/>
          </a:xfrm>
        </p:spPr>
        <p:txBody>
          <a:bodyPr/>
          <a:lstStyle/>
          <a:p>
            <a:pPr eaLnBrk="1" hangingPunct="1"/>
            <a:r>
              <a:rPr lang="en-US" b="1" dirty="0">
                <a:solidFill>
                  <a:srgbClr val="FFFFFF"/>
                </a:solidFill>
                <a:latin typeface="Arial" charset="0"/>
              </a:rPr>
              <a:t>John sees the New Jerusalem</a:t>
            </a:r>
          </a:p>
        </p:txBody>
      </p:sp>
      <p:sp>
        <p:nvSpPr>
          <p:cNvPr id="224259" name="Text Box 5"/>
          <p:cNvSpPr txBox="1">
            <a:spLocks noChangeArrowheads="1"/>
          </p:cNvSpPr>
          <p:nvPr/>
        </p:nvSpPr>
        <p:spPr bwMode="auto">
          <a:xfrm>
            <a:off x="8366125" y="76200"/>
            <a:ext cx="692150" cy="457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180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en-US" sz="4800" dirty="0">
                <a:latin typeface="Arial" charset="0"/>
                <a:ea typeface="ＭＳ Ｐゴシック" charset="0"/>
              </a:rPr>
              <a:t>The Bible</a:t>
            </a:r>
            <a:r>
              <a:rPr lang="uk-UA" sz="4800" dirty="0">
                <a:latin typeface="Arial" charset="0"/>
                <a:ea typeface="ＭＳ Ｐゴシック" charset="0"/>
              </a:rPr>
              <a:t>'</a:t>
            </a:r>
            <a:r>
              <a:rPr lang="en-US" sz="4800" dirty="0">
                <a:latin typeface="Arial" charset="0"/>
                <a:ea typeface="ＭＳ Ｐゴシック" charset="0"/>
              </a:rPr>
              <a:t>s Chiasm</a:t>
            </a:r>
            <a:endParaRPr lang="en-US" sz="3600" dirty="0">
              <a:latin typeface="Arial" charset="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FFFFFF"/>
                </a:solidFill>
                <a:effectLst/>
                <a:uLnTx/>
                <a:uFillTx/>
                <a:latin typeface="Arial" charset="0"/>
                <a:ea typeface="ＭＳ Ｐゴシック" charset="0"/>
                <a:cs typeface="Arial" charset="0"/>
              </a:rPr>
              <a:t>Repeated Patterns in Reverse Order</a:t>
            </a:r>
            <a:endPar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New 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 Lost at </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Fall</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Rule Restored at Millennium</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Redemption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1"/>
          <p:cNvSpPr txBox="1">
            <a:spLocks noChangeArrowheads="1"/>
          </p:cNvSpPr>
          <p:nvPr/>
        </p:nvSpPr>
        <p:spPr bwMode="auto">
          <a:xfrm>
            <a:off x="8398715"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446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 name="TextBox 2"/>
          <p:cNvSpPr txBox="1"/>
          <p:nvPr/>
        </p:nvSpPr>
        <p:spPr>
          <a:xfrm>
            <a:off x="-254000" y="107121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3498328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0402"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pic>
        <p:nvPicPr>
          <p:cNvPr id="230403" name="Picture 2" descr="Rev 21 Rodini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41450"/>
            <a:ext cx="9144000" cy="587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4" name="Rectangle 3"/>
          <p:cNvSpPr>
            <a:spLocks noGrp="1" noChangeArrowheads="1"/>
          </p:cNvSpPr>
          <p:nvPr>
            <p:ph type="ctrTitle"/>
          </p:nvPr>
        </p:nvSpPr>
        <p:spPr>
          <a:xfrm>
            <a:off x="107950" y="0"/>
            <a:ext cx="8351838" cy="1125538"/>
          </a:xfrm>
        </p:spPr>
        <p:txBody>
          <a:bodyPr/>
          <a:lstStyle/>
          <a:p>
            <a:r>
              <a:rPr lang="en-US" sz="3200" b="1">
                <a:latin typeface="Arial" charset="0"/>
                <a:ea typeface="ＭＳ Ｐゴシック" charset="0"/>
              </a:rPr>
              <a:t>And the sea was also gone (21:1b </a:t>
            </a:r>
            <a:r>
              <a:rPr lang="en-US" sz="2400" b="1">
                <a:latin typeface="Arial" charset="0"/>
                <a:ea typeface="ＭＳ Ｐゴシック" charset="0"/>
              </a:rPr>
              <a:t>NLT</a:t>
            </a:r>
            <a:r>
              <a:rPr lang="en-US" sz="3200" b="1">
                <a:latin typeface="Arial" charset="0"/>
                <a:ea typeface="ＭＳ Ｐゴシック" charset="0"/>
              </a:rPr>
              <a:t>).</a:t>
            </a:r>
            <a:endParaRPr lang="en-US" sz="3200" b="1">
              <a:solidFill>
                <a:srgbClr val="CC0000"/>
              </a:solidFill>
              <a:latin typeface="Arial" charset="0"/>
              <a:ea typeface="ＭＳ Ｐゴシック" charset="0"/>
            </a:endParaRPr>
          </a:p>
        </p:txBody>
      </p:sp>
      <p:sp>
        <p:nvSpPr>
          <p:cNvPr id="6"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181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2450"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232451" name="Rectangle 3"/>
          <p:cNvSpPr>
            <a:spLocks noGrp="1" noChangeArrowheads="1"/>
          </p:cNvSpPr>
          <p:nvPr>
            <p:ph type="ctrTitle"/>
          </p:nvPr>
        </p:nvSpPr>
        <p:spPr>
          <a:xfrm>
            <a:off x="107950" y="0"/>
            <a:ext cx="8351838" cy="1125538"/>
          </a:xfrm>
        </p:spPr>
        <p:txBody>
          <a:bodyPr/>
          <a:lstStyle/>
          <a:p>
            <a:r>
              <a:rPr lang="en-US" sz="3200" b="1">
                <a:latin typeface="Arial" charset="0"/>
                <a:ea typeface="ＭＳ Ｐゴシック" charset="0"/>
              </a:rPr>
              <a:t>And the sea was also gone (21:1b </a:t>
            </a:r>
            <a:r>
              <a:rPr lang="en-US" sz="2400" b="1">
                <a:latin typeface="Arial" charset="0"/>
                <a:ea typeface="ＭＳ Ｐゴシック" charset="0"/>
              </a:rPr>
              <a:t>NLT</a:t>
            </a:r>
            <a:r>
              <a:rPr lang="en-US" sz="3200" b="1">
                <a:latin typeface="Arial" charset="0"/>
                <a:ea typeface="ＭＳ Ｐゴシック" charset="0"/>
              </a:rPr>
              <a:t>).</a:t>
            </a:r>
            <a:endParaRPr lang="en-US" sz="3200" b="1">
              <a:solidFill>
                <a:srgbClr val="CC0000"/>
              </a:solidFill>
              <a:latin typeface="Arial" charset="0"/>
              <a:ea typeface="ＭＳ Ｐゴシック" charset="0"/>
            </a:endParaRPr>
          </a:p>
        </p:txBody>
      </p:sp>
      <p:pic>
        <p:nvPicPr>
          <p:cNvPr id="232452" name="Picture 5" descr="Rev 21 Rodinia breaku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38225"/>
            <a:ext cx="9144000" cy="5919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181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2 gold cit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6884479"/>
          </a:xfrm>
          <a:prstGeom prst="rect">
            <a:avLst/>
          </a:prstGeom>
        </p:spPr>
      </p:pic>
      <p:sp>
        <p:nvSpPr>
          <p:cNvPr id="1361923" name="Rectangle 2"/>
          <p:cNvSpPr>
            <a:spLocks noGrp="1" noChangeArrowheads="1"/>
          </p:cNvSpPr>
          <p:nvPr>
            <p:ph type="ctrTitle"/>
          </p:nvPr>
        </p:nvSpPr>
        <p:spPr>
          <a:xfrm>
            <a:off x="0" y="1047451"/>
            <a:ext cx="9144000" cy="1627433"/>
          </a:xfrm>
        </p:spPr>
        <p:txBody>
          <a:bodyPr/>
          <a:lstStyle/>
          <a:p>
            <a:r>
              <a:rPr lang="en-US" sz="8000" b="1" dirty="0">
                <a:effectLst>
                  <a:glow rad="177800">
                    <a:schemeClr val="tx1"/>
                  </a:glow>
                </a:effectLst>
                <a:latin typeface="Arial" charset="0"/>
                <a:ea typeface="ＭＳ Ｐゴシック" charset="0"/>
              </a:rPr>
              <a:t>The New Jerusalem</a:t>
            </a:r>
            <a:endParaRPr lang="en-US" sz="80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6965745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96386"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pic>
        <p:nvPicPr>
          <p:cNvPr id="129638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89338" y="0"/>
            <a:ext cx="55546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6388" name="Rectangle 3"/>
          <p:cNvSpPr>
            <a:spLocks noGrp="1" noChangeArrowheads="1"/>
          </p:cNvSpPr>
          <p:nvPr>
            <p:ph type="ctrTitle"/>
          </p:nvPr>
        </p:nvSpPr>
        <p:spPr>
          <a:xfrm>
            <a:off x="107950" y="0"/>
            <a:ext cx="3352800" cy="6858000"/>
          </a:xfrm>
        </p:spPr>
        <p:txBody>
          <a:bodyPr/>
          <a:lstStyle/>
          <a:p>
            <a:r>
              <a:rPr lang="en-US" sz="3200" b="1" dirty="0">
                <a:latin typeface="Arial" charset="0"/>
                <a:ea typeface="ＭＳ Ｐゴシック" charset="0"/>
              </a:rPr>
              <a:t>"And I saw the holy city, the new Jerusalem, coming down from God out of heaven like a bride beautifully dressed for her husband"</a:t>
            </a:r>
            <a:br>
              <a:rPr lang="en-US" sz="3200" b="1" dirty="0">
                <a:latin typeface="Arial" charset="0"/>
                <a:ea typeface="ＭＳ Ｐゴシック" charset="0"/>
              </a:rPr>
            </a:br>
            <a:r>
              <a:rPr lang="en-US" sz="3200" b="1" dirty="0">
                <a:latin typeface="Arial" charset="0"/>
                <a:ea typeface="ＭＳ Ｐゴシック" charset="0"/>
              </a:rPr>
              <a:t>(21:2 </a:t>
            </a:r>
            <a:r>
              <a:rPr lang="en-US" sz="2400" b="1" dirty="0">
                <a:latin typeface="Arial" charset="0"/>
                <a:ea typeface="ＭＳ Ｐゴシック" charset="0"/>
              </a:rPr>
              <a:t>NLT</a:t>
            </a:r>
            <a:r>
              <a:rPr lang="en-US" sz="3200" b="1" dirty="0">
                <a:latin typeface="Arial" charset="0"/>
                <a:ea typeface="ＭＳ Ｐゴシック" charset="0"/>
              </a:rPr>
              <a:t>).</a:t>
            </a:r>
            <a:endParaRPr lang="en-US" sz="3200" b="1" dirty="0">
              <a:solidFill>
                <a:srgbClr val="CC0000"/>
              </a:solidFill>
              <a:latin typeface="Arial" charset="0"/>
              <a:ea typeface="ＭＳ Ｐゴシック" charset="0"/>
            </a:endParaRPr>
          </a:p>
        </p:txBody>
      </p:sp>
      <p:sp>
        <p:nvSpPr>
          <p:cNvPr id="6" name="Text Box 26"/>
          <p:cNvSpPr txBox="1">
            <a:spLocks noChangeArrowheads="1"/>
          </p:cNvSpPr>
          <p:nvPr/>
        </p:nvSpPr>
        <p:spPr bwMode="auto">
          <a:xfrm>
            <a:off x="8229600" y="41275"/>
            <a:ext cx="8382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9pPr>
          </a:lstStyle>
          <a:p>
            <a:pPr algn="ctr" eaLnBrk="1" hangingPunct="1">
              <a:lnSpc>
                <a:spcPct val="93000"/>
              </a:lnSpc>
              <a:buClr>
                <a:srgbClr val="FFFFFF"/>
              </a:buClr>
              <a:buSzPct val="100000"/>
              <a:buFont typeface="Arial" charset="0"/>
              <a:buNone/>
            </a:pPr>
            <a:r>
              <a:rPr lang="en-GB" b="1" dirty="0">
                <a:solidFill>
                  <a:srgbClr val="FFFFFF"/>
                </a:solidFill>
                <a:latin typeface="Arial" charset="0"/>
                <a:cs typeface="Arial" charset="0"/>
              </a:rPr>
              <a:t>181</a:t>
            </a:r>
          </a:p>
        </p:txBody>
      </p:sp>
    </p:spTree>
    <p:extLst>
      <p:ext uri="{BB962C8B-B14F-4D97-AF65-F5344CB8AC3E}">
        <p14:creationId xmlns:p14="http://schemas.microsoft.com/office/powerpoint/2010/main" val="260629545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0021" cy="6874316"/>
          </a:xfrm>
          <a:prstGeom prst="rect">
            <a:avLst/>
          </a:prstGeom>
        </p:spPr>
      </p:pic>
      <p:sp>
        <p:nvSpPr>
          <p:cNvPr id="896002" name="Rectangle 2"/>
          <p:cNvSpPr>
            <a:spLocks noGrp="1" noChangeArrowheads="1"/>
          </p:cNvSpPr>
          <p:nvPr>
            <p:ph type="ctrTitle"/>
          </p:nvPr>
        </p:nvSpPr>
        <p:spPr>
          <a:xfrm>
            <a:off x="-99230" y="-21485"/>
            <a:ext cx="9307729" cy="708526"/>
          </a:xfrm>
          <a:solidFill>
            <a:srgbClr val="000000"/>
          </a:solidFill>
          <a:effectLst>
            <a:outerShdw blurRad="63500" dist="35921" dir="2700000" algn="ctr" rotWithShape="0">
              <a:schemeClr val="tx2">
                <a:alpha val="74998"/>
              </a:schemeClr>
            </a:outerShdw>
          </a:effectLst>
        </p:spPr>
        <p:txBody>
          <a:bodyPr/>
          <a:lstStyle/>
          <a:p>
            <a:pPr>
              <a:defRPr/>
            </a:pPr>
            <a:r>
              <a:rPr lang="en-US" sz="4000" b="1" dirty="0">
                <a:latin typeface="Arial" charset="0"/>
                <a:ea typeface="ＭＳ Ｐゴシック" charset="0"/>
                <a:cs typeface="ＭＳ Ｐゴシック" charset="0"/>
              </a:rPr>
              <a:t>Heaven = Relationships!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5539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5820"/>
          </a:xfrm>
          <a:prstGeom prst="rect">
            <a:avLst/>
          </a:prstGeom>
        </p:spPr>
      </p:pic>
      <p:sp>
        <p:nvSpPr>
          <p:cNvPr id="1302532" name="Rectangle 3"/>
          <p:cNvSpPr>
            <a:spLocks noGrp="1" noChangeArrowheads="1"/>
          </p:cNvSpPr>
          <p:nvPr>
            <p:ph type="ctrTitle"/>
          </p:nvPr>
        </p:nvSpPr>
        <p:spPr>
          <a:xfrm>
            <a:off x="0" y="3637073"/>
            <a:ext cx="8915400" cy="3068527"/>
          </a:xfrm>
        </p:spPr>
        <p:txBody>
          <a:bodyPr/>
          <a:lstStyle/>
          <a:p>
            <a:r>
              <a:rPr lang="en-US" sz="5400" b="1" dirty="0">
                <a:effectLst>
                  <a:glow rad="190500">
                    <a:schemeClr val="tx1"/>
                  </a:glow>
                </a:effectLst>
              </a:rPr>
              <a:t>Why would the New Jerusalem come out of heaven (21:2)?</a:t>
            </a:r>
            <a:endParaRPr lang="en-US" sz="3600" b="1" dirty="0">
              <a:latin typeface="Times New Roman" charset="0"/>
              <a:ea typeface="ＭＳ Ｐゴシック" charset="0"/>
              <a:cs typeface="ＭＳ Ｐゴシック" charset="0"/>
            </a:endParaRPr>
          </a:p>
        </p:txBody>
      </p:sp>
      <p:sp>
        <p:nvSpPr>
          <p:cNvPr id="6" name="Text Box 4"/>
          <p:cNvSpPr txBox="1">
            <a:spLocks noChangeArrowheads="1"/>
          </p:cNvSpPr>
          <p:nvPr/>
        </p:nvSpPr>
        <p:spPr bwMode="auto">
          <a:xfrm>
            <a:off x="8366125" y="76200"/>
            <a:ext cx="698178"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181</a:t>
            </a:r>
          </a:p>
        </p:txBody>
      </p:sp>
    </p:spTree>
    <p:extLst>
      <p:ext uri="{BB962C8B-B14F-4D97-AF65-F5344CB8AC3E}">
        <p14:creationId xmlns:p14="http://schemas.microsoft.com/office/powerpoint/2010/main" val="3866461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05154" name="Rectangle 2"/>
          <p:cNvSpPr>
            <a:spLocks noGrp="1" noChangeArrowheads="1"/>
          </p:cNvSpPr>
          <p:nvPr>
            <p:ph type="ctrTitle"/>
          </p:nvPr>
        </p:nvSpPr>
        <p:spPr>
          <a:xfrm>
            <a:off x="0" y="4992770"/>
            <a:ext cx="9144000" cy="1828800"/>
          </a:xfrm>
        </p:spPr>
        <p:txBody>
          <a:bodyPr/>
          <a:lstStyle/>
          <a:p>
            <a:pPr algn="ctr"/>
            <a:r>
              <a:rPr lang="en-US" sz="6000" b="1" dirty="0">
                <a:solidFill>
                  <a:schemeClr val="bg1"/>
                </a:solidFill>
                <a:effectLst>
                  <a:glow rad="190500">
                    <a:schemeClr val="tx1"/>
                  </a:glow>
                </a:effectLst>
              </a:rPr>
              <a:t>God</a:t>
            </a:r>
            <a:r>
              <a:rPr lang="fr-FR" sz="6000" b="1" dirty="0">
                <a:solidFill>
                  <a:schemeClr val="bg1"/>
                </a:solidFill>
                <a:effectLst>
                  <a:glow rad="190500">
                    <a:schemeClr val="tx1"/>
                  </a:glow>
                </a:effectLst>
              </a:rPr>
              <a:t>'</a:t>
            </a:r>
            <a:r>
              <a:rPr lang="en-US" sz="6000" b="1" dirty="0">
                <a:solidFill>
                  <a:schemeClr val="bg1"/>
                </a:solidFill>
                <a:effectLst>
                  <a:glow rad="190500">
                    <a:schemeClr val="tx1"/>
                  </a:glow>
                </a:effectLst>
              </a:rPr>
              <a:t>s presence </a:t>
            </a:r>
            <a:br>
              <a:rPr lang="en-US" sz="6000" b="1" dirty="0">
                <a:solidFill>
                  <a:schemeClr val="bg1"/>
                </a:solidFill>
                <a:effectLst>
                  <a:glow rad="190500">
                    <a:schemeClr val="tx1"/>
                  </a:glow>
                </a:effectLst>
              </a:rPr>
            </a:br>
            <a:r>
              <a:rPr lang="en-US" sz="6000" b="1" dirty="0">
                <a:solidFill>
                  <a:schemeClr val="bg1"/>
                </a:solidFill>
                <a:effectLst>
                  <a:glow rad="190500">
                    <a:schemeClr val="tx1"/>
                  </a:glow>
                </a:effectLst>
              </a:rPr>
              <a:t>in Eden</a:t>
            </a:r>
            <a:endParaRPr lang="en-US" dirty="0">
              <a:solidFill>
                <a:schemeClr val="bg1"/>
              </a:solidFill>
              <a:effectLst>
                <a:glow rad="190500">
                  <a:schemeClr val="tx1"/>
                </a:glow>
              </a:effectLst>
            </a:endParaRPr>
          </a:p>
        </p:txBody>
      </p:sp>
    </p:spTree>
    <p:extLst>
      <p:ext uri="{BB962C8B-B14F-4D97-AF65-F5344CB8AC3E}">
        <p14:creationId xmlns:p14="http://schemas.microsoft.com/office/powerpoint/2010/main" val="3087266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334500" cy="6858000"/>
          </a:xfrm>
          <a:prstGeom prst="rect">
            <a:avLst/>
          </a:prstGeom>
        </p:spPr>
      </p:pic>
      <p:sp>
        <p:nvSpPr>
          <p:cNvPr id="305154" name="Rectangle 2"/>
          <p:cNvSpPr>
            <a:spLocks noGrp="1" noChangeArrowheads="1"/>
          </p:cNvSpPr>
          <p:nvPr>
            <p:ph type="ctrTitle"/>
          </p:nvPr>
        </p:nvSpPr>
        <p:spPr>
          <a:xfrm>
            <a:off x="0" y="4992770"/>
            <a:ext cx="9144000" cy="1828800"/>
          </a:xfrm>
        </p:spPr>
        <p:txBody>
          <a:bodyPr/>
          <a:lstStyle/>
          <a:p>
            <a:pPr algn="ctr"/>
            <a:r>
              <a:rPr lang="en-US" sz="6000" b="1" dirty="0">
                <a:solidFill>
                  <a:schemeClr val="bg1"/>
                </a:solidFill>
                <a:effectLst>
                  <a:glow rad="190500">
                    <a:schemeClr val="tx1"/>
                  </a:glow>
                </a:effectLst>
              </a:rPr>
              <a:t>God</a:t>
            </a:r>
            <a:r>
              <a:rPr lang="fr-FR" sz="6000" b="1" dirty="0">
                <a:solidFill>
                  <a:schemeClr val="bg1"/>
                </a:solidFill>
                <a:effectLst>
                  <a:glow rad="190500">
                    <a:schemeClr val="tx1"/>
                  </a:glow>
                </a:effectLst>
              </a:rPr>
              <a:t>'</a:t>
            </a:r>
            <a:r>
              <a:rPr lang="en-US" sz="6000" b="1" dirty="0">
                <a:solidFill>
                  <a:schemeClr val="bg1"/>
                </a:solidFill>
                <a:effectLst>
                  <a:glow rad="190500">
                    <a:schemeClr val="tx1"/>
                  </a:glow>
                </a:effectLst>
              </a:rPr>
              <a:t>s presence </a:t>
            </a:r>
            <a:br>
              <a:rPr lang="en-US" sz="6000" b="1" dirty="0">
                <a:solidFill>
                  <a:schemeClr val="bg1"/>
                </a:solidFill>
                <a:effectLst>
                  <a:glow rad="190500">
                    <a:schemeClr val="tx1"/>
                  </a:glow>
                </a:effectLst>
              </a:rPr>
            </a:br>
            <a:r>
              <a:rPr lang="en-US" sz="6000" b="1" dirty="0">
                <a:solidFill>
                  <a:schemeClr val="bg1"/>
                </a:solidFill>
                <a:effectLst>
                  <a:glow rad="190500">
                    <a:schemeClr val="tx1"/>
                  </a:glow>
                </a:effectLst>
              </a:rPr>
              <a:t>at the tabernacle</a:t>
            </a:r>
            <a:endParaRPr lang="en-US" dirty="0">
              <a:solidFill>
                <a:schemeClr val="bg1"/>
              </a:solidFill>
              <a:effectLst>
                <a:glow rad="190500">
                  <a:schemeClr val="tx1"/>
                </a:glow>
              </a:effectLst>
            </a:endParaRPr>
          </a:p>
        </p:txBody>
      </p:sp>
    </p:spTree>
    <p:extLst>
      <p:ext uri="{BB962C8B-B14F-4D97-AF65-F5344CB8AC3E}">
        <p14:creationId xmlns:p14="http://schemas.microsoft.com/office/powerpoint/2010/main" val="3232378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05154" name="Rectangle 2"/>
          <p:cNvSpPr>
            <a:spLocks noGrp="1" noChangeArrowheads="1"/>
          </p:cNvSpPr>
          <p:nvPr>
            <p:ph type="ctrTitle"/>
          </p:nvPr>
        </p:nvSpPr>
        <p:spPr>
          <a:xfrm>
            <a:off x="0" y="4992770"/>
            <a:ext cx="9144000" cy="1828800"/>
          </a:xfrm>
        </p:spPr>
        <p:txBody>
          <a:bodyPr/>
          <a:lstStyle/>
          <a:p>
            <a:pPr algn="ctr"/>
            <a:r>
              <a:rPr lang="en-US" sz="6000" b="1" dirty="0">
                <a:solidFill>
                  <a:schemeClr val="bg1"/>
                </a:solidFill>
                <a:effectLst>
                  <a:glow rad="190500">
                    <a:schemeClr val="tx1"/>
                  </a:glow>
                </a:effectLst>
              </a:rPr>
              <a:t>God</a:t>
            </a:r>
            <a:r>
              <a:rPr lang="fr-FR" sz="6000" b="1" dirty="0">
                <a:solidFill>
                  <a:schemeClr val="bg1"/>
                </a:solidFill>
                <a:effectLst>
                  <a:glow rad="190500">
                    <a:schemeClr val="tx1"/>
                  </a:glow>
                </a:effectLst>
              </a:rPr>
              <a:t>'</a:t>
            </a:r>
            <a:r>
              <a:rPr lang="en-US" sz="6000" b="1" dirty="0">
                <a:solidFill>
                  <a:schemeClr val="bg1"/>
                </a:solidFill>
                <a:effectLst>
                  <a:glow rad="190500">
                    <a:schemeClr val="tx1"/>
                  </a:glow>
                </a:effectLst>
              </a:rPr>
              <a:t>s presence </a:t>
            </a:r>
            <a:br>
              <a:rPr lang="en-US" sz="6000" b="1" dirty="0">
                <a:solidFill>
                  <a:schemeClr val="bg1"/>
                </a:solidFill>
                <a:effectLst>
                  <a:glow rad="190500">
                    <a:schemeClr val="tx1"/>
                  </a:glow>
                </a:effectLst>
              </a:rPr>
            </a:br>
            <a:r>
              <a:rPr lang="en-US" sz="6000" b="1" dirty="0">
                <a:solidFill>
                  <a:schemeClr val="bg1"/>
                </a:solidFill>
                <a:effectLst>
                  <a:glow rad="190500">
                    <a:schemeClr val="tx1"/>
                  </a:glow>
                </a:effectLst>
              </a:rPr>
              <a:t>at the Temple</a:t>
            </a:r>
            <a:endParaRPr lang="en-US" dirty="0">
              <a:solidFill>
                <a:schemeClr val="bg1"/>
              </a:solidFill>
              <a:effectLst>
                <a:glow rad="190500">
                  <a:schemeClr val="tx1"/>
                </a:glow>
              </a:effectLst>
            </a:endParaRPr>
          </a:p>
        </p:txBody>
      </p:sp>
    </p:spTree>
    <p:extLst>
      <p:ext uri="{BB962C8B-B14F-4D97-AF65-F5344CB8AC3E}">
        <p14:creationId xmlns:p14="http://schemas.microsoft.com/office/powerpoint/2010/main" val="2797083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00" y="0"/>
            <a:ext cx="4572000" cy="6858000"/>
          </a:xfrm>
          <a:prstGeom prst="rect">
            <a:avLst/>
          </a:prstGeom>
        </p:spPr>
      </p:pic>
      <p:pic>
        <p:nvPicPr>
          <p:cNvPr id="2" name="Picture 1"/>
          <p:cNvPicPr>
            <a:picLocks noChangeAspect="1"/>
          </p:cNvPicPr>
          <p:nvPr/>
        </p:nvPicPr>
        <p:blipFill>
          <a:blip r:embed="rId4"/>
          <a:stretch>
            <a:fillRect/>
          </a:stretch>
        </p:blipFill>
        <p:spPr>
          <a:xfrm>
            <a:off x="0" y="0"/>
            <a:ext cx="4646341" cy="6858000"/>
          </a:xfrm>
          <a:prstGeom prst="rect">
            <a:avLst/>
          </a:prstGeom>
        </p:spPr>
      </p:pic>
      <p:sp>
        <p:nvSpPr>
          <p:cNvPr id="1361923" name="Rectangle 2"/>
          <p:cNvSpPr>
            <a:spLocks noGrp="1" noChangeArrowheads="1"/>
          </p:cNvSpPr>
          <p:nvPr>
            <p:ph type="ctrTitle"/>
          </p:nvPr>
        </p:nvSpPr>
        <p:spPr>
          <a:xfrm>
            <a:off x="525996" y="4874520"/>
            <a:ext cx="8241723" cy="1432282"/>
          </a:xfrm>
        </p:spPr>
        <p:txBody>
          <a:bodyPr/>
          <a:lstStyle/>
          <a:p>
            <a:r>
              <a:rPr lang="en-US" b="1" dirty="0">
                <a:effectLst>
                  <a:glow rad="177800">
                    <a:schemeClr val="tx1"/>
                  </a:glow>
                </a:effectLst>
                <a:latin typeface="Arial" charset="0"/>
                <a:ea typeface="ＭＳ Ｐゴシック" charset="0"/>
              </a:rPr>
              <a:t>"…as a bride, beautifully dressed for her husband…"</a:t>
            </a:r>
            <a:endParaRPr lang="en-US"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20857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75125" y="765175"/>
            <a:ext cx="4968875" cy="352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6547" name="Picture 1" descr="rev 21 DrivenOu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25" y="750888"/>
            <a:ext cx="4170363"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en-US" sz="3600" b="1" dirty="0">
                <a:solidFill>
                  <a:srgbClr val="FFFFFF"/>
                </a:solidFill>
                <a:effectLst>
                  <a:outerShdw blurRad="38100" dist="38100" dir="2700000" algn="tl">
                    <a:srgbClr val="000000"/>
                  </a:outerShdw>
                </a:effectLst>
                <a:latin typeface="Arial" charset="0"/>
                <a:ea typeface="新細明體" charset="0"/>
                <a:cs typeface="新細明體" charset="0"/>
              </a:rPr>
              <a:t>The Consummation of All Things</a:t>
            </a:r>
            <a:endParaRPr lang="en-US" sz="1400" b="1" dirty="0">
              <a:solidFill>
                <a:schemeClr val="bg1"/>
              </a:solidFill>
              <a:latin typeface="Arial" charset="0"/>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FFFFFF"/>
                </a:solidFill>
              </a:rPr>
              <a:t>Genesis 1–3</a:t>
            </a:r>
            <a:endParaRPr lang="en-US" sz="2800" b="1" i="1" u="sng" dirty="0">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FFFFFF"/>
                </a:solidFill>
              </a:rPr>
              <a:t>Revelation 20–22</a:t>
            </a:r>
            <a:endParaRPr lang="en-US" sz="2800" b="1" i="1" u="sng" dirty="0">
              <a:solidFill>
                <a:srgbClr val="FFFFFF"/>
              </a:solidFill>
              <a:latin typeface="Times New Roman" charset="0"/>
            </a:endParaRPr>
          </a:p>
        </p:txBody>
      </p:sp>
      <p:sp>
        <p:nvSpPr>
          <p:cNvPr id="3090" name="Text Box 18"/>
          <p:cNvSpPr txBox="1">
            <a:spLocks noChangeArrowheads="1"/>
          </p:cNvSpPr>
          <p:nvPr/>
        </p:nvSpPr>
        <p:spPr bwMode="auto">
          <a:xfrm>
            <a:off x="107950" y="4941888"/>
            <a:ext cx="4038600" cy="17541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en-US" sz="3600" b="1" dirty="0">
                <a:solidFill>
                  <a:srgbClr val="FFFF00"/>
                </a:solidFill>
              </a:rPr>
              <a:t>Fellowship</a:t>
            </a:r>
            <a:r>
              <a:rPr lang="en-US" sz="3600" b="1" dirty="0">
                <a:solidFill>
                  <a:srgbClr val="FFFFFF"/>
                </a:solidFill>
              </a:rPr>
              <a:t> with God </a:t>
            </a:r>
            <a:r>
              <a:rPr lang="en-US" sz="3600" b="1" dirty="0">
                <a:solidFill>
                  <a:srgbClr val="FFFF00"/>
                </a:solidFill>
              </a:rPr>
              <a:t>broken</a:t>
            </a:r>
            <a:r>
              <a:rPr lang="en-US" sz="3600" b="1" dirty="0">
                <a:solidFill>
                  <a:srgbClr val="FFFFFF"/>
                </a:solidFill>
              </a:rPr>
              <a:t> </a:t>
            </a:r>
          </a:p>
          <a:p>
            <a:pPr marL="0" indent="0" algn="ctr" eaLnBrk="1" hangingPunct="1">
              <a:defRPr/>
            </a:pPr>
            <a:r>
              <a:rPr lang="en-US" sz="3600" b="1" dirty="0">
                <a:solidFill>
                  <a:srgbClr val="FFFFFF"/>
                </a:solidFill>
              </a:rPr>
              <a:t>(3:8-10) </a:t>
            </a:r>
            <a:endParaRPr lang="en-US" sz="2800" b="1" i="1" dirty="0">
              <a:solidFill>
                <a:srgbClr val="FFFFFF"/>
              </a:solidFill>
              <a:latin typeface="Times New Roman" charset="0"/>
            </a:endParaRPr>
          </a:p>
        </p:txBody>
      </p:sp>
      <p:sp>
        <p:nvSpPr>
          <p:cNvPr id="3091" name="Text Box 19"/>
          <p:cNvSpPr txBox="1">
            <a:spLocks noChangeArrowheads="1"/>
          </p:cNvSpPr>
          <p:nvPr/>
        </p:nvSpPr>
        <p:spPr bwMode="auto">
          <a:xfrm>
            <a:off x="4284663" y="4941888"/>
            <a:ext cx="4572000" cy="17541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en-US" sz="3600" b="1" dirty="0">
                <a:solidFill>
                  <a:srgbClr val="FFFF00"/>
                </a:solidFill>
              </a:rPr>
              <a:t>Fellowship</a:t>
            </a:r>
            <a:r>
              <a:rPr lang="en-US" sz="3600" b="1" dirty="0">
                <a:solidFill>
                  <a:srgbClr val="FFFFFF"/>
                </a:solidFill>
              </a:rPr>
              <a:t> with God </a:t>
            </a:r>
            <a:r>
              <a:rPr lang="en-US" sz="3600" b="1" dirty="0">
                <a:solidFill>
                  <a:srgbClr val="FFFF00"/>
                </a:solidFill>
              </a:rPr>
              <a:t>resumed</a:t>
            </a:r>
            <a:r>
              <a:rPr lang="en-US" sz="3600" b="1" dirty="0">
                <a:solidFill>
                  <a:srgbClr val="FFFFFF"/>
                </a:solidFill>
              </a:rPr>
              <a:t> </a:t>
            </a:r>
            <a:br>
              <a:rPr lang="en-US" sz="3600" b="1" dirty="0">
                <a:solidFill>
                  <a:srgbClr val="FFFFFF"/>
                </a:solidFill>
              </a:rPr>
            </a:br>
            <a:r>
              <a:rPr lang="en-US" sz="3600" b="1" dirty="0">
                <a:solidFill>
                  <a:srgbClr val="FFFFFF"/>
                </a:solidFill>
              </a:rPr>
              <a:t>(21:3) </a:t>
            </a:r>
            <a:endParaRPr lang="en-US" sz="2800" b="1" i="1" dirty="0">
              <a:solidFill>
                <a:srgbClr val="FFFFFF"/>
              </a:solidFill>
              <a:latin typeface="Times New Roman" charset="0"/>
            </a:endParaRPr>
          </a:p>
        </p:txBody>
      </p:sp>
      <p:sp>
        <p:nvSpPr>
          <p:cNvPr id="26"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175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82" name="Picture 1" descr="Rev 21 Heaven descending 3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4052" name="Rectangle 3"/>
          <p:cNvSpPr>
            <a:spLocks noGrp="1" noChangeArrowheads="1"/>
          </p:cNvSpPr>
          <p:nvPr>
            <p:ph type="ctrTitle"/>
          </p:nvPr>
        </p:nvSpPr>
        <p:spPr>
          <a:xfrm>
            <a:off x="0" y="4077072"/>
            <a:ext cx="9164671" cy="2636912"/>
          </a:xfrm>
        </p:spPr>
        <p:txBody>
          <a:bodyPr/>
          <a:lstStyle/>
          <a:p>
            <a:pPr>
              <a:defRPr/>
            </a:pPr>
            <a:r>
              <a:rPr lang="en-US" sz="3200" b="1" dirty="0">
                <a:effectLst>
                  <a:glow rad="228600">
                    <a:schemeClr val="tx1"/>
                  </a:glow>
                </a:effectLst>
                <a:latin typeface="Arial" charset="0"/>
                <a:ea typeface="ＭＳ Ｐゴシック" charset="0"/>
              </a:rPr>
              <a:t>"I heard a loud shout from the throne, saying, 'Look, God</a:t>
            </a:r>
            <a:r>
              <a:rPr lang="uk-UA" sz="3200" b="1" dirty="0">
                <a:effectLst>
                  <a:glow rad="228600">
                    <a:schemeClr val="tx1"/>
                  </a:glow>
                </a:effectLst>
                <a:latin typeface="Arial" charset="0"/>
                <a:ea typeface="ＭＳ Ｐゴシック" charset="0"/>
              </a:rPr>
              <a:t>'</a:t>
            </a:r>
            <a:r>
              <a:rPr lang="en-US" sz="3200" b="1" dirty="0">
                <a:effectLst>
                  <a:glow rad="228600">
                    <a:schemeClr val="tx1"/>
                  </a:glow>
                </a:effectLst>
                <a:latin typeface="Arial" charset="0"/>
                <a:ea typeface="ＭＳ Ｐゴシック" charset="0"/>
              </a:rPr>
              <a:t>s home is now among his people! He will live with them, and they will be his people.   God himself will be with them'</a:t>
            </a:r>
            <a:r>
              <a:rPr lang="ru-RU" sz="3200" b="1" dirty="0">
                <a:effectLst>
                  <a:glow rad="228600">
                    <a:schemeClr val="tx1"/>
                  </a:glow>
                </a:effectLst>
                <a:latin typeface="Arial" charset="0"/>
                <a:ea typeface="ＭＳ Ｐゴシック" charset="0"/>
              </a:rPr>
              <a:t>"</a:t>
            </a:r>
            <a:r>
              <a:rPr lang="en-US" sz="3200" b="1" dirty="0">
                <a:effectLst>
                  <a:glow rad="228600">
                    <a:schemeClr val="tx1"/>
                  </a:glow>
                </a:effectLst>
                <a:latin typeface="Arial" charset="0"/>
                <a:ea typeface="ＭＳ Ｐゴシック" charset="0"/>
              </a:rPr>
              <a:t> </a:t>
            </a:r>
            <a:br>
              <a:rPr lang="en-US" sz="3200" b="1" dirty="0">
                <a:effectLst>
                  <a:glow rad="228600">
                    <a:schemeClr val="tx1"/>
                  </a:glow>
                </a:effectLst>
                <a:latin typeface="Arial" charset="0"/>
                <a:ea typeface="ＭＳ Ｐゴシック" charset="0"/>
              </a:rPr>
            </a:br>
            <a:r>
              <a:rPr lang="en-US" sz="3200" b="1" dirty="0">
                <a:effectLst>
                  <a:glow rad="228600">
                    <a:schemeClr val="tx1"/>
                  </a:glow>
                </a:effectLst>
                <a:latin typeface="Arial" charset="0"/>
                <a:ea typeface="ＭＳ Ｐゴシック" charset="0"/>
              </a:rPr>
              <a:t>(21:3 </a:t>
            </a:r>
            <a:r>
              <a:rPr lang="en-US" sz="2400" b="1" dirty="0">
                <a:effectLst>
                  <a:glow rad="228600">
                    <a:schemeClr val="tx1"/>
                  </a:glow>
                </a:effectLst>
                <a:latin typeface="Arial" charset="0"/>
                <a:ea typeface="ＭＳ Ｐゴシック" charset="0"/>
              </a:rPr>
              <a:t>NLT</a:t>
            </a:r>
            <a:r>
              <a:rPr lang="en-US" sz="3200" b="1" dirty="0">
                <a:effectLst>
                  <a:glow rad="228600">
                    <a:schemeClr val="tx1"/>
                  </a:glow>
                </a:effectLst>
                <a:latin typeface="Arial" charset="0"/>
                <a:ea typeface="ＭＳ Ｐゴシック" charset="0"/>
              </a:rPr>
              <a:t>).</a:t>
            </a:r>
            <a:endParaRPr lang="en-US" sz="3200" b="1" dirty="0">
              <a:solidFill>
                <a:srgbClr val="CC0000"/>
              </a:solidFill>
              <a:effectLst>
                <a:glow rad="228600">
                  <a:schemeClr val="tx1"/>
                </a:glow>
              </a:effectLst>
              <a:latin typeface="Arial" charset="0"/>
              <a:ea typeface="ＭＳ Ｐゴシック" charset="0"/>
            </a:endParaRPr>
          </a:p>
        </p:txBody>
      </p:sp>
      <p:sp>
        <p:nvSpPr>
          <p:cNvPr id="5"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pitchFamily="-111" charset="0"/>
                <a:ea typeface="ＭＳ Ｐゴシック" pitchFamily="-111" charset="-128"/>
                <a:cs typeface="ＭＳ Ｐゴシック" pitchFamily="-111" charset="-128"/>
              </a:rPr>
              <a:t>448</a:t>
            </a:r>
          </a:p>
        </p:txBody>
      </p:sp>
    </p:spTree>
    <p:extLst>
      <p:ext uri="{BB962C8B-B14F-4D97-AF65-F5344CB8AC3E}">
        <p14:creationId xmlns:p14="http://schemas.microsoft.com/office/powerpoint/2010/main" val="41783058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0642" name="Rectangle 4"/>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cs typeface="Arial" charset="0"/>
            </a:endParaRPr>
          </a:p>
        </p:txBody>
      </p:sp>
      <p:pic>
        <p:nvPicPr>
          <p:cNvPr id="24064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228600"/>
            <a:ext cx="8636000" cy="486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4" name="Rectangle 3"/>
          <p:cNvSpPr>
            <a:spLocks noGrp="1" noChangeArrowheads="1"/>
          </p:cNvSpPr>
          <p:nvPr>
            <p:ph type="ctrTitle"/>
          </p:nvPr>
        </p:nvSpPr>
        <p:spPr>
          <a:xfrm>
            <a:off x="0" y="5105400"/>
            <a:ext cx="8915400" cy="1600200"/>
          </a:xfrm>
        </p:spPr>
        <p:txBody>
          <a:bodyPr/>
          <a:lstStyle/>
          <a:p>
            <a:r>
              <a:rPr lang="en-US" sz="4800" b="1">
                <a:latin typeface="Arial" charset="0"/>
                <a:ea typeface="ＭＳ Ｐゴシック" charset="0"/>
              </a:rPr>
              <a:t>Not Earth to Heaven, </a:t>
            </a:r>
            <a:br>
              <a:rPr lang="en-US" sz="4800" b="1">
                <a:latin typeface="Arial" charset="0"/>
                <a:ea typeface="ＭＳ Ｐゴシック" charset="0"/>
              </a:rPr>
            </a:br>
            <a:r>
              <a:rPr lang="en-US" sz="4800" b="1">
                <a:latin typeface="Arial" charset="0"/>
                <a:ea typeface="ＭＳ Ｐゴシック" charset="0"/>
              </a:rPr>
              <a:t>but Heaven to Earth</a:t>
            </a:r>
            <a:endParaRPr lang="en-US" sz="3200" b="1">
              <a:latin typeface="Arial" charset="0"/>
              <a:ea typeface="ＭＳ Ｐゴシック" charset="0"/>
            </a:endParaRPr>
          </a:p>
        </p:txBody>
      </p:sp>
      <p:sp>
        <p:nvSpPr>
          <p:cNvPr id="240645" name="Text Box 4"/>
          <p:cNvSpPr txBox="1">
            <a:spLocks noChangeArrowheads="1"/>
          </p:cNvSpPr>
          <p:nvPr/>
        </p:nvSpPr>
        <p:spPr bwMode="auto">
          <a:xfrm>
            <a:off x="8229600" y="76200"/>
            <a:ext cx="879475"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174b</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2690"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6613"/>
            <a:ext cx="6142038" cy="604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ump for jo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11638" y="863600"/>
            <a:ext cx="4932362" cy="599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en-US" sz="3600" b="1" dirty="0">
                <a:solidFill>
                  <a:srgbClr val="FFFFFF"/>
                </a:solidFill>
                <a:effectLst>
                  <a:outerShdw blurRad="38100" dist="38100" dir="2700000" algn="tl">
                    <a:srgbClr val="000000"/>
                  </a:outerShdw>
                </a:effectLst>
                <a:latin typeface="Arial" charset="0"/>
                <a:ea typeface="新細明體" charset="0"/>
                <a:cs typeface="新細明體" charset="0"/>
              </a:rPr>
              <a:t>The Consummation of All Things</a:t>
            </a:r>
            <a:endParaRPr lang="en-US" sz="1400" b="1" dirty="0">
              <a:solidFill>
                <a:schemeClr val="bg1"/>
              </a:solidFill>
              <a:latin typeface="Arial" charset="0"/>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FFFFFF"/>
                </a:solidFill>
              </a:rPr>
              <a:t>Genesis 1–3</a:t>
            </a:r>
            <a:endParaRPr lang="en-US" sz="2800" b="1" i="1" u="sng" dirty="0">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000000"/>
                </a:solidFill>
              </a:rPr>
              <a:t>Revelation 20–22</a:t>
            </a:r>
            <a:endParaRPr lang="en-US" sz="2800" b="1" i="1" u="sng" dirty="0">
              <a:solidFill>
                <a:srgbClr val="000000"/>
              </a:solidFill>
              <a:latin typeface="Times New Roman" charset="0"/>
            </a:endParaRPr>
          </a:p>
        </p:txBody>
      </p:sp>
      <p:sp>
        <p:nvSpPr>
          <p:cNvPr id="3090" name="Text Box 18"/>
          <p:cNvSpPr txBox="1">
            <a:spLocks noChangeArrowheads="1"/>
          </p:cNvSpPr>
          <p:nvPr/>
        </p:nvSpPr>
        <p:spPr bwMode="auto">
          <a:xfrm>
            <a:off x="317500" y="4144963"/>
            <a:ext cx="4038600" cy="17541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FFFFFF"/>
                </a:solidFill>
              </a:rPr>
              <a:t>"I will greatly multiply your </a:t>
            </a:r>
            <a:r>
              <a:rPr lang="en-US" sz="3600" b="1" dirty="0">
                <a:solidFill>
                  <a:srgbClr val="FFFF00"/>
                </a:solidFill>
              </a:rPr>
              <a:t>sorrow</a:t>
            </a:r>
            <a:r>
              <a:rPr lang="en-US" sz="3600" b="1" dirty="0">
                <a:solidFill>
                  <a:srgbClr val="FFFFFF"/>
                </a:solidFill>
              </a:rPr>
              <a:t>" (3:16) </a:t>
            </a:r>
            <a:endParaRPr lang="en-US" sz="2800" b="1" i="1" dirty="0">
              <a:solidFill>
                <a:srgbClr val="FFFFFF"/>
              </a:solidFill>
              <a:latin typeface="Times New Roman" charset="0"/>
            </a:endParaRPr>
          </a:p>
        </p:txBody>
      </p:sp>
      <p:sp>
        <p:nvSpPr>
          <p:cNvPr id="12" name="Text Box 18"/>
          <p:cNvSpPr txBox="1">
            <a:spLocks noChangeArrowheads="1"/>
          </p:cNvSpPr>
          <p:nvPr/>
        </p:nvSpPr>
        <p:spPr bwMode="auto">
          <a:xfrm>
            <a:off x="173038" y="1412875"/>
            <a:ext cx="4038600" cy="1754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FFFFFF"/>
                </a:solidFill>
              </a:rPr>
              <a:t>"In the day you eat of it you will </a:t>
            </a:r>
            <a:r>
              <a:rPr lang="en-US" sz="3600" b="1" dirty="0">
                <a:solidFill>
                  <a:srgbClr val="FFFF00"/>
                </a:solidFill>
              </a:rPr>
              <a:t>surely die</a:t>
            </a:r>
            <a:r>
              <a:rPr lang="en-US" sz="3600" b="1" dirty="0">
                <a:solidFill>
                  <a:srgbClr val="FFFFFF"/>
                </a:solidFill>
              </a:rPr>
              <a:t>" (2:17) </a:t>
            </a:r>
            <a:endParaRPr lang="en-US" sz="2800" b="1" i="1" dirty="0">
              <a:solidFill>
                <a:srgbClr val="FFFFFF"/>
              </a:solidFill>
              <a:latin typeface="Times New Roman" charset="0"/>
            </a:endParaRPr>
          </a:p>
        </p:txBody>
      </p:sp>
      <p:sp>
        <p:nvSpPr>
          <p:cNvPr id="13" name="Text Box 19"/>
          <p:cNvSpPr txBox="1">
            <a:spLocks noChangeArrowheads="1"/>
          </p:cNvSpPr>
          <p:nvPr/>
        </p:nvSpPr>
        <p:spPr bwMode="auto">
          <a:xfrm>
            <a:off x="4284663" y="1412875"/>
            <a:ext cx="4572000" cy="1754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en-US" sz="3600" b="1" dirty="0">
                <a:solidFill>
                  <a:srgbClr val="000000"/>
                </a:solidFill>
              </a:rPr>
              <a:t>"There will be </a:t>
            </a:r>
            <a:r>
              <a:rPr lang="en-US" sz="3600" b="1" dirty="0">
                <a:solidFill>
                  <a:srgbClr val="FF0000"/>
                </a:solidFill>
              </a:rPr>
              <a:t>no more death</a:t>
            </a:r>
            <a:r>
              <a:rPr lang="en-US" sz="3600" b="1" dirty="0">
                <a:solidFill>
                  <a:srgbClr val="000000"/>
                </a:solidFill>
              </a:rPr>
              <a:t>" </a:t>
            </a:r>
            <a:br>
              <a:rPr lang="en-US" sz="3600" b="1" dirty="0">
                <a:solidFill>
                  <a:srgbClr val="000000"/>
                </a:solidFill>
              </a:rPr>
            </a:br>
            <a:r>
              <a:rPr lang="en-US" sz="3600" b="1" dirty="0">
                <a:solidFill>
                  <a:srgbClr val="000000"/>
                </a:solidFill>
              </a:rPr>
              <a:t>(21:4) </a:t>
            </a:r>
            <a:endParaRPr lang="en-US" sz="2800" b="1" i="1" dirty="0">
              <a:solidFill>
                <a:srgbClr val="000000"/>
              </a:solidFill>
              <a:latin typeface="Times New Roman" charset="0"/>
            </a:endParaRPr>
          </a:p>
        </p:txBody>
      </p:sp>
      <p:sp>
        <p:nvSpPr>
          <p:cNvPr id="3091" name="Text Box 19"/>
          <p:cNvSpPr txBox="1">
            <a:spLocks noChangeArrowheads="1"/>
          </p:cNvSpPr>
          <p:nvPr/>
        </p:nvSpPr>
        <p:spPr bwMode="auto">
          <a:xfrm>
            <a:off x="4284663" y="4144963"/>
            <a:ext cx="4895850" cy="17541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FFFFFF"/>
                </a:solidFill>
              </a:rPr>
              <a:t>"There will be </a:t>
            </a:r>
            <a:r>
              <a:rPr lang="en-US" sz="3600" b="1" dirty="0">
                <a:solidFill>
                  <a:srgbClr val="FFFF00"/>
                </a:solidFill>
              </a:rPr>
              <a:t>no more... sorrow </a:t>
            </a:r>
            <a:r>
              <a:rPr lang="en-US" sz="3600" b="1" dirty="0">
                <a:solidFill>
                  <a:srgbClr val="FFFFFF"/>
                </a:solidFill>
              </a:rPr>
              <a:t>or crying or pain" (21:4) </a:t>
            </a:r>
            <a:endParaRPr lang="en-US" sz="2800" b="1" i="1" dirty="0">
              <a:solidFill>
                <a:srgbClr val="FFFFFF"/>
              </a:solidFill>
              <a:latin typeface="Times New Roman" charset="0"/>
            </a:endParaRPr>
          </a:p>
        </p:txBody>
      </p:sp>
      <p:sp>
        <p:nvSpPr>
          <p:cNvPr id="14"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175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9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12" grpId="0"/>
      <p:bldP spid="13" grpId="0"/>
      <p:bldP spid="309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41105"/>
            <a:ext cx="9143417" cy="6716895"/>
          </a:xfrm>
          <a:prstGeom prst="rect">
            <a:avLst/>
          </a:prstGeom>
        </p:spPr>
      </p:pic>
      <p:sp>
        <p:nvSpPr>
          <p:cNvPr id="1361923" name="Rectangle 2"/>
          <p:cNvSpPr>
            <a:spLocks noGrp="1" noChangeArrowheads="1"/>
          </p:cNvSpPr>
          <p:nvPr>
            <p:ph type="ctrTitle"/>
          </p:nvPr>
        </p:nvSpPr>
        <p:spPr>
          <a:xfrm>
            <a:off x="2296424" y="3720028"/>
            <a:ext cx="6471295" cy="2586774"/>
          </a:xfrm>
        </p:spPr>
        <p:txBody>
          <a:bodyPr/>
          <a:lstStyle/>
          <a:p>
            <a:r>
              <a:rPr lang="en-US" sz="5400" b="1" dirty="0">
                <a:effectLst>
                  <a:glow rad="177800">
                    <a:schemeClr val="tx1"/>
                  </a:glow>
                </a:effectLst>
                <a:latin typeface="Arial" charset="0"/>
                <a:ea typeface="ＭＳ Ｐゴシック" charset="0"/>
              </a:rPr>
              <a:t>We all experience death now</a:t>
            </a:r>
            <a:endParaRPr lang="en-US" sz="54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544254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4475" cy="578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9134659" y="957676"/>
            <a:ext cx="3059243" cy="5105400"/>
          </a:xfrm>
        </p:spPr>
        <p:txBody>
          <a:bodyPr/>
          <a:lstStyle/>
          <a:p>
            <a:pPr>
              <a:defRPr/>
            </a:pPr>
            <a:r>
              <a:rPr lang="en-US" sz="6000" b="1" dirty="0">
                <a:effectLst>
                  <a:glow rad="177800">
                    <a:schemeClr val="tx1"/>
                  </a:glow>
                </a:effectLst>
                <a:latin typeface="Arial" charset="0"/>
                <a:ea typeface="ＭＳ Ｐゴシック" charset="0"/>
              </a:rPr>
              <a:t>Heaven is for Real</a:t>
            </a:r>
            <a:endParaRPr lang="en-US" sz="60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892" y="0"/>
            <a:ext cx="9845842" cy="6858000"/>
          </a:xfrm>
          <a:prstGeom prst="rect">
            <a:avLst/>
          </a:prstGeom>
        </p:spPr>
      </p:pic>
      <p:sp>
        <p:nvSpPr>
          <p:cNvPr id="1361923" name="Rectangle 2"/>
          <p:cNvSpPr>
            <a:spLocks noGrp="1" noChangeArrowheads="1"/>
          </p:cNvSpPr>
          <p:nvPr>
            <p:ph type="ctrTitle"/>
          </p:nvPr>
        </p:nvSpPr>
        <p:spPr>
          <a:xfrm>
            <a:off x="5271870" y="48341"/>
            <a:ext cx="3733800" cy="5105400"/>
          </a:xfrm>
        </p:spPr>
        <p:txBody>
          <a:bodyPr/>
          <a:lstStyle/>
          <a:p>
            <a:r>
              <a:rPr lang="en-US" sz="5400" b="1" dirty="0">
                <a:effectLst>
                  <a:glow rad="177800">
                    <a:schemeClr val="tx1"/>
                  </a:glow>
                </a:effectLst>
                <a:latin typeface="Arial" charset="0"/>
                <a:ea typeface="ＭＳ Ｐゴシック" charset="0"/>
              </a:rPr>
              <a:t>Sorrow is part of life now</a:t>
            </a:r>
            <a:endParaRPr lang="en-US" sz="54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5804721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04578"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6613"/>
            <a:ext cx="6142038" cy="604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en-US" sz="3600" b="1" dirty="0">
                <a:solidFill>
                  <a:srgbClr val="FFFFFF"/>
                </a:solidFill>
                <a:effectLst>
                  <a:outerShdw blurRad="38100" dist="38100" dir="2700000" algn="tl">
                    <a:srgbClr val="000000"/>
                  </a:outerShdw>
                </a:effectLst>
                <a:latin typeface="Arial" charset="0"/>
                <a:ea typeface="新細明體" charset="0"/>
                <a:cs typeface="新細明體" charset="0"/>
              </a:rPr>
              <a:t>The Consummation of All Things</a:t>
            </a:r>
            <a:endParaRPr lang="en-US" sz="1400" b="1" dirty="0">
              <a:solidFill>
                <a:schemeClr val="bg1"/>
              </a:solidFill>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4571999" y="838200"/>
            <a:ext cx="4492303" cy="3503996"/>
          </a:xfrm>
          <a:prstGeom prst="rect">
            <a:avLst/>
          </a:prstGeom>
        </p:spPr>
      </p:pic>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FFFFFF"/>
                </a:solidFill>
              </a:rPr>
              <a:t>Genesis 1–3</a:t>
            </a:r>
            <a:endParaRPr lang="en-US" sz="2800" b="1" i="1" u="sng" dirty="0">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FFFFFF"/>
                </a:solidFill>
              </a:rPr>
              <a:t>Revelation 20–22</a:t>
            </a:r>
            <a:endParaRPr lang="en-US" sz="2800" b="1" i="1" u="sng" dirty="0">
              <a:solidFill>
                <a:srgbClr val="FFFFFF"/>
              </a:solidFill>
              <a:latin typeface="Times New Roman" charset="0"/>
            </a:endParaRPr>
          </a:p>
        </p:txBody>
      </p:sp>
      <p:sp>
        <p:nvSpPr>
          <p:cNvPr id="3090" name="Text Box 18"/>
          <p:cNvSpPr txBox="1">
            <a:spLocks noChangeArrowheads="1"/>
          </p:cNvSpPr>
          <p:nvPr/>
        </p:nvSpPr>
        <p:spPr bwMode="auto">
          <a:xfrm>
            <a:off x="317500" y="4381551"/>
            <a:ext cx="4038600" cy="17541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FFFFFF"/>
                </a:solidFill>
              </a:rPr>
              <a:t>"I will greatly multiply your </a:t>
            </a:r>
            <a:r>
              <a:rPr lang="en-US" sz="3600" b="1" dirty="0">
                <a:solidFill>
                  <a:srgbClr val="FFFF00"/>
                </a:solidFill>
              </a:rPr>
              <a:t>sorrow</a:t>
            </a:r>
            <a:r>
              <a:rPr lang="en-US" sz="3600" b="1" dirty="0">
                <a:solidFill>
                  <a:srgbClr val="FFFFFF"/>
                </a:solidFill>
              </a:rPr>
              <a:t>" (3:16) </a:t>
            </a:r>
            <a:endParaRPr lang="en-US" sz="2800" b="1" i="1" dirty="0">
              <a:solidFill>
                <a:srgbClr val="FFFFFF"/>
              </a:solidFill>
              <a:latin typeface="Times New Roman" charset="0"/>
            </a:endParaRPr>
          </a:p>
        </p:txBody>
      </p:sp>
      <p:sp>
        <p:nvSpPr>
          <p:cNvPr id="14"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175</a:t>
            </a:r>
          </a:p>
        </p:txBody>
      </p:sp>
      <p:sp>
        <p:nvSpPr>
          <p:cNvPr id="3091" name="Text Box 19"/>
          <p:cNvSpPr txBox="1">
            <a:spLocks noChangeArrowheads="1"/>
          </p:cNvSpPr>
          <p:nvPr/>
        </p:nvSpPr>
        <p:spPr bwMode="auto">
          <a:xfrm>
            <a:off x="4284663" y="4381551"/>
            <a:ext cx="4895850" cy="17541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FFFFFF"/>
                </a:solidFill>
              </a:rPr>
              <a:t>"There will be </a:t>
            </a:r>
            <a:r>
              <a:rPr lang="en-US" sz="3600" b="1" dirty="0">
                <a:solidFill>
                  <a:srgbClr val="FFFF00"/>
                </a:solidFill>
              </a:rPr>
              <a:t>no more... sorrow </a:t>
            </a:r>
            <a:r>
              <a:rPr lang="en-US" sz="3600" b="1" dirty="0">
                <a:solidFill>
                  <a:srgbClr val="FFFFFF"/>
                </a:solidFill>
              </a:rPr>
              <a:t>or crying or pain" (21:4) </a:t>
            </a:r>
            <a:endParaRPr lang="en-US" sz="2800" b="1" i="1" dirty="0">
              <a:solidFill>
                <a:srgbClr val="FFFFFF"/>
              </a:solidFill>
              <a:latin typeface="Times New Roman" charset="0"/>
            </a:endParaRPr>
          </a:p>
        </p:txBody>
      </p:sp>
    </p:spTree>
    <p:extLst>
      <p:ext uri="{BB962C8B-B14F-4D97-AF65-F5344CB8AC3E}">
        <p14:creationId xmlns:p14="http://schemas.microsoft.com/office/powerpoint/2010/main" val="16426327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6626"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1306627" name="Rectangle 3"/>
          <p:cNvSpPr>
            <a:spLocks noGrp="1" noChangeArrowheads="1"/>
          </p:cNvSpPr>
          <p:nvPr>
            <p:ph type="ctrTitle"/>
          </p:nvPr>
        </p:nvSpPr>
        <p:spPr>
          <a:xfrm>
            <a:off x="211138" y="260350"/>
            <a:ext cx="3568700" cy="6165850"/>
          </a:xfrm>
        </p:spPr>
        <p:txBody>
          <a:bodyPr/>
          <a:lstStyle/>
          <a:p>
            <a:r>
              <a:rPr lang="en-US" sz="3200" b="1" dirty="0">
                <a:latin typeface="Arial" charset="0"/>
                <a:ea typeface="ＭＳ Ｐゴシック" charset="0"/>
              </a:rPr>
              <a:t>"He will wipe every tear from their eyes, and there will be no more death or sorrow or crying or pain. All these things are gone forever"</a:t>
            </a:r>
            <a:br>
              <a:rPr lang="en-US" sz="3200" b="1" dirty="0">
                <a:latin typeface="Arial" charset="0"/>
                <a:ea typeface="ＭＳ Ｐゴシック" charset="0"/>
              </a:rPr>
            </a:br>
            <a:r>
              <a:rPr lang="en-US" sz="3200" b="1" dirty="0">
                <a:latin typeface="Arial" charset="0"/>
                <a:ea typeface="ＭＳ Ｐゴシック" charset="0"/>
              </a:rPr>
              <a:t>(21:4 </a:t>
            </a:r>
            <a:r>
              <a:rPr lang="en-US" sz="2400" b="1" dirty="0">
                <a:latin typeface="Arial" charset="0"/>
                <a:ea typeface="ＭＳ Ｐゴシック" charset="0"/>
              </a:rPr>
              <a:t>NLT</a:t>
            </a:r>
            <a:r>
              <a:rPr lang="en-US" sz="3200" b="1" dirty="0">
                <a:latin typeface="Arial" charset="0"/>
                <a:ea typeface="ＭＳ Ｐゴシック" charset="0"/>
              </a:rPr>
              <a:t>).</a:t>
            </a:r>
            <a:endParaRPr lang="en-US" sz="3200" b="1" dirty="0">
              <a:solidFill>
                <a:srgbClr val="CC0000"/>
              </a:solidFill>
              <a:latin typeface="Arial" charset="0"/>
              <a:ea typeface="ＭＳ Ｐゴシック" charset="0"/>
            </a:endParaRPr>
          </a:p>
        </p:txBody>
      </p:sp>
      <p:sp>
        <p:nvSpPr>
          <p:cNvPr id="931844" name="Text Box 4"/>
          <p:cNvSpPr txBox="1">
            <a:spLocks noChangeArrowheads="1"/>
          </p:cNvSpPr>
          <p:nvPr/>
        </p:nvSpPr>
        <p:spPr bwMode="auto">
          <a:xfrm>
            <a:off x="8366125" y="7620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a:solidFill>
                  <a:srgbClr val="FFFFFF"/>
                </a:solidFill>
                <a:latin typeface="Arial" pitchFamily="-111" charset="0"/>
                <a:ea typeface="ＭＳ Ｐゴシック" pitchFamily="-111" charset="-128"/>
                <a:cs typeface="ＭＳ Ｐゴシック" pitchFamily="-111" charset="-128"/>
              </a:rPr>
              <a:t>340</a:t>
            </a:r>
          </a:p>
        </p:txBody>
      </p:sp>
      <p:pic>
        <p:nvPicPr>
          <p:cNvPr id="1306629" name="Picture 1" descr="rev 21 jo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67175" y="-17463"/>
            <a:ext cx="5076825"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448</a:t>
            </a:r>
          </a:p>
        </p:txBody>
      </p:sp>
    </p:spTree>
    <p:extLst>
      <p:ext uri="{BB962C8B-B14F-4D97-AF65-F5344CB8AC3E}">
        <p14:creationId xmlns:p14="http://schemas.microsoft.com/office/powerpoint/2010/main" val="23198812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0" y="4197792"/>
            <a:ext cx="9070776" cy="1143000"/>
          </a:xfrm>
        </p:spPr>
        <p:txBody>
          <a:bodyPr/>
          <a:lstStyle/>
          <a:p>
            <a:pPr eaLnBrk="1" hangingPunct="1"/>
            <a:r>
              <a:rPr lang="en-US" sz="3600" b="1" dirty="0">
                <a:latin typeface="Arial" charset="0"/>
              </a:rPr>
              <a:t>Heaven Will Have Sins Forgiven</a:t>
            </a:r>
          </a:p>
        </p:txBody>
      </p:sp>
      <p:pic>
        <p:nvPicPr>
          <p:cNvPr id="108547" name="Picture 4" descr="HeavenRelationship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856" t="4847" b="56503"/>
          <a:stretch/>
        </p:blipFill>
        <p:spPr bwMode="auto">
          <a:xfrm>
            <a:off x="189162" y="0"/>
            <a:ext cx="8732587" cy="52959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0" y="0"/>
            <a:ext cx="9144000" cy="607949"/>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a:rPr>
              <a:t>FOE FATHERS (1945)</a:t>
            </a:r>
          </a:p>
        </p:txBody>
      </p:sp>
    </p:spTree>
    <p:extLst>
      <p:ext uri="{BB962C8B-B14F-4D97-AF65-F5344CB8AC3E}">
        <p14:creationId xmlns:p14="http://schemas.microsoft.com/office/powerpoint/2010/main" val="8184858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eavenRelationship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856" t="4847" b="56503"/>
          <a:stretch/>
        </p:blipFill>
        <p:spPr bwMode="auto">
          <a:xfrm>
            <a:off x="189162" y="0"/>
            <a:ext cx="8732587" cy="52959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0596" name="Picture 6" descr="HeavenRelationships"/>
          <p:cNvPicPr>
            <a:picLocks noChangeAspect="1" noChangeArrowheads="1"/>
          </p:cNvPicPr>
          <p:nvPr/>
        </p:nvPicPr>
        <p:blipFill>
          <a:blip r:embed="rId3" cstate="screen">
            <a:extLst>
              <a:ext uri="{28A0092B-C50C-407E-A947-70E740481C1C}">
                <a14:useLocalDpi xmlns:a14="http://schemas.microsoft.com/office/drawing/2010/main"/>
              </a:ext>
            </a:extLst>
          </a:blip>
          <a:srcRect l="7903" t="44888" b="4504"/>
          <a:stretch>
            <a:fillRect/>
          </a:stretch>
        </p:blipFill>
        <p:spPr bwMode="auto">
          <a:xfrm>
            <a:off x="69850" y="1981200"/>
            <a:ext cx="8921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0"/>
            <a:ext cx="9144000" cy="607949"/>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a:rPr>
              <a:t>FOE FATHERS</a:t>
            </a:r>
          </a:p>
        </p:txBody>
      </p:sp>
      <p:sp>
        <p:nvSpPr>
          <p:cNvPr id="7" name="Rectangle 2"/>
          <p:cNvSpPr txBox="1">
            <a:spLocks noChangeArrowheads="1"/>
          </p:cNvSpPr>
          <p:nvPr/>
        </p:nvSpPr>
        <p:spPr bwMode="auto">
          <a:xfrm>
            <a:off x="5026328" y="1918416"/>
            <a:ext cx="4023089" cy="607949"/>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a:rPr>
              <a:t>… AND SONS (1995)</a:t>
            </a:r>
          </a:p>
        </p:txBody>
      </p:sp>
      <p:sp>
        <p:nvSpPr>
          <p:cNvPr id="8" name="Rectangle 2"/>
          <p:cNvSpPr txBox="1">
            <a:spLocks noChangeArrowheads="1"/>
          </p:cNvSpPr>
          <p:nvPr/>
        </p:nvSpPr>
        <p:spPr bwMode="auto">
          <a:xfrm>
            <a:off x="139700" y="2053515"/>
            <a:ext cx="4873117" cy="1688747"/>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a:ea typeface="ＭＳ Ｐゴシック" pitchFamily="-108" charset="-128"/>
                <a:cs typeface="Times New Roman"/>
              </a:rPr>
              <a:t>Enmity between their dads forgotten in a handshake</a:t>
            </a:r>
          </a:p>
        </p:txBody>
      </p:sp>
      <p:sp>
        <p:nvSpPr>
          <p:cNvPr id="110593" name="Rectangle 2"/>
          <p:cNvSpPr>
            <a:spLocks noGrp="1" noChangeArrowheads="1"/>
          </p:cNvSpPr>
          <p:nvPr>
            <p:ph type="title"/>
          </p:nvPr>
        </p:nvSpPr>
        <p:spPr>
          <a:xfrm>
            <a:off x="0" y="5708824"/>
            <a:ext cx="9144000" cy="1143000"/>
          </a:xfrm>
          <a:solidFill>
            <a:srgbClr val="000090"/>
          </a:solidFill>
        </p:spPr>
        <p:txBody>
          <a:bodyPr anchor="ctr"/>
          <a:lstStyle/>
          <a:p>
            <a:pPr eaLnBrk="1" hangingPunct="1"/>
            <a:r>
              <a:rPr lang="en-US" dirty="0">
                <a:latin typeface="Arial" charset="0"/>
              </a:rPr>
              <a:t>Heaven Will Have</a:t>
            </a:r>
            <a:r>
              <a:rPr lang="en-US" baseline="0" dirty="0">
                <a:latin typeface="Arial" charset="0"/>
              </a:rPr>
              <a:t> </a:t>
            </a:r>
            <a:r>
              <a:rPr lang="en-US" dirty="0">
                <a:latin typeface="Arial" charset="0"/>
              </a:rPr>
              <a:t>Sins Forgiven!</a:t>
            </a:r>
          </a:p>
        </p:txBody>
      </p:sp>
    </p:spTree>
    <p:extLst>
      <p:ext uri="{BB962C8B-B14F-4D97-AF65-F5344CB8AC3E}">
        <p14:creationId xmlns:p14="http://schemas.microsoft.com/office/powerpoint/2010/main" val="41189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23" name="Rectangle 2"/>
          <p:cNvSpPr>
            <a:spLocks noGrp="1" noChangeArrowheads="1"/>
          </p:cNvSpPr>
          <p:nvPr>
            <p:ph type="ctrTitle"/>
          </p:nvPr>
        </p:nvSpPr>
        <p:spPr>
          <a:xfrm>
            <a:off x="0" y="1029773"/>
            <a:ext cx="3733800" cy="5105400"/>
          </a:xfrm>
        </p:spPr>
        <p:txBody>
          <a:bodyPr/>
          <a:lstStyle/>
          <a:p>
            <a:r>
              <a:rPr lang="en-US" sz="4800" b="1" dirty="0">
                <a:effectLst>
                  <a:glow rad="177800">
                    <a:schemeClr val="tx1"/>
                  </a:glow>
                </a:effectLst>
                <a:latin typeface="Arial" charset="0"/>
                <a:ea typeface="ＭＳ Ｐゴシック" charset="0"/>
              </a:rPr>
              <a:t>We will have glorified bodies!</a:t>
            </a:r>
            <a:endParaRPr lang="en-US" sz="4800" b="1" dirty="0">
              <a:solidFill>
                <a:srgbClr val="CC0000"/>
              </a:solidFill>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4185017" y="0"/>
            <a:ext cx="4958983" cy="6900753"/>
          </a:xfrm>
          <a:prstGeom prst="rect">
            <a:avLst/>
          </a:prstGeom>
        </p:spPr>
      </p:pic>
    </p:spTree>
    <p:extLst>
      <p:ext uri="{BB962C8B-B14F-4D97-AF65-F5344CB8AC3E}">
        <p14:creationId xmlns:p14="http://schemas.microsoft.com/office/powerpoint/2010/main" val="38477977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29122" y="68363"/>
            <a:ext cx="4479382" cy="6199095"/>
          </a:xfrm>
        </p:spPr>
        <p:txBody>
          <a:bodyPr/>
          <a:lstStyle/>
          <a:p>
            <a:r>
              <a:rPr lang="en-US" sz="5400" b="1" dirty="0">
                <a:solidFill>
                  <a:srgbClr val="3366FF"/>
                </a:solidFill>
                <a:latin typeface="Apple Chancery"/>
                <a:cs typeface="Apple Chancery"/>
              </a:rPr>
              <a:t>So what will our glorified bodies be like?</a:t>
            </a:r>
          </a:p>
        </p:txBody>
      </p:sp>
      <p:pic>
        <p:nvPicPr>
          <p:cNvPr id="3" name="Picture 2" descr="rev 20 body spirit-sou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2271"/>
            <a:ext cx="4593514" cy="6890271"/>
          </a:xfrm>
          <a:prstGeom prst="rect">
            <a:avLst/>
          </a:prstGeom>
        </p:spPr>
      </p:pic>
      <p:sp>
        <p:nvSpPr>
          <p:cNvPr id="4" name="Text Box 1041"/>
          <p:cNvSpPr txBox="1">
            <a:spLocks noChangeArrowheads="1"/>
          </p:cNvSpPr>
          <p:nvPr/>
        </p:nvSpPr>
        <p:spPr bwMode="auto">
          <a:xfrm>
            <a:off x="838842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000090"/>
                </a:solidFill>
                <a:latin typeface="Arial"/>
                <a:cs typeface="Arial"/>
              </a:rPr>
              <a:t>187</a:t>
            </a:r>
          </a:p>
        </p:txBody>
      </p:sp>
    </p:spTree>
    <p:extLst>
      <p:ext uri="{BB962C8B-B14F-4D97-AF65-F5344CB8AC3E}">
        <p14:creationId xmlns:p14="http://schemas.microsoft.com/office/powerpoint/2010/main" val="29421741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76749"/>
            <a:ext cx="9144000" cy="881251"/>
          </a:xfrm>
        </p:spPr>
        <p:txBody>
          <a:bodyPr/>
          <a:lstStyle/>
          <a:p>
            <a:r>
              <a:rPr lang="en-US" sz="3600" b="1" dirty="0"/>
              <a:t>Greeks believed that Mercury could fly</a:t>
            </a:r>
          </a:p>
        </p:txBody>
      </p:sp>
      <p:pic>
        <p:nvPicPr>
          <p:cNvPr id="7" name="Picture 6" descr="rev 20 WingedMercuryCapitoli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6" y="0"/>
            <a:ext cx="9144000" cy="6088364"/>
          </a:xfrm>
          <a:prstGeom prst="rect">
            <a:avLst/>
          </a:prstGeom>
        </p:spPr>
      </p:pic>
      <p:sp>
        <p:nvSpPr>
          <p:cNvPr id="5"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187</a:t>
            </a:r>
          </a:p>
        </p:txBody>
      </p:sp>
    </p:spTree>
    <p:extLst>
      <p:ext uri="{BB962C8B-B14F-4D97-AF65-F5344CB8AC3E}">
        <p14:creationId xmlns:p14="http://schemas.microsoft.com/office/powerpoint/2010/main" val="32261347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v 20 flying m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5976749"/>
            <a:ext cx="9144000" cy="881251"/>
          </a:xfrm>
        </p:spPr>
        <p:txBody>
          <a:bodyPr/>
          <a:lstStyle/>
          <a:p>
            <a:r>
              <a:rPr lang="en-US" sz="3600" b="1" dirty="0"/>
              <a:t>Our bodies will be like Christ</a:t>
            </a:r>
            <a:r>
              <a:rPr lang="fr-FR" sz="3600" b="1" dirty="0"/>
              <a:t>'</a:t>
            </a:r>
            <a:r>
              <a:rPr lang="en-US" sz="3600" b="1" dirty="0"/>
              <a:t>s body!</a:t>
            </a:r>
          </a:p>
        </p:txBody>
      </p:sp>
      <p:sp>
        <p:nvSpPr>
          <p:cNvPr id="7" name="Text Box 1041"/>
          <p:cNvSpPr txBox="1">
            <a:spLocks noChangeArrowheads="1"/>
          </p:cNvSpPr>
          <p:nvPr/>
        </p:nvSpPr>
        <p:spPr bwMode="auto">
          <a:xfrm>
            <a:off x="8316416"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188</a:t>
            </a:r>
            <a:endParaRPr lang="en-US" b="1" dirty="0">
              <a:solidFill>
                <a:srgbClr val="000000"/>
              </a:solidFill>
              <a:latin typeface="Arial"/>
              <a:cs typeface="Arial"/>
            </a:endParaRPr>
          </a:p>
        </p:txBody>
      </p:sp>
    </p:spTree>
    <p:extLst>
      <p:ext uri="{BB962C8B-B14F-4D97-AF65-F5344CB8AC3E}">
        <p14:creationId xmlns:p14="http://schemas.microsoft.com/office/powerpoint/2010/main" val="5267715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6786" name="Picture 1" descr="Gen 2 Eve with Ad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en-US" sz="3600" b="1" dirty="0">
                <a:solidFill>
                  <a:srgbClr val="FFFFFF"/>
                </a:solidFill>
                <a:effectLst>
                  <a:outerShdw blurRad="38100" dist="38100" dir="2700000" algn="tl">
                    <a:srgbClr val="000000"/>
                  </a:outerShdw>
                </a:effectLst>
                <a:latin typeface="Arial" charset="0"/>
                <a:ea typeface="新細明體" charset="0"/>
                <a:cs typeface="新細明體" charset="0"/>
              </a:rPr>
              <a:t>The Consummation of All Things</a:t>
            </a:r>
            <a:endParaRPr lang="en-US" sz="1400" b="1" dirty="0">
              <a:solidFill>
                <a:schemeClr val="bg1"/>
              </a:solidFill>
              <a:latin typeface="Arial" charset="0"/>
              <a:ea typeface="ＭＳ Ｐゴシック" charset="0"/>
              <a:cs typeface="ＭＳ Ｐゴシック" charset="0"/>
            </a:endParaRPr>
          </a:p>
        </p:txBody>
      </p:sp>
      <p:pic>
        <p:nvPicPr>
          <p:cNvPr id="10" name="Picture 9" descr="rev 21 hovering new jerusalem.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62425" y="836613"/>
            <a:ext cx="5018088" cy="602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FFFFFF"/>
                </a:solidFill>
              </a:rPr>
              <a:t>Genesis 1–3</a:t>
            </a:r>
            <a:endParaRPr lang="en-US" sz="2800" b="1" i="1" u="sng" dirty="0">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FFFFFF"/>
                </a:solidFill>
              </a:rPr>
              <a:t>Revelation 20–22</a:t>
            </a:r>
            <a:endParaRPr lang="en-US" sz="2800" b="1" i="1" u="sng" dirty="0">
              <a:solidFill>
                <a:srgbClr val="FFFFFF"/>
              </a:solidFill>
              <a:latin typeface="Times New Roman" charset="0"/>
            </a:endParaRPr>
          </a:p>
        </p:txBody>
      </p:sp>
      <p:sp>
        <p:nvSpPr>
          <p:cNvPr id="3094" name="Text Box 22"/>
          <p:cNvSpPr txBox="1">
            <a:spLocks noChangeArrowheads="1"/>
          </p:cNvSpPr>
          <p:nvPr/>
        </p:nvSpPr>
        <p:spPr bwMode="auto">
          <a:xfrm>
            <a:off x="34925" y="4846638"/>
            <a:ext cx="40386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en-US" sz="3600" b="1" dirty="0">
                <a:solidFill>
                  <a:srgbClr val="FFFF00"/>
                </a:solidFill>
              </a:rPr>
              <a:t>Husband and wife</a:t>
            </a:r>
            <a:r>
              <a:rPr lang="en-US" sz="3600" b="1" dirty="0">
                <a:solidFill>
                  <a:srgbClr val="FFFFFF"/>
                </a:solidFill>
              </a:rPr>
              <a:t> (2:18-25) </a:t>
            </a:r>
            <a:endParaRPr lang="en-US" sz="2800" b="1" i="1" dirty="0">
              <a:solidFill>
                <a:srgbClr val="FFFFFF"/>
              </a:solidFill>
              <a:latin typeface="Times New Roman" charset="0"/>
            </a:endParaRPr>
          </a:p>
        </p:txBody>
      </p:sp>
      <p:sp>
        <p:nvSpPr>
          <p:cNvPr id="3095" name="Text Box 23"/>
          <p:cNvSpPr txBox="1">
            <a:spLocks noChangeArrowheads="1"/>
          </p:cNvSpPr>
          <p:nvPr/>
        </p:nvSpPr>
        <p:spPr bwMode="auto">
          <a:xfrm>
            <a:off x="4376738" y="4797425"/>
            <a:ext cx="4572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en-US" sz="3600" b="1" dirty="0">
                <a:solidFill>
                  <a:srgbClr val="FFFF00"/>
                </a:solidFill>
              </a:rPr>
              <a:t>Lamb and bride</a:t>
            </a:r>
            <a:r>
              <a:rPr lang="en-US" sz="3600" b="1" dirty="0">
                <a:solidFill>
                  <a:srgbClr val="FFFFFF"/>
                </a:solidFill>
              </a:rPr>
              <a:t> (19:6-9; 21:9-10) </a:t>
            </a:r>
            <a:endParaRPr lang="en-US" sz="2800" b="1" i="1" dirty="0">
              <a:solidFill>
                <a:srgbClr val="FFFFFF"/>
              </a:solidFill>
              <a:latin typeface="Times New Roman" charset="0"/>
            </a:endParaRPr>
          </a:p>
        </p:txBody>
      </p:sp>
      <p:sp>
        <p:nvSpPr>
          <p:cNvPr id="11"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175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6084757" y="0"/>
            <a:ext cx="3059243" cy="5105400"/>
          </a:xfrm>
        </p:spPr>
        <p:txBody>
          <a:bodyPr/>
          <a:lstStyle/>
          <a:p>
            <a:pPr>
              <a:defRPr/>
            </a:pPr>
            <a:r>
              <a:rPr lang="en-US" sz="6000" b="1" dirty="0">
                <a:effectLst>
                  <a:glow rad="177800">
                    <a:schemeClr val="tx1"/>
                  </a:glow>
                </a:effectLst>
                <a:latin typeface="Arial" charset="0"/>
                <a:ea typeface="ＭＳ Ｐゴシック" charset="0"/>
              </a:rPr>
              <a:t>Heaven is for Real</a:t>
            </a:r>
            <a:endParaRPr lang="en-US" sz="60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8834" name="Rectangle 4"/>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cs typeface="Arial" charset="0"/>
            </a:endParaRPr>
          </a:p>
        </p:txBody>
      </p:sp>
      <p:pic>
        <p:nvPicPr>
          <p:cNvPr id="248835" name="Picture 1026"/>
          <p:cNvPicPr>
            <a:picLocks noChangeAspect="1" noChangeArrowheads="1"/>
          </p:cNvPicPr>
          <p:nvPr/>
        </p:nvPicPr>
        <p:blipFill>
          <a:blip r:embed="rId3" cstate="screen">
            <a:extLst>
              <a:ext uri="{28A0092B-C50C-407E-A947-70E740481C1C}">
                <a14:useLocalDpi xmlns:a14="http://schemas.microsoft.com/office/drawing/2010/main"/>
              </a:ext>
            </a:extLst>
          </a:blip>
          <a:srcRect b="7031"/>
          <a:stretch>
            <a:fillRect/>
          </a:stretch>
        </p:blipFill>
        <p:spPr bwMode="auto">
          <a:xfrm>
            <a:off x="584200" y="812800"/>
            <a:ext cx="6502400" cy="604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6" name="Rectangle 1027"/>
          <p:cNvSpPr>
            <a:spLocks noGrp="1" noChangeArrowheads="1"/>
          </p:cNvSpPr>
          <p:nvPr>
            <p:ph type="ctrTitle"/>
          </p:nvPr>
        </p:nvSpPr>
        <p:spPr>
          <a:xfrm>
            <a:off x="304800" y="0"/>
            <a:ext cx="8610600" cy="1371600"/>
          </a:xfrm>
        </p:spPr>
        <p:txBody>
          <a:bodyPr/>
          <a:lstStyle/>
          <a:p>
            <a:r>
              <a:rPr lang="en-US" sz="6000" b="1">
                <a:solidFill>
                  <a:srgbClr val="FFFFFF"/>
                </a:solidFill>
                <a:latin typeface="Arial" charset="0"/>
                <a:ea typeface="ＭＳ Ｐゴシック" charset="0"/>
              </a:rPr>
              <a:t>Sitting on the Earth?</a:t>
            </a:r>
          </a:p>
        </p:txBody>
      </p:sp>
      <p:sp>
        <p:nvSpPr>
          <p:cNvPr id="248837" name="Text Box 4"/>
          <p:cNvSpPr txBox="1">
            <a:spLocks noChangeArrowheads="1"/>
          </p:cNvSpPr>
          <p:nvPr/>
        </p:nvSpPr>
        <p:spPr bwMode="auto">
          <a:xfrm>
            <a:off x="8366125"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184</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1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5939" name="Rectangle 3"/>
          <p:cNvSpPr>
            <a:spLocks noGrp="1" noChangeArrowheads="1"/>
          </p:cNvSpPr>
          <p:nvPr>
            <p:ph type="ctrTitle"/>
          </p:nvPr>
        </p:nvSpPr>
        <p:spPr>
          <a:xfrm>
            <a:off x="685800" y="5486400"/>
            <a:ext cx="7772400" cy="1143000"/>
          </a:xfrm>
          <a:effectLst>
            <a:outerShdw blurRad="63500" dist="35921" dir="2700000" algn="ctr" rotWithShape="0">
              <a:srgbClr val="000000">
                <a:alpha val="74998"/>
              </a:srgbClr>
            </a:outerShdw>
          </a:effectLst>
        </p:spPr>
        <p:txBody>
          <a:bodyPr/>
          <a:lstStyle/>
          <a:p>
            <a:pPr>
              <a:defRPr/>
            </a:pPr>
            <a:r>
              <a:rPr lang="en-US">
                <a:ea typeface="ＭＳ Ｐゴシック" pitchFamily="-111" charset="-128"/>
                <a:cs typeface="ＭＳ Ｐゴシック" pitchFamily="-111" charset="-128"/>
              </a:rPr>
              <a:t>The Cubed City</a:t>
            </a:r>
          </a:p>
        </p:txBody>
      </p:sp>
      <p:sp>
        <p:nvSpPr>
          <p:cNvPr id="250883" name="Text Box 4"/>
          <p:cNvSpPr txBox="1">
            <a:spLocks noChangeArrowheads="1"/>
          </p:cNvSpPr>
          <p:nvPr/>
        </p:nvSpPr>
        <p:spPr bwMode="auto">
          <a:xfrm>
            <a:off x="8366125"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184</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0" y="252121"/>
            <a:ext cx="9144000" cy="814679"/>
          </a:xfrm>
          <a:effectLst>
            <a:outerShdw blurRad="63500" dist="125724"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p>
            <a:pPr algn="ctr">
              <a:defRPr/>
            </a:pPr>
            <a:r>
              <a:rPr lang="en-US" sz="6600" dirty="0">
                <a:solidFill>
                  <a:srgbClr val="DCF9FF"/>
                </a:solidFill>
                <a:effectLst>
                  <a:glow rad="101600">
                    <a:schemeClr val="bg2">
                      <a:alpha val="75000"/>
                    </a:schemeClr>
                  </a:glow>
                </a:effectLst>
                <a:latin typeface="Abadi MT Condensed Extra Bold"/>
                <a:ea typeface="+mj-ea"/>
                <a:cs typeface="Abadi MT Condensed Extra Bold"/>
              </a:rPr>
              <a:t>The New Jerusalem</a:t>
            </a:r>
            <a:endParaRPr lang="en-US" dirty="0">
              <a:solidFill>
                <a:srgbClr val="DCF9FF"/>
              </a:solidFill>
              <a:effectLst>
                <a:glow rad="101600">
                  <a:schemeClr val="bg2">
                    <a:alpha val="75000"/>
                  </a:schemeClr>
                </a:glow>
              </a:effectLst>
              <a:latin typeface="Abadi MT Condensed Extra Bold"/>
              <a:ea typeface="+mj-ea"/>
              <a:cs typeface="Abadi MT Condensed Extra Bold"/>
            </a:endParaRPr>
          </a:p>
        </p:txBody>
      </p:sp>
      <p:graphicFrame>
        <p:nvGraphicFramePr>
          <p:cNvPr id="167939" name="Object 2"/>
          <p:cNvGraphicFramePr>
            <a:graphicFrameLocks noGrp="1" noChangeAspect="1"/>
          </p:cNvGraphicFramePr>
          <p:nvPr>
            <p:ph type="clipArt" sz="half" idx="1"/>
          </p:nvPr>
        </p:nvGraphicFramePr>
        <p:xfrm>
          <a:off x="2743200" y="1524000"/>
          <a:ext cx="6191250" cy="4011613"/>
        </p:xfrm>
        <a:graphic>
          <a:graphicData uri="http://schemas.openxmlformats.org/presentationml/2006/ole">
            <mc:AlternateContent xmlns:mc="http://schemas.openxmlformats.org/markup-compatibility/2006">
              <mc:Choice xmlns:v="urn:schemas-microsoft-com:vml" Requires="v">
                <p:oleObj name="Clip" r:id="rId3" imgW="3644900" imgH="2362200" progId="">
                  <p:embed/>
                </p:oleObj>
              </mc:Choice>
              <mc:Fallback>
                <p:oleObj name="Clip" r:id="rId3" imgW="3644900" imgH="2362200" progId="">
                  <p:embed/>
                  <p:pic>
                    <p:nvPicPr>
                      <p:cNvPr id="167939"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524000"/>
                        <a:ext cx="6191250" cy="40116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34500" name="Rectangle 4"/>
          <p:cNvSpPr>
            <a:spLocks noChangeArrowheads="1"/>
          </p:cNvSpPr>
          <p:nvPr/>
        </p:nvSpPr>
        <p:spPr bwMode="auto">
          <a:xfrm>
            <a:off x="5105400" y="1828800"/>
            <a:ext cx="3736975" cy="3549650"/>
          </a:xfrm>
          <a:prstGeom prst="rect">
            <a:avLst/>
          </a:prstGeom>
          <a:solidFill>
            <a:srgbClr val="FFCC00">
              <a:alpha val="50195"/>
            </a:srgbClr>
          </a:solidFill>
          <a:ln w="9525">
            <a:solidFill>
              <a:schemeClr val="bg1"/>
            </a:solid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grpSp>
        <p:nvGrpSpPr>
          <p:cNvPr id="167941" name="Group 5"/>
          <p:cNvGrpSpPr>
            <a:grpSpLocks/>
          </p:cNvGrpSpPr>
          <p:nvPr/>
        </p:nvGrpSpPr>
        <p:grpSpPr bwMode="auto">
          <a:xfrm>
            <a:off x="381000" y="3505200"/>
            <a:ext cx="2857500" cy="3030538"/>
            <a:chOff x="1923" y="1910"/>
            <a:chExt cx="1808" cy="1819"/>
          </a:xfrm>
        </p:grpSpPr>
        <p:sp>
          <p:nvSpPr>
            <p:cNvPr id="167945" name="Freeform 6"/>
            <p:cNvSpPr>
              <a:spLocks/>
            </p:cNvSpPr>
            <p:nvPr/>
          </p:nvSpPr>
          <p:spPr bwMode="auto">
            <a:xfrm>
              <a:off x="1923" y="1910"/>
              <a:ext cx="1808" cy="1819"/>
            </a:xfrm>
            <a:custGeom>
              <a:avLst/>
              <a:gdLst>
                <a:gd name="T0" fmla="*/ 498 w 3616"/>
                <a:gd name="T1" fmla="*/ 908 h 3638"/>
                <a:gd name="T2" fmla="*/ 565 w 3616"/>
                <a:gd name="T3" fmla="*/ 895 h 3638"/>
                <a:gd name="T4" fmla="*/ 628 w 3616"/>
                <a:gd name="T5" fmla="*/ 874 h 3638"/>
                <a:gd name="T6" fmla="*/ 687 w 3616"/>
                <a:gd name="T7" fmla="*/ 844 h 3638"/>
                <a:gd name="T8" fmla="*/ 740 w 3616"/>
                <a:gd name="T9" fmla="*/ 806 h 3638"/>
                <a:gd name="T10" fmla="*/ 787 w 3616"/>
                <a:gd name="T11" fmla="*/ 761 h 3638"/>
                <a:gd name="T12" fmla="*/ 827 w 3616"/>
                <a:gd name="T13" fmla="*/ 709 h 3638"/>
                <a:gd name="T14" fmla="*/ 860 w 3616"/>
                <a:gd name="T15" fmla="*/ 652 h 3638"/>
                <a:gd name="T16" fmla="*/ 884 w 3616"/>
                <a:gd name="T17" fmla="*/ 590 h 3638"/>
                <a:gd name="T18" fmla="*/ 899 w 3616"/>
                <a:gd name="T19" fmla="*/ 524 h 3638"/>
                <a:gd name="T20" fmla="*/ 904 w 3616"/>
                <a:gd name="T21" fmla="*/ 455 h 3638"/>
                <a:gd name="T22" fmla="*/ 899 w 3616"/>
                <a:gd name="T23" fmla="*/ 386 h 3638"/>
                <a:gd name="T24" fmla="*/ 884 w 3616"/>
                <a:gd name="T25" fmla="*/ 320 h 3638"/>
                <a:gd name="T26" fmla="*/ 860 w 3616"/>
                <a:gd name="T27" fmla="*/ 258 h 3638"/>
                <a:gd name="T28" fmla="*/ 827 w 3616"/>
                <a:gd name="T29" fmla="*/ 201 h 3638"/>
                <a:gd name="T30" fmla="*/ 787 w 3616"/>
                <a:gd name="T31" fmla="*/ 150 h 3638"/>
                <a:gd name="T32" fmla="*/ 740 w 3616"/>
                <a:gd name="T33" fmla="*/ 104 h 3638"/>
                <a:gd name="T34" fmla="*/ 687 w 3616"/>
                <a:gd name="T35" fmla="*/ 66 h 3638"/>
                <a:gd name="T36" fmla="*/ 628 w 3616"/>
                <a:gd name="T37" fmla="*/ 36 h 3638"/>
                <a:gd name="T38" fmla="*/ 565 w 3616"/>
                <a:gd name="T39" fmla="*/ 15 h 3638"/>
                <a:gd name="T40" fmla="*/ 498 w 3616"/>
                <a:gd name="T41" fmla="*/ 3 h 3638"/>
                <a:gd name="T42" fmla="*/ 429 w 3616"/>
                <a:gd name="T43" fmla="*/ 1 h 3638"/>
                <a:gd name="T44" fmla="*/ 362 w 3616"/>
                <a:gd name="T45" fmla="*/ 10 h 3638"/>
                <a:gd name="T46" fmla="*/ 297 w 3616"/>
                <a:gd name="T47" fmla="*/ 28 h 3638"/>
                <a:gd name="T48" fmla="*/ 237 w 3616"/>
                <a:gd name="T49" fmla="*/ 55 h 3638"/>
                <a:gd name="T50" fmla="*/ 182 w 3616"/>
                <a:gd name="T51" fmla="*/ 91 h 3638"/>
                <a:gd name="T52" fmla="*/ 133 w 3616"/>
                <a:gd name="T53" fmla="*/ 134 h 3638"/>
                <a:gd name="T54" fmla="*/ 90 w 3616"/>
                <a:gd name="T55" fmla="*/ 183 h 3638"/>
                <a:gd name="T56" fmla="*/ 55 w 3616"/>
                <a:gd name="T57" fmla="*/ 239 h 3638"/>
                <a:gd name="T58" fmla="*/ 28 w 3616"/>
                <a:gd name="T59" fmla="*/ 299 h 3638"/>
                <a:gd name="T60" fmla="*/ 10 w 3616"/>
                <a:gd name="T61" fmla="*/ 364 h 3638"/>
                <a:gd name="T62" fmla="*/ 1 w 3616"/>
                <a:gd name="T63" fmla="*/ 432 h 3638"/>
                <a:gd name="T64" fmla="*/ 3 w 3616"/>
                <a:gd name="T65" fmla="*/ 501 h 3638"/>
                <a:gd name="T66" fmla="*/ 14 w 3616"/>
                <a:gd name="T67" fmla="*/ 569 h 3638"/>
                <a:gd name="T68" fmla="*/ 36 w 3616"/>
                <a:gd name="T69" fmla="*/ 632 h 3638"/>
                <a:gd name="T70" fmla="*/ 66 w 3616"/>
                <a:gd name="T71" fmla="*/ 691 h 3638"/>
                <a:gd name="T72" fmla="*/ 104 w 3616"/>
                <a:gd name="T73" fmla="*/ 744 h 3638"/>
                <a:gd name="T74" fmla="*/ 148 w 3616"/>
                <a:gd name="T75" fmla="*/ 792 h 3638"/>
                <a:gd name="T76" fmla="*/ 200 w 3616"/>
                <a:gd name="T77" fmla="*/ 832 h 3638"/>
                <a:gd name="T78" fmla="*/ 256 w 3616"/>
                <a:gd name="T79" fmla="*/ 865 h 3638"/>
                <a:gd name="T80" fmla="*/ 318 w 3616"/>
                <a:gd name="T81" fmla="*/ 889 h 3638"/>
                <a:gd name="T82" fmla="*/ 384 w 3616"/>
                <a:gd name="T83" fmla="*/ 905 h 3638"/>
                <a:gd name="T84" fmla="*/ 453 w 3616"/>
                <a:gd name="T85" fmla="*/ 910 h 36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16"/>
                <a:gd name="T130" fmla="*/ 0 h 3638"/>
                <a:gd name="T131" fmla="*/ 3616 w 3616"/>
                <a:gd name="T132" fmla="*/ 3638 h 36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16" h="3638">
                  <a:moveTo>
                    <a:pt x="1809" y="3638"/>
                  </a:moveTo>
                  <a:lnTo>
                    <a:pt x="1902" y="3636"/>
                  </a:lnTo>
                  <a:lnTo>
                    <a:pt x="1992" y="3629"/>
                  </a:lnTo>
                  <a:lnTo>
                    <a:pt x="2083" y="3617"/>
                  </a:lnTo>
                  <a:lnTo>
                    <a:pt x="2172" y="3601"/>
                  </a:lnTo>
                  <a:lnTo>
                    <a:pt x="2260" y="3580"/>
                  </a:lnTo>
                  <a:lnTo>
                    <a:pt x="2345" y="3556"/>
                  </a:lnTo>
                  <a:lnTo>
                    <a:pt x="2429" y="3527"/>
                  </a:lnTo>
                  <a:lnTo>
                    <a:pt x="2512" y="3495"/>
                  </a:lnTo>
                  <a:lnTo>
                    <a:pt x="2592" y="3458"/>
                  </a:lnTo>
                  <a:lnTo>
                    <a:pt x="2670" y="3418"/>
                  </a:lnTo>
                  <a:lnTo>
                    <a:pt x="2745" y="3374"/>
                  </a:lnTo>
                  <a:lnTo>
                    <a:pt x="2819" y="3327"/>
                  </a:lnTo>
                  <a:lnTo>
                    <a:pt x="2890" y="3276"/>
                  </a:lnTo>
                  <a:lnTo>
                    <a:pt x="2958" y="3222"/>
                  </a:lnTo>
                  <a:lnTo>
                    <a:pt x="3024" y="3166"/>
                  </a:lnTo>
                  <a:lnTo>
                    <a:pt x="3086" y="3105"/>
                  </a:lnTo>
                  <a:lnTo>
                    <a:pt x="3146" y="3042"/>
                  </a:lnTo>
                  <a:lnTo>
                    <a:pt x="3203" y="2976"/>
                  </a:lnTo>
                  <a:lnTo>
                    <a:pt x="3256" y="2908"/>
                  </a:lnTo>
                  <a:lnTo>
                    <a:pt x="3307" y="2836"/>
                  </a:lnTo>
                  <a:lnTo>
                    <a:pt x="3354" y="2762"/>
                  </a:lnTo>
                  <a:lnTo>
                    <a:pt x="3398" y="2686"/>
                  </a:lnTo>
                  <a:lnTo>
                    <a:pt x="3437" y="2608"/>
                  </a:lnTo>
                  <a:lnTo>
                    <a:pt x="3474" y="2527"/>
                  </a:lnTo>
                  <a:lnTo>
                    <a:pt x="3507" y="2445"/>
                  </a:lnTo>
                  <a:lnTo>
                    <a:pt x="3534" y="2360"/>
                  </a:lnTo>
                  <a:lnTo>
                    <a:pt x="3560" y="2274"/>
                  </a:lnTo>
                  <a:lnTo>
                    <a:pt x="3579" y="2185"/>
                  </a:lnTo>
                  <a:lnTo>
                    <a:pt x="3595" y="2095"/>
                  </a:lnTo>
                  <a:lnTo>
                    <a:pt x="3607" y="2004"/>
                  </a:lnTo>
                  <a:lnTo>
                    <a:pt x="3614" y="1912"/>
                  </a:lnTo>
                  <a:lnTo>
                    <a:pt x="3616" y="1820"/>
                  </a:lnTo>
                  <a:lnTo>
                    <a:pt x="3614" y="1727"/>
                  </a:lnTo>
                  <a:lnTo>
                    <a:pt x="3607" y="1635"/>
                  </a:lnTo>
                  <a:lnTo>
                    <a:pt x="3595" y="1544"/>
                  </a:lnTo>
                  <a:lnTo>
                    <a:pt x="3579" y="1454"/>
                  </a:lnTo>
                  <a:lnTo>
                    <a:pt x="3560" y="1365"/>
                  </a:lnTo>
                  <a:lnTo>
                    <a:pt x="3534" y="1279"/>
                  </a:lnTo>
                  <a:lnTo>
                    <a:pt x="3507" y="1195"/>
                  </a:lnTo>
                  <a:lnTo>
                    <a:pt x="3474" y="1112"/>
                  </a:lnTo>
                  <a:lnTo>
                    <a:pt x="3437" y="1031"/>
                  </a:lnTo>
                  <a:lnTo>
                    <a:pt x="3398" y="953"/>
                  </a:lnTo>
                  <a:lnTo>
                    <a:pt x="3354" y="877"/>
                  </a:lnTo>
                  <a:lnTo>
                    <a:pt x="3307" y="803"/>
                  </a:lnTo>
                  <a:lnTo>
                    <a:pt x="3256" y="732"/>
                  </a:lnTo>
                  <a:lnTo>
                    <a:pt x="3203" y="662"/>
                  </a:lnTo>
                  <a:lnTo>
                    <a:pt x="3146" y="597"/>
                  </a:lnTo>
                  <a:lnTo>
                    <a:pt x="3086" y="533"/>
                  </a:lnTo>
                  <a:lnTo>
                    <a:pt x="3024" y="473"/>
                  </a:lnTo>
                  <a:lnTo>
                    <a:pt x="2958" y="416"/>
                  </a:lnTo>
                  <a:lnTo>
                    <a:pt x="2890" y="362"/>
                  </a:lnTo>
                  <a:lnTo>
                    <a:pt x="2819" y="311"/>
                  </a:lnTo>
                  <a:lnTo>
                    <a:pt x="2745" y="264"/>
                  </a:lnTo>
                  <a:lnTo>
                    <a:pt x="2670" y="220"/>
                  </a:lnTo>
                  <a:lnTo>
                    <a:pt x="2592" y="180"/>
                  </a:lnTo>
                  <a:lnTo>
                    <a:pt x="2512" y="143"/>
                  </a:lnTo>
                  <a:lnTo>
                    <a:pt x="2429" y="111"/>
                  </a:lnTo>
                  <a:lnTo>
                    <a:pt x="2345" y="82"/>
                  </a:lnTo>
                  <a:lnTo>
                    <a:pt x="2260" y="58"/>
                  </a:lnTo>
                  <a:lnTo>
                    <a:pt x="2172" y="37"/>
                  </a:lnTo>
                  <a:lnTo>
                    <a:pt x="2083" y="21"/>
                  </a:lnTo>
                  <a:lnTo>
                    <a:pt x="1992" y="9"/>
                  </a:lnTo>
                  <a:lnTo>
                    <a:pt x="1902" y="2"/>
                  </a:lnTo>
                  <a:lnTo>
                    <a:pt x="1809" y="0"/>
                  </a:lnTo>
                  <a:lnTo>
                    <a:pt x="1716" y="2"/>
                  </a:lnTo>
                  <a:lnTo>
                    <a:pt x="1624" y="9"/>
                  </a:lnTo>
                  <a:lnTo>
                    <a:pt x="1534" y="21"/>
                  </a:lnTo>
                  <a:lnTo>
                    <a:pt x="1445" y="37"/>
                  </a:lnTo>
                  <a:lnTo>
                    <a:pt x="1357" y="58"/>
                  </a:lnTo>
                  <a:lnTo>
                    <a:pt x="1271" y="82"/>
                  </a:lnTo>
                  <a:lnTo>
                    <a:pt x="1187" y="111"/>
                  </a:lnTo>
                  <a:lnTo>
                    <a:pt x="1105" y="143"/>
                  </a:lnTo>
                  <a:lnTo>
                    <a:pt x="1024" y="180"/>
                  </a:lnTo>
                  <a:lnTo>
                    <a:pt x="947" y="220"/>
                  </a:lnTo>
                  <a:lnTo>
                    <a:pt x="871" y="264"/>
                  </a:lnTo>
                  <a:lnTo>
                    <a:pt x="797" y="311"/>
                  </a:lnTo>
                  <a:lnTo>
                    <a:pt x="727" y="362"/>
                  </a:lnTo>
                  <a:lnTo>
                    <a:pt x="658" y="416"/>
                  </a:lnTo>
                  <a:lnTo>
                    <a:pt x="592" y="473"/>
                  </a:lnTo>
                  <a:lnTo>
                    <a:pt x="530" y="533"/>
                  </a:lnTo>
                  <a:lnTo>
                    <a:pt x="470" y="597"/>
                  </a:lnTo>
                  <a:lnTo>
                    <a:pt x="414" y="662"/>
                  </a:lnTo>
                  <a:lnTo>
                    <a:pt x="360" y="732"/>
                  </a:lnTo>
                  <a:lnTo>
                    <a:pt x="309" y="803"/>
                  </a:lnTo>
                  <a:lnTo>
                    <a:pt x="262" y="877"/>
                  </a:lnTo>
                  <a:lnTo>
                    <a:pt x="219" y="953"/>
                  </a:lnTo>
                  <a:lnTo>
                    <a:pt x="179" y="1031"/>
                  </a:lnTo>
                  <a:lnTo>
                    <a:pt x="142" y="1112"/>
                  </a:lnTo>
                  <a:lnTo>
                    <a:pt x="109" y="1195"/>
                  </a:lnTo>
                  <a:lnTo>
                    <a:pt x="82" y="1279"/>
                  </a:lnTo>
                  <a:lnTo>
                    <a:pt x="56" y="1365"/>
                  </a:lnTo>
                  <a:lnTo>
                    <a:pt x="37" y="1454"/>
                  </a:lnTo>
                  <a:lnTo>
                    <a:pt x="21" y="1544"/>
                  </a:lnTo>
                  <a:lnTo>
                    <a:pt x="9" y="1635"/>
                  </a:lnTo>
                  <a:lnTo>
                    <a:pt x="2" y="1727"/>
                  </a:lnTo>
                  <a:lnTo>
                    <a:pt x="0" y="1820"/>
                  </a:lnTo>
                  <a:lnTo>
                    <a:pt x="2" y="1912"/>
                  </a:lnTo>
                  <a:lnTo>
                    <a:pt x="9" y="2004"/>
                  </a:lnTo>
                  <a:lnTo>
                    <a:pt x="21" y="2095"/>
                  </a:lnTo>
                  <a:lnTo>
                    <a:pt x="37" y="2185"/>
                  </a:lnTo>
                  <a:lnTo>
                    <a:pt x="56" y="2274"/>
                  </a:lnTo>
                  <a:lnTo>
                    <a:pt x="82" y="2360"/>
                  </a:lnTo>
                  <a:lnTo>
                    <a:pt x="109" y="2445"/>
                  </a:lnTo>
                  <a:lnTo>
                    <a:pt x="142" y="2527"/>
                  </a:lnTo>
                  <a:lnTo>
                    <a:pt x="179" y="2608"/>
                  </a:lnTo>
                  <a:lnTo>
                    <a:pt x="219" y="2686"/>
                  </a:lnTo>
                  <a:lnTo>
                    <a:pt x="262" y="2762"/>
                  </a:lnTo>
                  <a:lnTo>
                    <a:pt x="309" y="2836"/>
                  </a:lnTo>
                  <a:lnTo>
                    <a:pt x="360" y="2908"/>
                  </a:lnTo>
                  <a:lnTo>
                    <a:pt x="414" y="2976"/>
                  </a:lnTo>
                  <a:lnTo>
                    <a:pt x="470" y="3042"/>
                  </a:lnTo>
                  <a:lnTo>
                    <a:pt x="530" y="3105"/>
                  </a:lnTo>
                  <a:lnTo>
                    <a:pt x="592" y="3166"/>
                  </a:lnTo>
                  <a:lnTo>
                    <a:pt x="658" y="3222"/>
                  </a:lnTo>
                  <a:lnTo>
                    <a:pt x="727" y="3276"/>
                  </a:lnTo>
                  <a:lnTo>
                    <a:pt x="797" y="3327"/>
                  </a:lnTo>
                  <a:lnTo>
                    <a:pt x="871" y="3374"/>
                  </a:lnTo>
                  <a:lnTo>
                    <a:pt x="947" y="3418"/>
                  </a:lnTo>
                  <a:lnTo>
                    <a:pt x="1024" y="3458"/>
                  </a:lnTo>
                  <a:lnTo>
                    <a:pt x="1105" y="3495"/>
                  </a:lnTo>
                  <a:lnTo>
                    <a:pt x="1187" y="3527"/>
                  </a:lnTo>
                  <a:lnTo>
                    <a:pt x="1271" y="3556"/>
                  </a:lnTo>
                  <a:lnTo>
                    <a:pt x="1357" y="3580"/>
                  </a:lnTo>
                  <a:lnTo>
                    <a:pt x="1445" y="3601"/>
                  </a:lnTo>
                  <a:lnTo>
                    <a:pt x="1534" y="3617"/>
                  </a:lnTo>
                  <a:lnTo>
                    <a:pt x="1624" y="3629"/>
                  </a:lnTo>
                  <a:lnTo>
                    <a:pt x="1716" y="3636"/>
                  </a:lnTo>
                  <a:lnTo>
                    <a:pt x="1809" y="3638"/>
                  </a:lnTo>
                  <a:close/>
                </a:path>
              </a:pathLst>
            </a:custGeom>
            <a:gradFill rotWithShape="0">
              <a:gsLst>
                <a:gs pos="0">
                  <a:srgbClr val="33CCFF"/>
                </a:gs>
                <a:gs pos="100000">
                  <a:srgbClr val="3333FF"/>
                </a:gs>
              </a:gsLst>
              <a:path path="rect">
                <a:fillToRect l="50000" t="50000" r="50000" b="50000"/>
              </a:path>
            </a:gra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46" name="Freeform 7"/>
            <p:cNvSpPr>
              <a:spLocks/>
            </p:cNvSpPr>
            <p:nvPr/>
          </p:nvSpPr>
          <p:spPr bwMode="auto">
            <a:xfrm>
              <a:off x="2143" y="2008"/>
              <a:ext cx="693" cy="219"/>
            </a:xfrm>
            <a:custGeom>
              <a:avLst/>
              <a:gdLst>
                <a:gd name="T0" fmla="*/ 347 w 1386"/>
                <a:gd name="T1" fmla="*/ 7 h 437"/>
                <a:gd name="T2" fmla="*/ 332 w 1386"/>
                <a:gd name="T3" fmla="*/ 5 h 437"/>
                <a:gd name="T4" fmla="*/ 316 w 1386"/>
                <a:gd name="T5" fmla="*/ 3 h 437"/>
                <a:gd name="T6" fmla="*/ 302 w 1386"/>
                <a:gd name="T7" fmla="*/ 2 h 437"/>
                <a:gd name="T8" fmla="*/ 287 w 1386"/>
                <a:gd name="T9" fmla="*/ 1 h 437"/>
                <a:gd name="T10" fmla="*/ 273 w 1386"/>
                <a:gd name="T11" fmla="*/ 0 h 437"/>
                <a:gd name="T12" fmla="*/ 259 w 1386"/>
                <a:gd name="T13" fmla="*/ 0 h 437"/>
                <a:gd name="T14" fmla="*/ 246 w 1386"/>
                <a:gd name="T15" fmla="*/ 1 h 437"/>
                <a:gd name="T16" fmla="*/ 233 w 1386"/>
                <a:gd name="T17" fmla="*/ 2 h 437"/>
                <a:gd name="T18" fmla="*/ 220 w 1386"/>
                <a:gd name="T19" fmla="*/ 3 h 437"/>
                <a:gd name="T20" fmla="*/ 207 w 1386"/>
                <a:gd name="T21" fmla="*/ 4 h 437"/>
                <a:gd name="T22" fmla="*/ 195 w 1386"/>
                <a:gd name="T23" fmla="*/ 6 h 437"/>
                <a:gd name="T24" fmla="*/ 183 w 1386"/>
                <a:gd name="T25" fmla="*/ 8 h 437"/>
                <a:gd name="T26" fmla="*/ 171 w 1386"/>
                <a:gd name="T27" fmla="*/ 11 h 437"/>
                <a:gd name="T28" fmla="*/ 160 w 1386"/>
                <a:gd name="T29" fmla="*/ 14 h 437"/>
                <a:gd name="T30" fmla="*/ 149 w 1386"/>
                <a:gd name="T31" fmla="*/ 17 h 437"/>
                <a:gd name="T32" fmla="*/ 138 w 1386"/>
                <a:gd name="T33" fmla="*/ 21 h 437"/>
                <a:gd name="T34" fmla="*/ 127 w 1386"/>
                <a:gd name="T35" fmla="*/ 25 h 437"/>
                <a:gd name="T36" fmla="*/ 117 w 1386"/>
                <a:gd name="T37" fmla="*/ 29 h 437"/>
                <a:gd name="T38" fmla="*/ 107 w 1386"/>
                <a:gd name="T39" fmla="*/ 33 h 437"/>
                <a:gd name="T40" fmla="*/ 97 w 1386"/>
                <a:gd name="T41" fmla="*/ 38 h 437"/>
                <a:gd name="T42" fmla="*/ 88 w 1386"/>
                <a:gd name="T43" fmla="*/ 43 h 437"/>
                <a:gd name="T44" fmla="*/ 79 w 1386"/>
                <a:gd name="T45" fmla="*/ 48 h 437"/>
                <a:gd name="T46" fmla="*/ 70 w 1386"/>
                <a:gd name="T47" fmla="*/ 54 h 437"/>
                <a:gd name="T48" fmla="*/ 61 w 1386"/>
                <a:gd name="T49" fmla="*/ 59 h 437"/>
                <a:gd name="T50" fmla="*/ 53 w 1386"/>
                <a:gd name="T51" fmla="*/ 65 h 437"/>
                <a:gd name="T52" fmla="*/ 44 w 1386"/>
                <a:gd name="T53" fmla="*/ 71 h 437"/>
                <a:gd name="T54" fmla="*/ 36 w 1386"/>
                <a:gd name="T55" fmla="*/ 77 h 437"/>
                <a:gd name="T56" fmla="*/ 29 w 1386"/>
                <a:gd name="T57" fmla="*/ 83 h 437"/>
                <a:gd name="T58" fmla="*/ 21 w 1386"/>
                <a:gd name="T59" fmla="*/ 90 h 437"/>
                <a:gd name="T60" fmla="*/ 14 w 1386"/>
                <a:gd name="T61" fmla="*/ 96 h 437"/>
                <a:gd name="T62" fmla="*/ 7 w 1386"/>
                <a:gd name="T63" fmla="*/ 103 h 437"/>
                <a:gd name="T64" fmla="*/ 0 w 1386"/>
                <a:gd name="T65" fmla="*/ 110 h 4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6"/>
                <a:gd name="T100" fmla="*/ 0 h 437"/>
                <a:gd name="T101" fmla="*/ 1386 w 1386"/>
                <a:gd name="T102" fmla="*/ 437 h 4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6" h="437">
                  <a:moveTo>
                    <a:pt x="1386" y="26"/>
                  </a:moveTo>
                  <a:lnTo>
                    <a:pt x="1325" y="17"/>
                  </a:lnTo>
                  <a:lnTo>
                    <a:pt x="1264" y="10"/>
                  </a:lnTo>
                  <a:lnTo>
                    <a:pt x="1205" y="5"/>
                  </a:lnTo>
                  <a:lnTo>
                    <a:pt x="1148" y="1"/>
                  </a:lnTo>
                  <a:lnTo>
                    <a:pt x="1091" y="0"/>
                  </a:lnTo>
                  <a:lnTo>
                    <a:pt x="1036" y="0"/>
                  </a:lnTo>
                  <a:lnTo>
                    <a:pt x="982" y="1"/>
                  </a:lnTo>
                  <a:lnTo>
                    <a:pt x="929" y="5"/>
                  </a:lnTo>
                  <a:lnTo>
                    <a:pt x="878" y="9"/>
                  </a:lnTo>
                  <a:lnTo>
                    <a:pt x="827" y="16"/>
                  </a:lnTo>
                  <a:lnTo>
                    <a:pt x="778" y="23"/>
                  </a:lnTo>
                  <a:lnTo>
                    <a:pt x="731" y="32"/>
                  </a:lnTo>
                  <a:lnTo>
                    <a:pt x="683" y="44"/>
                  </a:lnTo>
                  <a:lnTo>
                    <a:pt x="638" y="55"/>
                  </a:lnTo>
                  <a:lnTo>
                    <a:pt x="593" y="68"/>
                  </a:lnTo>
                  <a:lnTo>
                    <a:pt x="550" y="83"/>
                  </a:lnTo>
                  <a:lnTo>
                    <a:pt x="508" y="99"/>
                  </a:lnTo>
                  <a:lnTo>
                    <a:pt x="467" y="115"/>
                  </a:lnTo>
                  <a:lnTo>
                    <a:pt x="426" y="132"/>
                  </a:lnTo>
                  <a:lnTo>
                    <a:pt x="387" y="152"/>
                  </a:lnTo>
                  <a:lnTo>
                    <a:pt x="350" y="172"/>
                  </a:lnTo>
                  <a:lnTo>
                    <a:pt x="313" y="192"/>
                  </a:lnTo>
                  <a:lnTo>
                    <a:pt x="277" y="213"/>
                  </a:lnTo>
                  <a:lnTo>
                    <a:pt x="242" y="236"/>
                  </a:lnTo>
                  <a:lnTo>
                    <a:pt x="209" y="259"/>
                  </a:lnTo>
                  <a:lnTo>
                    <a:pt x="176" y="282"/>
                  </a:lnTo>
                  <a:lnTo>
                    <a:pt x="144" y="306"/>
                  </a:lnTo>
                  <a:lnTo>
                    <a:pt x="113" y="332"/>
                  </a:lnTo>
                  <a:lnTo>
                    <a:pt x="84" y="357"/>
                  </a:lnTo>
                  <a:lnTo>
                    <a:pt x="55" y="384"/>
                  </a:lnTo>
                  <a:lnTo>
                    <a:pt x="27" y="410"/>
                  </a:lnTo>
                  <a:lnTo>
                    <a:pt x="0" y="4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47" name="Freeform 8"/>
            <p:cNvSpPr>
              <a:spLocks/>
            </p:cNvSpPr>
            <p:nvPr/>
          </p:nvSpPr>
          <p:spPr bwMode="auto">
            <a:xfrm>
              <a:off x="2143" y="2008"/>
              <a:ext cx="693" cy="219"/>
            </a:xfrm>
            <a:custGeom>
              <a:avLst/>
              <a:gdLst>
                <a:gd name="T0" fmla="*/ 347 w 1386"/>
                <a:gd name="T1" fmla="*/ 7 h 437"/>
                <a:gd name="T2" fmla="*/ 332 w 1386"/>
                <a:gd name="T3" fmla="*/ 5 h 437"/>
                <a:gd name="T4" fmla="*/ 316 w 1386"/>
                <a:gd name="T5" fmla="*/ 3 h 437"/>
                <a:gd name="T6" fmla="*/ 302 w 1386"/>
                <a:gd name="T7" fmla="*/ 2 h 437"/>
                <a:gd name="T8" fmla="*/ 287 w 1386"/>
                <a:gd name="T9" fmla="*/ 1 h 437"/>
                <a:gd name="T10" fmla="*/ 273 w 1386"/>
                <a:gd name="T11" fmla="*/ 0 h 437"/>
                <a:gd name="T12" fmla="*/ 259 w 1386"/>
                <a:gd name="T13" fmla="*/ 0 h 437"/>
                <a:gd name="T14" fmla="*/ 246 w 1386"/>
                <a:gd name="T15" fmla="*/ 1 h 437"/>
                <a:gd name="T16" fmla="*/ 233 w 1386"/>
                <a:gd name="T17" fmla="*/ 2 h 437"/>
                <a:gd name="T18" fmla="*/ 220 w 1386"/>
                <a:gd name="T19" fmla="*/ 3 h 437"/>
                <a:gd name="T20" fmla="*/ 207 w 1386"/>
                <a:gd name="T21" fmla="*/ 4 h 437"/>
                <a:gd name="T22" fmla="*/ 195 w 1386"/>
                <a:gd name="T23" fmla="*/ 6 h 437"/>
                <a:gd name="T24" fmla="*/ 183 w 1386"/>
                <a:gd name="T25" fmla="*/ 8 h 437"/>
                <a:gd name="T26" fmla="*/ 171 w 1386"/>
                <a:gd name="T27" fmla="*/ 11 h 437"/>
                <a:gd name="T28" fmla="*/ 160 w 1386"/>
                <a:gd name="T29" fmla="*/ 14 h 437"/>
                <a:gd name="T30" fmla="*/ 149 w 1386"/>
                <a:gd name="T31" fmla="*/ 17 h 437"/>
                <a:gd name="T32" fmla="*/ 138 w 1386"/>
                <a:gd name="T33" fmla="*/ 21 h 437"/>
                <a:gd name="T34" fmla="*/ 127 w 1386"/>
                <a:gd name="T35" fmla="*/ 25 h 437"/>
                <a:gd name="T36" fmla="*/ 117 w 1386"/>
                <a:gd name="T37" fmla="*/ 29 h 437"/>
                <a:gd name="T38" fmla="*/ 107 w 1386"/>
                <a:gd name="T39" fmla="*/ 33 h 437"/>
                <a:gd name="T40" fmla="*/ 97 w 1386"/>
                <a:gd name="T41" fmla="*/ 38 h 437"/>
                <a:gd name="T42" fmla="*/ 88 w 1386"/>
                <a:gd name="T43" fmla="*/ 43 h 437"/>
                <a:gd name="T44" fmla="*/ 79 w 1386"/>
                <a:gd name="T45" fmla="*/ 48 h 437"/>
                <a:gd name="T46" fmla="*/ 70 w 1386"/>
                <a:gd name="T47" fmla="*/ 54 h 437"/>
                <a:gd name="T48" fmla="*/ 61 w 1386"/>
                <a:gd name="T49" fmla="*/ 59 h 437"/>
                <a:gd name="T50" fmla="*/ 53 w 1386"/>
                <a:gd name="T51" fmla="*/ 65 h 437"/>
                <a:gd name="T52" fmla="*/ 44 w 1386"/>
                <a:gd name="T53" fmla="*/ 71 h 437"/>
                <a:gd name="T54" fmla="*/ 36 w 1386"/>
                <a:gd name="T55" fmla="*/ 77 h 437"/>
                <a:gd name="T56" fmla="*/ 29 w 1386"/>
                <a:gd name="T57" fmla="*/ 83 h 437"/>
                <a:gd name="T58" fmla="*/ 21 w 1386"/>
                <a:gd name="T59" fmla="*/ 90 h 437"/>
                <a:gd name="T60" fmla="*/ 14 w 1386"/>
                <a:gd name="T61" fmla="*/ 96 h 437"/>
                <a:gd name="T62" fmla="*/ 7 w 1386"/>
                <a:gd name="T63" fmla="*/ 103 h 437"/>
                <a:gd name="T64" fmla="*/ 0 w 1386"/>
                <a:gd name="T65" fmla="*/ 110 h 4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6"/>
                <a:gd name="T100" fmla="*/ 0 h 437"/>
                <a:gd name="T101" fmla="*/ 1386 w 1386"/>
                <a:gd name="T102" fmla="*/ 437 h 4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6" h="437">
                  <a:moveTo>
                    <a:pt x="1386" y="26"/>
                  </a:moveTo>
                  <a:lnTo>
                    <a:pt x="1325" y="17"/>
                  </a:lnTo>
                  <a:lnTo>
                    <a:pt x="1264" y="10"/>
                  </a:lnTo>
                  <a:lnTo>
                    <a:pt x="1205" y="5"/>
                  </a:lnTo>
                  <a:lnTo>
                    <a:pt x="1148" y="1"/>
                  </a:lnTo>
                  <a:lnTo>
                    <a:pt x="1091" y="0"/>
                  </a:lnTo>
                  <a:lnTo>
                    <a:pt x="1036" y="0"/>
                  </a:lnTo>
                  <a:lnTo>
                    <a:pt x="982" y="1"/>
                  </a:lnTo>
                  <a:lnTo>
                    <a:pt x="929" y="5"/>
                  </a:lnTo>
                  <a:lnTo>
                    <a:pt x="878" y="9"/>
                  </a:lnTo>
                  <a:lnTo>
                    <a:pt x="827" y="16"/>
                  </a:lnTo>
                  <a:lnTo>
                    <a:pt x="778" y="23"/>
                  </a:lnTo>
                  <a:lnTo>
                    <a:pt x="731" y="32"/>
                  </a:lnTo>
                  <a:lnTo>
                    <a:pt x="683" y="44"/>
                  </a:lnTo>
                  <a:lnTo>
                    <a:pt x="638" y="55"/>
                  </a:lnTo>
                  <a:lnTo>
                    <a:pt x="593" y="68"/>
                  </a:lnTo>
                  <a:lnTo>
                    <a:pt x="550" y="83"/>
                  </a:lnTo>
                  <a:lnTo>
                    <a:pt x="508" y="99"/>
                  </a:lnTo>
                  <a:lnTo>
                    <a:pt x="467" y="115"/>
                  </a:lnTo>
                  <a:lnTo>
                    <a:pt x="426" y="132"/>
                  </a:lnTo>
                  <a:lnTo>
                    <a:pt x="387" y="152"/>
                  </a:lnTo>
                  <a:lnTo>
                    <a:pt x="350" y="172"/>
                  </a:lnTo>
                  <a:lnTo>
                    <a:pt x="313" y="192"/>
                  </a:lnTo>
                  <a:lnTo>
                    <a:pt x="277" y="213"/>
                  </a:lnTo>
                  <a:lnTo>
                    <a:pt x="242" y="236"/>
                  </a:lnTo>
                  <a:lnTo>
                    <a:pt x="209" y="259"/>
                  </a:lnTo>
                  <a:lnTo>
                    <a:pt x="176" y="282"/>
                  </a:lnTo>
                  <a:lnTo>
                    <a:pt x="144" y="306"/>
                  </a:lnTo>
                  <a:lnTo>
                    <a:pt x="113" y="332"/>
                  </a:lnTo>
                  <a:lnTo>
                    <a:pt x="84" y="357"/>
                  </a:lnTo>
                  <a:lnTo>
                    <a:pt x="55" y="384"/>
                  </a:lnTo>
                  <a:lnTo>
                    <a:pt x="27" y="410"/>
                  </a:lnTo>
                  <a:lnTo>
                    <a:pt x="0" y="4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48" name="Freeform 9"/>
            <p:cNvSpPr>
              <a:spLocks/>
            </p:cNvSpPr>
            <p:nvPr/>
          </p:nvSpPr>
          <p:spPr bwMode="auto">
            <a:xfrm>
              <a:off x="2831" y="2017"/>
              <a:ext cx="709" cy="244"/>
            </a:xfrm>
            <a:custGeom>
              <a:avLst/>
              <a:gdLst>
                <a:gd name="T0" fmla="*/ 0 w 1417"/>
                <a:gd name="T1" fmla="*/ 3 h 489"/>
                <a:gd name="T2" fmla="*/ 7 w 1417"/>
                <a:gd name="T3" fmla="*/ 2 h 489"/>
                <a:gd name="T4" fmla="*/ 15 w 1417"/>
                <a:gd name="T5" fmla="*/ 1 h 489"/>
                <a:gd name="T6" fmla="*/ 23 w 1417"/>
                <a:gd name="T7" fmla="*/ 0 h 489"/>
                <a:gd name="T8" fmla="*/ 31 w 1417"/>
                <a:gd name="T9" fmla="*/ 0 h 489"/>
                <a:gd name="T10" fmla="*/ 41 w 1417"/>
                <a:gd name="T11" fmla="*/ 0 h 489"/>
                <a:gd name="T12" fmla="*/ 51 w 1417"/>
                <a:gd name="T13" fmla="*/ 0 h 489"/>
                <a:gd name="T14" fmla="*/ 62 w 1417"/>
                <a:gd name="T15" fmla="*/ 1 h 489"/>
                <a:gd name="T16" fmla="*/ 73 w 1417"/>
                <a:gd name="T17" fmla="*/ 1 h 489"/>
                <a:gd name="T18" fmla="*/ 85 w 1417"/>
                <a:gd name="T19" fmla="*/ 2 h 489"/>
                <a:gd name="T20" fmla="*/ 97 w 1417"/>
                <a:gd name="T21" fmla="*/ 4 h 489"/>
                <a:gd name="T22" fmla="*/ 109 w 1417"/>
                <a:gd name="T23" fmla="*/ 5 h 489"/>
                <a:gd name="T24" fmla="*/ 122 w 1417"/>
                <a:gd name="T25" fmla="*/ 7 h 489"/>
                <a:gd name="T26" fmla="*/ 135 w 1417"/>
                <a:gd name="T27" fmla="*/ 10 h 489"/>
                <a:gd name="T28" fmla="*/ 148 w 1417"/>
                <a:gd name="T29" fmla="*/ 13 h 489"/>
                <a:gd name="T30" fmla="*/ 162 w 1417"/>
                <a:gd name="T31" fmla="*/ 16 h 489"/>
                <a:gd name="T32" fmla="*/ 175 w 1417"/>
                <a:gd name="T33" fmla="*/ 19 h 489"/>
                <a:gd name="T34" fmla="*/ 189 w 1417"/>
                <a:gd name="T35" fmla="*/ 23 h 489"/>
                <a:gd name="T36" fmla="*/ 202 w 1417"/>
                <a:gd name="T37" fmla="*/ 27 h 489"/>
                <a:gd name="T38" fmla="*/ 215 w 1417"/>
                <a:gd name="T39" fmla="*/ 31 h 489"/>
                <a:gd name="T40" fmla="*/ 228 w 1417"/>
                <a:gd name="T41" fmla="*/ 36 h 489"/>
                <a:gd name="T42" fmla="*/ 241 w 1417"/>
                <a:gd name="T43" fmla="*/ 41 h 489"/>
                <a:gd name="T44" fmla="*/ 254 w 1417"/>
                <a:gd name="T45" fmla="*/ 47 h 489"/>
                <a:gd name="T46" fmla="*/ 266 w 1417"/>
                <a:gd name="T47" fmla="*/ 53 h 489"/>
                <a:gd name="T48" fmla="*/ 278 w 1417"/>
                <a:gd name="T49" fmla="*/ 59 h 489"/>
                <a:gd name="T50" fmla="*/ 290 w 1417"/>
                <a:gd name="T51" fmla="*/ 65 h 489"/>
                <a:gd name="T52" fmla="*/ 301 w 1417"/>
                <a:gd name="T53" fmla="*/ 72 h 489"/>
                <a:gd name="T54" fmla="*/ 312 w 1417"/>
                <a:gd name="T55" fmla="*/ 79 h 489"/>
                <a:gd name="T56" fmla="*/ 322 w 1417"/>
                <a:gd name="T57" fmla="*/ 87 h 489"/>
                <a:gd name="T58" fmla="*/ 331 w 1417"/>
                <a:gd name="T59" fmla="*/ 95 h 489"/>
                <a:gd name="T60" fmla="*/ 339 w 1417"/>
                <a:gd name="T61" fmla="*/ 104 h 489"/>
                <a:gd name="T62" fmla="*/ 348 w 1417"/>
                <a:gd name="T63" fmla="*/ 113 h 489"/>
                <a:gd name="T64" fmla="*/ 355 w 1417"/>
                <a:gd name="T65" fmla="*/ 122 h 4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7"/>
                <a:gd name="T100" fmla="*/ 0 h 489"/>
                <a:gd name="T101" fmla="*/ 1417 w 1417"/>
                <a:gd name="T102" fmla="*/ 489 h 4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7" h="489">
                  <a:moveTo>
                    <a:pt x="0" y="14"/>
                  </a:moveTo>
                  <a:lnTo>
                    <a:pt x="27" y="9"/>
                  </a:lnTo>
                  <a:lnTo>
                    <a:pt x="57" y="5"/>
                  </a:lnTo>
                  <a:lnTo>
                    <a:pt x="89" y="2"/>
                  </a:lnTo>
                  <a:lnTo>
                    <a:pt x="123" y="0"/>
                  </a:lnTo>
                  <a:lnTo>
                    <a:pt x="161" y="0"/>
                  </a:lnTo>
                  <a:lnTo>
                    <a:pt x="203" y="1"/>
                  </a:lnTo>
                  <a:lnTo>
                    <a:pt x="246" y="4"/>
                  </a:lnTo>
                  <a:lnTo>
                    <a:pt x="290" y="6"/>
                  </a:lnTo>
                  <a:lnTo>
                    <a:pt x="338" y="10"/>
                  </a:lnTo>
                  <a:lnTo>
                    <a:pt x="386" y="16"/>
                  </a:lnTo>
                  <a:lnTo>
                    <a:pt x="436" y="23"/>
                  </a:lnTo>
                  <a:lnTo>
                    <a:pt x="488" y="31"/>
                  </a:lnTo>
                  <a:lnTo>
                    <a:pt x="539" y="42"/>
                  </a:lnTo>
                  <a:lnTo>
                    <a:pt x="592" y="52"/>
                  </a:lnTo>
                  <a:lnTo>
                    <a:pt x="645" y="65"/>
                  </a:lnTo>
                  <a:lnTo>
                    <a:pt x="698" y="78"/>
                  </a:lnTo>
                  <a:lnTo>
                    <a:pt x="753" y="93"/>
                  </a:lnTo>
                  <a:lnTo>
                    <a:pt x="806" y="110"/>
                  </a:lnTo>
                  <a:lnTo>
                    <a:pt x="859" y="127"/>
                  </a:lnTo>
                  <a:lnTo>
                    <a:pt x="912" y="146"/>
                  </a:lnTo>
                  <a:lnTo>
                    <a:pt x="963" y="166"/>
                  </a:lnTo>
                  <a:lnTo>
                    <a:pt x="1014" y="188"/>
                  </a:lnTo>
                  <a:lnTo>
                    <a:pt x="1064" y="212"/>
                  </a:lnTo>
                  <a:lnTo>
                    <a:pt x="1111" y="236"/>
                  </a:lnTo>
                  <a:lnTo>
                    <a:pt x="1157" y="263"/>
                  </a:lnTo>
                  <a:lnTo>
                    <a:pt x="1202" y="290"/>
                  </a:lnTo>
                  <a:lnTo>
                    <a:pt x="1245" y="319"/>
                  </a:lnTo>
                  <a:lnTo>
                    <a:pt x="1285" y="350"/>
                  </a:lnTo>
                  <a:lnTo>
                    <a:pt x="1322" y="383"/>
                  </a:lnTo>
                  <a:lnTo>
                    <a:pt x="1356" y="416"/>
                  </a:lnTo>
                  <a:lnTo>
                    <a:pt x="1389" y="452"/>
                  </a:lnTo>
                  <a:lnTo>
                    <a:pt x="1417" y="48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49" name="Freeform 10"/>
            <p:cNvSpPr>
              <a:spLocks/>
            </p:cNvSpPr>
            <p:nvPr/>
          </p:nvSpPr>
          <p:spPr bwMode="auto">
            <a:xfrm>
              <a:off x="2831" y="2017"/>
              <a:ext cx="709" cy="244"/>
            </a:xfrm>
            <a:custGeom>
              <a:avLst/>
              <a:gdLst>
                <a:gd name="T0" fmla="*/ 0 w 1417"/>
                <a:gd name="T1" fmla="*/ 3 h 489"/>
                <a:gd name="T2" fmla="*/ 7 w 1417"/>
                <a:gd name="T3" fmla="*/ 2 h 489"/>
                <a:gd name="T4" fmla="*/ 15 w 1417"/>
                <a:gd name="T5" fmla="*/ 1 h 489"/>
                <a:gd name="T6" fmla="*/ 23 w 1417"/>
                <a:gd name="T7" fmla="*/ 0 h 489"/>
                <a:gd name="T8" fmla="*/ 31 w 1417"/>
                <a:gd name="T9" fmla="*/ 0 h 489"/>
                <a:gd name="T10" fmla="*/ 41 w 1417"/>
                <a:gd name="T11" fmla="*/ 0 h 489"/>
                <a:gd name="T12" fmla="*/ 51 w 1417"/>
                <a:gd name="T13" fmla="*/ 0 h 489"/>
                <a:gd name="T14" fmla="*/ 62 w 1417"/>
                <a:gd name="T15" fmla="*/ 1 h 489"/>
                <a:gd name="T16" fmla="*/ 73 w 1417"/>
                <a:gd name="T17" fmla="*/ 1 h 489"/>
                <a:gd name="T18" fmla="*/ 85 w 1417"/>
                <a:gd name="T19" fmla="*/ 2 h 489"/>
                <a:gd name="T20" fmla="*/ 97 w 1417"/>
                <a:gd name="T21" fmla="*/ 4 h 489"/>
                <a:gd name="T22" fmla="*/ 109 w 1417"/>
                <a:gd name="T23" fmla="*/ 5 h 489"/>
                <a:gd name="T24" fmla="*/ 122 w 1417"/>
                <a:gd name="T25" fmla="*/ 7 h 489"/>
                <a:gd name="T26" fmla="*/ 135 w 1417"/>
                <a:gd name="T27" fmla="*/ 10 h 489"/>
                <a:gd name="T28" fmla="*/ 148 w 1417"/>
                <a:gd name="T29" fmla="*/ 13 h 489"/>
                <a:gd name="T30" fmla="*/ 162 w 1417"/>
                <a:gd name="T31" fmla="*/ 16 h 489"/>
                <a:gd name="T32" fmla="*/ 175 w 1417"/>
                <a:gd name="T33" fmla="*/ 19 h 489"/>
                <a:gd name="T34" fmla="*/ 189 w 1417"/>
                <a:gd name="T35" fmla="*/ 23 h 489"/>
                <a:gd name="T36" fmla="*/ 202 w 1417"/>
                <a:gd name="T37" fmla="*/ 27 h 489"/>
                <a:gd name="T38" fmla="*/ 215 w 1417"/>
                <a:gd name="T39" fmla="*/ 31 h 489"/>
                <a:gd name="T40" fmla="*/ 228 w 1417"/>
                <a:gd name="T41" fmla="*/ 36 h 489"/>
                <a:gd name="T42" fmla="*/ 241 w 1417"/>
                <a:gd name="T43" fmla="*/ 41 h 489"/>
                <a:gd name="T44" fmla="*/ 254 w 1417"/>
                <a:gd name="T45" fmla="*/ 47 h 489"/>
                <a:gd name="T46" fmla="*/ 266 w 1417"/>
                <a:gd name="T47" fmla="*/ 53 h 489"/>
                <a:gd name="T48" fmla="*/ 278 w 1417"/>
                <a:gd name="T49" fmla="*/ 59 h 489"/>
                <a:gd name="T50" fmla="*/ 290 w 1417"/>
                <a:gd name="T51" fmla="*/ 65 h 489"/>
                <a:gd name="T52" fmla="*/ 301 w 1417"/>
                <a:gd name="T53" fmla="*/ 72 h 489"/>
                <a:gd name="T54" fmla="*/ 312 w 1417"/>
                <a:gd name="T55" fmla="*/ 79 h 489"/>
                <a:gd name="T56" fmla="*/ 322 w 1417"/>
                <a:gd name="T57" fmla="*/ 87 h 489"/>
                <a:gd name="T58" fmla="*/ 331 w 1417"/>
                <a:gd name="T59" fmla="*/ 95 h 489"/>
                <a:gd name="T60" fmla="*/ 339 w 1417"/>
                <a:gd name="T61" fmla="*/ 104 h 489"/>
                <a:gd name="T62" fmla="*/ 348 w 1417"/>
                <a:gd name="T63" fmla="*/ 113 h 489"/>
                <a:gd name="T64" fmla="*/ 355 w 1417"/>
                <a:gd name="T65" fmla="*/ 122 h 4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7"/>
                <a:gd name="T100" fmla="*/ 0 h 489"/>
                <a:gd name="T101" fmla="*/ 1417 w 1417"/>
                <a:gd name="T102" fmla="*/ 489 h 4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7" h="489">
                  <a:moveTo>
                    <a:pt x="0" y="14"/>
                  </a:moveTo>
                  <a:lnTo>
                    <a:pt x="27" y="9"/>
                  </a:lnTo>
                  <a:lnTo>
                    <a:pt x="57" y="5"/>
                  </a:lnTo>
                  <a:lnTo>
                    <a:pt x="89" y="2"/>
                  </a:lnTo>
                  <a:lnTo>
                    <a:pt x="123" y="0"/>
                  </a:lnTo>
                  <a:lnTo>
                    <a:pt x="161" y="0"/>
                  </a:lnTo>
                  <a:lnTo>
                    <a:pt x="203" y="1"/>
                  </a:lnTo>
                  <a:lnTo>
                    <a:pt x="246" y="4"/>
                  </a:lnTo>
                  <a:lnTo>
                    <a:pt x="290" y="6"/>
                  </a:lnTo>
                  <a:lnTo>
                    <a:pt x="338" y="10"/>
                  </a:lnTo>
                  <a:lnTo>
                    <a:pt x="386" y="16"/>
                  </a:lnTo>
                  <a:lnTo>
                    <a:pt x="436" y="23"/>
                  </a:lnTo>
                  <a:lnTo>
                    <a:pt x="488" y="31"/>
                  </a:lnTo>
                  <a:lnTo>
                    <a:pt x="539" y="42"/>
                  </a:lnTo>
                  <a:lnTo>
                    <a:pt x="592" y="52"/>
                  </a:lnTo>
                  <a:lnTo>
                    <a:pt x="645" y="65"/>
                  </a:lnTo>
                  <a:lnTo>
                    <a:pt x="698" y="78"/>
                  </a:lnTo>
                  <a:lnTo>
                    <a:pt x="753" y="93"/>
                  </a:lnTo>
                  <a:lnTo>
                    <a:pt x="806" y="110"/>
                  </a:lnTo>
                  <a:lnTo>
                    <a:pt x="859" y="127"/>
                  </a:lnTo>
                  <a:lnTo>
                    <a:pt x="912" y="146"/>
                  </a:lnTo>
                  <a:lnTo>
                    <a:pt x="963" y="166"/>
                  </a:lnTo>
                  <a:lnTo>
                    <a:pt x="1014" y="188"/>
                  </a:lnTo>
                  <a:lnTo>
                    <a:pt x="1064" y="212"/>
                  </a:lnTo>
                  <a:lnTo>
                    <a:pt x="1111" y="236"/>
                  </a:lnTo>
                  <a:lnTo>
                    <a:pt x="1157" y="263"/>
                  </a:lnTo>
                  <a:lnTo>
                    <a:pt x="1202" y="290"/>
                  </a:lnTo>
                  <a:lnTo>
                    <a:pt x="1245" y="319"/>
                  </a:lnTo>
                  <a:lnTo>
                    <a:pt x="1285" y="350"/>
                  </a:lnTo>
                  <a:lnTo>
                    <a:pt x="1322" y="383"/>
                  </a:lnTo>
                  <a:lnTo>
                    <a:pt x="1356" y="416"/>
                  </a:lnTo>
                  <a:lnTo>
                    <a:pt x="1389" y="452"/>
                  </a:lnTo>
                  <a:lnTo>
                    <a:pt x="1417" y="48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0" name="Freeform 11"/>
            <p:cNvSpPr>
              <a:spLocks/>
            </p:cNvSpPr>
            <p:nvPr/>
          </p:nvSpPr>
          <p:spPr bwMode="auto">
            <a:xfrm>
              <a:off x="2821" y="2019"/>
              <a:ext cx="908" cy="860"/>
            </a:xfrm>
            <a:custGeom>
              <a:avLst/>
              <a:gdLst>
                <a:gd name="T0" fmla="*/ 454 w 1816"/>
                <a:gd name="T1" fmla="*/ 430 h 1720"/>
                <a:gd name="T2" fmla="*/ 454 w 1816"/>
                <a:gd name="T3" fmla="*/ 414 h 1720"/>
                <a:gd name="T4" fmla="*/ 453 w 1816"/>
                <a:gd name="T5" fmla="*/ 397 h 1720"/>
                <a:gd name="T6" fmla="*/ 451 w 1816"/>
                <a:gd name="T7" fmla="*/ 379 h 1720"/>
                <a:gd name="T8" fmla="*/ 448 w 1816"/>
                <a:gd name="T9" fmla="*/ 362 h 1720"/>
                <a:gd name="T10" fmla="*/ 445 w 1816"/>
                <a:gd name="T11" fmla="*/ 344 h 1720"/>
                <a:gd name="T12" fmla="*/ 440 w 1816"/>
                <a:gd name="T13" fmla="*/ 326 h 1720"/>
                <a:gd name="T14" fmla="*/ 434 w 1816"/>
                <a:gd name="T15" fmla="*/ 308 h 1720"/>
                <a:gd name="T16" fmla="*/ 428 w 1816"/>
                <a:gd name="T17" fmla="*/ 290 h 1720"/>
                <a:gd name="T18" fmla="*/ 420 w 1816"/>
                <a:gd name="T19" fmla="*/ 272 h 1720"/>
                <a:gd name="T20" fmla="*/ 412 w 1816"/>
                <a:gd name="T21" fmla="*/ 255 h 1720"/>
                <a:gd name="T22" fmla="*/ 403 w 1816"/>
                <a:gd name="T23" fmla="*/ 237 h 1720"/>
                <a:gd name="T24" fmla="*/ 393 w 1816"/>
                <a:gd name="T25" fmla="*/ 219 h 1720"/>
                <a:gd name="T26" fmla="*/ 382 w 1816"/>
                <a:gd name="T27" fmla="*/ 202 h 1720"/>
                <a:gd name="T28" fmla="*/ 369 w 1816"/>
                <a:gd name="T29" fmla="*/ 185 h 1720"/>
                <a:gd name="T30" fmla="*/ 357 w 1816"/>
                <a:gd name="T31" fmla="*/ 169 h 1720"/>
                <a:gd name="T32" fmla="*/ 343 w 1816"/>
                <a:gd name="T33" fmla="*/ 153 h 1720"/>
                <a:gd name="T34" fmla="*/ 328 w 1816"/>
                <a:gd name="T35" fmla="*/ 137 h 1720"/>
                <a:gd name="T36" fmla="*/ 313 w 1816"/>
                <a:gd name="T37" fmla="*/ 122 h 1720"/>
                <a:gd name="T38" fmla="*/ 296 w 1816"/>
                <a:gd name="T39" fmla="*/ 108 h 1720"/>
                <a:gd name="T40" fmla="*/ 279 w 1816"/>
                <a:gd name="T41" fmla="*/ 94 h 1720"/>
                <a:gd name="T42" fmla="*/ 261 w 1816"/>
                <a:gd name="T43" fmla="*/ 81 h 1720"/>
                <a:gd name="T44" fmla="*/ 241 w 1816"/>
                <a:gd name="T45" fmla="*/ 69 h 1720"/>
                <a:gd name="T46" fmla="*/ 221 w 1816"/>
                <a:gd name="T47" fmla="*/ 57 h 1720"/>
                <a:gd name="T48" fmla="*/ 200 w 1816"/>
                <a:gd name="T49" fmla="*/ 46 h 1720"/>
                <a:gd name="T50" fmla="*/ 178 w 1816"/>
                <a:gd name="T51" fmla="*/ 37 h 1720"/>
                <a:gd name="T52" fmla="*/ 155 w 1816"/>
                <a:gd name="T53" fmla="*/ 28 h 1720"/>
                <a:gd name="T54" fmla="*/ 132 w 1816"/>
                <a:gd name="T55" fmla="*/ 21 h 1720"/>
                <a:gd name="T56" fmla="*/ 107 w 1816"/>
                <a:gd name="T57" fmla="*/ 14 h 1720"/>
                <a:gd name="T58" fmla="*/ 82 w 1816"/>
                <a:gd name="T59" fmla="*/ 9 h 1720"/>
                <a:gd name="T60" fmla="*/ 55 w 1816"/>
                <a:gd name="T61" fmla="*/ 5 h 1720"/>
                <a:gd name="T62" fmla="*/ 29 w 1816"/>
                <a:gd name="T63" fmla="*/ 2 h 1720"/>
                <a:gd name="T64" fmla="*/ 0 w 1816"/>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6"/>
                <a:gd name="T100" fmla="*/ 0 h 1720"/>
                <a:gd name="T101" fmla="*/ 1816 w 1816"/>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6" h="1720">
                  <a:moveTo>
                    <a:pt x="1816" y="1720"/>
                  </a:moveTo>
                  <a:lnTo>
                    <a:pt x="1816" y="1653"/>
                  </a:lnTo>
                  <a:lnTo>
                    <a:pt x="1812" y="1586"/>
                  </a:lnTo>
                  <a:lnTo>
                    <a:pt x="1804" y="1516"/>
                  </a:lnTo>
                  <a:lnTo>
                    <a:pt x="1792" y="1445"/>
                  </a:lnTo>
                  <a:lnTo>
                    <a:pt x="1777" y="1375"/>
                  </a:lnTo>
                  <a:lnTo>
                    <a:pt x="1759" y="1304"/>
                  </a:lnTo>
                  <a:lnTo>
                    <a:pt x="1736" y="1231"/>
                  </a:lnTo>
                  <a:lnTo>
                    <a:pt x="1709" y="1160"/>
                  </a:lnTo>
                  <a:lnTo>
                    <a:pt x="1680" y="1087"/>
                  </a:lnTo>
                  <a:lnTo>
                    <a:pt x="1647" y="1017"/>
                  </a:lnTo>
                  <a:lnTo>
                    <a:pt x="1610" y="946"/>
                  </a:lnTo>
                  <a:lnTo>
                    <a:pt x="1569" y="876"/>
                  </a:lnTo>
                  <a:lnTo>
                    <a:pt x="1525" y="807"/>
                  </a:lnTo>
                  <a:lnTo>
                    <a:pt x="1476" y="739"/>
                  </a:lnTo>
                  <a:lnTo>
                    <a:pt x="1426" y="674"/>
                  </a:lnTo>
                  <a:lnTo>
                    <a:pt x="1370" y="609"/>
                  </a:lnTo>
                  <a:lnTo>
                    <a:pt x="1312" y="547"/>
                  </a:lnTo>
                  <a:lnTo>
                    <a:pt x="1249" y="487"/>
                  </a:lnTo>
                  <a:lnTo>
                    <a:pt x="1183" y="429"/>
                  </a:lnTo>
                  <a:lnTo>
                    <a:pt x="1113" y="374"/>
                  </a:lnTo>
                  <a:lnTo>
                    <a:pt x="1041" y="322"/>
                  </a:lnTo>
                  <a:lnTo>
                    <a:pt x="964" y="273"/>
                  </a:lnTo>
                  <a:lnTo>
                    <a:pt x="883" y="227"/>
                  </a:lnTo>
                  <a:lnTo>
                    <a:pt x="799" y="184"/>
                  </a:lnTo>
                  <a:lnTo>
                    <a:pt x="711" y="146"/>
                  </a:lnTo>
                  <a:lnTo>
                    <a:pt x="620" y="111"/>
                  </a:lnTo>
                  <a:lnTo>
                    <a:pt x="526" y="82"/>
                  </a:lnTo>
                  <a:lnTo>
                    <a:pt x="428" y="55"/>
                  </a:lnTo>
                  <a:lnTo>
                    <a:pt x="326" y="33"/>
                  </a:lnTo>
                  <a:lnTo>
                    <a:pt x="220" y="17"/>
                  </a:lnTo>
                  <a:lnTo>
                    <a:pt x="113" y="5"/>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1" name="Freeform 12"/>
            <p:cNvSpPr>
              <a:spLocks/>
            </p:cNvSpPr>
            <p:nvPr/>
          </p:nvSpPr>
          <p:spPr bwMode="auto">
            <a:xfrm>
              <a:off x="2821" y="2019"/>
              <a:ext cx="908" cy="860"/>
            </a:xfrm>
            <a:custGeom>
              <a:avLst/>
              <a:gdLst>
                <a:gd name="T0" fmla="*/ 454 w 1816"/>
                <a:gd name="T1" fmla="*/ 430 h 1720"/>
                <a:gd name="T2" fmla="*/ 454 w 1816"/>
                <a:gd name="T3" fmla="*/ 414 h 1720"/>
                <a:gd name="T4" fmla="*/ 453 w 1816"/>
                <a:gd name="T5" fmla="*/ 397 h 1720"/>
                <a:gd name="T6" fmla="*/ 451 w 1816"/>
                <a:gd name="T7" fmla="*/ 379 h 1720"/>
                <a:gd name="T8" fmla="*/ 448 w 1816"/>
                <a:gd name="T9" fmla="*/ 362 h 1720"/>
                <a:gd name="T10" fmla="*/ 445 w 1816"/>
                <a:gd name="T11" fmla="*/ 344 h 1720"/>
                <a:gd name="T12" fmla="*/ 440 w 1816"/>
                <a:gd name="T13" fmla="*/ 326 h 1720"/>
                <a:gd name="T14" fmla="*/ 434 w 1816"/>
                <a:gd name="T15" fmla="*/ 308 h 1720"/>
                <a:gd name="T16" fmla="*/ 428 w 1816"/>
                <a:gd name="T17" fmla="*/ 290 h 1720"/>
                <a:gd name="T18" fmla="*/ 420 w 1816"/>
                <a:gd name="T19" fmla="*/ 272 h 1720"/>
                <a:gd name="T20" fmla="*/ 412 w 1816"/>
                <a:gd name="T21" fmla="*/ 255 h 1720"/>
                <a:gd name="T22" fmla="*/ 403 w 1816"/>
                <a:gd name="T23" fmla="*/ 237 h 1720"/>
                <a:gd name="T24" fmla="*/ 393 w 1816"/>
                <a:gd name="T25" fmla="*/ 219 h 1720"/>
                <a:gd name="T26" fmla="*/ 382 w 1816"/>
                <a:gd name="T27" fmla="*/ 202 h 1720"/>
                <a:gd name="T28" fmla="*/ 369 w 1816"/>
                <a:gd name="T29" fmla="*/ 185 h 1720"/>
                <a:gd name="T30" fmla="*/ 357 w 1816"/>
                <a:gd name="T31" fmla="*/ 169 h 1720"/>
                <a:gd name="T32" fmla="*/ 343 w 1816"/>
                <a:gd name="T33" fmla="*/ 153 h 1720"/>
                <a:gd name="T34" fmla="*/ 328 w 1816"/>
                <a:gd name="T35" fmla="*/ 137 h 1720"/>
                <a:gd name="T36" fmla="*/ 313 w 1816"/>
                <a:gd name="T37" fmla="*/ 122 h 1720"/>
                <a:gd name="T38" fmla="*/ 296 w 1816"/>
                <a:gd name="T39" fmla="*/ 108 h 1720"/>
                <a:gd name="T40" fmla="*/ 279 w 1816"/>
                <a:gd name="T41" fmla="*/ 94 h 1720"/>
                <a:gd name="T42" fmla="*/ 261 w 1816"/>
                <a:gd name="T43" fmla="*/ 81 h 1720"/>
                <a:gd name="T44" fmla="*/ 241 w 1816"/>
                <a:gd name="T45" fmla="*/ 69 h 1720"/>
                <a:gd name="T46" fmla="*/ 221 w 1816"/>
                <a:gd name="T47" fmla="*/ 57 h 1720"/>
                <a:gd name="T48" fmla="*/ 200 w 1816"/>
                <a:gd name="T49" fmla="*/ 46 h 1720"/>
                <a:gd name="T50" fmla="*/ 178 w 1816"/>
                <a:gd name="T51" fmla="*/ 37 h 1720"/>
                <a:gd name="T52" fmla="*/ 155 w 1816"/>
                <a:gd name="T53" fmla="*/ 28 h 1720"/>
                <a:gd name="T54" fmla="*/ 132 w 1816"/>
                <a:gd name="T55" fmla="*/ 21 h 1720"/>
                <a:gd name="T56" fmla="*/ 107 w 1816"/>
                <a:gd name="T57" fmla="*/ 14 h 1720"/>
                <a:gd name="T58" fmla="*/ 82 w 1816"/>
                <a:gd name="T59" fmla="*/ 9 h 1720"/>
                <a:gd name="T60" fmla="*/ 55 w 1816"/>
                <a:gd name="T61" fmla="*/ 5 h 1720"/>
                <a:gd name="T62" fmla="*/ 29 w 1816"/>
                <a:gd name="T63" fmla="*/ 2 h 1720"/>
                <a:gd name="T64" fmla="*/ 0 w 1816"/>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6"/>
                <a:gd name="T100" fmla="*/ 0 h 1720"/>
                <a:gd name="T101" fmla="*/ 1816 w 1816"/>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6" h="1720">
                  <a:moveTo>
                    <a:pt x="1816" y="1720"/>
                  </a:moveTo>
                  <a:lnTo>
                    <a:pt x="1816" y="1653"/>
                  </a:lnTo>
                  <a:lnTo>
                    <a:pt x="1812" y="1586"/>
                  </a:lnTo>
                  <a:lnTo>
                    <a:pt x="1804" y="1516"/>
                  </a:lnTo>
                  <a:lnTo>
                    <a:pt x="1792" y="1445"/>
                  </a:lnTo>
                  <a:lnTo>
                    <a:pt x="1777" y="1375"/>
                  </a:lnTo>
                  <a:lnTo>
                    <a:pt x="1759" y="1304"/>
                  </a:lnTo>
                  <a:lnTo>
                    <a:pt x="1736" y="1231"/>
                  </a:lnTo>
                  <a:lnTo>
                    <a:pt x="1709" y="1160"/>
                  </a:lnTo>
                  <a:lnTo>
                    <a:pt x="1680" y="1087"/>
                  </a:lnTo>
                  <a:lnTo>
                    <a:pt x="1647" y="1017"/>
                  </a:lnTo>
                  <a:lnTo>
                    <a:pt x="1610" y="946"/>
                  </a:lnTo>
                  <a:lnTo>
                    <a:pt x="1569" y="876"/>
                  </a:lnTo>
                  <a:lnTo>
                    <a:pt x="1525" y="807"/>
                  </a:lnTo>
                  <a:lnTo>
                    <a:pt x="1476" y="739"/>
                  </a:lnTo>
                  <a:lnTo>
                    <a:pt x="1426" y="674"/>
                  </a:lnTo>
                  <a:lnTo>
                    <a:pt x="1370" y="609"/>
                  </a:lnTo>
                  <a:lnTo>
                    <a:pt x="1312" y="547"/>
                  </a:lnTo>
                  <a:lnTo>
                    <a:pt x="1249" y="487"/>
                  </a:lnTo>
                  <a:lnTo>
                    <a:pt x="1183" y="429"/>
                  </a:lnTo>
                  <a:lnTo>
                    <a:pt x="1113" y="374"/>
                  </a:lnTo>
                  <a:lnTo>
                    <a:pt x="1041" y="322"/>
                  </a:lnTo>
                  <a:lnTo>
                    <a:pt x="964" y="273"/>
                  </a:lnTo>
                  <a:lnTo>
                    <a:pt x="883" y="227"/>
                  </a:lnTo>
                  <a:lnTo>
                    <a:pt x="799" y="184"/>
                  </a:lnTo>
                  <a:lnTo>
                    <a:pt x="711" y="146"/>
                  </a:lnTo>
                  <a:lnTo>
                    <a:pt x="620" y="111"/>
                  </a:lnTo>
                  <a:lnTo>
                    <a:pt x="526" y="82"/>
                  </a:lnTo>
                  <a:lnTo>
                    <a:pt x="428" y="55"/>
                  </a:lnTo>
                  <a:lnTo>
                    <a:pt x="326" y="33"/>
                  </a:lnTo>
                  <a:lnTo>
                    <a:pt x="220" y="17"/>
                  </a:lnTo>
                  <a:lnTo>
                    <a:pt x="113" y="5"/>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2" name="Freeform 13"/>
            <p:cNvSpPr>
              <a:spLocks/>
            </p:cNvSpPr>
            <p:nvPr/>
          </p:nvSpPr>
          <p:spPr bwMode="auto">
            <a:xfrm>
              <a:off x="2357" y="1987"/>
              <a:ext cx="479" cy="57"/>
            </a:xfrm>
            <a:custGeom>
              <a:avLst/>
              <a:gdLst>
                <a:gd name="T0" fmla="*/ 0 w 956"/>
                <a:gd name="T1" fmla="*/ 29 h 114"/>
                <a:gd name="T2" fmla="*/ 4 w 956"/>
                <a:gd name="T3" fmla="*/ 27 h 114"/>
                <a:gd name="T4" fmla="*/ 8 w 956"/>
                <a:gd name="T5" fmla="*/ 24 h 114"/>
                <a:gd name="T6" fmla="*/ 12 w 956"/>
                <a:gd name="T7" fmla="*/ 22 h 114"/>
                <a:gd name="T8" fmla="*/ 17 w 956"/>
                <a:gd name="T9" fmla="*/ 20 h 114"/>
                <a:gd name="T10" fmla="*/ 22 w 956"/>
                <a:gd name="T11" fmla="*/ 17 h 114"/>
                <a:gd name="T12" fmla="*/ 27 w 956"/>
                <a:gd name="T13" fmla="*/ 15 h 114"/>
                <a:gd name="T14" fmla="*/ 33 w 956"/>
                <a:gd name="T15" fmla="*/ 13 h 114"/>
                <a:gd name="T16" fmla="*/ 40 w 956"/>
                <a:gd name="T17" fmla="*/ 12 h 114"/>
                <a:gd name="T18" fmla="*/ 47 w 956"/>
                <a:gd name="T19" fmla="*/ 10 h 114"/>
                <a:gd name="T20" fmla="*/ 54 w 956"/>
                <a:gd name="T21" fmla="*/ 8 h 114"/>
                <a:gd name="T22" fmla="*/ 61 w 956"/>
                <a:gd name="T23" fmla="*/ 7 h 114"/>
                <a:gd name="T24" fmla="*/ 69 w 956"/>
                <a:gd name="T25" fmla="*/ 5 h 114"/>
                <a:gd name="T26" fmla="*/ 76 w 956"/>
                <a:gd name="T27" fmla="*/ 4 h 114"/>
                <a:gd name="T28" fmla="*/ 84 w 956"/>
                <a:gd name="T29" fmla="*/ 3 h 114"/>
                <a:gd name="T30" fmla="*/ 93 w 956"/>
                <a:gd name="T31" fmla="*/ 2 h 114"/>
                <a:gd name="T32" fmla="*/ 101 w 956"/>
                <a:gd name="T33" fmla="*/ 2 h 114"/>
                <a:gd name="T34" fmla="*/ 110 w 956"/>
                <a:gd name="T35" fmla="*/ 1 h 114"/>
                <a:gd name="T36" fmla="*/ 118 w 956"/>
                <a:gd name="T37" fmla="*/ 1 h 114"/>
                <a:gd name="T38" fmla="*/ 128 w 956"/>
                <a:gd name="T39" fmla="*/ 0 h 114"/>
                <a:gd name="T40" fmla="*/ 136 w 956"/>
                <a:gd name="T41" fmla="*/ 0 h 114"/>
                <a:gd name="T42" fmla="*/ 145 w 956"/>
                <a:gd name="T43" fmla="*/ 0 h 114"/>
                <a:gd name="T44" fmla="*/ 154 w 956"/>
                <a:gd name="T45" fmla="*/ 1 h 114"/>
                <a:gd name="T46" fmla="*/ 163 w 956"/>
                <a:gd name="T47" fmla="*/ 2 h 114"/>
                <a:gd name="T48" fmla="*/ 172 w 956"/>
                <a:gd name="T49" fmla="*/ 2 h 114"/>
                <a:gd name="T50" fmla="*/ 181 w 956"/>
                <a:gd name="T51" fmla="*/ 4 h 114"/>
                <a:gd name="T52" fmla="*/ 190 w 956"/>
                <a:gd name="T53" fmla="*/ 5 h 114"/>
                <a:gd name="T54" fmla="*/ 199 w 956"/>
                <a:gd name="T55" fmla="*/ 6 h 114"/>
                <a:gd name="T56" fmla="*/ 207 w 956"/>
                <a:gd name="T57" fmla="*/ 8 h 114"/>
                <a:gd name="T58" fmla="*/ 215 w 956"/>
                <a:gd name="T59" fmla="*/ 10 h 114"/>
                <a:gd name="T60" fmla="*/ 224 w 956"/>
                <a:gd name="T61" fmla="*/ 13 h 114"/>
                <a:gd name="T62" fmla="*/ 232 w 956"/>
                <a:gd name="T63" fmla="*/ 15 h 114"/>
                <a:gd name="T64" fmla="*/ 240 w 956"/>
                <a:gd name="T65" fmla="*/ 18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6"/>
                <a:gd name="T100" fmla="*/ 0 h 114"/>
                <a:gd name="T101" fmla="*/ 956 w 956"/>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6" h="114">
                  <a:moveTo>
                    <a:pt x="0" y="114"/>
                  </a:moveTo>
                  <a:lnTo>
                    <a:pt x="14" y="105"/>
                  </a:lnTo>
                  <a:lnTo>
                    <a:pt x="29" y="95"/>
                  </a:lnTo>
                  <a:lnTo>
                    <a:pt x="46" y="85"/>
                  </a:lnTo>
                  <a:lnTo>
                    <a:pt x="66" y="77"/>
                  </a:lnTo>
                  <a:lnTo>
                    <a:pt x="86" y="68"/>
                  </a:lnTo>
                  <a:lnTo>
                    <a:pt x="108" y="60"/>
                  </a:lnTo>
                  <a:lnTo>
                    <a:pt x="132" y="52"/>
                  </a:lnTo>
                  <a:lnTo>
                    <a:pt x="158" y="45"/>
                  </a:lnTo>
                  <a:lnTo>
                    <a:pt x="185" y="38"/>
                  </a:lnTo>
                  <a:lnTo>
                    <a:pt x="213" y="31"/>
                  </a:lnTo>
                  <a:lnTo>
                    <a:pt x="243" y="26"/>
                  </a:lnTo>
                  <a:lnTo>
                    <a:pt x="273" y="20"/>
                  </a:lnTo>
                  <a:lnTo>
                    <a:pt x="304" y="15"/>
                  </a:lnTo>
                  <a:lnTo>
                    <a:pt x="336" y="12"/>
                  </a:lnTo>
                  <a:lnTo>
                    <a:pt x="370" y="7"/>
                  </a:lnTo>
                  <a:lnTo>
                    <a:pt x="403" y="5"/>
                  </a:lnTo>
                  <a:lnTo>
                    <a:pt x="438" y="3"/>
                  </a:lnTo>
                  <a:lnTo>
                    <a:pt x="472" y="1"/>
                  </a:lnTo>
                  <a:lnTo>
                    <a:pt x="508" y="0"/>
                  </a:lnTo>
                  <a:lnTo>
                    <a:pt x="543" y="0"/>
                  </a:lnTo>
                  <a:lnTo>
                    <a:pt x="578" y="0"/>
                  </a:lnTo>
                  <a:lnTo>
                    <a:pt x="614" y="3"/>
                  </a:lnTo>
                  <a:lnTo>
                    <a:pt x="650" y="5"/>
                  </a:lnTo>
                  <a:lnTo>
                    <a:pt x="685" y="8"/>
                  </a:lnTo>
                  <a:lnTo>
                    <a:pt x="721" y="13"/>
                  </a:lnTo>
                  <a:lnTo>
                    <a:pt x="757" y="17"/>
                  </a:lnTo>
                  <a:lnTo>
                    <a:pt x="792" y="23"/>
                  </a:lnTo>
                  <a:lnTo>
                    <a:pt x="826" y="31"/>
                  </a:lnTo>
                  <a:lnTo>
                    <a:pt x="859" y="39"/>
                  </a:lnTo>
                  <a:lnTo>
                    <a:pt x="893" y="49"/>
                  </a:lnTo>
                  <a:lnTo>
                    <a:pt x="925" y="59"/>
                  </a:lnTo>
                  <a:lnTo>
                    <a:pt x="956" y="7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3" name="Freeform 14"/>
            <p:cNvSpPr>
              <a:spLocks/>
            </p:cNvSpPr>
            <p:nvPr/>
          </p:nvSpPr>
          <p:spPr bwMode="auto">
            <a:xfrm>
              <a:off x="2357" y="1987"/>
              <a:ext cx="479" cy="57"/>
            </a:xfrm>
            <a:custGeom>
              <a:avLst/>
              <a:gdLst>
                <a:gd name="T0" fmla="*/ 0 w 956"/>
                <a:gd name="T1" fmla="*/ 29 h 114"/>
                <a:gd name="T2" fmla="*/ 4 w 956"/>
                <a:gd name="T3" fmla="*/ 27 h 114"/>
                <a:gd name="T4" fmla="*/ 8 w 956"/>
                <a:gd name="T5" fmla="*/ 24 h 114"/>
                <a:gd name="T6" fmla="*/ 12 w 956"/>
                <a:gd name="T7" fmla="*/ 22 h 114"/>
                <a:gd name="T8" fmla="*/ 17 w 956"/>
                <a:gd name="T9" fmla="*/ 20 h 114"/>
                <a:gd name="T10" fmla="*/ 22 w 956"/>
                <a:gd name="T11" fmla="*/ 17 h 114"/>
                <a:gd name="T12" fmla="*/ 27 w 956"/>
                <a:gd name="T13" fmla="*/ 15 h 114"/>
                <a:gd name="T14" fmla="*/ 33 w 956"/>
                <a:gd name="T15" fmla="*/ 13 h 114"/>
                <a:gd name="T16" fmla="*/ 40 w 956"/>
                <a:gd name="T17" fmla="*/ 12 h 114"/>
                <a:gd name="T18" fmla="*/ 47 w 956"/>
                <a:gd name="T19" fmla="*/ 10 h 114"/>
                <a:gd name="T20" fmla="*/ 54 w 956"/>
                <a:gd name="T21" fmla="*/ 8 h 114"/>
                <a:gd name="T22" fmla="*/ 61 w 956"/>
                <a:gd name="T23" fmla="*/ 7 h 114"/>
                <a:gd name="T24" fmla="*/ 69 w 956"/>
                <a:gd name="T25" fmla="*/ 5 h 114"/>
                <a:gd name="T26" fmla="*/ 76 w 956"/>
                <a:gd name="T27" fmla="*/ 4 h 114"/>
                <a:gd name="T28" fmla="*/ 84 w 956"/>
                <a:gd name="T29" fmla="*/ 3 h 114"/>
                <a:gd name="T30" fmla="*/ 93 w 956"/>
                <a:gd name="T31" fmla="*/ 2 h 114"/>
                <a:gd name="T32" fmla="*/ 101 w 956"/>
                <a:gd name="T33" fmla="*/ 2 h 114"/>
                <a:gd name="T34" fmla="*/ 110 w 956"/>
                <a:gd name="T35" fmla="*/ 1 h 114"/>
                <a:gd name="T36" fmla="*/ 118 w 956"/>
                <a:gd name="T37" fmla="*/ 1 h 114"/>
                <a:gd name="T38" fmla="*/ 128 w 956"/>
                <a:gd name="T39" fmla="*/ 0 h 114"/>
                <a:gd name="T40" fmla="*/ 136 w 956"/>
                <a:gd name="T41" fmla="*/ 0 h 114"/>
                <a:gd name="T42" fmla="*/ 145 w 956"/>
                <a:gd name="T43" fmla="*/ 0 h 114"/>
                <a:gd name="T44" fmla="*/ 154 w 956"/>
                <a:gd name="T45" fmla="*/ 1 h 114"/>
                <a:gd name="T46" fmla="*/ 163 w 956"/>
                <a:gd name="T47" fmla="*/ 2 h 114"/>
                <a:gd name="T48" fmla="*/ 172 w 956"/>
                <a:gd name="T49" fmla="*/ 2 h 114"/>
                <a:gd name="T50" fmla="*/ 181 w 956"/>
                <a:gd name="T51" fmla="*/ 4 h 114"/>
                <a:gd name="T52" fmla="*/ 190 w 956"/>
                <a:gd name="T53" fmla="*/ 5 h 114"/>
                <a:gd name="T54" fmla="*/ 199 w 956"/>
                <a:gd name="T55" fmla="*/ 6 h 114"/>
                <a:gd name="T56" fmla="*/ 207 w 956"/>
                <a:gd name="T57" fmla="*/ 8 h 114"/>
                <a:gd name="T58" fmla="*/ 215 w 956"/>
                <a:gd name="T59" fmla="*/ 10 h 114"/>
                <a:gd name="T60" fmla="*/ 224 w 956"/>
                <a:gd name="T61" fmla="*/ 13 h 114"/>
                <a:gd name="T62" fmla="*/ 232 w 956"/>
                <a:gd name="T63" fmla="*/ 15 h 114"/>
                <a:gd name="T64" fmla="*/ 240 w 956"/>
                <a:gd name="T65" fmla="*/ 18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6"/>
                <a:gd name="T100" fmla="*/ 0 h 114"/>
                <a:gd name="T101" fmla="*/ 956 w 956"/>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6" h="114">
                  <a:moveTo>
                    <a:pt x="0" y="114"/>
                  </a:moveTo>
                  <a:lnTo>
                    <a:pt x="14" y="105"/>
                  </a:lnTo>
                  <a:lnTo>
                    <a:pt x="29" y="95"/>
                  </a:lnTo>
                  <a:lnTo>
                    <a:pt x="46" y="85"/>
                  </a:lnTo>
                  <a:lnTo>
                    <a:pt x="66" y="77"/>
                  </a:lnTo>
                  <a:lnTo>
                    <a:pt x="86" y="68"/>
                  </a:lnTo>
                  <a:lnTo>
                    <a:pt x="108" y="60"/>
                  </a:lnTo>
                  <a:lnTo>
                    <a:pt x="132" y="52"/>
                  </a:lnTo>
                  <a:lnTo>
                    <a:pt x="158" y="45"/>
                  </a:lnTo>
                  <a:lnTo>
                    <a:pt x="185" y="38"/>
                  </a:lnTo>
                  <a:lnTo>
                    <a:pt x="213" y="31"/>
                  </a:lnTo>
                  <a:lnTo>
                    <a:pt x="243" y="26"/>
                  </a:lnTo>
                  <a:lnTo>
                    <a:pt x="273" y="20"/>
                  </a:lnTo>
                  <a:lnTo>
                    <a:pt x="304" y="15"/>
                  </a:lnTo>
                  <a:lnTo>
                    <a:pt x="336" y="12"/>
                  </a:lnTo>
                  <a:lnTo>
                    <a:pt x="370" y="7"/>
                  </a:lnTo>
                  <a:lnTo>
                    <a:pt x="403" y="5"/>
                  </a:lnTo>
                  <a:lnTo>
                    <a:pt x="438" y="3"/>
                  </a:lnTo>
                  <a:lnTo>
                    <a:pt x="472" y="1"/>
                  </a:lnTo>
                  <a:lnTo>
                    <a:pt x="508" y="0"/>
                  </a:lnTo>
                  <a:lnTo>
                    <a:pt x="543" y="0"/>
                  </a:lnTo>
                  <a:lnTo>
                    <a:pt x="578" y="0"/>
                  </a:lnTo>
                  <a:lnTo>
                    <a:pt x="614" y="3"/>
                  </a:lnTo>
                  <a:lnTo>
                    <a:pt x="650" y="5"/>
                  </a:lnTo>
                  <a:lnTo>
                    <a:pt x="685" y="8"/>
                  </a:lnTo>
                  <a:lnTo>
                    <a:pt x="721" y="13"/>
                  </a:lnTo>
                  <a:lnTo>
                    <a:pt x="757" y="17"/>
                  </a:lnTo>
                  <a:lnTo>
                    <a:pt x="792" y="23"/>
                  </a:lnTo>
                  <a:lnTo>
                    <a:pt x="826" y="31"/>
                  </a:lnTo>
                  <a:lnTo>
                    <a:pt x="859" y="39"/>
                  </a:lnTo>
                  <a:lnTo>
                    <a:pt x="893" y="49"/>
                  </a:lnTo>
                  <a:lnTo>
                    <a:pt x="925" y="59"/>
                  </a:lnTo>
                  <a:lnTo>
                    <a:pt x="956" y="7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4" name="Freeform 15"/>
            <p:cNvSpPr>
              <a:spLocks/>
            </p:cNvSpPr>
            <p:nvPr/>
          </p:nvSpPr>
          <p:spPr bwMode="auto">
            <a:xfrm>
              <a:off x="2830" y="1911"/>
              <a:ext cx="112" cy="112"/>
            </a:xfrm>
            <a:custGeom>
              <a:avLst/>
              <a:gdLst>
                <a:gd name="T0" fmla="*/ 15 w 224"/>
                <a:gd name="T1" fmla="*/ 0 h 225"/>
                <a:gd name="T2" fmla="*/ 12 w 224"/>
                <a:gd name="T3" fmla="*/ 2 h 225"/>
                <a:gd name="T4" fmla="*/ 9 w 224"/>
                <a:gd name="T5" fmla="*/ 7 h 225"/>
                <a:gd name="T6" fmla="*/ 6 w 224"/>
                <a:gd name="T7" fmla="*/ 13 h 225"/>
                <a:gd name="T8" fmla="*/ 4 w 224"/>
                <a:gd name="T9" fmla="*/ 21 h 225"/>
                <a:gd name="T10" fmla="*/ 2 w 224"/>
                <a:gd name="T11" fmla="*/ 30 h 225"/>
                <a:gd name="T12" fmla="*/ 1 w 224"/>
                <a:gd name="T13" fmla="*/ 39 h 225"/>
                <a:gd name="T14" fmla="*/ 0 w 224"/>
                <a:gd name="T15" fmla="*/ 48 h 225"/>
                <a:gd name="T16" fmla="*/ 1 w 224"/>
                <a:gd name="T17" fmla="*/ 56 h 225"/>
                <a:gd name="T18" fmla="*/ 1 w 224"/>
                <a:gd name="T19" fmla="*/ 55 h 225"/>
                <a:gd name="T20" fmla="*/ 2 w 224"/>
                <a:gd name="T21" fmla="*/ 54 h 225"/>
                <a:gd name="T22" fmla="*/ 3 w 224"/>
                <a:gd name="T23" fmla="*/ 52 h 225"/>
                <a:gd name="T24" fmla="*/ 5 w 224"/>
                <a:gd name="T25" fmla="*/ 49 h 225"/>
                <a:gd name="T26" fmla="*/ 7 w 224"/>
                <a:gd name="T27" fmla="*/ 45 h 225"/>
                <a:gd name="T28" fmla="*/ 10 w 224"/>
                <a:gd name="T29" fmla="*/ 41 h 225"/>
                <a:gd name="T30" fmla="*/ 13 w 224"/>
                <a:gd name="T31" fmla="*/ 37 h 225"/>
                <a:gd name="T32" fmla="*/ 16 w 224"/>
                <a:gd name="T33" fmla="*/ 32 h 225"/>
                <a:gd name="T34" fmla="*/ 20 w 224"/>
                <a:gd name="T35" fmla="*/ 27 h 225"/>
                <a:gd name="T36" fmla="*/ 25 w 224"/>
                <a:gd name="T37" fmla="*/ 23 h 225"/>
                <a:gd name="T38" fmla="*/ 29 w 224"/>
                <a:gd name="T39" fmla="*/ 18 h 225"/>
                <a:gd name="T40" fmla="*/ 34 w 224"/>
                <a:gd name="T41" fmla="*/ 14 h 225"/>
                <a:gd name="T42" fmla="*/ 39 w 224"/>
                <a:gd name="T43" fmla="*/ 10 h 225"/>
                <a:gd name="T44" fmla="*/ 45 w 224"/>
                <a:gd name="T45" fmla="*/ 7 h 225"/>
                <a:gd name="T46" fmla="*/ 50 w 224"/>
                <a:gd name="T47" fmla="*/ 5 h 225"/>
                <a:gd name="T48" fmla="*/ 56 w 224"/>
                <a:gd name="T49" fmla="*/ 3 h 2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4"/>
                <a:gd name="T76" fmla="*/ 0 h 225"/>
                <a:gd name="T77" fmla="*/ 224 w 224"/>
                <a:gd name="T78" fmla="*/ 225 h 2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4" h="225">
                  <a:moveTo>
                    <a:pt x="60" y="0"/>
                  </a:moveTo>
                  <a:lnTo>
                    <a:pt x="47" y="11"/>
                  </a:lnTo>
                  <a:lnTo>
                    <a:pt x="34" y="29"/>
                  </a:lnTo>
                  <a:lnTo>
                    <a:pt x="23" y="54"/>
                  </a:lnTo>
                  <a:lnTo>
                    <a:pt x="14" y="86"/>
                  </a:lnTo>
                  <a:lnTo>
                    <a:pt x="6" y="120"/>
                  </a:lnTo>
                  <a:lnTo>
                    <a:pt x="1" y="156"/>
                  </a:lnTo>
                  <a:lnTo>
                    <a:pt x="0" y="192"/>
                  </a:lnTo>
                  <a:lnTo>
                    <a:pt x="2" y="225"/>
                  </a:lnTo>
                  <a:lnTo>
                    <a:pt x="3" y="223"/>
                  </a:lnTo>
                  <a:lnTo>
                    <a:pt x="7" y="217"/>
                  </a:lnTo>
                  <a:lnTo>
                    <a:pt x="11" y="208"/>
                  </a:lnTo>
                  <a:lnTo>
                    <a:pt x="18" y="196"/>
                  </a:lnTo>
                  <a:lnTo>
                    <a:pt x="27" y="181"/>
                  </a:lnTo>
                  <a:lnTo>
                    <a:pt x="38" y="165"/>
                  </a:lnTo>
                  <a:lnTo>
                    <a:pt x="50" y="148"/>
                  </a:lnTo>
                  <a:lnTo>
                    <a:pt x="64" y="129"/>
                  </a:lnTo>
                  <a:lnTo>
                    <a:pt x="80" y="111"/>
                  </a:lnTo>
                  <a:lnTo>
                    <a:pt x="98" y="92"/>
                  </a:lnTo>
                  <a:lnTo>
                    <a:pt x="114" y="75"/>
                  </a:lnTo>
                  <a:lnTo>
                    <a:pt x="135" y="58"/>
                  </a:lnTo>
                  <a:lnTo>
                    <a:pt x="155" y="43"/>
                  </a:lnTo>
                  <a:lnTo>
                    <a:pt x="177" y="30"/>
                  </a:lnTo>
                  <a:lnTo>
                    <a:pt x="200" y="21"/>
                  </a:lnTo>
                  <a:lnTo>
                    <a:pt x="224" y="14"/>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5" name="Freeform 16"/>
            <p:cNvSpPr>
              <a:spLocks/>
            </p:cNvSpPr>
            <p:nvPr/>
          </p:nvSpPr>
          <p:spPr bwMode="auto">
            <a:xfrm>
              <a:off x="2830" y="1911"/>
              <a:ext cx="112" cy="112"/>
            </a:xfrm>
            <a:custGeom>
              <a:avLst/>
              <a:gdLst>
                <a:gd name="T0" fmla="*/ 15 w 224"/>
                <a:gd name="T1" fmla="*/ 0 h 225"/>
                <a:gd name="T2" fmla="*/ 12 w 224"/>
                <a:gd name="T3" fmla="*/ 2 h 225"/>
                <a:gd name="T4" fmla="*/ 9 w 224"/>
                <a:gd name="T5" fmla="*/ 7 h 225"/>
                <a:gd name="T6" fmla="*/ 6 w 224"/>
                <a:gd name="T7" fmla="*/ 13 h 225"/>
                <a:gd name="T8" fmla="*/ 4 w 224"/>
                <a:gd name="T9" fmla="*/ 21 h 225"/>
                <a:gd name="T10" fmla="*/ 2 w 224"/>
                <a:gd name="T11" fmla="*/ 30 h 225"/>
                <a:gd name="T12" fmla="*/ 1 w 224"/>
                <a:gd name="T13" fmla="*/ 39 h 225"/>
                <a:gd name="T14" fmla="*/ 0 w 224"/>
                <a:gd name="T15" fmla="*/ 48 h 225"/>
                <a:gd name="T16" fmla="*/ 1 w 224"/>
                <a:gd name="T17" fmla="*/ 56 h 225"/>
                <a:gd name="T18" fmla="*/ 1 w 224"/>
                <a:gd name="T19" fmla="*/ 55 h 225"/>
                <a:gd name="T20" fmla="*/ 2 w 224"/>
                <a:gd name="T21" fmla="*/ 54 h 225"/>
                <a:gd name="T22" fmla="*/ 3 w 224"/>
                <a:gd name="T23" fmla="*/ 52 h 225"/>
                <a:gd name="T24" fmla="*/ 5 w 224"/>
                <a:gd name="T25" fmla="*/ 49 h 225"/>
                <a:gd name="T26" fmla="*/ 7 w 224"/>
                <a:gd name="T27" fmla="*/ 45 h 225"/>
                <a:gd name="T28" fmla="*/ 10 w 224"/>
                <a:gd name="T29" fmla="*/ 41 h 225"/>
                <a:gd name="T30" fmla="*/ 13 w 224"/>
                <a:gd name="T31" fmla="*/ 37 h 225"/>
                <a:gd name="T32" fmla="*/ 16 w 224"/>
                <a:gd name="T33" fmla="*/ 32 h 225"/>
                <a:gd name="T34" fmla="*/ 20 w 224"/>
                <a:gd name="T35" fmla="*/ 27 h 225"/>
                <a:gd name="T36" fmla="*/ 25 w 224"/>
                <a:gd name="T37" fmla="*/ 23 h 225"/>
                <a:gd name="T38" fmla="*/ 29 w 224"/>
                <a:gd name="T39" fmla="*/ 18 h 225"/>
                <a:gd name="T40" fmla="*/ 34 w 224"/>
                <a:gd name="T41" fmla="*/ 14 h 225"/>
                <a:gd name="T42" fmla="*/ 39 w 224"/>
                <a:gd name="T43" fmla="*/ 10 h 225"/>
                <a:gd name="T44" fmla="*/ 45 w 224"/>
                <a:gd name="T45" fmla="*/ 7 h 225"/>
                <a:gd name="T46" fmla="*/ 50 w 224"/>
                <a:gd name="T47" fmla="*/ 5 h 225"/>
                <a:gd name="T48" fmla="*/ 56 w 224"/>
                <a:gd name="T49" fmla="*/ 3 h 2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4"/>
                <a:gd name="T76" fmla="*/ 0 h 225"/>
                <a:gd name="T77" fmla="*/ 224 w 224"/>
                <a:gd name="T78" fmla="*/ 225 h 2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4" h="225">
                  <a:moveTo>
                    <a:pt x="60" y="0"/>
                  </a:moveTo>
                  <a:lnTo>
                    <a:pt x="47" y="11"/>
                  </a:lnTo>
                  <a:lnTo>
                    <a:pt x="34" y="29"/>
                  </a:lnTo>
                  <a:lnTo>
                    <a:pt x="23" y="54"/>
                  </a:lnTo>
                  <a:lnTo>
                    <a:pt x="14" y="86"/>
                  </a:lnTo>
                  <a:lnTo>
                    <a:pt x="6" y="120"/>
                  </a:lnTo>
                  <a:lnTo>
                    <a:pt x="1" y="156"/>
                  </a:lnTo>
                  <a:lnTo>
                    <a:pt x="0" y="192"/>
                  </a:lnTo>
                  <a:lnTo>
                    <a:pt x="2" y="225"/>
                  </a:lnTo>
                  <a:lnTo>
                    <a:pt x="3" y="223"/>
                  </a:lnTo>
                  <a:lnTo>
                    <a:pt x="7" y="217"/>
                  </a:lnTo>
                  <a:lnTo>
                    <a:pt x="11" y="208"/>
                  </a:lnTo>
                  <a:lnTo>
                    <a:pt x="18" y="196"/>
                  </a:lnTo>
                  <a:lnTo>
                    <a:pt x="27" y="181"/>
                  </a:lnTo>
                  <a:lnTo>
                    <a:pt x="38" y="165"/>
                  </a:lnTo>
                  <a:lnTo>
                    <a:pt x="50" y="148"/>
                  </a:lnTo>
                  <a:lnTo>
                    <a:pt x="64" y="129"/>
                  </a:lnTo>
                  <a:lnTo>
                    <a:pt x="80" y="111"/>
                  </a:lnTo>
                  <a:lnTo>
                    <a:pt x="98" y="92"/>
                  </a:lnTo>
                  <a:lnTo>
                    <a:pt x="114" y="75"/>
                  </a:lnTo>
                  <a:lnTo>
                    <a:pt x="135" y="58"/>
                  </a:lnTo>
                  <a:lnTo>
                    <a:pt x="155" y="43"/>
                  </a:lnTo>
                  <a:lnTo>
                    <a:pt x="177" y="30"/>
                  </a:lnTo>
                  <a:lnTo>
                    <a:pt x="200" y="21"/>
                  </a:lnTo>
                  <a:lnTo>
                    <a:pt x="224" y="14"/>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6" name="Freeform 17"/>
            <p:cNvSpPr>
              <a:spLocks/>
            </p:cNvSpPr>
            <p:nvPr/>
          </p:nvSpPr>
          <p:spPr bwMode="auto">
            <a:xfrm>
              <a:off x="2831" y="1996"/>
              <a:ext cx="543" cy="101"/>
            </a:xfrm>
            <a:custGeom>
              <a:avLst/>
              <a:gdLst>
                <a:gd name="T0" fmla="*/ 0 w 1087"/>
                <a:gd name="T1" fmla="*/ 14 h 201"/>
                <a:gd name="T2" fmla="*/ 5 w 1087"/>
                <a:gd name="T3" fmla="*/ 12 h 201"/>
                <a:gd name="T4" fmla="*/ 11 w 1087"/>
                <a:gd name="T5" fmla="*/ 10 h 201"/>
                <a:gd name="T6" fmla="*/ 18 w 1087"/>
                <a:gd name="T7" fmla="*/ 8 h 201"/>
                <a:gd name="T8" fmla="*/ 24 w 1087"/>
                <a:gd name="T9" fmla="*/ 7 h 201"/>
                <a:gd name="T10" fmla="*/ 31 w 1087"/>
                <a:gd name="T11" fmla="*/ 5 h 201"/>
                <a:gd name="T12" fmla="*/ 39 w 1087"/>
                <a:gd name="T13" fmla="*/ 4 h 201"/>
                <a:gd name="T14" fmla="*/ 47 w 1087"/>
                <a:gd name="T15" fmla="*/ 3 h 201"/>
                <a:gd name="T16" fmla="*/ 55 w 1087"/>
                <a:gd name="T17" fmla="*/ 2 h 201"/>
                <a:gd name="T18" fmla="*/ 63 w 1087"/>
                <a:gd name="T19" fmla="*/ 1 h 201"/>
                <a:gd name="T20" fmla="*/ 72 w 1087"/>
                <a:gd name="T21" fmla="*/ 1 h 201"/>
                <a:gd name="T22" fmla="*/ 81 w 1087"/>
                <a:gd name="T23" fmla="*/ 0 h 201"/>
                <a:gd name="T24" fmla="*/ 90 w 1087"/>
                <a:gd name="T25" fmla="*/ 0 h 201"/>
                <a:gd name="T26" fmla="*/ 100 w 1087"/>
                <a:gd name="T27" fmla="*/ 0 h 201"/>
                <a:gd name="T28" fmla="*/ 109 w 1087"/>
                <a:gd name="T29" fmla="*/ 1 h 201"/>
                <a:gd name="T30" fmla="*/ 119 w 1087"/>
                <a:gd name="T31" fmla="*/ 1 h 201"/>
                <a:gd name="T32" fmla="*/ 128 w 1087"/>
                <a:gd name="T33" fmla="*/ 2 h 201"/>
                <a:gd name="T34" fmla="*/ 138 w 1087"/>
                <a:gd name="T35" fmla="*/ 3 h 201"/>
                <a:gd name="T36" fmla="*/ 148 w 1087"/>
                <a:gd name="T37" fmla="*/ 4 h 201"/>
                <a:gd name="T38" fmla="*/ 158 w 1087"/>
                <a:gd name="T39" fmla="*/ 6 h 201"/>
                <a:gd name="T40" fmla="*/ 167 w 1087"/>
                <a:gd name="T41" fmla="*/ 8 h 201"/>
                <a:gd name="T42" fmla="*/ 177 w 1087"/>
                <a:gd name="T43" fmla="*/ 10 h 201"/>
                <a:gd name="T44" fmla="*/ 187 w 1087"/>
                <a:gd name="T45" fmla="*/ 12 h 201"/>
                <a:gd name="T46" fmla="*/ 196 w 1087"/>
                <a:gd name="T47" fmla="*/ 15 h 201"/>
                <a:gd name="T48" fmla="*/ 206 w 1087"/>
                <a:gd name="T49" fmla="*/ 18 h 201"/>
                <a:gd name="T50" fmla="*/ 215 w 1087"/>
                <a:gd name="T51" fmla="*/ 21 h 201"/>
                <a:gd name="T52" fmla="*/ 223 w 1087"/>
                <a:gd name="T53" fmla="*/ 24 h 201"/>
                <a:gd name="T54" fmla="*/ 232 w 1087"/>
                <a:gd name="T55" fmla="*/ 28 h 201"/>
                <a:gd name="T56" fmla="*/ 241 w 1087"/>
                <a:gd name="T57" fmla="*/ 32 h 201"/>
                <a:gd name="T58" fmla="*/ 249 w 1087"/>
                <a:gd name="T59" fmla="*/ 36 h 201"/>
                <a:gd name="T60" fmla="*/ 257 w 1087"/>
                <a:gd name="T61" fmla="*/ 41 h 201"/>
                <a:gd name="T62" fmla="*/ 264 w 1087"/>
                <a:gd name="T63" fmla="*/ 46 h 201"/>
                <a:gd name="T64" fmla="*/ 271 w 1087"/>
                <a:gd name="T65" fmla="*/ 51 h 2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7"/>
                <a:gd name="T100" fmla="*/ 0 h 201"/>
                <a:gd name="T101" fmla="*/ 1087 w 1087"/>
                <a:gd name="T102" fmla="*/ 201 h 2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7" h="201">
                  <a:moveTo>
                    <a:pt x="0" y="55"/>
                  </a:moveTo>
                  <a:lnTo>
                    <a:pt x="22" y="46"/>
                  </a:lnTo>
                  <a:lnTo>
                    <a:pt x="45" y="39"/>
                  </a:lnTo>
                  <a:lnTo>
                    <a:pt x="72" y="31"/>
                  </a:lnTo>
                  <a:lnTo>
                    <a:pt x="98" y="25"/>
                  </a:lnTo>
                  <a:lnTo>
                    <a:pt x="126" y="18"/>
                  </a:lnTo>
                  <a:lnTo>
                    <a:pt x="156" y="13"/>
                  </a:lnTo>
                  <a:lnTo>
                    <a:pt x="188" y="9"/>
                  </a:lnTo>
                  <a:lnTo>
                    <a:pt x="221" y="5"/>
                  </a:lnTo>
                  <a:lnTo>
                    <a:pt x="255" y="3"/>
                  </a:lnTo>
                  <a:lnTo>
                    <a:pt x="289" y="1"/>
                  </a:lnTo>
                  <a:lnTo>
                    <a:pt x="326" y="0"/>
                  </a:lnTo>
                  <a:lnTo>
                    <a:pt x="363" y="0"/>
                  </a:lnTo>
                  <a:lnTo>
                    <a:pt x="400" y="0"/>
                  </a:lnTo>
                  <a:lnTo>
                    <a:pt x="438" y="1"/>
                  </a:lnTo>
                  <a:lnTo>
                    <a:pt x="476" y="3"/>
                  </a:lnTo>
                  <a:lnTo>
                    <a:pt x="515" y="7"/>
                  </a:lnTo>
                  <a:lnTo>
                    <a:pt x="554" y="11"/>
                  </a:lnTo>
                  <a:lnTo>
                    <a:pt x="594" y="16"/>
                  </a:lnTo>
                  <a:lnTo>
                    <a:pt x="633" y="23"/>
                  </a:lnTo>
                  <a:lnTo>
                    <a:pt x="671" y="30"/>
                  </a:lnTo>
                  <a:lnTo>
                    <a:pt x="710" y="38"/>
                  </a:lnTo>
                  <a:lnTo>
                    <a:pt x="748" y="47"/>
                  </a:lnTo>
                  <a:lnTo>
                    <a:pt x="786" y="57"/>
                  </a:lnTo>
                  <a:lnTo>
                    <a:pt x="824" y="69"/>
                  </a:lnTo>
                  <a:lnTo>
                    <a:pt x="860" y="81"/>
                  </a:lnTo>
                  <a:lnTo>
                    <a:pt x="895" y="95"/>
                  </a:lnTo>
                  <a:lnTo>
                    <a:pt x="930" y="109"/>
                  </a:lnTo>
                  <a:lnTo>
                    <a:pt x="965" y="125"/>
                  </a:lnTo>
                  <a:lnTo>
                    <a:pt x="997" y="142"/>
                  </a:lnTo>
                  <a:lnTo>
                    <a:pt x="1028" y="161"/>
                  </a:lnTo>
                  <a:lnTo>
                    <a:pt x="1058" y="181"/>
                  </a:lnTo>
                  <a:lnTo>
                    <a:pt x="1087" y="20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7" name="Freeform 18"/>
            <p:cNvSpPr>
              <a:spLocks/>
            </p:cNvSpPr>
            <p:nvPr/>
          </p:nvSpPr>
          <p:spPr bwMode="auto">
            <a:xfrm>
              <a:off x="2831" y="1996"/>
              <a:ext cx="543" cy="101"/>
            </a:xfrm>
            <a:custGeom>
              <a:avLst/>
              <a:gdLst>
                <a:gd name="T0" fmla="*/ 0 w 1087"/>
                <a:gd name="T1" fmla="*/ 14 h 201"/>
                <a:gd name="T2" fmla="*/ 5 w 1087"/>
                <a:gd name="T3" fmla="*/ 12 h 201"/>
                <a:gd name="T4" fmla="*/ 11 w 1087"/>
                <a:gd name="T5" fmla="*/ 10 h 201"/>
                <a:gd name="T6" fmla="*/ 18 w 1087"/>
                <a:gd name="T7" fmla="*/ 8 h 201"/>
                <a:gd name="T8" fmla="*/ 24 w 1087"/>
                <a:gd name="T9" fmla="*/ 7 h 201"/>
                <a:gd name="T10" fmla="*/ 31 w 1087"/>
                <a:gd name="T11" fmla="*/ 5 h 201"/>
                <a:gd name="T12" fmla="*/ 39 w 1087"/>
                <a:gd name="T13" fmla="*/ 4 h 201"/>
                <a:gd name="T14" fmla="*/ 47 w 1087"/>
                <a:gd name="T15" fmla="*/ 3 h 201"/>
                <a:gd name="T16" fmla="*/ 55 w 1087"/>
                <a:gd name="T17" fmla="*/ 2 h 201"/>
                <a:gd name="T18" fmla="*/ 63 w 1087"/>
                <a:gd name="T19" fmla="*/ 1 h 201"/>
                <a:gd name="T20" fmla="*/ 72 w 1087"/>
                <a:gd name="T21" fmla="*/ 1 h 201"/>
                <a:gd name="T22" fmla="*/ 81 w 1087"/>
                <a:gd name="T23" fmla="*/ 0 h 201"/>
                <a:gd name="T24" fmla="*/ 90 w 1087"/>
                <a:gd name="T25" fmla="*/ 0 h 201"/>
                <a:gd name="T26" fmla="*/ 100 w 1087"/>
                <a:gd name="T27" fmla="*/ 0 h 201"/>
                <a:gd name="T28" fmla="*/ 109 w 1087"/>
                <a:gd name="T29" fmla="*/ 1 h 201"/>
                <a:gd name="T30" fmla="*/ 119 w 1087"/>
                <a:gd name="T31" fmla="*/ 1 h 201"/>
                <a:gd name="T32" fmla="*/ 128 w 1087"/>
                <a:gd name="T33" fmla="*/ 2 h 201"/>
                <a:gd name="T34" fmla="*/ 138 w 1087"/>
                <a:gd name="T35" fmla="*/ 3 h 201"/>
                <a:gd name="T36" fmla="*/ 148 w 1087"/>
                <a:gd name="T37" fmla="*/ 4 h 201"/>
                <a:gd name="T38" fmla="*/ 158 w 1087"/>
                <a:gd name="T39" fmla="*/ 6 h 201"/>
                <a:gd name="T40" fmla="*/ 167 w 1087"/>
                <a:gd name="T41" fmla="*/ 8 h 201"/>
                <a:gd name="T42" fmla="*/ 177 w 1087"/>
                <a:gd name="T43" fmla="*/ 10 h 201"/>
                <a:gd name="T44" fmla="*/ 187 w 1087"/>
                <a:gd name="T45" fmla="*/ 12 h 201"/>
                <a:gd name="T46" fmla="*/ 196 w 1087"/>
                <a:gd name="T47" fmla="*/ 15 h 201"/>
                <a:gd name="T48" fmla="*/ 206 w 1087"/>
                <a:gd name="T49" fmla="*/ 18 h 201"/>
                <a:gd name="T50" fmla="*/ 215 w 1087"/>
                <a:gd name="T51" fmla="*/ 21 h 201"/>
                <a:gd name="T52" fmla="*/ 223 w 1087"/>
                <a:gd name="T53" fmla="*/ 24 h 201"/>
                <a:gd name="T54" fmla="*/ 232 w 1087"/>
                <a:gd name="T55" fmla="*/ 28 h 201"/>
                <a:gd name="T56" fmla="*/ 241 w 1087"/>
                <a:gd name="T57" fmla="*/ 32 h 201"/>
                <a:gd name="T58" fmla="*/ 249 w 1087"/>
                <a:gd name="T59" fmla="*/ 36 h 201"/>
                <a:gd name="T60" fmla="*/ 257 w 1087"/>
                <a:gd name="T61" fmla="*/ 41 h 201"/>
                <a:gd name="T62" fmla="*/ 264 w 1087"/>
                <a:gd name="T63" fmla="*/ 46 h 201"/>
                <a:gd name="T64" fmla="*/ 271 w 1087"/>
                <a:gd name="T65" fmla="*/ 51 h 2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7"/>
                <a:gd name="T100" fmla="*/ 0 h 201"/>
                <a:gd name="T101" fmla="*/ 1087 w 1087"/>
                <a:gd name="T102" fmla="*/ 201 h 2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7" h="201">
                  <a:moveTo>
                    <a:pt x="0" y="55"/>
                  </a:moveTo>
                  <a:lnTo>
                    <a:pt x="22" y="46"/>
                  </a:lnTo>
                  <a:lnTo>
                    <a:pt x="45" y="39"/>
                  </a:lnTo>
                  <a:lnTo>
                    <a:pt x="72" y="31"/>
                  </a:lnTo>
                  <a:lnTo>
                    <a:pt x="98" y="25"/>
                  </a:lnTo>
                  <a:lnTo>
                    <a:pt x="126" y="18"/>
                  </a:lnTo>
                  <a:lnTo>
                    <a:pt x="156" y="13"/>
                  </a:lnTo>
                  <a:lnTo>
                    <a:pt x="188" y="9"/>
                  </a:lnTo>
                  <a:lnTo>
                    <a:pt x="221" y="5"/>
                  </a:lnTo>
                  <a:lnTo>
                    <a:pt x="255" y="3"/>
                  </a:lnTo>
                  <a:lnTo>
                    <a:pt x="289" y="1"/>
                  </a:lnTo>
                  <a:lnTo>
                    <a:pt x="326" y="0"/>
                  </a:lnTo>
                  <a:lnTo>
                    <a:pt x="363" y="0"/>
                  </a:lnTo>
                  <a:lnTo>
                    <a:pt x="400" y="0"/>
                  </a:lnTo>
                  <a:lnTo>
                    <a:pt x="438" y="1"/>
                  </a:lnTo>
                  <a:lnTo>
                    <a:pt x="476" y="3"/>
                  </a:lnTo>
                  <a:lnTo>
                    <a:pt x="515" y="7"/>
                  </a:lnTo>
                  <a:lnTo>
                    <a:pt x="554" y="11"/>
                  </a:lnTo>
                  <a:lnTo>
                    <a:pt x="594" y="16"/>
                  </a:lnTo>
                  <a:lnTo>
                    <a:pt x="633" y="23"/>
                  </a:lnTo>
                  <a:lnTo>
                    <a:pt x="671" y="30"/>
                  </a:lnTo>
                  <a:lnTo>
                    <a:pt x="710" y="38"/>
                  </a:lnTo>
                  <a:lnTo>
                    <a:pt x="748" y="47"/>
                  </a:lnTo>
                  <a:lnTo>
                    <a:pt x="786" y="57"/>
                  </a:lnTo>
                  <a:lnTo>
                    <a:pt x="824" y="69"/>
                  </a:lnTo>
                  <a:lnTo>
                    <a:pt x="860" y="81"/>
                  </a:lnTo>
                  <a:lnTo>
                    <a:pt x="895" y="95"/>
                  </a:lnTo>
                  <a:lnTo>
                    <a:pt x="930" y="109"/>
                  </a:lnTo>
                  <a:lnTo>
                    <a:pt x="965" y="125"/>
                  </a:lnTo>
                  <a:lnTo>
                    <a:pt x="997" y="142"/>
                  </a:lnTo>
                  <a:lnTo>
                    <a:pt x="1028" y="161"/>
                  </a:lnTo>
                  <a:lnTo>
                    <a:pt x="1058" y="181"/>
                  </a:lnTo>
                  <a:lnTo>
                    <a:pt x="1087" y="20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8" name="Freeform 19"/>
            <p:cNvSpPr>
              <a:spLocks/>
            </p:cNvSpPr>
            <p:nvPr/>
          </p:nvSpPr>
          <p:spPr bwMode="auto">
            <a:xfrm>
              <a:off x="2833" y="1931"/>
              <a:ext cx="192" cy="88"/>
            </a:xfrm>
            <a:custGeom>
              <a:avLst/>
              <a:gdLst>
                <a:gd name="T0" fmla="*/ 0 w 382"/>
                <a:gd name="T1" fmla="*/ 44 h 176"/>
                <a:gd name="T2" fmla="*/ 4 w 382"/>
                <a:gd name="T3" fmla="*/ 40 h 176"/>
                <a:gd name="T4" fmla="*/ 9 w 382"/>
                <a:gd name="T5" fmla="*/ 35 h 176"/>
                <a:gd name="T6" fmla="*/ 14 w 382"/>
                <a:gd name="T7" fmla="*/ 31 h 176"/>
                <a:gd name="T8" fmla="*/ 20 w 382"/>
                <a:gd name="T9" fmla="*/ 26 h 176"/>
                <a:gd name="T10" fmla="*/ 25 w 382"/>
                <a:gd name="T11" fmla="*/ 22 h 176"/>
                <a:gd name="T12" fmla="*/ 31 w 382"/>
                <a:gd name="T13" fmla="*/ 18 h 176"/>
                <a:gd name="T14" fmla="*/ 38 w 382"/>
                <a:gd name="T15" fmla="*/ 15 h 176"/>
                <a:gd name="T16" fmla="*/ 44 w 382"/>
                <a:gd name="T17" fmla="*/ 12 h 176"/>
                <a:gd name="T18" fmla="*/ 52 w 382"/>
                <a:gd name="T19" fmla="*/ 9 h 176"/>
                <a:gd name="T20" fmla="*/ 58 w 382"/>
                <a:gd name="T21" fmla="*/ 6 h 176"/>
                <a:gd name="T22" fmla="*/ 65 w 382"/>
                <a:gd name="T23" fmla="*/ 4 h 176"/>
                <a:gd name="T24" fmla="*/ 72 w 382"/>
                <a:gd name="T25" fmla="*/ 2 h 176"/>
                <a:gd name="T26" fmla="*/ 78 w 382"/>
                <a:gd name="T27" fmla="*/ 1 h 176"/>
                <a:gd name="T28" fmla="*/ 84 w 382"/>
                <a:gd name="T29" fmla="*/ 1 h 176"/>
                <a:gd name="T30" fmla="*/ 90 w 382"/>
                <a:gd name="T31" fmla="*/ 0 h 176"/>
                <a:gd name="T32" fmla="*/ 97 w 382"/>
                <a:gd name="T33" fmla="*/ 1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2"/>
                <a:gd name="T52" fmla="*/ 0 h 176"/>
                <a:gd name="T53" fmla="*/ 382 w 382"/>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2" h="176">
                  <a:moveTo>
                    <a:pt x="0" y="176"/>
                  </a:moveTo>
                  <a:lnTo>
                    <a:pt x="16" y="157"/>
                  </a:lnTo>
                  <a:lnTo>
                    <a:pt x="34" y="139"/>
                  </a:lnTo>
                  <a:lnTo>
                    <a:pt x="54" y="122"/>
                  </a:lnTo>
                  <a:lnTo>
                    <a:pt x="77" y="104"/>
                  </a:lnTo>
                  <a:lnTo>
                    <a:pt x="99" y="88"/>
                  </a:lnTo>
                  <a:lnTo>
                    <a:pt x="124" y="72"/>
                  </a:lnTo>
                  <a:lnTo>
                    <a:pt x="149" y="58"/>
                  </a:lnTo>
                  <a:lnTo>
                    <a:pt x="176" y="46"/>
                  </a:lnTo>
                  <a:lnTo>
                    <a:pt x="204" y="34"/>
                  </a:lnTo>
                  <a:lnTo>
                    <a:pt x="230" y="24"/>
                  </a:lnTo>
                  <a:lnTo>
                    <a:pt x="258" y="15"/>
                  </a:lnTo>
                  <a:lnTo>
                    <a:pt x="284" y="8"/>
                  </a:lnTo>
                  <a:lnTo>
                    <a:pt x="311" y="3"/>
                  </a:lnTo>
                  <a:lnTo>
                    <a:pt x="335" y="1"/>
                  </a:lnTo>
                  <a:lnTo>
                    <a:pt x="359" y="0"/>
                  </a:lnTo>
                  <a:lnTo>
                    <a:pt x="382" y="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9" name="Freeform 20"/>
            <p:cNvSpPr>
              <a:spLocks/>
            </p:cNvSpPr>
            <p:nvPr/>
          </p:nvSpPr>
          <p:spPr bwMode="auto">
            <a:xfrm>
              <a:off x="2833" y="1931"/>
              <a:ext cx="192" cy="88"/>
            </a:xfrm>
            <a:custGeom>
              <a:avLst/>
              <a:gdLst>
                <a:gd name="T0" fmla="*/ 0 w 382"/>
                <a:gd name="T1" fmla="*/ 44 h 176"/>
                <a:gd name="T2" fmla="*/ 4 w 382"/>
                <a:gd name="T3" fmla="*/ 40 h 176"/>
                <a:gd name="T4" fmla="*/ 9 w 382"/>
                <a:gd name="T5" fmla="*/ 35 h 176"/>
                <a:gd name="T6" fmla="*/ 14 w 382"/>
                <a:gd name="T7" fmla="*/ 31 h 176"/>
                <a:gd name="T8" fmla="*/ 20 w 382"/>
                <a:gd name="T9" fmla="*/ 26 h 176"/>
                <a:gd name="T10" fmla="*/ 25 w 382"/>
                <a:gd name="T11" fmla="*/ 22 h 176"/>
                <a:gd name="T12" fmla="*/ 31 w 382"/>
                <a:gd name="T13" fmla="*/ 18 h 176"/>
                <a:gd name="T14" fmla="*/ 38 w 382"/>
                <a:gd name="T15" fmla="*/ 15 h 176"/>
                <a:gd name="T16" fmla="*/ 44 w 382"/>
                <a:gd name="T17" fmla="*/ 12 h 176"/>
                <a:gd name="T18" fmla="*/ 52 w 382"/>
                <a:gd name="T19" fmla="*/ 9 h 176"/>
                <a:gd name="T20" fmla="*/ 58 w 382"/>
                <a:gd name="T21" fmla="*/ 6 h 176"/>
                <a:gd name="T22" fmla="*/ 65 w 382"/>
                <a:gd name="T23" fmla="*/ 4 h 176"/>
                <a:gd name="T24" fmla="*/ 72 w 382"/>
                <a:gd name="T25" fmla="*/ 2 h 176"/>
                <a:gd name="T26" fmla="*/ 78 w 382"/>
                <a:gd name="T27" fmla="*/ 1 h 176"/>
                <a:gd name="T28" fmla="*/ 84 w 382"/>
                <a:gd name="T29" fmla="*/ 1 h 176"/>
                <a:gd name="T30" fmla="*/ 90 w 382"/>
                <a:gd name="T31" fmla="*/ 0 h 176"/>
                <a:gd name="T32" fmla="*/ 97 w 382"/>
                <a:gd name="T33" fmla="*/ 1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2"/>
                <a:gd name="T52" fmla="*/ 0 h 176"/>
                <a:gd name="T53" fmla="*/ 382 w 382"/>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2" h="176">
                  <a:moveTo>
                    <a:pt x="0" y="176"/>
                  </a:moveTo>
                  <a:lnTo>
                    <a:pt x="16" y="157"/>
                  </a:lnTo>
                  <a:lnTo>
                    <a:pt x="34" y="139"/>
                  </a:lnTo>
                  <a:lnTo>
                    <a:pt x="54" y="122"/>
                  </a:lnTo>
                  <a:lnTo>
                    <a:pt x="77" y="104"/>
                  </a:lnTo>
                  <a:lnTo>
                    <a:pt x="99" y="88"/>
                  </a:lnTo>
                  <a:lnTo>
                    <a:pt x="124" y="72"/>
                  </a:lnTo>
                  <a:lnTo>
                    <a:pt x="149" y="58"/>
                  </a:lnTo>
                  <a:lnTo>
                    <a:pt x="176" y="46"/>
                  </a:lnTo>
                  <a:lnTo>
                    <a:pt x="204" y="34"/>
                  </a:lnTo>
                  <a:lnTo>
                    <a:pt x="230" y="24"/>
                  </a:lnTo>
                  <a:lnTo>
                    <a:pt x="258" y="15"/>
                  </a:lnTo>
                  <a:lnTo>
                    <a:pt x="284" y="8"/>
                  </a:lnTo>
                  <a:lnTo>
                    <a:pt x="311" y="3"/>
                  </a:lnTo>
                  <a:lnTo>
                    <a:pt x="335" y="1"/>
                  </a:lnTo>
                  <a:lnTo>
                    <a:pt x="359" y="0"/>
                  </a:lnTo>
                  <a:lnTo>
                    <a:pt x="382" y="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0" name="Freeform 21"/>
            <p:cNvSpPr>
              <a:spLocks/>
            </p:cNvSpPr>
            <p:nvPr/>
          </p:nvSpPr>
          <p:spPr bwMode="auto">
            <a:xfrm>
              <a:off x="2761" y="1913"/>
              <a:ext cx="72" cy="110"/>
            </a:xfrm>
            <a:custGeom>
              <a:avLst/>
              <a:gdLst>
                <a:gd name="T0" fmla="*/ 36 w 145"/>
                <a:gd name="T1" fmla="*/ 55 h 221"/>
                <a:gd name="T2" fmla="*/ 33 w 145"/>
                <a:gd name="T3" fmla="*/ 48 h 221"/>
                <a:gd name="T4" fmla="*/ 30 w 145"/>
                <a:gd name="T5" fmla="*/ 40 h 221"/>
                <a:gd name="T6" fmla="*/ 27 w 145"/>
                <a:gd name="T7" fmla="*/ 33 h 221"/>
                <a:gd name="T8" fmla="*/ 23 w 145"/>
                <a:gd name="T9" fmla="*/ 25 h 221"/>
                <a:gd name="T10" fmla="*/ 18 w 145"/>
                <a:gd name="T11" fmla="*/ 17 h 221"/>
                <a:gd name="T12" fmla="*/ 12 w 145"/>
                <a:gd name="T13" fmla="*/ 11 h 221"/>
                <a:gd name="T14" fmla="*/ 6 w 145"/>
                <a:gd name="T15" fmla="*/ 4 h 221"/>
                <a:gd name="T16" fmla="*/ 0 w 145"/>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221"/>
                <a:gd name="T29" fmla="*/ 145 w 145"/>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221">
                  <a:moveTo>
                    <a:pt x="145" y="221"/>
                  </a:moveTo>
                  <a:lnTo>
                    <a:pt x="134" y="193"/>
                  </a:lnTo>
                  <a:lnTo>
                    <a:pt x="123" y="163"/>
                  </a:lnTo>
                  <a:lnTo>
                    <a:pt x="108" y="132"/>
                  </a:lnTo>
                  <a:lnTo>
                    <a:pt x="92" y="101"/>
                  </a:lnTo>
                  <a:lnTo>
                    <a:pt x="73" y="71"/>
                  </a:lnTo>
                  <a:lnTo>
                    <a:pt x="51" y="44"/>
                  </a:lnTo>
                  <a:lnTo>
                    <a:pt x="27" y="1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1" name="Freeform 22"/>
            <p:cNvSpPr>
              <a:spLocks/>
            </p:cNvSpPr>
            <p:nvPr/>
          </p:nvSpPr>
          <p:spPr bwMode="auto">
            <a:xfrm>
              <a:off x="2761" y="1913"/>
              <a:ext cx="72" cy="110"/>
            </a:xfrm>
            <a:custGeom>
              <a:avLst/>
              <a:gdLst>
                <a:gd name="T0" fmla="*/ 36 w 145"/>
                <a:gd name="T1" fmla="*/ 55 h 221"/>
                <a:gd name="T2" fmla="*/ 33 w 145"/>
                <a:gd name="T3" fmla="*/ 48 h 221"/>
                <a:gd name="T4" fmla="*/ 30 w 145"/>
                <a:gd name="T5" fmla="*/ 40 h 221"/>
                <a:gd name="T6" fmla="*/ 27 w 145"/>
                <a:gd name="T7" fmla="*/ 33 h 221"/>
                <a:gd name="T8" fmla="*/ 23 w 145"/>
                <a:gd name="T9" fmla="*/ 25 h 221"/>
                <a:gd name="T10" fmla="*/ 18 w 145"/>
                <a:gd name="T11" fmla="*/ 17 h 221"/>
                <a:gd name="T12" fmla="*/ 12 w 145"/>
                <a:gd name="T13" fmla="*/ 11 h 221"/>
                <a:gd name="T14" fmla="*/ 6 w 145"/>
                <a:gd name="T15" fmla="*/ 4 h 221"/>
                <a:gd name="T16" fmla="*/ 0 w 145"/>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221"/>
                <a:gd name="T29" fmla="*/ 145 w 145"/>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221">
                  <a:moveTo>
                    <a:pt x="145" y="221"/>
                  </a:moveTo>
                  <a:lnTo>
                    <a:pt x="134" y="193"/>
                  </a:lnTo>
                  <a:lnTo>
                    <a:pt x="123" y="163"/>
                  </a:lnTo>
                  <a:lnTo>
                    <a:pt x="108" y="132"/>
                  </a:lnTo>
                  <a:lnTo>
                    <a:pt x="92" y="101"/>
                  </a:lnTo>
                  <a:lnTo>
                    <a:pt x="73" y="71"/>
                  </a:lnTo>
                  <a:lnTo>
                    <a:pt x="51" y="44"/>
                  </a:lnTo>
                  <a:lnTo>
                    <a:pt x="27" y="1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2" name="Freeform 23"/>
            <p:cNvSpPr>
              <a:spLocks/>
            </p:cNvSpPr>
            <p:nvPr/>
          </p:nvSpPr>
          <p:spPr bwMode="auto">
            <a:xfrm>
              <a:off x="2651" y="1927"/>
              <a:ext cx="185" cy="95"/>
            </a:xfrm>
            <a:custGeom>
              <a:avLst/>
              <a:gdLst>
                <a:gd name="T0" fmla="*/ 0 w 370"/>
                <a:gd name="T1" fmla="*/ 0 h 188"/>
                <a:gd name="T2" fmla="*/ 7 w 370"/>
                <a:gd name="T3" fmla="*/ 1 h 188"/>
                <a:gd name="T4" fmla="*/ 14 w 370"/>
                <a:gd name="T5" fmla="*/ 2 h 188"/>
                <a:gd name="T6" fmla="*/ 21 w 370"/>
                <a:gd name="T7" fmla="*/ 3 h 188"/>
                <a:gd name="T8" fmla="*/ 28 w 370"/>
                <a:gd name="T9" fmla="*/ 5 h 188"/>
                <a:gd name="T10" fmla="*/ 35 w 370"/>
                <a:gd name="T11" fmla="*/ 8 h 188"/>
                <a:gd name="T12" fmla="*/ 42 w 370"/>
                <a:gd name="T13" fmla="*/ 11 h 188"/>
                <a:gd name="T14" fmla="*/ 49 w 370"/>
                <a:gd name="T15" fmla="*/ 15 h 188"/>
                <a:gd name="T16" fmla="*/ 56 w 370"/>
                <a:gd name="T17" fmla="*/ 19 h 188"/>
                <a:gd name="T18" fmla="*/ 63 w 370"/>
                <a:gd name="T19" fmla="*/ 22 h 188"/>
                <a:gd name="T20" fmla="*/ 69 w 370"/>
                <a:gd name="T21" fmla="*/ 27 h 188"/>
                <a:gd name="T22" fmla="*/ 75 w 370"/>
                <a:gd name="T23" fmla="*/ 31 h 188"/>
                <a:gd name="T24" fmla="*/ 80 w 370"/>
                <a:gd name="T25" fmla="*/ 34 h 188"/>
                <a:gd name="T26" fmla="*/ 84 w 370"/>
                <a:gd name="T27" fmla="*/ 38 h 188"/>
                <a:gd name="T28" fmla="*/ 88 w 370"/>
                <a:gd name="T29" fmla="*/ 42 h 188"/>
                <a:gd name="T30" fmla="*/ 91 w 370"/>
                <a:gd name="T31" fmla="*/ 45 h 188"/>
                <a:gd name="T32" fmla="*/ 93 w 370"/>
                <a:gd name="T33" fmla="*/ 48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0"/>
                <a:gd name="T52" fmla="*/ 0 h 188"/>
                <a:gd name="T53" fmla="*/ 370 w 370"/>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0" h="188">
                  <a:moveTo>
                    <a:pt x="0" y="0"/>
                  </a:moveTo>
                  <a:lnTo>
                    <a:pt x="26" y="1"/>
                  </a:lnTo>
                  <a:lnTo>
                    <a:pt x="53" y="5"/>
                  </a:lnTo>
                  <a:lnTo>
                    <a:pt x="81" y="11"/>
                  </a:lnTo>
                  <a:lnTo>
                    <a:pt x="110" y="20"/>
                  </a:lnTo>
                  <a:lnTo>
                    <a:pt x="139" y="32"/>
                  </a:lnTo>
                  <a:lnTo>
                    <a:pt x="166" y="44"/>
                  </a:lnTo>
                  <a:lnTo>
                    <a:pt x="195" y="58"/>
                  </a:lnTo>
                  <a:lnTo>
                    <a:pt x="223" y="73"/>
                  </a:lnTo>
                  <a:lnTo>
                    <a:pt x="249" y="88"/>
                  </a:lnTo>
                  <a:lnTo>
                    <a:pt x="273" y="104"/>
                  </a:lnTo>
                  <a:lnTo>
                    <a:pt x="297" y="121"/>
                  </a:lnTo>
                  <a:lnTo>
                    <a:pt x="317" y="135"/>
                  </a:lnTo>
                  <a:lnTo>
                    <a:pt x="335" y="150"/>
                  </a:lnTo>
                  <a:lnTo>
                    <a:pt x="351" y="164"/>
                  </a:lnTo>
                  <a:lnTo>
                    <a:pt x="362" y="177"/>
                  </a:lnTo>
                  <a:lnTo>
                    <a:pt x="370" y="18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3" name="Freeform 24"/>
            <p:cNvSpPr>
              <a:spLocks/>
            </p:cNvSpPr>
            <p:nvPr/>
          </p:nvSpPr>
          <p:spPr bwMode="auto">
            <a:xfrm>
              <a:off x="2651" y="1927"/>
              <a:ext cx="185" cy="95"/>
            </a:xfrm>
            <a:custGeom>
              <a:avLst/>
              <a:gdLst>
                <a:gd name="T0" fmla="*/ 0 w 370"/>
                <a:gd name="T1" fmla="*/ 0 h 188"/>
                <a:gd name="T2" fmla="*/ 7 w 370"/>
                <a:gd name="T3" fmla="*/ 1 h 188"/>
                <a:gd name="T4" fmla="*/ 14 w 370"/>
                <a:gd name="T5" fmla="*/ 2 h 188"/>
                <a:gd name="T6" fmla="*/ 21 w 370"/>
                <a:gd name="T7" fmla="*/ 3 h 188"/>
                <a:gd name="T8" fmla="*/ 28 w 370"/>
                <a:gd name="T9" fmla="*/ 5 h 188"/>
                <a:gd name="T10" fmla="*/ 35 w 370"/>
                <a:gd name="T11" fmla="*/ 8 h 188"/>
                <a:gd name="T12" fmla="*/ 42 w 370"/>
                <a:gd name="T13" fmla="*/ 11 h 188"/>
                <a:gd name="T14" fmla="*/ 49 w 370"/>
                <a:gd name="T15" fmla="*/ 15 h 188"/>
                <a:gd name="T16" fmla="*/ 56 w 370"/>
                <a:gd name="T17" fmla="*/ 19 h 188"/>
                <a:gd name="T18" fmla="*/ 63 w 370"/>
                <a:gd name="T19" fmla="*/ 22 h 188"/>
                <a:gd name="T20" fmla="*/ 69 w 370"/>
                <a:gd name="T21" fmla="*/ 27 h 188"/>
                <a:gd name="T22" fmla="*/ 75 w 370"/>
                <a:gd name="T23" fmla="*/ 31 h 188"/>
                <a:gd name="T24" fmla="*/ 80 w 370"/>
                <a:gd name="T25" fmla="*/ 34 h 188"/>
                <a:gd name="T26" fmla="*/ 84 w 370"/>
                <a:gd name="T27" fmla="*/ 38 h 188"/>
                <a:gd name="T28" fmla="*/ 88 w 370"/>
                <a:gd name="T29" fmla="*/ 42 h 188"/>
                <a:gd name="T30" fmla="*/ 91 w 370"/>
                <a:gd name="T31" fmla="*/ 45 h 188"/>
                <a:gd name="T32" fmla="*/ 93 w 370"/>
                <a:gd name="T33" fmla="*/ 48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0"/>
                <a:gd name="T52" fmla="*/ 0 h 188"/>
                <a:gd name="T53" fmla="*/ 370 w 370"/>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0" h="188">
                  <a:moveTo>
                    <a:pt x="0" y="0"/>
                  </a:moveTo>
                  <a:lnTo>
                    <a:pt x="26" y="1"/>
                  </a:lnTo>
                  <a:lnTo>
                    <a:pt x="53" y="5"/>
                  </a:lnTo>
                  <a:lnTo>
                    <a:pt x="81" y="11"/>
                  </a:lnTo>
                  <a:lnTo>
                    <a:pt x="110" y="20"/>
                  </a:lnTo>
                  <a:lnTo>
                    <a:pt x="139" y="32"/>
                  </a:lnTo>
                  <a:lnTo>
                    <a:pt x="166" y="44"/>
                  </a:lnTo>
                  <a:lnTo>
                    <a:pt x="195" y="58"/>
                  </a:lnTo>
                  <a:lnTo>
                    <a:pt x="223" y="73"/>
                  </a:lnTo>
                  <a:lnTo>
                    <a:pt x="249" y="88"/>
                  </a:lnTo>
                  <a:lnTo>
                    <a:pt x="273" y="104"/>
                  </a:lnTo>
                  <a:lnTo>
                    <a:pt x="297" y="121"/>
                  </a:lnTo>
                  <a:lnTo>
                    <a:pt x="317" y="135"/>
                  </a:lnTo>
                  <a:lnTo>
                    <a:pt x="335" y="150"/>
                  </a:lnTo>
                  <a:lnTo>
                    <a:pt x="351" y="164"/>
                  </a:lnTo>
                  <a:lnTo>
                    <a:pt x="362" y="177"/>
                  </a:lnTo>
                  <a:lnTo>
                    <a:pt x="370" y="18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4" name="Freeform 25"/>
            <p:cNvSpPr>
              <a:spLocks/>
            </p:cNvSpPr>
            <p:nvPr/>
          </p:nvSpPr>
          <p:spPr bwMode="auto">
            <a:xfrm>
              <a:off x="2546" y="1953"/>
              <a:ext cx="290" cy="69"/>
            </a:xfrm>
            <a:custGeom>
              <a:avLst/>
              <a:gdLst>
                <a:gd name="T0" fmla="*/ 0 w 579"/>
                <a:gd name="T1" fmla="*/ 2 h 137"/>
                <a:gd name="T2" fmla="*/ 8 w 579"/>
                <a:gd name="T3" fmla="*/ 1 h 137"/>
                <a:gd name="T4" fmla="*/ 17 w 579"/>
                <a:gd name="T5" fmla="*/ 0 h 137"/>
                <a:gd name="T6" fmla="*/ 26 w 579"/>
                <a:gd name="T7" fmla="*/ 0 h 137"/>
                <a:gd name="T8" fmla="*/ 35 w 579"/>
                <a:gd name="T9" fmla="*/ 1 h 137"/>
                <a:gd name="T10" fmla="*/ 45 w 579"/>
                <a:gd name="T11" fmla="*/ 2 h 137"/>
                <a:gd name="T12" fmla="*/ 56 w 579"/>
                <a:gd name="T13" fmla="*/ 3 h 137"/>
                <a:gd name="T14" fmla="*/ 66 w 579"/>
                <a:gd name="T15" fmla="*/ 5 h 137"/>
                <a:gd name="T16" fmla="*/ 76 w 579"/>
                <a:gd name="T17" fmla="*/ 7 h 137"/>
                <a:gd name="T18" fmla="*/ 86 w 579"/>
                <a:gd name="T19" fmla="*/ 10 h 137"/>
                <a:gd name="T20" fmla="*/ 96 w 579"/>
                <a:gd name="T21" fmla="*/ 12 h 137"/>
                <a:gd name="T22" fmla="*/ 106 w 579"/>
                <a:gd name="T23" fmla="*/ 15 h 137"/>
                <a:gd name="T24" fmla="*/ 115 w 579"/>
                <a:gd name="T25" fmla="*/ 19 h 137"/>
                <a:gd name="T26" fmla="*/ 124 w 579"/>
                <a:gd name="T27" fmla="*/ 23 h 137"/>
                <a:gd name="T28" fmla="*/ 132 w 579"/>
                <a:gd name="T29" fmla="*/ 26 h 137"/>
                <a:gd name="T30" fmla="*/ 139 w 579"/>
                <a:gd name="T31" fmla="*/ 30 h 137"/>
                <a:gd name="T32" fmla="*/ 145 w 579"/>
                <a:gd name="T33" fmla="*/ 35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9"/>
                <a:gd name="T52" fmla="*/ 0 h 137"/>
                <a:gd name="T53" fmla="*/ 579 w 579"/>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9" h="137">
                  <a:moveTo>
                    <a:pt x="0" y="6"/>
                  </a:moveTo>
                  <a:lnTo>
                    <a:pt x="31" y="2"/>
                  </a:lnTo>
                  <a:lnTo>
                    <a:pt x="65" y="0"/>
                  </a:lnTo>
                  <a:lnTo>
                    <a:pt x="101" y="0"/>
                  </a:lnTo>
                  <a:lnTo>
                    <a:pt x="140" y="2"/>
                  </a:lnTo>
                  <a:lnTo>
                    <a:pt x="179" y="6"/>
                  </a:lnTo>
                  <a:lnTo>
                    <a:pt x="221" y="11"/>
                  </a:lnTo>
                  <a:lnTo>
                    <a:pt x="261" y="19"/>
                  </a:lnTo>
                  <a:lnTo>
                    <a:pt x="303" y="27"/>
                  </a:lnTo>
                  <a:lnTo>
                    <a:pt x="344" y="37"/>
                  </a:lnTo>
                  <a:lnTo>
                    <a:pt x="383" y="48"/>
                  </a:lnTo>
                  <a:lnTo>
                    <a:pt x="423" y="60"/>
                  </a:lnTo>
                  <a:lnTo>
                    <a:pt x="459" y="74"/>
                  </a:lnTo>
                  <a:lnTo>
                    <a:pt x="494" y="89"/>
                  </a:lnTo>
                  <a:lnTo>
                    <a:pt x="525" y="104"/>
                  </a:lnTo>
                  <a:lnTo>
                    <a:pt x="554" y="120"/>
                  </a:lnTo>
                  <a:lnTo>
                    <a:pt x="579" y="1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5" name="Freeform 26"/>
            <p:cNvSpPr>
              <a:spLocks/>
            </p:cNvSpPr>
            <p:nvPr/>
          </p:nvSpPr>
          <p:spPr bwMode="auto">
            <a:xfrm>
              <a:off x="2546" y="1953"/>
              <a:ext cx="290" cy="69"/>
            </a:xfrm>
            <a:custGeom>
              <a:avLst/>
              <a:gdLst>
                <a:gd name="T0" fmla="*/ 0 w 579"/>
                <a:gd name="T1" fmla="*/ 2 h 137"/>
                <a:gd name="T2" fmla="*/ 8 w 579"/>
                <a:gd name="T3" fmla="*/ 1 h 137"/>
                <a:gd name="T4" fmla="*/ 17 w 579"/>
                <a:gd name="T5" fmla="*/ 0 h 137"/>
                <a:gd name="T6" fmla="*/ 26 w 579"/>
                <a:gd name="T7" fmla="*/ 0 h 137"/>
                <a:gd name="T8" fmla="*/ 35 w 579"/>
                <a:gd name="T9" fmla="*/ 1 h 137"/>
                <a:gd name="T10" fmla="*/ 45 w 579"/>
                <a:gd name="T11" fmla="*/ 2 h 137"/>
                <a:gd name="T12" fmla="*/ 56 w 579"/>
                <a:gd name="T13" fmla="*/ 3 h 137"/>
                <a:gd name="T14" fmla="*/ 66 w 579"/>
                <a:gd name="T15" fmla="*/ 5 h 137"/>
                <a:gd name="T16" fmla="*/ 76 w 579"/>
                <a:gd name="T17" fmla="*/ 7 h 137"/>
                <a:gd name="T18" fmla="*/ 86 w 579"/>
                <a:gd name="T19" fmla="*/ 10 h 137"/>
                <a:gd name="T20" fmla="*/ 96 w 579"/>
                <a:gd name="T21" fmla="*/ 12 h 137"/>
                <a:gd name="T22" fmla="*/ 106 w 579"/>
                <a:gd name="T23" fmla="*/ 15 h 137"/>
                <a:gd name="T24" fmla="*/ 115 w 579"/>
                <a:gd name="T25" fmla="*/ 19 h 137"/>
                <a:gd name="T26" fmla="*/ 124 w 579"/>
                <a:gd name="T27" fmla="*/ 23 h 137"/>
                <a:gd name="T28" fmla="*/ 132 w 579"/>
                <a:gd name="T29" fmla="*/ 26 h 137"/>
                <a:gd name="T30" fmla="*/ 139 w 579"/>
                <a:gd name="T31" fmla="*/ 30 h 137"/>
                <a:gd name="T32" fmla="*/ 145 w 579"/>
                <a:gd name="T33" fmla="*/ 35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9"/>
                <a:gd name="T52" fmla="*/ 0 h 137"/>
                <a:gd name="T53" fmla="*/ 579 w 579"/>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9" h="137">
                  <a:moveTo>
                    <a:pt x="0" y="6"/>
                  </a:moveTo>
                  <a:lnTo>
                    <a:pt x="31" y="2"/>
                  </a:lnTo>
                  <a:lnTo>
                    <a:pt x="65" y="0"/>
                  </a:lnTo>
                  <a:lnTo>
                    <a:pt x="101" y="0"/>
                  </a:lnTo>
                  <a:lnTo>
                    <a:pt x="140" y="2"/>
                  </a:lnTo>
                  <a:lnTo>
                    <a:pt x="179" y="6"/>
                  </a:lnTo>
                  <a:lnTo>
                    <a:pt x="221" y="11"/>
                  </a:lnTo>
                  <a:lnTo>
                    <a:pt x="261" y="19"/>
                  </a:lnTo>
                  <a:lnTo>
                    <a:pt x="303" y="27"/>
                  </a:lnTo>
                  <a:lnTo>
                    <a:pt x="344" y="37"/>
                  </a:lnTo>
                  <a:lnTo>
                    <a:pt x="383" y="48"/>
                  </a:lnTo>
                  <a:lnTo>
                    <a:pt x="423" y="60"/>
                  </a:lnTo>
                  <a:lnTo>
                    <a:pt x="459" y="74"/>
                  </a:lnTo>
                  <a:lnTo>
                    <a:pt x="494" y="89"/>
                  </a:lnTo>
                  <a:lnTo>
                    <a:pt x="525" y="104"/>
                  </a:lnTo>
                  <a:lnTo>
                    <a:pt x="554" y="120"/>
                  </a:lnTo>
                  <a:lnTo>
                    <a:pt x="579" y="1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6" name="Freeform 27"/>
            <p:cNvSpPr>
              <a:spLocks/>
            </p:cNvSpPr>
            <p:nvPr/>
          </p:nvSpPr>
          <p:spPr bwMode="auto">
            <a:xfrm>
              <a:off x="2370" y="1982"/>
              <a:ext cx="935" cy="374"/>
            </a:xfrm>
            <a:custGeom>
              <a:avLst/>
              <a:gdLst>
                <a:gd name="T0" fmla="*/ 43 w 1871"/>
                <a:gd name="T1" fmla="*/ 5 h 749"/>
                <a:gd name="T2" fmla="*/ 26 w 1871"/>
                <a:gd name="T3" fmla="*/ 18 h 749"/>
                <a:gd name="T4" fmla="*/ 14 w 1871"/>
                <a:gd name="T5" fmla="*/ 32 h 749"/>
                <a:gd name="T6" fmla="*/ 5 w 1871"/>
                <a:gd name="T7" fmla="*/ 47 h 749"/>
                <a:gd name="T8" fmla="*/ 1 w 1871"/>
                <a:gd name="T9" fmla="*/ 62 h 749"/>
                <a:gd name="T10" fmla="*/ 0 w 1871"/>
                <a:gd name="T11" fmla="*/ 77 h 749"/>
                <a:gd name="T12" fmla="*/ 3 w 1871"/>
                <a:gd name="T13" fmla="*/ 93 h 749"/>
                <a:gd name="T14" fmla="*/ 10 w 1871"/>
                <a:gd name="T15" fmla="*/ 108 h 749"/>
                <a:gd name="T16" fmla="*/ 22 w 1871"/>
                <a:gd name="T17" fmla="*/ 123 h 749"/>
                <a:gd name="T18" fmla="*/ 37 w 1871"/>
                <a:gd name="T19" fmla="*/ 137 h 749"/>
                <a:gd name="T20" fmla="*/ 56 w 1871"/>
                <a:gd name="T21" fmla="*/ 150 h 749"/>
                <a:gd name="T22" fmla="*/ 80 w 1871"/>
                <a:gd name="T23" fmla="*/ 161 h 749"/>
                <a:gd name="T24" fmla="*/ 108 w 1871"/>
                <a:gd name="T25" fmla="*/ 171 h 749"/>
                <a:gd name="T26" fmla="*/ 140 w 1871"/>
                <a:gd name="T27" fmla="*/ 178 h 749"/>
                <a:gd name="T28" fmla="*/ 177 w 1871"/>
                <a:gd name="T29" fmla="*/ 184 h 749"/>
                <a:gd name="T30" fmla="*/ 217 w 1871"/>
                <a:gd name="T31" fmla="*/ 187 h 749"/>
                <a:gd name="T32" fmla="*/ 256 w 1871"/>
                <a:gd name="T33" fmla="*/ 187 h 749"/>
                <a:gd name="T34" fmla="*/ 289 w 1871"/>
                <a:gd name="T35" fmla="*/ 184 h 749"/>
                <a:gd name="T36" fmla="*/ 319 w 1871"/>
                <a:gd name="T37" fmla="*/ 178 h 749"/>
                <a:gd name="T38" fmla="*/ 347 w 1871"/>
                <a:gd name="T39" fmla="*/ 170 h 749"/>
                <a:gd name="T40" fmla="*/ 373 w 1871"/>
                <a:gd name="T41" fmla="*/ 161 h 749"/>
                <a:gd name="T42" fmla="*/ 396 w 1871"/>
                <a:gd name="T43" fmla="*/ 149 h 749"/>
                <a:gd name="T44" fmla="*/ 416 w 1871"/>
                <a:gd name="T45" fmla="*/ 137 h 749"/>
                <a:gd name="T46" fmla="*/ 434 w 1871"/>
                <a:gd name="T47" fmla="*/ 123 h 749"/>
                <a:gd name="T48" fmla="*/ 448 w 1871"/>
                <a:gd name="T49" fmla="*/ 109 h 749"/>
                <a:gd name="T50" fmla="*/ 458 w 1871"/>
                <a:gd name="T51" fmla="*/ 94 h 749"/>
                <a:gd name="T52" fmla="*/ 465 w 1871"/>
                <a:gd name="T53" fmla="*/ 79 h 749"/>
                <a:gd name="T54" fmla="*/ 467 w 1871"/>
                <a:gd name="T55" fmla="*/ 64 h 749"/>
                <a:gd name="T56" fmla="*/ 466 w 1871"/>
                <a:gd name="T57" fmla="*/ 50 h 749"/>
                <a:gd name="T58" fmla="*/ 460 w 1871"/>
                <a:gd name="T59" fmla="*/ 37 h 749"/>
                <a:gd name="T60" fmla="*/ 450 w 1871"/>
                <a:gd name="T61" fmla="*/ 25 h 749"/>
                <a:gd name="T62" fmla="*/ 435 w 1871"/>
                <a:gd name="T63" fmla="*/ 14 h 7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1"/>
                <a:gd name="T97" fmla="*/ 0 h 749"/>
                <a:gd name="T98" fmla="*/ 1871 w 1871"/>
                <a:gd name="T99" fmla="*/ 749 h 7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1" h="749">
                  <a:moveTo>
                    <a:pt x="211" y="0"/>
                  </a:moveTo>
                  <a:lnTo>
                    <a:pt x="173" y="23"/>
                  </a:lnTo>
                  <a:lnTo>
                    <a:pt x="137" y="48"/>
                  </a:lnTo>
                  <a:lnTo>
                    <a:pt x="107" y="74"/>
                  </a:lnTo>
                  <a:lnTo>
                    <a:pt x="80" y="101"/>
                  </a:lnTo>
                  <a:lnTo>
                    <a:pt x="57" y="129"/>
                  </a:lnTo>
                  <a:lnTo>
                    <a:pt x="37" y="159"/>
                  </a:lnTo>
                  <a:lnTo>
                    <a:pt x="22" y="188"/>
                  </a:lnTo>
                  <a:lnTo>
                    <a:pt x="10" y="219"/>
                  </a:lnTo>
                  <a:lnTo>
                    <a:pt x="4" y="249"/>
                  </a:lnTo>
                  <a:lnTo>
                    <a:pt x="0" y="280"/>
                  </a:lnTo>
                  <a:lnTo>
                    <a:pt x="0" y="311"/>
                  </a:lnTo>
                  <a:lnTo>
                    <a:pt x="5" y="343"/>
                  </a:lnTo>
                  <a:lnTo>
                    <a:pt x="13" y="373"/>
                  </a:lnTo>
                  <a:lnTo>
                    <a:pt x="25" y="404"/>
                  </a:lnTo>
                  <a:lnTo>
                    <a:pt x="43" y="435"/>
                  </a:lnTo>
                  <a:lnTo>
                    <a:pt x="63" y="464"/>
                  </a:lnTo>
                  <a:lnTo>
                    <a:pt x="88" y="494"/>
                  </a:lnTo>
                  <a:lnTo>
                    <a:pt x="116" y="522"/>
                  </a:lnTo>
                  <a:lnTo>
                    <a:pt x="150" y="550"/>
                  </a:lnTo>
                  <a:lnTo>
                    <a:pt x="187" y="575"/>
                  </a:lnTo>
                  <a:lnTo>
                    <a:pt x="227" y="600"/>
                  </a:lnTo>
                  <a:lnTo>
                    <a:pt x="273" y="623"/>
                  </a:lnTo>
                  <a:lnTo>
                    <a:pt x="323" y="645"/>
                  </a:lnTo>
                  <a:lnTo>
                    <a:pt x="376" y="666"/>
                  </a:lnTo>
                  <a:lnTo>
                    <a:pt x="434" y="684"/>
                  </a:lnTo>
                  <a:lnTo>
                    <a:pt x="497" y="700"/>
                  </a:lnTo>
                  <a:lnTo>
                    <a:pt x="562" y="714"/>
                  </a:lnTo>
                  <a:lnTo>
                    <a:pt x="634" y="727"/>
                  </a:lnTo>
                  <a:lnTo>
                    <a:pt x="709" y="736"/>
                  </a:lnTo>
                  <a:lnTo>
                    <a:pt x="787" y="743"/>
                  </a:lnTo>
                  <a:lnTo>
                    <a:pt x="871" y="748"/>
                  </a:lnTo>
                  <a:lnTo>
                    <a:pt x="959" y="749"/>
                  </a:lnTo>
                  <a:lnTo>
                    <a:pt x="1026" y="748"/>
                  </a:lnTo>
                  <a:lnTo>
                    <a:pt x="1091" y="743"/>
                  </a:lnTo>
                  <a:lnTo>
                    <a:pt x="1156" y="736"/>
                  </a:lnTo>
                  <a:lnTo>
                    <a:pt x="1217" y="726"/>
                  </a:lnTo>
                  <a:lnTo>
                    <a:pt x="1277" y="714"/>
                  </a:lnTo>
                  <a:lnTo>
                    <a:pt x="1336" y="699"/>
                  </a:lnTo>
                  <a:lnTo>
                    <a:pt x="1391" y="683"/>
                  </a:lnTo>
                  <a:lnTo>
                    <a:pt x="1444" y="665"/>
                  </a:lnTo>
                  <a:lnTo>
                    <a:pt x="1493" y="645"/>
                  </a:lnTo>
                  <a:lnTo>
                    <a:pt x="1542" y="623"/>
                  </a:lnTo>
                  <a:lnTo>
                    <a:pt x="1587" y="599"/>
                  </a:lnTo>
                  <a:lnTo>
                    <a:pt x="1628" y="575"/>
                  </a:lnTo>
                  <a:lnTo>
                    <a:pt x="1667" y="548"/>
                  </a:lnTo>
                  <a:lnTo>
                    <a:pt x="1704" y="522"/>
                  </a:lnTo>
                  <a:lnTo>
                    <a:pt x="1737" y="494"/>
                  </a:lnTo>
                  <a:lnTo>
                    <a:pt x="1767" y="465"/>
                  </a:lnTo>
                  <a:lnTo>
                    <a:pt x="1792" y="437"/>
                  </a:lnTo>
                  <a:lnTo>
                    <a:pt x="1815" y="407"/>
                  </a:lnTo>
                  <a:lnTo>
                    <a:pt x="1835" y="378"/>
                  </a:lnTo>
                  <a:lnTo>
                    <a:pt x="1850" y="348"/>
                  </a:lnTo>
                  <a:lnTo>
                    <a:pt x="1861" y="318"/>
                  </a:lnTo>
                  <a:lnTo>
                    <a:pt x="1868" y="288"/>
                  </a:lnTo>
                  <a:lnTo>
                    <a:pt x="1871" y="259"/>
                  </a:lnTo>
                  <a:lnTo>
                    <a:pt x="1871" y="230"/>
                  </a:lnTo>
                  <a:lnTo>
                    <a:pt x="1866" y="203"/>
                  </a:lnTo>
                  <a:lnTo>
                    <a:pt x="1856" y="175"/>
                  </a:lnTo>
                  <a:lnTo>
                    <a:pt x="1843" y="149"/>
                  </a:lnTo>
                  <a:lnTo>
                    <a:pt x="1824" y="123"/>
                  </a:lnTo>
                  <a:lnTo>
                    <a:pt x="1801" y="100"/>
                  </a:lnTo>
                  <a:lnTo>
                    <a:pt x="1773" y="77"/>
                  </a:lnTo>
                  <a:lnTo>
                    <a:pt x="1740" y="56"/>
                  </a:lnTo>
                  <a:lnTo>
                    <a:pt x="1702" y="3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7" name="Freeform 28"/>
            <p:cNvSpPr>
              <a:spLocks/>
            </p:cNvSpPr>
            <p:nvPr/>
          </p:nvSpPr>
          <p:spPr bwMode="auto">
            <a:xfrm>
              <a:off x="2370" y="1982"/>
              <a:ext cx="935" cy="374"/>
            </a:xfrm>
            <a:custGeom>
              <a:avLst/>
              <a:gdLst>
                <a:gd name="T0" fmla="*/ 43 w 1871"/>
                <a:gd name="T1" fmla="*/ 5 h 749"/>
                <a:gd name="T2" fmla="*/ 26 w 1871"/>
                <a:gd name="T3" fmla="*/ 18 h 749"/>
                <a:gd name="T4" fmla="*/ 14 w 1871"/>
                <a:gd name="T5" fmla="*/ 32 h 749"/>
                <a:gd name="T6" fmla="*/ 5 w 1871"/>
                <a:gd name="T7" fmla="*/ 47 h 749"/>
                <a:gd name="T8" fmla="*/ 1 w 1871"/>
                <a:gd name="T9" fmla="*/ 62 h 749"/>
                <a:gd name="T10" fmla="*/ 0 w 1871"/>
                <a:gd name="T11" fmla="*/ 77 h 749"/>
                <a:gd name="T12" fmla="*/ 3 w 1871"/>
                <a:gd name="T13" fmla="*/ 93 h 749"/>
                <a:gd name="T14" fmla="*/ 10 w 1871"/>
                <a:gd name="T15" fmla="*/ 108 h 749"/>
                <a:gd name="T16" fmla="*/ 22 w 1871"/>
                <a:gd name="T17" fmla="*/ 123 h 749"/>
                <a:gd name="T18" fmla="*/ 37 w 1871"/>
                <a:gd name="T19" fmla="*/ 137 h 749"/>
                <a:gd name="T20" fmla="*/ 56 w 1871"/>
                <a:gd name="T21" fmla="*/ 150 h 749"/>
                <a:gd name="T22" fmla="*/ 80 w 1871"/>
                <a:gd name="T23" fmla="*/ 161 h 749"/>
                <a:gd name="T24" fmla="*/ 108 w 1871"/>
                <a:gd name="T25" fmla="*/ 171 h 749"/>
                <a:gd name="T26" fmla="*/ 140 w 1871"/>
                <a:gd name="T27" fmla="*/ 178 h 749"/>
                <a:gd name="T28" fmla="*/ 177 w 1871"/>
                <a:gd name="T29" fmla="*/ 184 h 749"/>
                <a:gd name="T30" fmla="*/ 217 w 1871"/>
                <a:gd name="T31" fmla="*/ 187 h 749"/>
                <a:gd name="T32" fmla="*/ 256 w 1871"/>
                <a:gd name="T33" fmla="*/ 187 h 749"/>
                <a:gd name="T34" fmla="*/ 289 w 1871"/>
                <a:gd name="T35" fmla="*/ 184 h 749"/>
                <a:gd name="T36" fmla="*/ 319 w 1871"/>
                <a:gd name="T37" fmla="*/ 178 h 749"/>
                <a:gd name="T38" fmla="*/ 347 w 1871"/>
                <a:gd name="T39" fmla="*/ 170 h 749"/>
                <a:gd name="T40" fmla="*/ 373 w 1871"/>
                <a:gd name="T41" fmla="*/ 161 h 749"/>
                <a:gd name="T42" fmla="*/ 396 w 1871"/>
                <a:gd name="T43" fmla="*/ 149 h 749"/>
                <a:gd name="T44" fmla="*/ 416 w 1871"/>
                <a:gd name="T45" fmla="*/ 137 h 749"/>
                <a:gd name="T46" fmla="*/ 434 w 1871"/>
                <a:gd name="T47" fmla="*/ 123 h 749"/>
                <a:gd name="T48" fmla="*/ 448 w 1871"/>
                <a:gd name="T49" fmla="*/ 109 h 749"/>
                <a:gd name="T50" fmla="*/ 458 w 1871"/>
                <a:gd name="T51" fmla="*/ 94 h 749"/>
                <a:gd name="T52" fmla="*/ 465 w 1871"/>
                <a:gd name="T53" fmla="*/ 79 h 749"/>
                <a:gd name="T54" fmla="*/ 467 w 1871"/>
                <a:gd name="T55" fmla="*/ 64 h 749"/>
                <a:gd name="T56" fmla="*/ 466 w 1871"/>
                <a:gd name="T57" fmla="*/ 50 h 749"/>
                <a:gd name="T58" fmla="*/ 460 w 1871"/>
                <a:gd name="T59" fmla="*/ 37 h 749"/>
                <a:gd name="T60" fmla="*/ 450 w 1871"/>
                <a:gd name="T61" fmla="*/ 25 h 749"/>
                <a:gd name="T62" fmla="*/ 435 w 1871"/>
                <a:gd name="T63" fmla="*/ 14 h 7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1"/>
                <a:gd name="T97" fmla="*/ 0 h 749"/>
                <a:gd name="T98" fmla="*/ 1871 w 1871"/>
                <a:gd name="T99" fmla="*/ 749 h 7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1" h="749">
                  <a:moveTo>
                    <a:pt x="211" y="0"/>
                  </a:moveTo>
                  <a:lnTo>
                    <a:pt x="173" y="23"/>
                  </a:lnTo>
                  <a:lnTo>
                    <a:pt x="137" y="48"/>
                  </a:lnTo>
                  <a:lnTo>
                    <a:pt x="107" y="74"/>
                  </a:lnTo>
                  <a:lnTo>
                    <a:pt x="80" y="101"/>
                  </a:lnTo>
                  <a:lnTo>
                    <a:pt x="57" y="129"/>
                  </a:lnTo>
                  <a:lnTo>
                    <a:pt x="37" y="159"/>
                  </a:lnTo>
                  <a:lnTo>
                    <a:pt x="22" y="188"/>
                  </a:lnTo>
                  <a:lnTo>
                    <a:pt x="10" y="219"/>
                  </a:lnTo>
                  <a:lnTo>
                    <a:pt x="4" y="249"/>
                  </a:lnTo>
                  <a:lnTo>
                    <a:pt x="0" y="280"/>
                  </a:lnTo>
                  <a:lnTo>
                    <a:pt x="0" y="311"/>
                  </a:lnTo>
                  <a:lnTo>
                    <a:pt x="5" y="343"/>
                  </a:lnTo>
                  <a:lnTo>
                    <a:pt x="13" y="373"/>
                  </a:lnTo>
                  <a:lnTo>
                    <a:pt x="25" y="404"/>
                  </a:lnTo>
                  <a:lnTo>
                    <a:pt x="43" y="435"/>
                  </a:lnTo>
                  <a:lnTo>
                    <a:pt x="63" y="464"/>
                  </a:lnTo>
                  <a:lnTo>
                    <a:pt x="88" y="494"/>
                  </a:lnTo>
                  <a:lnTo>
                    <a:pt x="116" y="522"/>
                  </a:lnTo>
                  <a:lnTo>
                    <a:pt x="150" y="550"/>
                  </a:lnTo>
                  <a:lnTo>
                    <a:pt x="187" y="575"/>
                  </a:lnTo>
                  <a:lnTo>
                    <a:pt x="227" y="600"/>
                  </a:lnTo>
                  <a:lnTo>
                    <a:pt x="273" y="623"/>
                  </a:lnTo>
                  <a:lnTo>
                    <a:pt x="323" y="645"/>
                  </a:lnTo>
                  <a:lnTo>
                    <a:pt x="376" y="666"/>
                  </a:lnTo>
                  <a:lnTo>
                    <a:pt x="434" y="684"/>
                  </a:lnTo>
                  <a:lnTo>
                    <a:pt x="497" y="700"/>
                  </a:lnTo>
                  <a:lnTo>
                    <a:pt x="562" y="714"/>
                  </a:lnTo>
                  <a:lnTo>
                    <a:pt x="634" y="727"/>
                  </a:lnTo>
                  <a:lnTo>
                    <a:pt x="709" y="736"/>
                  </a:lnTo>
                  <a:lnTo>
                    <a:pt x="787" y="743"/>
                  </a:lnTo>
                  <a:lnTo>
                    <a:pt x="871" y="748"/>
                  </a:lnTo>
                  <a:lnTo>
                    <a:pt x="959" y="749"/>
                  </a:lnTo>
                  <a:lnTo>
                    <a:pt x="1026" y="748"/>
                  </a:lnTo>
                  <a:lnTo>
                    <a:pt x="1091" y="743"/>
                  </a:lnTo>
                  <a:lnTo>
                    <a:pt x="1156" y="736"/>
                  </a:lnTo>
                  <a:lnTo>
                    <a:pt x="1217" y="726"/>
                  </a:lnTo>
                  <a:lnTo>
                    <a:pt x="1277" y="714"/>
                  </a:lnTo>
                  <a:lnTo>
                    <a:pt x="1336" y="699"/>
                  </a:lnTo>
                  <a:lnTo>
                    <a:pt x="1391" y="683"/>
                  </a:lnTo>
                  <a:lnTo>
                    <a:pt x="1444" y="665"/>
                  </a:lnTo>
                  <a:lnTo>
                    <a:pt x="1493" y="645"/>
                  </a:lnTo>
                  <a:lnTo>
                    <a:pt x="1542" y="623"/>
                  </a:lnTo>
                  <a:lnTo>
                    <a:pt x="1587" y="599"/>
                  </a:lnTo>
                  <a:lnTo>
                    <a:pt x="1628" y="575"/>
                  </a:lnTo>
                  <a:lnTo>
                    <a:pt x="1667" y="548"/>
                  </a:lnTo>
                  <a:lnTo>
                    <a:pt x="1704" y="522"/>
                  </a:lnTo>
                  <a:lnTo>
                    <a:pt x="1737" y="494"/>
                  </a:lnTo>
                  <a:lnTo>
                    <a:pt x="1767" y="465"/>
                  </a:lnTo>
                  <a:lnTo>
                    <a:pt x="1792" y="437"/>
                  </a:lnTo>
                  <a:lnTo>
                    <a:pt x="1815" y="407"/>
                  </a:lnTo>
                  <a:lnTo>
                    <a:pt x="1835" y="378"/>
                  </a:lnTo>
                  <a:lnTo>
                    <a:pt x="1850" y="348"/>
                  </a:lnTo>
                  <a:lnTo>
                    <a:pt x="1861" y="318"/>
                  </a:lnTo>
                  <a:lnTo>
                    <a:pt x="1868" y="288"/>
                  </a:lnTo>
                  <a:lnTo>
                    <a:pt x="1871" y="259"/>
                  </a:lnTo>
                  <a:lnTo>
                    <a:pt x="1871" y="230"/>
                  </a:lnTo>
                  <a:lnTo>
                    <a:pt x="1866" y="203"/>
                  </a:lnTo>
                  <a:lnTo>
                    <a:pt x="1856" y="175"/>
                  </a:lnTo>
                  <a:lnTo>
                    <a:pt x="1843" y="149"/>
                  </a:lnTo>
                  <a:lnTo>
                    <a:pt x="1824" y="123"/>
                  </a:lnTo>
                  <a:lnTo>
                    <a:pt x="1801" y="100"/>
                  </a:lnTo>
                  <a:lnTo>
                    <a:pt x="1773" y="77"/>
                  </a:lnTo>
                  <a:lnTo>
                    <a:pt x="1740" y="56"/>
                  </a:lnTo>
                  <a:lnTo>
                    <a:pt x="1702" y="3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8" name="Freeform 29"/>
            <p:cNvSpPr>
              <a:spLocks/>
            </p:cNvSpPr>
            <p:nvPr/>
          </p:nvSpPr>
          <p:spPr bwMode="auto">
            <a:xfrm>
              <a:off x="2181" y="2154"/>
              <a:ext cx="1305" cy="430"/>
            </a:xfrm>
            <a:custGeom>
              <a:avLst/>
              <a:gdLst>
                <a:gd name="T0" fmla="*/ 11 w 2609"/>
                <a:gd name="T1" fmla="*/ 9 h 862"/>
                <a:gd name="T2" fmla="*/ 3 w 2609"/>
                <a:gd name="T3" fmla="*/ 29 h 862"/>
                <a:gd name="T4" fmla="*/ 0 w 2609"/>
                <a:gd name="T5" fmla="*/ 48 h 862"/>
                <a:gd name="T6" fmla="*/ 2 w 2609"/>
                <a:gd name="T7" fmla="*/ 68 h 862"/>
                <a:gd name="T8" fmla="*/ 8 w 2609"/>
                <a:gd name="T9" fmla="*/ 86 h 862"/>
                <a:gd name="T10" fmla="*/ 19 w 2609"/>
                <a:gd name="T11" fmla="*/ 105 h 862"/>
                <a:gd name="T12" fmla="*/ 33 w 2609"/>
                <a:gd name="T13" fmla="*/ 122 h 862"/>
                <a:gd name="T14" fmla="*/ 51 w 2609"/>
                <a:gd name="T15" fmla="*/ 138 h 862"/>
                <a:gd name="T16" fmla="*/ 72 w 2609"/>
                <a:gd name="T17" fmla="*/ 154 h 862"/>
                <a:gd name="T18" fmla="*/ 97 w 2609"/>
                <a:gd name="T19" fmla="*/ 168 h 862"/>
                <a:gd name="T20" fmla="*/ 126 w 2609"/>
                <a:gd name="T21" fmla="*/ 180 h 862"/>
                <a:gd name="T22" fmla="*/ 157 w 2609"/>
                <a:gd name="T23" fmla="*/ 191 h 862"/>
                <a:gd name="T24" fmla="*/ 192 w 2609"/>
                <a:gd name="T25" fmla="*/ 200 h 862"/>
                <a:gd name="T26" fmla="*/ 229 w 2609"/>
                <a:gd name="T27" fmla="*/ 207 h 862"/>
                <a:gd name="T28" fmla="*/ 270 w 2609"/>
                <a:gd name="T29" fmla="*/ 212 h 862"/>
                <a:gd name="T30" fmla="*/ 312 w 2609"/>
                <a:gd name="T31" fmla="*/ 215 h 862"/>
                <a:gd name="T32" fmla="*/ 351 w 2609"/>
                <a:gd name="T33" fmla="*/ 215 h 862"/>
                <a:gd name="T34" fmla="*/ 385 w 2609"/>
                <a:gd name="T35" fmla="*/ 212 h 862"/>
                <a:gd name="T36" fmla="*/ 418 w 2609"/>
                <a:gd name="T37" fmla="*/ 208 h 862"/>
                <a:gd name="T38" fmla="*/ 451 w 2609"/>
                <a:gd name="T39" fmla="*/ 202 h 862"/>
                <a:gd name="T40" fmla="*/ 482 w 2609"/>
                <a:gd name="T41" fmla="*/ 194 h 862"/>
                <a:gd name="T42" fmla="*/ 511 w 2609"/>
                <a:gd name="T43" fmla="*/ 184 h 862"/>
                <a:gd name="T44" fmla="*/ 539 w 2609"/>
                <a:gd name="T45" fmla="*/ 173 h 862"/>
                <a:gd name="T46" fmla="*/ 564 w 2609"/>
                <a:gd name="T47" fmla="*/ 160 h 862"/>
                <a:gd name="T48" fmla="*/ 587 w 2609"/>
                <a:gd name="T49" fmla="*/ 146 h 862"/>
                <a:gd name="T50" fmla="*/ 607 w 2609"/>
                <a:gd name="T51" fmla="*/ 131 h 862"/>
                <a:gd name="T52" fmla="*/ 624 w 2609"/>
                <a:gd name="T53" fmla="*/ 115 h 862"/>
                <a:gd name="T54" fmla="*/ 637 w 2609"/>
                <a:gd name="T55" fmla="*/ 98 h 862"/>
                <a:gd name="T56" fmla="*/ 646 w 2609"/>
                <a:gd name="T57" fmla="*/ 80 h 862"/>
                <a:gd name="T58" fmla="*/ 651 w 2609"/>
                <a:gd name="T59" fmla="*/ 62 h 862"/>
                <a:gd name="T60" fmla="*/ 652 w 2609"/>
                <a:gd name="T61" fmla="*/ 42 h 862"/>
                <a:gd name="T62" fmla="*/ 648 w 2609"/>
                <a:gd name="T63" fmla="*/ 23 h 8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09"/>
                <a:gd name="T97" fmla="*/ 0 h 862"/>
                <a:gd name="T98" fmla="*/ 2609 w 2609"/>
                <a:gd name="T99" fmla="*/ 862 h 8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09" h="862">
                  <a:moveTo>
                    <a:pt x="62" y="0"/>
                  </a:moveTo>
                  <a:lnTo>
                    <a:pt x="41" y="39"/>
                  </a:lnTo>
                  <a:lnTo>
                    <a:pt x="23" y="79"/>
                  </a:lnTo>
                  <a:lnTo>
                    <a:pt x="12" y="118"/>
                  </a:lnTo>
                  <a:lnTo>
                    <a:pt x="4" y="156"/>
                  </a:lnTo>
                  <a:lnTo>
                    <a:pt x="0" y="195"/>
                  </a:lnTo>
                  <a:lnTo>
                    <a:pt x="1" y="234"/>
                  </a:lnTo>
                  <a:lnTo>
                    <a:pt x="7" y="272"/>
                  </a:lnTo>
                  <a:lnTo>
                    <a:pt x="18" y="310"/>
                  </a:lnTo>
                  <a:lnTo>
                    <a:pt x="31" y="347"/>
                  </a:lnTo>
                  <a:lnTo>
                    <a:pt x="50" y="384"/>
                  </a:lnTo>
                  <a:lnTo>
                    <a:pt x="73" y="420"/>
                  </a:lnTo>
                  <a:lnTo>
                    <a:pt x="99" y="455"/>
                  </a:lnTo>
                  <a:lnTo>
                    <a:pt x="129" y="490"/>
                  </a:lnTo>
                  <a:lnTo>
                    <a:pt x="163" y="523"/>
                  </a:lnTo>
                  <a:lnTo>
                    <a:pt x="201" y="556"/>
                  </a:lnTo>
                  <a:lnTo>
                    <a:pt x="242" y="587"/>
                  </a:lnTo>
                  <a:lnTo>
                    <a:pt x="287" y="617"/>
                  </a:lnTo>
                  <a:lnTo>
                    <a:pt x="336" y="645"/>
                  </a:lnTo>
                  <a:lnTo>
                    <a:pt x="387" y="673"/>
                  </a:lnTo>
                  <a:lnTo>
                    <a:pt x="443" y="698"/>
                  </a:lnTo>
                  <a:lnTo>
                    <a:pt x="502" y="723"/>
                  </a:lnTo>
                  <a:lnTo>
                    <a:pt x="563" y="746"/>
                  </a:lnTo>
                  <a:lnTo>
                    <a:pt x="628" y="766"/>
                  </a:lnTo>
                  <a:lnTo>
                    <a:pt x="695" y="786"/>
                  </a:lnTo>
                  <a:lnTo>
                    <a:pt x="767" y="803"/>
                  </a:lnTo>
                  <a:lnTo>
                    <a:pt x="840" y="818"/>
                  </a:lnTo>
                  <a:lnTo>
                    <a:pt x="916" y="831"/>
                  </a:lnTo>
                  <a:lnTo>
                    <a:pt x="995" y="842"/>
                  </a:lnTo>
                  <a:lnTo>
                    <a:pt x="1077" y="850"/>
                  </a:lnTo>
                  <a:lnTo>
                    <a:pt x="1161" y="857"/>
                  </a:lnTo>
                  <a:lnTo>
                    <a:pt x="1247" y="861"/>
                  </a:lnTo>
                  <a:lnTo>
                    <a:pt x="1336" y="862"/>
                  </a:lnTo>
                  <a:lnTo>
                    <a:pt x="1403" y="861"/>
                  </a:lnTo>
                  <a:lnTo>
                    <a:pt x="1472" y="857"/>
                  </a:lnTo>
                  <a:lnTo>
                    <a:pt x="1539" y="852"/>
                  </a:lnTo>
                  <a:lnTo>
                    <a:pt x="1605" y="845"/>
                  </a:lnTo>
                  <a:lnTo>
                    <a:pt x="1672" y="835"/>
                  </a:lnTo>
                  <a:lnTo>
                    <a:pt x="1738" y="824"/>
                  </a:lnTo>
                  <a:lnTo>
                    <a:pt x="1801" y="810"/>
                  </a:lnTo>
                  <a:lnTo>
                    <a:pt x="1865" y="795"/>
                  </a:lnTo>
                  <a:lnTo>
                    <a:pt x="1926" y="779"/>
                  </a:lnTo>
                  <a:lnTo>
                    <a:pt x="1986" y="759"/>
                  </a:lnTo>
                  <a:lnTo>
                    <a:pt x="2043" y="740"/>
                  </a:lnTo>
                  <a:lnTo>
                    <a:pt x="2100" y="718"/>
                  </a:lnTo>
                  <a:lnTo>
                    <a:pt x="2154" y="695"/>
                  </a:lnTo>
                  <a:lnTo>
                    <a:pt x="2206" y="671"/>
                  </a:lnTo>
                  <a:lnTo>
                    <a:pt x="2255" y="644"/>
                  </a:lnTo>
                  <a:lnTo>
                    <a:pt x="2303" y="617"/>
                  </a:lnTo>
                  <a:lnTo>
                    <a:pt x="2346" y="588"/>
                  </a:lnTo>
                  <a:lnTo>
                    <a:pt x="2388" y="559"/>
                  </a:lnTo>
                  <a:lnTo>
                    <a:pt x="2426" y="528"/>
                  </a:lnTo>
                  <a:lnTo>
                    <a:pt x="2462" y="496"/>
                  </a:lnTo>
                  <a:lnTo>
                    <a:pt x="2493" y="462"/>
                  </a:lnTo>
                  <a:lnTo>
                    <a:pt x="2522" y="429"/>
                  </a:lnTo>
                  <a:lnTo>
                    <a:pt x="2546" y="394"/>
                  </a:lnTo>
                  <a:lnTo>
                    <a:pt x="2566" y="359"/>
                  </a:lnTo>
                  <a:lnTo>
                    <a:pt x="2584" y="322"/>
                  </a:lnTo>
                  <a:lnTo>
                    <a:pt x="2596" y="285"/>
                  </a:lnTo>
                  <a:lnTo>
                    <a:pt x="2604" y="248"/>
                  </a:lnTo>
                  <a:lnTo>
                    <a:pt x="2609" y="209"/>
                  </a:lnTo>
                  <a:lnTo>
                    <a:pt x="2608" y="171"/>
                  </a:lnTo>
                  <a:lnTo>
                    <a:pt x="2602" y="132"/>
                  </a:lnTo>
                  <a:lnTo>
                    <a:pt x="2592" y="92"/>
                  </a:lnTo>
                  <a:lnTo>
                    <a:pt x="2577" y="5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9" name="Freeform 30"/>
            <p:cNvSpPr>
              <a:spLocks/>
            </p:cNvSpPr>
            <p:nvPr/>
          </p:nvSpPr>
          <p:spPr bwMode="auto">
            <a:xfrm>
              <a:off x="2181" y="2154"/>
              <a:ext cx="1305" cy="430"/>
            </a:xfrm>
            <a:custGeom>
              <a:avLst/>
              <a:gdLst>
                <a:gd name="T0" fmla="*/ 11 w 2609"/>
                <a:gd name="T1" fmla="*/ 9 h 862"/>
                <a:gd name="T2" fmla="*/ 3 w 2609"/>
                <a:gd name="T3" fmla="*/ 29 h 862"/>
                <a:gd name="T4" fmla="*/ 0 w 2609"/>
                <a:gd name="T5" fmla="*/ 48 h 862"/>
                <a:gd name="T6" fmla="*/ 2 w 2609"/>
                <a:gd name="T7" fmla="*/ 68 h 862"/>
                <a:gd name="T8" fmla="*/ 8 w 2609"/>
                <a:gd name="T9" fmla="*/ 86 h 862"/>
                <a:gd name="T10" fmla="*/ 19 w 2609"/>
                <a:gd name="T11" fmla="*/ 105 h 862"/>
                <a:gd name="T12" fmla="*/ 33 w 2609"/>
                <a:gd name="T13" fmla="*/ 122 h 862"/>
                <a:gd name="T14" fmla="*/ 51 w 2609"/>
                <a:gd name="T15" fmla="*/ 138 h 862"/>
                <a:gd name="T16" fmla="*/ 72 w 2609"/>
                <a:gd name="T17" fmla="*/ 154 h 862"/>
                <a:gd name="T18" fmla="*/ 97 w 2609"/>
                <a:gd name="T19" fmla="*/ 168 h 862"/>
                <a:gd name="T20" fmla="*/ 126 w 2609"/>
                <a:gd name="T21" fmla="*/ 180 h 862"/>
                <a:gd name="T22" fmla="*/ 157 w 2609"/>
                <a:gd name="T23" fmla="*/ 191 h 862"/>
                <a:gd name="T24" fmla="*/ 192 w 2609"/>
                <a:gd name="T25" fmla="*/ 200 h 862"/>
                <a:gd name="T26" fmla="*/ 229 w 2609"/>
                <a:gd name="T27" fmla="*/ 207 h 862"/>
                <a:gd name="T28" fmla="*/ 270 w 2609"/>
                <a:gd name="T29" fmla="*/ 212 h 862"/>
                <a:gd name="T30" fmla="*/ 312 w 2609"/>
                <a:gd name="T31" fmla="*/ 215 h 862"/>
                <a:gd name="T32" fmla="*/ 351 w 2609"/>
                <a:gd name="T33" fmla="*/ 215 h 862"/>
                <a:gd name="T34" fmla="*/ 385 w 2609"/>
                <a:gd name="T35" fmla="*/ 212 h 862"/>
                <a:gd name="T36" fmla="*/ 418 w 2609"/>
                <a:gd name="T37" fmla="*/ 208 h 862"/>
                <a:gd name="T38" fmla="*/ 451 w 2609"/>
                <a:gd name="T39" fmla="*/ 202 h 862"/>
                <a:gd name="T40" fmla="*/ 482 w 2609"/>
                <a:gd name="T41" fmla="*/ 194 h 862"/>
                <a:gd name="T42" fmla="*/ 511 w 2609"/>
                <a:gd name="T43" fmla="*/ 184 h 862"/>
                <a:gd name="T44" fmla="*/ 539 w 2609"/>
                <a:gd name="T45" fmla="*/ 173 h 862"/>
                <a:gd name="T46" fmla="*/ 564 w 2609"/>
                <a:gd name="T47" fmla="*/ 160 h 862"/>
                <a:gd name="T48" fmla="*/ 587 w 2609"/>
                <a:gd name="T49" fmla="*/ 146 h 862"/>
                <a:gd name="T50" fmla="*/ 607 w 2609"/>
                <a:gd name="T51" fmla="*/ 131 h 862"/>
                <a:gd name="T52" fmla="*/ 624 w 2609"/>
                <a:gd name="T53" fmla="*/ 115 h 862"/>
                <a:gd name="T54" fmla="*/ 637 w 2609"/>
                <a:gd name="T55" fmla="*/ 98 h 862"/>
                <a:gd name="T56" fmla="*/ 646 w 2609"/>
                <a:gd name="T57" fmla="*/ 80 h 862"/>
                <a:gd name="T58" fmla="*/ 651 w 2609"/>
                <a:gd name="T59" fmla="*/ 62 h 862"/>
                <a:gd name="T60" fmla="*/ 652 w 2609"/>
                <a:gd name="T61" fmla="*/ 42 h 862"/>
                <a:gd name="T62" fmla="*/ 648 w 2609"/>
                <a:gd name="T63" fmla="*/ 23 h 8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09"/>
                <a:gd name="T97" fmla="*/ 0 h 862"/>
                <a:gd name="T98" fmla="*/ 2609 w 2609"/>
                <a:gd name="T99" fmla="*/ 862 h 8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09" h="862">
                  <a:moveTo>
                    <a:pt x="62" y="0"/>
                  </a:moveTo>
                  <a:lnTo>
                    <a:pt x="41" y="39"/>
                  </a:lnTo>
                  <a:lnTo>
                    <a:pt x="23" y="79"/>
                  </a:lnTo>
                  <a:lnTo>
                    <a:pt x="12" y="118"/>
                  </a:lnTo>
                  <a:lnTo>
                    <a:pt x="4" y="156"/>
                  </a:lnTo>
                  <a:lnTo>
                    <a:pt x="0" y="195"/>
                  </a:lnTo>
                  <a:lnTo>
                    <a:pt x="1" y="234"/>
                  </a:lnTo>
                  <a:lnTo>
                    <a:pt x="7" y="272"/>
                  </a:lnTo>
                  <a:lnTo>
                    <a:pt x="18" y="310"/>
                  </a:lnTo>
                  <a:lnTo>
                    <a:pt x="31" y="347"/>
                  </a:lnTo>
                  <a:lnTo>
                    <a:pt x="50" y="384"/>
                  </a:lnTo>
                  <a:lnTo>
                    <a:pt x="73" y="420"/>
                  </a:lnTo>
                  <a:lnTo>
                    <a:pt x="99" y="455"/>
                  </a:lnTo>
                  <a:lnTo>
                    <a:pt x="129" y="490"/>
                  </a:lnTo>
                  <a:lnTo>
                    <a:pt x="163" y="523"/>
                  </a:lnTo>
                  <a:lnTo>
                    <a:pt x="201" y="556"/>
                  </a:lnTo>
                  <a:lnTo>
                    <a:pt x="242" y="587"/>
                  </a:lnTo>
                  <a:lnTo>
                    <a:pt x="287" y="617"/>
                  </a:lnTo>
                  <a:lnTo>
                    <a:pt x="336" y="645"/>
                  </a:lnTo>
                  <a:lnTo>
                    <a:pt x="387" y="673"/>
                  </a:lnTo>
                  <a:lnTo>
                    <a:pt x="443" y="698"/>
                  </a:lnTo>
                  <a:lnTo>
                    <a:pt x="502" y="723"/>
                  </a:lnTo>
                  <a:lnTo>
                    <a:pt x="563" y="746"/>
                  </a:lnTo>
                  <a:lnTo>
                    <a:pt x="628" y="766"/>
                  </a:lnTo>
                  <a:lnTo>
                    <a:pt x="695" y="786"/>
                  </a:lnTo>
                  <a:lnTo>
                    <a:pt x="767" y="803"/>
                  </a:lnTo>
                  <a:lnTo>
                    <a:pt x="840" y="818"/>
                  </a:lnTo>
                  <a:lnTo>
                    <a:pt x="916" y="831"/>
                  </a:lnTo>
                  <a:lnTo>
                    <a:pt x="995" y="842"/>
                  </a:lnTo>
                  <a:lnTo>
                    <a:pt x="1077" y="850"/>
                  </a:lnTo>
                  <a:lnTo>
                    <a:pt x="1161" y="857"/>
                  </a:lnTo>
                  <a:lnTo>
                    <a:pt x="1247" y="861"/>
                  </a:lnTo>
                  <a:lnTo>
                    <a:pt x="1336" y="862"/>
                  </a:lnTo>
                  <a:lnTo>
                    <a:pt x="1403" y="861"/>
                  </a:lnTo>
                  <a:lnTo>
                    <a:pt x="1472" y="857"/>
                  </a:lnTo>
                  <a:lnTo>
                    <a:pt x="1539" y="852"/>
                  </a:lnTo>
                  <a:lnTo>
                    <a:pt x="1605" y="845"/>
                  </a:lnTo>
                  <a:lnTo>
                    <a:pt x="1672" y="835"/>
                  </a:lnTo>
                  <a:lnTo>
                    <a:pt x="1738" y="824"/>
                  </a:lnTo>
                  <a:lnTo>
                    <a:pt x="1801" y="810"/>
                  </a:lnTo>
                  <a:lnTo>
                    <a:pt x="1865" y="795"/>
                  </a:lnTo>
                  <a:lnTo>
                    <a:pt x="1926" y="779"/>
                  </a:lnTo>
                  <a:lnTo>
                    <a:pt x="1986" y="759"/>
                  </a:lnTo>
                  <a:lnTo>
                    <a:pt x="2043" y="740"/>
                  </a:lnTo>
                  <a:lnTo>
                    <a:pt x="2100" y="718"/>
                  </a:lnTo>
                  <a:lnTo>
                    <a:pt x="2154" y="695"/>
                  </a:lnTo>
                  <a:lnTo>
                    <a:pt x="2206" y="671"/>
                  </a:lnTo>
                  <a:lnTo>
                    <a:pt x="2255" y="644"/>
                  </a:lnTo>
                  <a:lnTo>
                    <a:pt x="2303" y="617"/>
                  </a:lnTo>
                  <a:lnTo>
                    <a:pt x="2346" y="588"/>
                  </a:lnTo>
                  <a:lnTo>
                    <a:pt x="2388" y="559"/>
                  </a:lnTo>
                  <a:lnTo>
                    <a:pt x="2426" y="528"/>
                  </a:lnTo>
                  <a:lnTo>
                    <a:pt x="2462" y="496"/>
                  </a:lnTo>
                  <a:lnTo>
                    <a:pt x="2493" y="462"/>
                  </a:lnTo>
                  <a:lnTo>
                    <a:pt x="2522" y="429"/>
                  </a:lnTo>
                  <a:lnTo>
                    <a:pt x="2546" y="394"/>
                  </a:lnTo>
                  <a:lnTo>
                    <a:pt x="2566" y="359"/>
                  </a:lnTo>
                  <a:lnTo>
                    <a:pt x="2584" y="322"/>
                  </a:lnTo>
                  <a:lnTo>
                    <a:pt x="2596" y="285"/>
                  </a:lnTo>
                  <a:lnTo>
                    <a:pt x="2604" y="248"/>
                  </a:lnTo>
                  <a:lnTo>
                    <a:pt x="2609" y="209"/>
                  </a:lnTo>
                  <a:lnTo>
                    <a:pt x="2608" y="171"/>
                  </a:lnTo>
                  <a:lnTo>
                    <a:pt x="2602" y="132"/>
                  </a:lnTo>
                  <a:lnTo>
                    <a:pt x="2592" y="92"/>
                  </a:lnTo>
                  <a:lnTo>
                    <a:pt x="2577" y="5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0" name="Freeform 31"/>
            <p:cNvSpPr>
              <a:spLocks/>
            </p:cNvSpPr>
            <p:nvPr/>
          </p:nvSpPr>
          <p:spPr bwMode="auto">
            <a:xfrm>
              <a:off x="2034" y="2375"/>
              <a:ext cx="1588" cy="451"/>
            </a:xfrm>
            <a:custGeom>
              <a:avLst/>
              <a:gdLst>
                <a:gd name="T0" fmla="*/ 1 w 3176"/>
                <a:gd name="T1" fmla="*/ 13 h 903"/>
                <a:gd name="T2" fmla="*/ 1 w 3176"/>
                <a:gd name="T3" fmla="*/ 36 h 903"/>
                <a:gd name="T4" fmla="*/ 6 w 3176"/>
                <a:gd name="T5" fmla="*/ 59 h 903"/>
                <a:gd name="T6" fmla="*/ 16 w 3176"/>
                <a:gd name="T7" fmla="*/ 80 h 903"/>
                <a:gd name="T8" fmla="*/ 29 w 3176"/>
                <a:gd name="T9" fmla="*/ 101 h 903"/>
                <a:gd name="T10" fmla="*/ 47 w 3176"/>
                <a:gd name="T11" fmla="*/ 120 h 903"/>
                <a:gd name="T12" fmla="*/ 68 w 3176"/>
                <a:gd name="T13" fmla="*/ 138 h 903"/>
                <a:gd name="T14" fmla="*/ 93 w 3176"/>
                <a:gd name="T15" fmla="*/ 154 h 903"/>
                <a:gd name="T16" fmla="*/ 121 w 3176"/>
                <a:gd name="T17" fmla="*/ 169 h 903"/>
                <a:gd name="T18" fmla="*/ 151 w 3176"/>
                <a:gd name="T19" fmla="*/ 183 h 903"/>
                <a:gd name="T20" fmla="*/ 185 w 3176"/>
                <a:gd name="T21" fmla="*/ 195 h 903"/>
                <a:gd name="T22" fmla="*/ 221 w 3176"/>
                <a:gd name="T23" fmla="*/ 205 h 903"/>
                <a:gd name="T24" fmla="*/ 259 w 3176"/>
                <a:gd name="T25" fmla="*/ 213 h 903"/>
                <a:gd name="T26" fmla="*/ 300 w 3176"/>
                <a:gd name="T27" fmla="*/ 219 h 903"/>
                <a:gd name="T28" fmla="*/ 342 w 3176"/>
                <a:gd name="T29" fmla="*/ 223 h 903"/>
                <a:gd name="T30" fmla="*/ 386 w 3176"/>
                <a:gd name="T31" fmla="*/ 225 h 903"/>
                <a:gd name="T32" fmla="*/ 425 w 3176"/>
                <a:gd name="T33" fmla="*/ 225 h 903"/>
                <a:gd name="T34" fmla="*/ 460 w 3176"/>
                <a:gd name="T35" fmla="*/ 223 h 903"/>
                <a:gd name="T36" fmla="*/ 496 w 3176"/>
                <a:gd name="T37" fmla="*/ 220 h 903"/>
                <a:gd name="T38" fmla="*/ 532 w 3176"/>
                <a:gd name="T39" fmla="*/ 214 h 903"/>
                <a:gd name="T40" fmla="*/ 567 w 3176"/>
                <a:gd name="T41" fmla="*/ 206 h 903"/>
                <a:gd name="T42" fmla="*/ 601 w 3176"/>
                <a:gd name="T43" fmla="*/ 197 h 903"/>
                <a:gd name="T44" fmla="*/ 635 w 3176"/>
                <a:gd name="T45" fmla="*/ 185 h 903"/>
                <a:gd name="T46" fmla="*/ 666 w 3176"/>
                <a:gd name="T47" fmla="*/ 172 h 903"/>
                <a:gd name="T48" fmla="*/ 694 w 3176"/>
                <a:gd name="T49" fmla="*/ 158 h 903"/>
                <a:gd name="T50" fmla="*/ 721 w 3176"/>
                <a:gd name="T51" fmla="*/ 142 h 903"/>
                <a:gd name="T52" fmla="*/ 744 w 3176"/>
                <a:gd name="T53" fmla="*/ 124 h 903"/>
                <a:gd name="T54" fmla="*/ 763 w 3176"/>
                <a:gd name="T55" fmla="*/ 105 h 903"/>
                <a:gd name="T56" fmla="*/ 778 w 3176"/>
                <a:gd name="T57" fmla="*/ 84 h 903"/>
                <a:gd name="T58" fmla="*/ 788 w 3176"/>
                <a:gd name="T59" fmla="*/ 61 h 903"/>
                <a:gd name="T60" fmla="*/ 794 w 3176"/>
                <a:gd name="T61" fmla="*/ 38 h 903"/>
                <a:gd name="T62" fmla="*/ 794 w 3176"/>
                <a:gd name="T63" fmla="*/ 12 h 9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76"/>
                <a:gd name="T97" fmla="*/ 0 h 903"/>
                <a:gd name="T98" fmla="*/ 3176 w 3176"/>
                <a:gd name="T99" fmla="*/ 903 h 9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76" h="903">
                  <a:moveTo>
                    <a:pt x="8" y="4"/>
                  </a:moveTo>
                  <a:lnTo>
                    <a:pt x="1" y="53"/>
                  </a:lnTo>
                  <a:lnTo>
                    <a:pt x="0" y="100"/>
                  </a:lnTo>
                  <a:lnTo>
                    <a:pt x="4" y="147"/>
                  </a:lnTo>
                  <a:lnTo>
                    <a:pt x="12" y="193"/>
                  </a:lnTo>
                  <a:lnTo>
                    <a:pt x="23" y="237"/>
                  </a:lnTo>
                  <a:lnTo>
                    <a:pt x="41" y="281"/>
                  </a:lnTo>
                  <a:lnTo>
                    <a:pt x="61" y="323"/>
                  </a:lnTo>
                  <a:lnTo>
                    <a:pt x="87" y="365"/>
                  </a:lnTo>
                  <a:lnTo>
                    <a:pt x="115" y="405"/>
                  </a:lnTo>
                  <a:lnTo>
                    <a:pt x="149" y="444"/>
                  </a:lnTo>
                  <a:lnTo>
                    <a:pt x="186" y="482"/>
                  </a:lnTo>
                  <a:lnTo>
                    <a:pt x="226" y="518"/>
                  </a:lnTo>
                  <a:lnTo>
                    <a:pt x="271" y="554"/>
                  </a:lnTo>
                  <a:lnTo>
                    <a:pt x="318" y="587"/>
                  </a:lnTo>
                  <a:lnTo>
                    <a:pt x="369" y="619"/>
                  </a:lnTo>
                  <a:lnTo>
                    <a:pt x="424" y="649"/>
                  </a:lnTo>
                  <a:lnTo>
                    <a:pt x="481" y="679"/>
                  </a:lnTo>
                  <a:lnTo>
                    <a:pt x="542" y="707"/>
                  </a:lnTo>
                  <a:lnTo>
                    <a:pt x="604" y="732"/>
                  </a:lnTo>
                  <a:lnTo>
                    <a:pt x="671" y="757"/>
                  </a:lnTo>
                  <a:lnTo>
                    <a:pt x="739" y="780"/>
                  </a:lnTo>
                  <a:lnTo>
                    <a:pt x="810" y="800"/>
                  </a:lnTo>
                  <a:lnTo>
                    <a:pt x="883" y="820"/>
                  </a:lnTo>
                  <a:lnTo>
                    <a:pt x="959" y="837"/>
                  </a:lnTo>
                  <a:lnTo>
                    <a:pt x="1036" y="852"/>
                  </a:lnTo>
                  <a:lnTo>
                    <a:pt x="1117" y="866"/>
                  </a:lnTo>
                  <a:lnTo>
                    <a:pt x="1199" y="877"/>
                  </a:lnTo>
                  <a:lnTo>
                    <a:pt x="1282" y="887"/>
                  </a:lnTo>
                  <a:lnTo>
                    <a:pt x="1367" y="895"/>
                  </a:lnTo>
                  <a:lnTo>
                    <a:pt x="1453" y="898"/>
                  </a:lnTo>
                  <a:lnTo>
                    <a:pt x="1541" y="902"/>
                  </a:lnTo>
                  <a:lnTo>
                    <a:pt x="1631" y="903"/>
                  </a:lnTo>
                  <a:lnTo>
                    <a:pt x="1699" y="902"/>
                  </a:lnTo>
                  <a:lnTo>
                    <a:pt x="1769" y="899"/>
                  </a:lnTo>
                  <a:lnTo>
                    <a:pt x="1839" y="895"/>
                  </a:lnTo>
                  <a:lnTo>
                    <a:pt x="1911" y="888"/>
                  </a:lnTo>
                  <a:lnTo>
                    <a:pt x="1982" y="880"/>
                  </a:lnTo>
                  <a:lnTo>
                    <a:pt x="2054" y="868"/>
                  </a:lnTo>
                  <a:lnTo>
                    <a:pt x="2125" y="857"/>
                  </a:lnTo>
                  <a:lnTo>
                    <a:pt x="2197" y="842"/>
                  </a:lnTo>
                  <a:lnTo>
                    <a:pt x="2267" y="826"/>
                  </a:lnTo>
                  <a:lnTo>
                    <a:pt x="2336" y="807"/>
                  </a:lnTo>
                  <a:lnTo>
                    <a:pt x="2404" y="788"/>
                  </a:lnTo>
                  <a:lnTo>
                    <a:pt x="2471" y="767"/>
                  </a:lnTo>
                  <a:lnTo>
                    <a:pt x="2537" y="743"/>
                  </a:lnTo>
                  <a:lnTo>
                    <a:pt x="2600" y="719"/>
                  </a:lnTo>
                  <a:lnTo>
                    <a:pt x="2661" y="691"/>
                  </a:lnTo>
                  <a:lnTo>
                    <a:pt x="2720" y="663"/>
                  </a:lnTo>
                  <a:lnTo>
                    <a:pt x="2776" y="633"/>
                  </a:lnTo>
                  <a:lnTo>
                    <a:pt x="2830" y="601"/>
                  </a:lnTo>
                  <a:lnTo>
                    <a:pt x="2881" y="569"/>
                  </a:lnTo>
                  <a:lnTo>
                    <a:pt x="2928" y="533"/>
                  </a:lnTo>
                  <a:lnTo>
                    <a:pt x="2973" y="497"/>
                  </a:lnTo>
                  <a:lnTo>
                    <a:pt x="3014" y="459"/>
                  </a:lnTo>
                  <a:lnTo>
                    <a:pt x="3049" y="420"/>
                  </a:lnTo>
                  <a:lnTo>
                    <a:pt x="3082" y="379"/>
                  </a:lnTo>
                  <a:lnTo>
                    <a:pt x="3110" y="336"/>
                  </a:lnTo>
                  <a:lnTo>
                    <a:pt x="3133" y="292"/>
                  </a:lnTo>
                  <a:lnTo>
                    <a:pt x="3152" y="247"/>
                  </a:lnTo>
                  <a:lnTo>
                    <a:pt x="3166" y="200"/>
                  </a:lnTo>
                  <a:lnTo>
                    <a:pt x="3174" y="152"/>
                  </a:lnTo>
                  <a:lnTo>
                    <a:pt x="3176" y="102"/>
                  </a:lnTo>
                  <a:lnTo>
                    <a:pt x="3173" y="51"/>
                  </a:lnTo>
                  <a:lnTo>
                    <a:pt x="316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1" name="Freeform 32"/>
            <p:cNvSpPr>
              <a:spLocks/>
            </p:cNvSpPr>
            <p:nvPr/>
          </p:nvSpPr>
          <p:spPr bwMode="auto">
            <a:xfrm>
              <a:off x="2034" y="2375"/>
              <a:ext cx="1588" cy="451"/>
            </a:xfrm>
            <a:custGeom>
              <a:avLst/>
              <a:gdLst>
                <a:gd name="T0" fmla="*/ 1 w 3176"/>
                <a:gd name="T1" fmla="*/ 13 h 903"/>
                <a:gd name="T2" fmla="*/ 1 w 3176"/>
                <a:gd name="T3" fmla="*/ 36 h 903"/>
                <a:gd name="T4" fmla="*/ 6 w 3176"/>
                <a:gd name="T5" fmla="*/ 59 h 903"/>
                <a:gd name="T6" fmla="*/ 16 w 3176"/>
                <a:gd name="T7" fmla="*/ 80 h 903"/>
                <a:gd name="T8" fmla="*/ 29 w 3176"/>
                <a:gd name="T9" fmla="*/ 101 h 903"/>
                <a:gd name="T10" fmla="*/ 47 w 3176"/>
                <a:gd name="T11" fmla="*/ 120 h 903"/>
                <a:gd name="T12" fmla="*/ 68 w 3176"/>
                <a:gd name="T13" fmla="*/ 138 h 903"/>
                <a:gd name="T14" fmla="*/ 93 w 3176"/>
                <a:gd name="T15" fmla="*/ 154 h 903"/>
                <a:gd name="T16" fmla="*/ 121 w 3176"/>
                <a:gd name="T17" fmla="*/ 169 h 903"/>
                <a:gd name="T18" fmla="*/ 151 w 3176"/>
                <a:gd name="T19" fmla="*/ 183 h 903"/>
                <a:gd name="T20" fmla="*/ 185 w 3176"/>
                <a:gd name="T21" fmla="*/ 195 h 903"/>
                <a:gd name="T22" fmla="*/ 221 w 3176"/>
                <a:gd name="T23" fmla="*/ 205 h 903"/>
                <a:gd name="T24" fmla="*/ 259 w 3176"/>
                <a:gd name="T25" fmla="*/ 213 h 903"/>
                <a:gd name="T26" fmla="*/ 300 w 3176"/>
                <a:gd name="T27" fmla="*/ 219 h 903"/>
                <a:gd name="T28" fmla="*/ 342 w 3176"/>
                <a:gd name="T29" fmla="*/ 223 h 903"/>
                <a:gd name="T30" fmla="*/ 386 w 3176"/>
                <a:gd name="T31" fmla="*/ 225 h 903"/>
                <a:gd name="T32" fmla="*/ 425 w 3176"/>
                <a:gd name="T33" fmla="*/ 225 h 903"/>
                <a:gd name="T34" fmla="*/ 460 w 3176"/>
                <a:gd name="T35" fmla="*/ 223 h 903"/>
                <a:gd name="T36" fmla="*/ 496 w 3176"/>
                <a:gd name="T37" fmla="*/ 220 h 903"/>
                <a:gd name="T38" fmla="*/ 532 w 3176"/>
                <a:gd name="T39" fmla="*/ 214 h 903"/>
                <a:gd name="T40" fmla="*/ 567 w 3176"/>
                <a:gd name="T41" fmla="*/ 206 h 903"/>
                <a:gd name="T42" fmla="*/ 601 w 3176"/>
                <a:gd name="T43" fmla="*/ 197 h 903"/>
                <a:gd name="T44" fmla="*/ 635 w 3176"/>
                <a:gd name="T45" fmla="*/ 185 h 903"/>
                <a:gd name="T46" fmla="*/ 666 w 3176"/>
                <a:gd name="T47" fmla="*/ 172 h 903"/>
                <a:gd name="T48" fmla="*/ 694 w 3176"/>
                <a:gd name="T49" fmla="*/ 158 h 903"/>
                <a:gd name="T50" fmla="*/ 721 w 3176"/>
                <a:gd name="T51" fmla="*/ 142 h 903"/>
                <a:gd name="T52" fmla="*/ 744 w 3176"/>
                <a:gd name="T53" fmla="*/ 124 h 903"/>
                <a:gd name="T54" fmla="*/ 763 w 3176"/>
                <a:gd name="T55" fmla="*/ 105 h 903"/>
                <a:gd name="T56" fmla="*/ 778 w 3176"/>
                <a:gd name="T57" fmla="*/ 84 h 903"/>
                <a:gd name="T58" fmla="*/ 788 w 3176"/>
                <a:gd name="T59" fmla="*/ 61 h 903"/>
                <a:gd name="T60" fmla="*/ 794 w 3176"/>
                <a:gd name="T61" fmla="*/ 38 h 903"/>
                <a:gd name="T62" fmla="*/ 794 w 3176"/>
                <a:gd name="T63" fmla="*/ 12 h 9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76"/>
                <a:gd name="T97" fmla="*/ 0 h 903"/>
                <a:gd name="T98" fmla="*/ 3176 w 3176"/>
                <a:gd name="T99" fmla="*/ 903 h 9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76" h="903">
                  <a:moveTo>
                    <a:pt x="8" y="4"/>
                  </a:moveTo>
                  <a:lnTo>
                    <a:pt x="1" y="53"/>
                  </a:lnTo>
                  <a:lnTo>
                    <a:pt x="0" y="100"/>
                  </a:lnTo>
                  <a:lnTo>
                    <a:pt x="4" y="147"/>
                  </a:lnTo>
                  <a:lnTo>
                    <a:pt x="12" y="193"/>
                  </a:lnTo>
                  <a:lnTo>
                    <a:pt x="23" y="237"/>
                  </a:lnTo>
                  <a:lnTo>
                    <a:pt x="41" y="281"/>
                  </a:lnTo>
                  <a:lnTo>
                    <a:pt x="61" y="323"/>
                  </a:lnTo>
                  <a:lnTo>
                    <a:pt x="87" y="365"/>
                  </a:lnTo>
                  <a:lnTo>
                    <a:pt x="115" y="405"/>
                  </a:lnTo>
                  <a:lnTo>
                    <a:pt x="149" y="444"/>
                  </a:lnTo>
                  <a:lnTo>
                    <a:pt x="186" y="482"/>
                  </a:lnTo>
                  <a:lnTo>
                    <a:pt x="226" y="518"/>
                  </a:lnTo>
                  <a:lnTo>
                    <a:pt x="271" y="554"/>
                  </a:lnTo>
                  <a:lnTo>
                    <a:pt x="318" y="587"/>
                  </a:lnTo>
                  <a:lnTo>
                    <a:pt x="369" y="619"/>
                  </a:lnTo>
                  <a:lnTo>
                    <a:pt x="424" y="649"/>
                  </a:lnTo>
                  <a:lnTo>
                    <a:pt x="481" y="679"/>
                  </a:lnTo>
                  <a:lnTo>
                    <a:pt x="542" y="707"/>
                  </a:lnTo>
                  <a:lnTo>
                    <a:pt x="604" y="732"/>
                  </a:lnTo>
                  <a:lnTo>
                    <a:pt x="671" y="757"/>
                  </a:lnTo>
                  <a:lnTo>
                    <a:pt x="739" y="780"/>
                  </a:lnTo>
                  <a:lnTo>
                    <a:pt x="810" y="800"/>
                  </a:lnTo>
                  <a:lnTo>
                    <a:pt x="883" y="820"/>
                  </a:lnTo>
                  <a:lnTo>
                    <a:pt x="959" y="837"/>
                  </a:lnTo>
                  <a:lnTo>
                    <a:pt x="1036" y="852"/>
                  </a:lnTo>
                  <a:lnTo>
                    <a:pt x="1117" y="866"/>
                  </a:lnTo>
                  <a:lnTo>
                    <a:pt x="1199" y="877"/>
                  </a:lnTo>
                  <a:lnTo>
                    <a:pt x="1282" y="887"/>
                  </a:lnTo>
                  <a:lnTo>
                    <a:pt x="1367" y="895"/>
                  </a:lnTo>
                  <a:lnTo>
                    <a:pt x="1453" y="898"/>
                  </a:lnTo>
                  <a:lnTo>
                    <a:pt x="1541" y="902"/>
                  </a:lnTo>
                  <a:lnTo>
                    <a:pt x="1631" y="903"/>
                  </a:lnTo>
                  <a:lnTo>
                    <a:pt x="1699" y="902"/>
                  </a:lnTo>
                  <a:lnTo>
                    <a:pt x="1769" y="899"/>
                  </a:lnTo>
                  <a:lnTo>
                    <a:pt x="1839" y="895"/>
                  </a:lnTo>
                  <a:lnTo>
                    <a:pt x="1911" y="888"/>
                  </a:lnTo>
                  <a:lnTo>
                    <a:pt x="1982" y="880"/>
                  </a:lnTo>
                  <a:lnTo>
                    <a:pt x="2054" y="868"/>
                  </a:lnTo>
                  <a:lnTo>
                    <a:pt x="2125" y="857"/>
                  </a:lnTo>
                  <a:lnTo>
                    <a:pt x="2197" y="842"/>
                  </a:lnTo>
                  <a:lnTo>
                    <a:pt x="2267" y="826"/>
                  </a:lnTo>
                  <a:lnTo>
                    <a:pt x="2336" y="807"/>
                  </a:lnTo>
                  <a:lnTo>
                    <a:pt x="2404" y="788"/>
                  </a:lnTo>
                  <a:lnTo>
                    <a:pt x="2471" y="767"/>
                  </a:lnTo>
                  <a:lnTo>
                    <a:pt x="2537" y="743"/>
                  </a:lnTo>
                  <a:lnTo>
                    <a:pt x="2600" y="719"/>
                  </a:lnTo>
                  <a:lnTo>
                    <a:pt x="2661" y="691"/>
                  </a:lnTo>
                  <a:lnTo>
                    <a:pt x="2720" y="663"/>
                  </a:lnTo>
                  <a:lnTo>
                    <a:pt x="2776" y="633"/>
                  </a:lnTo>
                  <a:lnTo>
                    <a:pt x="2830" y="601"/>
                  </a:lnTo>
                  <a:lnTo>
                    <a:pt x="2881" y="569"/>
                  </a:lnTo>
                  <a:lnTo>
                    <a:pt x="2928" y="533"/>
                  </a:lnTo>
                  <a:lnTo>
                    <a:pt x="2973" y="497"/>
                  </a:lnTo>
                  <a:lnTo>
                    <a:pt x="3014" y="459"/>
                  </a:lnTo>
                  <a:lnTo>
                    <a:pt x="3049" y="420"/>
                  </a:lnTo>
                  <a:lnTo>
                    <a:pt x="3082" y="379"/>
                  </a:lnTo>
                  <a:lnTo>
                    <a:pt x="3110" y="336"/>
                  </a:lnTo>
                  <a:lnTo>
                    <a:pt x="3133" y="292"/>
                  </a:lnTo>
                  <a:lnTo>
                    <a:pt x="3152" y="247"/>
                  </a:lnTo>
                  <a:lnTo>
                    <a:pt x="3166" y="200"/>
                  </a:lnTo>
                  <a:lnTo>
                    <a:pt x="3174" y="152"/>
                  </a:lnTo>
                  <a:lnTo>
                    <a:pt x="3176" y="102"/>
                  </a:lnTo>
                  <a:lnTo>
                    <a:pt x="3173" y="51"/>
                  </a:lnTo>
                  <a:lnTo>
                    <a:pt x="316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2" name="Freeform 33"/>
            <p:cNvSpPr>
              <a:spLocks/>
            </p:cNvSpPr>
            <p:nvPr/>
          </p:nvSpPr>
          <p:spPr bwMode="auto">
            <a:xfrm>
              <a:off x="1938" y="2617"/>
              <a:ext cx="1771" cy="455"/>
            </a:xfrm>
            <a:custGeom>
              <a:avLst/>
              <a:gdLst>
                <a:gd name="T0" fmla="*/ 4 w 3541"/>
                <a:gd name="T1" fmla="*/ 31 h 911"/>
                <a:gd name="T2" fmla="*/ 13 w 3541"/>
                <a:gd name="T3" fmla="*/ 52 h 911"/>
                <a:gd name="T4" fmla="*/ 26 w 3541"/>
                <a:gd name="T5" fmla="*/ 74 h 911"/>
                <a:gd name="T6" fmla="*/ 42 w 3541"/>
                <a:gd name="T7" fmla="*/ 94 h 911"/>
                <a:gd name="T8" fmla="*/ 61 w 3541"/>
                <a:gd name="T9" fmla="*/ 112 h 911"/>
                <a:gd name="T10" fmla="*/ 83 w 3541"/>
                <a:gd name="T11" fmla="*/ 130 h 911"/>
                <a:gd name="T12" fmla="*/ 108 w 3541"/>
                <a:gd name="T13" fmla="*/ 147 h 911"/>
                <a:gd name="T14" fmla="*/ 135 w 3541"/>
                <a:gd name="T15" fmla="*/ 162 h 911"/>
                <a:gd name="T16" fmla="*/ 165 w 3541"/>
                <a:gd name="T17" fmla="*/ 176 h 911"/>
                <a:gd name="T18" fmla="*/ 197 w 3541"/>
                <a:gd name="T19" fmla="*/ 188 h 911"/>
                <a:gd name="T20" fmla="*/ 232 w 3541"/>
                <a:gd name="T21" fmla="*/ 199 h 911"/>
                <a:gd name="T22" fmla="*/ 269 w 3541"/>
                <a:gd name="T23" fmla="*/ 208 h 911"/>
                <a:gd name="T24" fmla="*/ 307 w 3541"/>
                <a:gd name="T25" fmla="*/ 215 h 911"/>
                <a:gd name="T26" fmla="*/ 348 w 3541"/>
                <a:gd name="T27" fmla="*/ 221 h 911"/>
                <a:gd name="T28" fmla="*/ 390 w 3541"/>
                <a:gd name="T29" fmla="*/ 225 h 911"/>
                <a:gd name="T30" fmla="*/ 433 w 3541"/>
                <a:gd name="T31" fmla="*/ 227 h 911"/>
                <a:gd name="T32" fmla="*/ 473 w 3541"/>
                <a:gd name="T33" fmla="*/ 227 h 911"/>
                <a:gd name="T34" fmla="*/ 508 w 3541"/>
                <a:gd name="T35" fmla="*/ 225 h 911"/>
                <a:gd name="T36" fmla="*/ 545 w 3541"/>
                <a:gd name="T37" fmla="*/ 221 h 911"/>
                <a:gd name="T38" fmla="*/ 582 w 3541"/>
                <a:gd name="T39" fmla="*/ 215 h 911"/>
                <a:gd name="T40" fmla="*/ 618 w 3541"/>
                <a:gd name="T41" fmla="*/ 208 h 911"/>
                <a:gd name="T42" fmla="*/ 655 w 3541"/>
                <a:gd name="T43" fmla="*/ 198 h 911"/>
                <a:gd name="T44" fmla="*/ 690 w 3541"/>
                <a:gd name="T45" fmla="*/ 187 h 911"/>
                <a:gd name="T46" fmla="*/ 723 w 3541"/>
                <a:gd name="T47" fmla="*/ 174 h 911"/>
                <a:gd name="T48" fmla="*/ 755 w 3541"/>
                <a:gd name="T49" fmla="*/ 160 h 911"/>
                <a:gd name="T50" fmla="*/ 785 w 3541"/>
                <a:gd name="T51" fmla="*/ 143 h 911"/>
                <a:gd name="T52" fmla="*/ 811 w 3541"/>
                <a:gd name="T53" fmla="*/ 126 h 911"/>
                <a:gd name="T54" fmla="*/ 835 w 3541"/>
                <a:gd name="T55" fmla="*/ 106 h 911"/>
                <a:gd name="T56" fmla="*/ 854 w 3541"/>
                <a:gd name="T57" fmla="*/ 85 h 911"/>
                <a:gd name="T58" fmla="*/ 869 w 3541"/>
                <a:gd name="T59" fmla="*/ 63 h 911"/>
                <a:gd name="T60" fmla="*/ 880 w 3541"/>
                <a:gd name="T61" fmla="*/ 39 h 911"/>
                <a:gd name="T62" fmla="*/ 885 w 3541"/>
                <a:gd name="T63" fmla="*/ 13 h 9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41"/>
                <a:gd name="T97" fmla="*/ 0 h 911"/>
                <a:gd name="T98" fmla="*/ 3541 w 3541"/>
                <a:gd name="T99" fmla="*/ 911 h 9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41" h="911">
                  <a:moveTo>
                    <a:pt x="0" y="78"/>
                  </a:moveTo>
                  <a:lnTo>
                    <a:pt x="14" y="124"/>
                  </a:lnTo>
                  <a:lnTo>
                    <a:pt x="31" y="168"/>
                  </a:lnTo>
                  <a:lnTo>
                    <a:pt x="51" y="211"/>
                  </a:lnTo>
                  <a:lnTo>
                    <a:pt x="75" y="254"/>
                  </a:lnTo>
                  <a:lnTo>
                    <a:pt x="103" y="297"/>
                  </a:lnTo>
                  <a:lnTo>
                    <a:pt x="132" y="337"/>
                  </a:lnTo>
                  <a:lnTo>
                    <a:pt x="166" y="376"/>
                  </a:lnTo>
                  <a:lnTo>
                    <a:pt x="203" y="414"/>
                  </a:lnTo>
                  <a:lnTo>
                    <a:pt x="242" y="451"/>
                  </a:lnTo>
                  <a:lnTo>
                    <a:pt x="285" y="488"/>
                  </a:lnTo>
                  <a:lnTo>
                    <a:pt x="330" y="522"/>
                  </a:lnTo>
                  <a:lnTo>
                    <a:pt x="378" y="556"/>
                  </a:lnTo>
                  <a:lnTo>
                    <a:pt x="429" y="588"/>
                  </a:lnTo>
                  <a:lnTo>
                    <a:pt x="483" y="619"/>
                  </a:lnTo>
                  <a:lnTo>
                    <a:pt x="539" y="649"/>
                  </a:lnTo>
                  <a:lnTo>
                    <a:pt x="598" y="678"/>
                  </a:lnTo>
                  <a:lnTo>
                    <a:pt x="659" y="704"/>
                  </a:lnTo>
                  <a:lnTo>
                    <a:pt x="722" y="730"/>
                  </a:lnTo>
                  <a:lnTo>
                    <a:pt x="788" y="754"/>
                  </a:lnTo>
                  <a:lnTo>
                    <a:pt x="856" y="776"/>
                  </a:lnTo>
                  <a:lnTo>
                    <a:pt x="926" y="797"/>
                  </a:lnTo>
                  <a:lnTo>
                    <a:pt x="999" y="816"/>
                  </a:lnTo>
                  <a:lnTo>
                    <a:pt x="1073" y="833"/>
                  </a:lnTo>
                  <a:lnTo>
                    <a:pt x="1149" y="850"/>
                  </a:lnTo>
                  <a:lnTo>
                    <a:pt x="1227" y="863"/>
                  </a:lnTo>
                  <a:lnTo>
                    <a:pt x="1308" y="876"/>
                  </a:lnTo>
                  <a:lnTo>
                    <a:pt x="1390" y="886"/>
                  </a:lnTo>
                  <a:lnTo>
                    <a:pt x="1473" y="894"/>
                  </a:lnTo>
                  <a:lnTo>
                    <a:pt x="1558" y="901"/>
                  </a:lnTo>
                  <a:lnTo>
                    <a:pt x="1644" y="907"/>
                  </a:lnTo>
                  <a:lnTo>
                    <a:pt x="1732" y="909"/>
                  </a:lnTo>
                  <a:lnTo>
                    <a:pt x="1822" y="911"/>
                  </a:lnTo>
                  <a:lnTo>
                    <a:pt x="1890" y="909"/>
                  </a:lnTo>
                  <a:lnTo>
                    <a:pt x="1960" y="907"/>
                  </a:lnTo>
                  <a:lnTo>
                    <a:pt x="2032" y="901"/>
                  </a:lnTo>
                  <a:lnTo>
                    <a:pt x="2104" y="894"/>
                  </a:lnTo>
                  <a:lnTo>
                    <a:pt x="2178" y="886"/>
                  </a:lnTo>
                  <a:lnTo>
                    <a:pt x="2252" y="876"/>
                  </a:lnTo>
                  <a:lnTo>
                    <a:pt x="2325" y="863"/>
                  </a:lnTo>
                  <a:lnTo>
                    <a:pt x="2399" y="850"/>
                  </a:lnTo>
                  <a:lnTo>
                    <a:pt x="2472" y="833"/>
                  </a:lnTo>
                  <a:lnTo>
                    <a:pt x="2544" y="815"/>
                  </a:lnTo>
                  <a:lnTo>
                    <a:pt x="2617" y="795"/>
                  </a:lnTo>
                  <a:lnTo>
                    <a:pt x="2688" y="773"/>
                  </a:lnTo>
                  <a:lnTo>
                    <a:pt x="2757" y="750"/>
                  </a:lnTo>
                  <a:lnTo>
                    <a:pt x="2825" y="725"/>
                  </a:lnTo>
                  <a:lnTo>
                    <a:pt x="2892" y="699"/>
                  </a:lnTo>
                  <a:lnTo>
                    <a:pt x="2958" y="671"/>
                  </a:lnTo>
                  <a:lnTo>
                    <a:pt x="3020" y="641"/>
                  </a:lnTo>
                  <a:lnTo>
                    <a:pt x="3080" y="609"/>
                  </a:lnTo>
                  <a:lnTo>
                    <a:pt x="3138" y="575"/>
                  </a:lnTo>
                  <a:lnTo>
                    <a:pt x="3192" y="541"/>
                  </a:lnTo>
                  <a:lnTo>
                    <a:pt x="3244" y="504"/>
                  </a:lnTo>
                  <a:lnTo>
                    <a:pt x="3292" y="466"/>
                  </a:lnTo>
                  <a:lnTo>
                    <a:pt x="3337" y="426"/>
                  </a:lnTo>
                  <a:lnTo>
                    <a:pt x="3377" y="385"/>
                  </a:lnTo>
                  <a:lnTo>
                    <a:pt x="3414" y="343"/>
                  </a:lnTo>
                  <a:lnTo>
                    <a:pt x="3448" y="298"/>
                  </a:lnTo>
                  <a:lnTo>
                    <a:pt x="3475" y="252"/>
                  </a:lnTo>
                  <a:lnTo>
                    <a:pt x="3500" y="204"/>
                  </a:lnTo>
                  <a:lnTo>
                    <a:pt x="3518" y="156"/>
                  </a:lnTo>
                  <a:lnTo>
                    <a:pt x="3531" y="105"/>
                  </a:lnTo>
                  <a:lnTo>
                    <a:pt x="3539" y="53"/>
                  </a:lnTo>
                  <a:lnTo>
                    <a:pt x="3541"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3" name="Freeform 34"/>
            <p:cNvSpPr>
              <a:spLocks/>
            </p:cNvSpPr>
            <p:nvPr/>
          </p:nvSpPr>
          <p:spPr bwMode="auto">
            <a:xfrm>
              <a:off x="1938" y="2617"/>
              <a:ext cx="1771" cy="455"/>
            </a:xfrm>
            <a:custGeom>
              <a:avLst/>
              <a:gdLst>
                <a:gd name="T0" fmla="*/ 4 w 3541"/>
                <a:gd name="T1" fmla="*/ 31 h 911"/>
                <a:gd name="T2" fmla="*/ 13 w 3541"/>
                <a:gd name="T3" fmla="*/ 52 h 911"/>
                <a:gd name="T4" fmla="*/ 26 w 3541"/>
                <a:gd name="T5" fmla="*/ 74 h 911"/>
                <a:gd name="T6" fmla="*/ 42 w 3541"/>
                <a:gd name="T7" fmla="*/ 94 h 911"/>
                <a:gd name="T8" fmla="*/ 61 w 3541"/>
                <a:gd name="T9" fmla="*/ 112 h 911"/>
                <a:gd name="T10" fmla="*/ 83 w 3541"/>
                <a:gd name="T11" fmla="*/ 130 h 911"/>
                <a:gd name="T12" fmla="*/ 108 w 3541"/>
                <a:gd name="T13" fmla="*/ 147 h 911"/>
                <a:gd name="T14" fmla="*/ 135 w 3541"/>
                <a:gd name="T15" fmla="*/ 162 h 911"/>
                <a:gd name="T16" fmla="*/ 165 w 3541"/>
                <a:gd name="T17" fmla="*/ 176 h 911"/>
                <a:gd name="T18" fmla="*/ 197 w 3541"/>
                <a:gd name="T19" fmla="*/ 188 h 911"/>
                <a:gd name="T20" fmla="*/ 232 w 3541"/>
                <a:gd name="T21" fmla="*/ 199 h 911"/>
                <a:gd name="T22" fmla="*/ 269 w 3541"/>
                <a:gd name="T23" fmla="*/ 208 h 911"/>
                <a:gd name="T24" fmla="*/ 307 w 3541"/>
                <a:gd name="T25" fmla="*/ 215 h 911"/>
                <a:gd name="T26" fmla="*/ 348 w 3541"/>
                <a:gd name="T27" fmla="*/ 221 h 911"/>
                <a:gd name="T28" fmla="*/ 390 w 3541"/>
                <a:gd name="T29" fmla="*/ 225 h 911"/>
                <a:gd name="T30" fmla="*/ 433 w 3541"/>
                <a:gd name="T31" fmla="*/ 227 h 911"/>
                <a:gd name="T32" fmla="*/ 473 w 3541"/>
                <a:gd name="T33" fmla="*/ 227 h 911"/>
                <a:gd name="T34" fmla="*/ 508 w 3541"/>
                <a:gd name="T35" fmla="*/ 225 h 911"/>
                <a:gd name="T36" fmla="*/ 545 w 3541"/>
                <a:gd name="T37" fmla="*/ 221 h 911"/>
                <a:gd name="T38" fmla="*/ 582 w 3541"/>
                <a:gd name="T39" fmla="*/ 215 h 911"/>
                <a:gd name="T40" fmla="*/ 618 w 3541"/>
                <a:gd name="T41" fmla="*/ 208 h 911"/>
                <a:gd name="T42" fmla="*/ 655 w 3541"/>
                <a:gd name="T43" fmla="*/ 198 h 911"/>
                <a:gd name="T44" fmla="*/ 690 w 3541"/>
                <a:gd name="T45" fmla="*/ 187 h 911"/>
                <a:gd name="T46" fmla="*/ 723 w 3541"/>
                <a:gd name="T47" fmla="*/ 174 h 911"/>
                <a:gd name="T48" fmla="*/ 755 w 3541"/>
                <a:gd name="T49" fmla="*/ 160 h 911"/>
                <a:gd name="T50" fmla="*/ 785 w 3541"/>
                <a:gd name="T51" fmla="*/ 143 h 911"/>
                <a:gd name="T52" fmla="*/ 811 w 3541"/>
                <a:gd name="T53" fmla="*/ 126 h 911"/>
                <a:gd name="T54" fmla="*/ 835 w 3541"/>
                <a:gd name="T55" fmla="*/ 106 h 911"/>
                <a:gd name="T56" fmla="*/ 854 w 3541"/>
                <a:gd name="T57" fmla="*/ 85 h 911"/>
                <a:gd name="T58" fmla="*/ 869 w 3541"/>
                <a:gd name="T59" fmla="*/ 63 h 911"/>
                <a:gd name="T60" fmla="*/ 880 w 3541"/>
                <a:gd name="T61" fmla="*/ 39 h 911"/>
                <a:gd name="T62" fmla="*/ 885 w 3541"/>
                <a:gd name="T63" fmla="*/ 13 h 9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41"/>
                <a:gd name="T97" fmla="*/ 0 h 911"/>
                <a:gd name="T98" fmla="*/ 3541 w 3541"/>
                <a:gd name="T99" fmla="*/ 911 h 9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41" h="911">
                  <a:moveTo>
                    <a:pt x="0" y="78"/>
                  </a:moveTo>
                  <a:lnTo>
                    <a:pt x="14" y="124"/>
                  </a:lnTo>
                  <a:lnTo>
                    <a:pt x="31" y="168"/>
                  </a:lnTo>
                  <a:lnTo>
                    <a:pt x="51" y="211"/>
                  </a:lnTo>
                  <a:lnTo>
                    <a:pt x="75" y="254"/>
                  </a:lnTo>
                  <a:lnTo>
                    <a:pt x="103" y="297"/>
                  </a:lnTo>
                  <a:lnTo>
                    <a:pt x="132" y="337"/>
                  </a:lnTo>
                  <a:lnTo>
                    <a:pt x="166" y="376"/>
                  </a:lnTo>
                  <a:lnTo>
                    <a:pt x="203" y="414"/>
                  </a:lnTo>
                  <a:lnTo>
                    <a:pt x="242" y="451"/>
                  </a:lnTo>
                  <a:lnTo>
                    <a:pt x="285" y="488"/>
                  </a:lnTo>
                  <a:lnTo>
                    <a:pt x="330" y="522"/>
                  </a:lnTo>
                  <a:lnTo>
                    <a:pt x="378" y="556"/>
                  </a:lnTo>
                  <a:lnTo>
                    <a:pt x="429" y="588"/>
                  </a:lnTo>
                  <a:lnTo>
                    <a:pt x="483" y="619"/>
                  </a:lnTo>
                  <a:lnTo>
                    <a:pt x="539" y="649"/>
                  </a:lnTo>
                  <a:lnTo>
                    <a:pt x="598" y="678"/>
                  </a:lnTo>
                  <a:lnTo>
                    <a:pt x="659" y="704"/>
                  </a:lnTo>
                  <a:lnTo>
                    <a:pt x="722" y="730"/>
                  </a:lnTo>
                  <a:lnTo>
                    <a:pt x="788" y="754"/>
                  </a:lnTo>
                  <a:lnTo>
                    <a:pt x="856" y="776"/>
                  </a:lnTo>
                  <a:lnTo>
                    <a:pt x="926" y="797"/>
                  </a:lnTo>
                  <a:lnTo>
                    <a:pt x="999" y="816"/>
                  </a:lnTo>
                  <a:lnTo>
                    <a:pt x="1073" y="833"/>
                  </a:lnTo>
                  <a:lnTo>
                    <a:pt x="1149" y="850"/>
                  </a:lnTo>
                  <a:lnTo>
                    <a:pt x="1227" y="863"/>
                  </a:lnTo>
                  <a:lnTo>
                    <a:pt x="1308" y="876"/>
                  </a:lnTo>
                  <a:lnTo>
                    <a:pt x="1390" y="886"/>
                  </a:lnTo>
                  <a:lnTo>
                    <a:pt x="1473" y="894"/>
                  </a:lnTo>
                  <a:lnTo>
                    <a:pt x="1558" y="901"/>
                  </a:lnTo>
                  <a:lnTo>
                    <a:pt x="1644" y="907"/>
                  </a:lnTo>
                  <a:lnTo>
                    <a:pt x="1732" y="909"/>
                  </a:lnTo>
                  <a:lnTo>
                    <a:pt x="1822" y="911"/>
                  </a:lnTo>
                  <a:lnTo>
                    <a:pt x="1890" y="909"/>
                  </a:lnTo>
                  <a:lnTo>
                    <a:pt x="1960" y="907"/>
                  </a:lnTo>
                  <a:lnTo>
                    <a:pt x="2032" y="901"/>
                  </a:lnTo>
                  <a:lnTo>
                    <a:pt x="2104" y="894"/>
                  </a:lnTo>
                  <a:lnTo>
                    <a:pt x="2178" y="886"/>
                  </a:lnTo>
                  <a:lnTo>
                    <a:pt x="2252" y="876"/>
                  </a:lnTo>
                  <a:lnTo>
                    <a:pt x="2325" y="863"/>
                  </a:lnTo>
                  <a:lnTo>
                    <a:pt x="2399" y="850"/>
                  </a:lnTo>
                  <a:lnTo>
                    <a:pt x="2472" y="833"/>
                  </a:lnTo>
                  <a:lnTo>
                    <a:pt x="2544" y="815"/>
                  </a:lnTo>
                  <a:lnTo>
                    <a:pt x="2617" y="795"/>
                  </a:lnTo>
                  <a:lnTo>
                    <a:pt x="2688" y="773"/>
                  </a:lnTo>
                  <a:lnTo>
                    <a:pt x="2757" y="750"/>
                  </a:lnTo>
                  <a:lnTo>
                    <a:pt x="2825" y="725"/>
                  </a:lnTo>
                  <a:lnTo>
                    <a:pt x="2892" y="699"/>
                  </a:lnTo>
                  <a:lnTo>
                    <a:pt x="2958" y="671"/>
                  </a:lnTo>
                  <a:lnTo>
                    <a:pt x="3020" y="641"/>
                  </a:lnTo>
                  <a:lnTo>
                    <a:pt x="3080" y="609"/>
                  </a:lnTo>
                  <a:lnTo>
                    <a:pt x="3138" y="575"/>
                  </a:lnTo>
                  <a:lnTo>
                    <a:pt x="3192" y="541"/>
                  </a:lnTo>
                  <a:lnTo>
                    <a:pt x="3244" y="504"/>
                  </a:lnTo>
                  <a:lnTo>
                    <a:pt x="3292" y="466"/>
                  </a:lnTo>
                  <a:lnTo>
                    <a:pt x="3337" y="426"/>
                  </a:lnTo>
                  <a:lnTo>
                    <a:pt x="3377" y="385"/>
                  </a:lnTo>
                  <a:lnTo>
                    <a:pt x="3414" y="343"/>
                  </a:lnTo>
                  <a:lnTo>
                    <a:pt x="3448" y="298"/>
                  </a:lnTo>
                  <a:lnTo>
                    <a:pt x="3475" y="252"/>
                  </a:lnTo>
                  <a:lnTo>
                    <a:pt x="3500" y="204"/>
                  </a:lnTo>
                  <a:lnTo>
                    <a:pt x="3518" y="156"/>
                  </a:lnTo>
                  <a:lnTo>
                    <a:pt x="3531" y="105"/>
                  </a:lnTo>
                  <a:lnTo>
                    <a:pt x="3539" y="53"/>
                  </a:lnTo>
                  <a:lnTo>
                    <a:pt x="3541"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4" name="Freeform 35"/>
            <p:cNvSpPr>
              <a:spLocks/>
            </p:cNvSpPr>
            <p:nvPr/>
          </p:nvSpPr>
          <p:spPr bwMode="auto">
            <a:xfrm>
              <a:off x="1924" y="2856"/>
              <a:ext cx="1806" cy="436"/>
            </a:xfrm>
            <a:custGeom>
              <a:avLst/>
              <a:gdLst>
                <a:gd name="T0" fmla="*/ 900 w 3612"/>
                <a:gd name="T1" fmla="*/ 14 h 871"/>
                <a:gd name="T2" fmla="*/ 891 w 3612"/>
                <a:gd name="T3" fmla="*/ 40 h 871"/>
                <a:gd name="T4" fmla="*/ 877 w 3612"/>
                <a:gd name="T5" fmla="*/ 64 h 871"/>
                <a:gd name="T6" fmla="*/ 860 w 3612"/>
                <a:gd name="T7" fmla="*/ 86 h 871"/>
                <a:gd name="T8" fmla="*/ 838 w 3612"/>
                <a:gd name="T9" fmla="*/ 107 h 871"/>
                <a:gd name="T10" fmla="*/ 813 w 3612"/>
                <a:gd name="T11" fmla="*/ 126 h 871"/>
                <a:gd name="T12" fmla="*/ 785 w 3612"/>
                <a:gd name="T13" fmla="*/ 143 h 871"/>
                <a:gd name="T14" fmla="*/ 755 w 3612"/>
                <a:gd name="T15" fmla="*/ 159 h 871"/>
                <a:gd name="T16" fmla="*/ 723 w 3612"/>
                <a:gd name="T17" fmla="*/ 173 h 871"/>
                <a:gd name="T18" fmla="*/ 689 w 3612"/>
                <a:gd name="T19" fmla="*/ 184 h 871"/>
                <a:gd name="T20" fmla="*/ 654 w 3612"/>
                <a:gd name="T21" fmla="*/ 194 h 871"/>
                <a:gd name="T22" fmla="*/ 618 w 3612"/>
                <a:gd name="T23" fmla="*/ 203 h 871"/>
                <a:gd name="T24" fmla="*/ 581 w 3612"/>
                <a:gd name="T25" fmla="*/ 209 h 871"/>
                <a:gd name="T26" fmla="*/ 545 w 3612"/>
                <a:gd name="T27" fmla="*/ 214 h 871"/>
                <a:gd name="T28" fmla="*/ 508 w 3612"/>
                <a:gd name="T29" fmla="*/ 217 h 871"/>
                <a:gd name="T30" fmla="*/ 473 w 3612"/>
                <a:gd name="T31" fmla="*/ 218 h 871"/>
                <a:gd name="T32" fmla="*/ 432 w 3612"/>
                <a:gd name="T33" fmla="*/ 217 h 871"/>
                <a:gd name="T34" fmla="*/ 387 w 3612"/>
                <a:gd name="T35" fmla="*/ 215 h 871"/>
                <a:gd name="T36" fmla="*/ 345 w 3612"/>
                <a:gd name="T37" fmla="*/ 211 h 871"/>
                <a:gd name="T38" fmla="*/ 305 w 3612"/>
                <a:gd name="T39" fmla="*/ 205 h 871"/>
                <a:gd name="T40" fmla="*/ 267 w 3612"/>
                <a:gd name="T41" fmla="*/ 199 h 871"/>
                <a:gd name="T42" fmla="*/ 232 w 3612"/>
                <a:gd name="T43" fmla="*/ 190 h 871"/>
                <a:gd name="T44" fmla="*/ 199 w 3612"/>
                <a:gd name="T45" fmla="*/ 181 h 871"/>
                <a:gd name="T46" fmla="*/ 168 w 3612"/>
                <a:gd name="T47" fmla="*/ 169 h 871"/>
                <a:gd name="T48" fmla="*/ 140 w 3612"/>
                <a:gd name="T49" fmla="*/ 156 h 871"/>
                <a:gd name="T50" fmla="*/ 113 w 3612"/>
                <a:gd name="T51" fmla="*/ 142 h 871"/>
                <a:gd name="T52" fmla="*/ 90 w 3612"/>
                <a:gd name="T53" fmla="*/ 125 h 871"/>
                <a:gd name="T54" fmla="*/ 68 w 3612"/>
                <a:gd name="T55" fmla="*/ 107 h 871"/>
                <a:gd name="T56" fmla="*/ 49 w 3612"/>
                <a:gd name="T57" fmla="*/ 87 h 871"/>
                <a:gd name="T58" fmla="*/ 32 w 3612"/>
                <a:gd name="T59" fmla="*/ 65 h 871"/>
                <a:gd name="T60" fmla="*/ 18 w 3612"/>
                <a:gd name="T61" fmla="*/ 42 h 871"/>
                <a:gd name="T62" fmla="*/ 6 w 3612"/>
                <a:gd name="T63" fmla="*/ 16 h 8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12"/>
                <a:gd name="T97" fmla="*/ 0 h 871"/>
                <a:gd name="T98" fmla="*/ 3612 w 3612"/>
                <a:gd name="T99" fmla="*/ 871 h 8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12" h="871">
                  <a:moveTo>
                    <a:pt x="3612" y="0"/>
                  </a:moveTo>
                  <a:lnTo>
                    <a:pt x="3600" y="54"/>
                  </a:lnTo>
                  <a:lnTo>
                    <a:pt x="3584" y="107"/>
                  </a:lnTo>
                  <a:lnTo>
                    <a:pt x="3563" y="158"/>
                  </a:lnTo>
                  <a:lnTo>
                    <a:pt x="3538" y="207"/>
                  </a:lnTo>
                  <a:lnTo>
                    <a:pt x="3508" y="254"/>
                  </a:lnTo>
                  <a:lnTo>
                    <a:pt x="3473" y="299"/>
                  </a:lnTo>
                  <a:lnTo>
                    <a:pt x="3437" y="344"/>
                  </a:lnTo>
                  <a:lnTo>
                    <a:pt x="3395" y="386"/>
                  </a:lnTo>
                  <a:lnTo>
                    <a:pt x="3350" y="427"/>
                  </a:lnTo>
                  <a:lnTo>
                    <a:pt x="3302" y="465"/>
                  </a:lnTo>
                  <a:lnTo>
                    <a:pt x="3251" y="503"/>
                  </a:lnTo>
                  <a:lnTo>
                    <a:pt x="3197" y="538"/>
                  </a:lnTo>
                  <a:lnTo>
                    <a:pt x="3140" y="571"/>
                  </a:lnTo>
                  <a:lnTo>
                    <a:pt x="3080" y="603"/>
                  </a:lnTo>
                  <a:lnTo>
                    <a:pt x="3019" y="633"/>
                  </a:lnTo>
                  <a:lnTo>
                    <a:pt x="2956" y="662"/>
                  </a:lnTo>
                  <a:lnTo>
                    <a:pt x="2890" y="689"/>
                  </a:lnTo>
                  <a:lnTo>
                    <a:pt x="2824" y="713"/>
                  </a:lnTo>
                  <a:lnTo>
                    <a:pt x="2754" y="736"/>
                  </a:lnTo>
                  <a:lnTo>
                    <a:pt x="2685" y="758"/>
                  </a:lnTo>
                  <a:lnTo>
                    <a:pt x="2614" y="776"/>
                  </a:lnTo>
                  <a:lnTo>
                    <a:pt x="2542" y="795"/>
                  </a:lnTo>
                  <a:lnTo>
                    <a:pt x="2470" y="810"/>
                  </a:lnTo>
                  <a:lnTo>
                    <a:pt x="2396" y="823"/>
                  </a:lnTo>
                  <a:lnTo>
                    <a:pt x="2323" y="836"/>
                  </a:lnTo>
                  <a:lnTo>
                    <a:pt x="2250" y="846"/>
                  </a:lnTo>
                  <a:lnTo>
                    <a:pt x="2177" y="855"/>
                  </a:lnTo>
                  <a:lnTo>
                    <a:pt x="2103" y="861"/>
                  </a:lnTo>
                  <a:lnTo>
                    <a:pt x="2031" y="866"/>
                  </a:lnTo>
                  <a:lnTo>
                    <a:pt x="1959" y="869"/>
                  </a:lnTo>
                  <a:lnTo>
                    <a:pt x="1890" y="871"/>
                  </a:lnTo>
                  <a:lnTo>
                    <a:pt x="1820" y="869"/>
                  </a:lnTo>
                  <a:lnTo>
                    <a:pt x="1726" y="866"/>
                  </a:lnTo>
                  <a:lnTo>
                    <a:pt x="1637" y="863"/>
                  </a:lnTo>
                  <a:lnTo>
                    <a:pt x="1548" y="857"/>
                  </a:lnTo>
                  <a:lnTo>
                    <a:pt x="1463" y="850"/>
                  </a:lnTo>
                  <a:lnTo>
                    <a:pt x="1378" y="842"/>
                  </a:lnTo>
                  <a:lnTo>
                    <a:pt x="1298" y="831"/>
                  </a:lnTo>
                  <a:lnTo>
                    <a:pt x="1218" y="820"/>
                  </a:lnTo>
                  <a:lnTo>
                    <a:pt x="1142" y="807"/>
                  </a:lnTo>
                  <a:lnTo>
                    <a:pt x="1067" y="793"/>
                  </a:lnTo>
                  <a:lnTo>
                    <a:pt x="996" y="777"/>
                  </a:lnTo>
                  <a:lnTo>
                    <a:pt x="926" y="760"/>
                  </a:lnTo>
                  <a:lnTo>
                    <a:pt x="859" y="742"/>
                  </a:lnTo>
                  <a:lnTo>
                    <a:pt x="794" y="722"/>
                  </a:lnTo>
                  <a:lnTo>
                    <a:pt x="731" y="699"/>
                  </a:lnTo>
                  <a:lnTo>
                    <a:pt x="671" y="676"/>
                  </a:lnTo>
                  <a:lnTo>
                    <a:pt x="613" y="651"/>
                  </a:lnTo>
                  <a:lnTo>
                    <a:pt x="557" y="624"/>
                  </a:lnTo>
                  <a:lnTo>
                    <a:pt x="504" y="595"/>
                  </a:lnTo>
                  <a:lnTo>
                    <a:pt x="452" y="565"/>
                  </a:lnTo>
                  <a:lnTo>
                    <a:pt x="404" y="533"/>
                  </a:lnTo>
                  <a:lnTo>
                    <a:pt x="358" y="500"/>
                  </a:lnTo>
                  <a:lnTo>
                    <a:pt x="314" y="464"/>
                  </a:lnTo>
                  <a:lnTo>
                    <a:pt x="271" y="427"/>
                  </a:lnTo>
                  <a:lnTo>
                    <a:pt x="232" y="388"/>
                  </a:lnTo>
                  <a:lnTo>
                    <a:pt x="195" y="348"/>
                  </a:lnTo>
                  <a:lnTo>
                    <a:pt x="160" y="305"/>
                  </a:lnTo>
                  <a:lnTo>
                    <a:pt x="128" y="260"/>
                  </a:lnTo>
                  <a:lnTo>
                    <a:pt x="97" y="214"/>
                  </a:lnTo>
                  <a:lnTo>
                    <a:pt x="69" y="166"/>
                  </a:lnTo>
                  <a:lnTo>
                    <a:pt x="44" y="115"/>
                  </a:lnTo>
                  <a:lnTo>
                    <a:pt x="21" y="63"/>
                  </a:lnTo>
                  <a:lnTo>
                    <a:pt x="0" y="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5" name="Freeform 36"/>
            <p:cNvSpPr>
              <a:spLocks/>
            </p:cNvSpPr>
            <p:nvPr/>
          </p:nvSpPr>
          <p:spPr bwMode="auto">
            <a:xfrm>
              <a:off x="1924" y="2856"/>
              <a:ext cx="1806" cy="436"/>
            </a:xfrm>
            <a:custGeom>
              <a:avLst/>
              <a:gdLst>
                <a:gd name="T0" fmla="*/ 900 w 3612"/>
                <a:gd name="T1" fmla="*/ 14 h 871"/>
                <a:gd name="T2" fmla="*/ 891 w 3612"/>
                <a:gd name="T3" fmla="*/ 40 h 871"/>
                <a:gd name="T4" fmla="*/ 877 w 3612"/>
                <a:gd name="T5" fmla="*/ 64 h 871"/>
                <a:gd name="T6" fmla="*/ 860 w 3612"/>
                <a:gd name="T7" fmla="*/ 86 h 871"/>
                <a:gd name="T8" fmla="*/ 838 w 3612"/>
                <a:gd name="T9" fmla="*/ 107 h 871"/>
                <a:gd name="T10" fmla="*/ 813 w 3612"/>
                <a:gd name="T11" fmla="*/ 126 h 871"/>
                <a:gd name="T12" fmla="*/ 785 w 3612"/>
                <a:gd name="T13" fmla="*/ 143 h 871"/>
                <a:gd name="T14" fmla="*/ 755 w 3612"/>
                <a:gd name="T15" fmla="*/ 159 h 871"/>
                <a:gd name="T16" fmla="*/ 723 w 3612"/>
                <a:gd name="T17" fmla="*/ 173 h 871"/>
                <a:gd name="T18" fmla="*/ 689 w 3612"/>
                <a:gd name="T19" fmla="*/ 184 h 871"/>
                <a:gd name="T20" fmla="*/ 654 w 3612"/>
                <a:gd name="T21" fmla="*/ 194 h 871"/>
                <a:gd name="T22" fmla="*/ 618 w 3612"/>
                <a:gd name="T23" fmla="*/ 203 h 871"/>
                <a:gd name="T24" fmla="*/ 581 w 3612"/>
                <a:gd name="T25" fmla="*/ 209 h 871"/>
                <a:gd name="T26" fmla="*/ 545 w 3612"/>
                <a:gd name="T27" fmla="*/ 214 h 871"/>
                <a:gd name="T28" fmla="*/ 508 w 3612"/>
                <a:gd name="T29" fmla="*/ 217 h 871"/>
                <a:gd name="T30" fmla="*/ 473 w 3612"/>
                <a:gd name="T31" fmla="*/ 218 h 871"/>
                <a:gd name="T32" fmla="*/ 432 w 3612"/>
                <a:gd name="T33" fmla="*/ 217 h 871"/>
                <a:gd name="T34" fmla="*/ 387 w 3612"/>
                <a:gd name="T35" fmla="*/ 215 h 871"/>
                <a:gd name="T36" fmla="*/ 345 w 3612"/>
                <a:gd name="T37" fmla="*/ 211 h 871"/>
                <a:gd name="T38" fmla="*/ 305 w 3612"/>
                <a:gd name="T39" fmla="*/ 205 h 871"/>
                <a:gd name="T40" fmla="*/ 267 w 3612"/>
                <a:gd name="T41" fmla="*/ 199 h 871"/>
                <a:gd name="T42" fmla="*/ 232 w 3612"/>
                <a:gd name="T43" fmla="*/ 190 h 871"/>
                <a:gd name="T44" fmla="*/ 199 w 3612"/>
                <a:gd name="T45" fmla="*/ 181 h 871"/>
                <a:gd name="T46" fmla="*/ 168 w 3612"/>
                <a:gd name="T47" fmla="*/ 169 h 871"/>
                <a:gd name="T48" fmla="*/ 140 w 3612"/>
                <a:gd name="T49" fmla="*/ 156 h 871"/>
                <a:gd name="T50" fmla="*/ 113 w 3612"/>
                <a:gd name="T51" fmla="*/ 142 h 871"/>
                <a:gd name="T52" fmla="*/ 90 w 3612"/>
                <a:gd name="T53" fmla="*/ 125 h 871"/>
                <a:gd name="T54" fmla="*/ 68 w 3612"/>
                <a:gd name="T55" fmla="*/ 107 h 871"/>
                <a:gd name="T56" fmla="*/ 49 w 3612"/>
                <a:gd name="T57" fmla="*/ 87 h 871"/>
                <a:gd name="T58" fmla="*/ 32 w 3612"/>
                <a:gd name="T59" fmla="*/ 65 h 871"/>
                <a:gd name="T60" fmla="*/ 18 w 3612"/>
                <a:gd name="T61" fmla="*/ 42 h 871"/>
                <a:gd name="T62" fmla="*/ 6 w 3612"/>
                <a:gd name="T63" fmla="*/ 16 h 8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12"/>
                <a:gd name="T97" fmla="*/ 0 h 871"/>
                <a:gd name="T98" fmla="*/ 3612 w 3612"/>
                <a:gd name="T99" fmla="*/ 871 h 8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12" h="871">
                  <a:moveTo>
                    <a:pt x="3612" y="0"/>
                  </a:moveTo>
                  <a:lnTo>
                    <a:pt x="3600" y="54"/>
                  </a:lnTo>
                  <a:lnTo>
                    <a:pt x="3584" y="107"/>
                  </a:lnTo>
                  <a:lnTo>
                    <a:pt x="3563" y="158"/>
                  </a:lnTo>
                  <a:lnTo>
                    <a:pt x="3538" y="207"/>
                  </a:lnTo>
                  <a:lnTo>
                    <a:pt x="3508" y="254"/>
                  </a:lnTo>
                  <a:lnTo>
                    <a:pt x="3473" y="299"/>
                  </a:lnTo>
                  <a:lnTo>
                    <a:pt x="3437" y="344"/>
                  </a:lnTo>
                  <a:lnTo>
                    <a:pt x="3395" y="386"/>
                  </a:lnTo>
                  <a:lnTo>
                    <a:pt x="3350" y="427"/>
                  </a:lnTo>
                  <a:lnTo>
                    <a:pt x="3302" y="465"/>
                  </a:lnTo>
                  <a:lnTo>
                    <a:pt x="3251" y="503"/>
                  </a:lnTo>
                  <a:lnTo>
                    <a:pt x="3197" y="538"/>
                  </a:lnTo>
                  <a:lnTo>
                    <a:pt x="3140" y="571"/>
                  </a:lnTo>
                  <a:lnTo>
                    <a:pt x="3080" y="603"/>
                  </a:lnTo>
                  <a:lnTo>
                    <a:pt x="3019" y="633"/>
                  </a:lnTo>
                  <a:lnTo>
                    <a:pt x="2956" y="662"/>
                  </a:lnTo>
                  <a:lnTo>
                    <a:pt x="2890" y="689"/>
                  </a:lnTo>
                  <a:lnTo>
                    <a:pt x="2824" y="713"/>
                  </a:lnTo>
                  <a:lnTo>
                    <a:pt x="2754" y="736"/>
                  </a:lnTo>
                  <a:lnTo>
                    <a:pt x="2685" y="758"/>
                  </a:lnTo>
                  <a:lnTo>
                    <a:pt x="2614" y="776"/>
                  </a:lnTo>
                  <a:lnTo>
                    <a:pt x="2542" y="795"/>
                  </a:lnTo>
                  <a:lnTo>
                    <a:pt x="2470" y="810"/>
                  </a:lnTo>
                  <a:lnTo>
                    <a:pt x="2396" y="823"/>
                  </a:lnTo>
                  <a:lnTo>
                    <a:pt x="2323" y="836"/>
                  </a:lnTo>
                  <a:lnTo>
                    <a:pt x="2250" y="846"/>
                  </a:lnTo>
                  <a:lnTo>
                    <a:pt x="2177" y="855"/>
                  </a:lnTo>
                  <a:lnTo>
                    <a:pt x="2103" y="861"/>
                  </a:lnTo>
                  <a:lnTo>
                    <a:pt x="2031" y="866"/>
                  </a:lnTo>
                  <a:lnTo>
                    <a:pt x="1959" y="869"/>
                  </a:lnTo>
                  <a:lnTo>
                    <a:pt x="1890" y="871"/>
                  </a:lnTo>
                  <a:lnTo>
                    <a:pt x="1820" y="869"/>
                  </a:lnTo>
                  <a:lnTo>
                    <a:pt x="1726" y="866"/>
                  </a:lnTo>
                  <a:lnTo>
                    <a:pt x="1637" y="863"/>
                  </a:lnTo>
                  <a:lnTo>
                    <a:pt x="1548" y="857"/>
                  </a:lnTo>
                  <a:lnTo>
                    <a:pt x="1463" y="850"/>
                  </a:lnTo>
                  <a:lnTo>
                    <a:pt x="1378" y="842"/>
                  </a:lnTo>
                  <a:lnTo>
                    <a:pt x="1298" y="831"/>
                  </a:lnTo>
                  <a:lnTo>
                    <a:pt x="1218" y="820"/>
                  </a:lnTo>
                  <a:lnTo>
                    <a:pt x="1142" y="807"/>
                  </a:lnTo>
                  <a:lnTo>
                    <a:pt x="1067" y="793"/>
                  </a:lnTo>
                  <a:lnTo>
                    <a:pt x="996" y="777"/>
                  </a:lnTo>
                  <a:lnTo>
                    <a:pt x="926" y="760"/>
                  </a:lnTo>
                  <a:lnTo>
                    <a:pt x="859" y="742"/>
                  </a:lnTo>
                  <a:lnTo>
                    <a:pt x="794" y="722"/>
                  </a:lnTo>
                  <a:lnTo>
                    <a:pt x="731" y="699"/>
                  </a:lnTo>
                  <a:lnTo>
                    <a:pt x="671" y="676"/>
                  </a:lnTo>
                  <a:lnTo>
                    <a:pt x="613" y="651"/>
                  </a:lnTo>
                  <a:lnTo>
                    <a:pt x="557" y="624"/>
                  </a:lnTo>
                  <a:lnTo>
                    <a:pt x="504" y="595"/>
                  </a:lnTo>
                  <a:lnTo>
                    <a:pt x="452" y="565"/>
                  </a:lnTo>
                  <a:lnTo>
                    <a:pt x="404" y="533"/>
                  </a:lnTo>
                  <a:lnTo>
                    <a:pt x="358" y="500"/>
                  </a:lnTo>
                  <a:lnTo>
                    <a:pt x="314" y="464"/>
                  </a:lnTo>
                  <a:lnTo>
                    <a:pt x="271" y="427"/>
                  </a:lnTo>
                  <a:lnTo>
                    <a:pt x="232" y="388"/>
                  </a:lnTo>
                  <a:lnTo>
                    <a:pt x="195" y="348"/>
                  </a:lnTo>
                  <a:lnTo>
                    <a:pt x="160" y="305"/>
                  </a:lnTo>
                  <a:lnTo>
                    <a:pt x="128" y="260"/>
                  </a:lnTo>
                  <a:lnTo>
                    <a:pt x="97" y="214"/>
                  </a:lnTo>
                  <a:lnTo>
                    <a:pt x="69" y="166"/>
                  </a:lnTo>
                  <a:lnTo>
                    <a:pt x="44" y="115"/>
                  </a:lnTo>
                  <a:lnTo>
                    <a:pt x="21" y="63"/>
                  </a:lnTo>
                  <a:lnTo>
                    <a:pt x="0" y="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6" name="Freeform 37"/>
            <p:cNvSpPr>
              <a:spLocks/>
            </p:cNvSpPr>
            <p:nvPr/>
          </p:nvSpPr>
          <p:spPr bwMode="auto">
            <a:xfrm>
              <a:off x="1983" y="2019"/>
              <a:ext cx="853" cy="476"/>
            </a:xfrm>
            <a:custGeom>
              <a:avLst/>
              <a:gdLst>
                <a:gd name="T0" fmla="*/ 0 w 1704"/>
                <a:gd name="T1" fmla="*/ 238 h 951"/>
                <a:gd name="T2" fmla="*/ 6 w 1704"/>
                <a:gd name="T3" fmla="*/ 225 h 951"/>
                <a:gd name="T4" fmla="*/ 13 w 1704"/>
                <a:gd name="T5" fmla="*/ 212 h 951"/>
                <a:gd name="T6" fmla="*/ 21 w 1704"/>
                <a:gd name="T7" fmla="*/ 199 h 951"/>
                <a:gd name="T8" fmla="*/ 29 w 1704"/>
                <a:gd name="T9" fmla="*/ 186 h 951"/>
                <a:gd name="T10" fmla="*/ 37 w 1704"/>
                <a:gd name="T11" fmla="*/ 174 h 951"/>
                <a:gd name="T12" fmla="*/ 46 w 1704"/>
                <a:gd name="T13" fmla="*/ 162 h 951"/>
                <a:gd name="T14" fmla="*/ 57 w 1704"/>
                <a:gd name="T15" fmla="*/ 150 h 951"/>
                <a:gd name="T16" fmla="*/ 67 w 1704"/>
                <a:gd name="T17" fmla="*/ 138 h 951"/>
                <a:gd name="T18" fmla="*/ 78 w 1704"/>
                <a:gd name="T19" fmla="*/ 127 h 951"/>
                <a:gd name="T20" fmla="*/ 89 w 1704"/>
                <a:gd name="T21" fmla="*/ 116 h 951"/>
                <a:gd name="T22" fmla="*/ 101 w 1704"/>
                <a:gd name="T23" fmla="*/ 106 h 951"/>
                <a:gd name="T24" fmla="*/ 114 w 1704"/>
                <a:gd name="T25" fmla="*/ 96 h 951"/>
                <a:gd name="T26" fmla="*/ 127 w 1704"/>
                <a:gd name="T27" fmla="*/ 86 h 951"/>
                <a:gd name="T28" fmla="*/ 140 w 1704"/>
                <a:gd name="T29" fmla="*/ 77 h 951"/>
                <a:gd name="T30" fmla="*/ 153 w 1704"/>
                <a:gd name="T31" fmla="*/ 69 h 951"/>
                <a:gd name="T32" fmla="*/ 167 w 1704"/>
                <a:gd name="T33" fmla="*/ 60 h 951"/>
                <a:gd name="T34" fmla="*/ 182 w 1704"/>
                <a:gd name="T35" fmla="*/ 52 h 951"/>
                <a:gd name="T36" fmla="*/ 197 w 1704"/>
                <a:gd name="T37" fmla="*/ 45 h 951"/>
                <a:gd name="T38" fmla="*/ 212 w 1704"/>
                <a:gd name="T39" fmla="*/ 38 h 951"/>
                <a:gd name="T40" fmla="*/ 227 w 1704"/>
                <a:gd name="T41" fmla="*/ 32 h 951"/>
                <a:gd name="T42" fmla="*/ 243 w 1704"/>
                <a:gd name="T43" fmla="*/ 26 h 951"/>
                <a:gd name="T44" fmla="*/ 259 w 1704"/>
                <a:gd name="T45" fmla="*/ 21 h 951"/>
                <a:gd name="T46" fmla="*/ 275 w 1704"/>
                <a:gd name="T47" fmla="*/ 16 h 951"/>
                <a:gd name="T48" fmla="*/ 291 w 1704"/>
                <a:gd name="T49" fmla="*/ 12 h 951"/>
                <a:gd name="T50" fmla="*/ 308 w 1704"/>
                <a:gd name="T51" fmla="*/ 8 h 951"/>
                <a:gd name="T52" fmla="*/ 324 w 1704"/>
                <a:gd name="T53" fmla="*/ 5 h 951"/>
                <a:gd name="T54" fmla="*/ 341 w 1704"/>
                <a:gd name="T55" fmla="*/ 3 h 951"/>
                <a:gd name="T56" fmla="*/ 358 w 1704"/>
                <a:gd name="T57" fmla="*/ 2 h 951"/>
                <a:gd name="T58" fmla="*/ 375 w 1704"/>
                <a:gd name="T59" fmla="*/ 1 h 951"/>
                <a:gd name="T60" fmla="*/ 392 w 1704"/>
                <a:gd name="T61" fmla="*/ 0 h 951"/>
                <a:gd name="T62" fmla="*/ 409 w 1704"/>
                <a:gd name="T63" fmla="*/ 1 h 951"/>
                <a:gd name="T64" fmla="*/ 427 w 1704"/>
                <a:gd name="T65" fmla="*/ 2 h 9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951"/>
                <a:gd name="T101" fmla="*/ 1704 w 1704"/>
                <a:gd name="T102" fmla="*/ 951 h 9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951">
                  <a:moveTo>
                    <a:pt x="0" y="951"/>
                  </a:moveTo>
                  <a:lnTo>
                    <a:pt x="24" y="898"/>
                  </a:lnTo>
                  <a:lnTo>
                    <a:pt x="51" y="845"/>
                  </a:lnTo>
                  <a:lnTo>
                    <a:pt x="81" y="793"/>
                  </a:lnTo>
                  <a:lnTo>
                    <a:pt x="113" y="743"/>
                  </a:lnTo>
                  <a:lnTo>
                    <a:pt x="147" y="693"/>
                  </a:lnTo>
                  <a:lnTo>
                    <a:pt x="184" y="645"/>
                  </a:lnTo>
                  <a:lnTo>
                    <a:pt x="225" y="598"/>
                  </a:lnTo>
                  <a:lnTo>
                    <a:pt x="266" y="552"/>
                  </a:lnTo>
                  <a:lnTo>
                    <a:pt x="310" y="508"/>
                  </a:lnTo>
                  <a:lnTo>
                    <a:pt x="355" y="464"/>
                  </a:lnTo>
                  <a:lnTo>
                    <a:pt x="403" y="423"/>
                  </a:lnTo>
                  <a:lnTo>
                    <a:pt x="453" y="383"/>
                  </a:lnTo>
                  <a:lnTo>
                    <a:pt x="505" y="344"/>
                  </a:lnTo>
                  <a:lnTo>
                    <a:pt x="558" y="307"/>
                  </a:lnTo>
                  <a:lnTo>
                    <a:pt x="612" y="273"/>
                  </a:lnTo>
                  <a:lnTo>
                    <a:pt x="668" y="239"/>
                  </a:lnTo>
                  <a:lnTo>
                    <a:pt x="726" y="208"/>
                  </a:lnTo>
                  <a:lnTo>
                    <a:pt x="785" y="178"/>
                  </a:lnTo>
                  <a:lnTo>
                    <a:pt x="846" y="152"/>
                  </a:lnTo>
                  <a:lnTo>
                    <a:pt x="907" y="126"/>
                  </a:lnTo>
                  <a:lnTo>
                    <a:pt x="969" y="102"/>
                  </a:lnTo>
                  <a:lnTo>
                    <a:pt x="1034" y="82"/>
                  </a:lnTo>
                  <a:lnTo>
                    <a:pt x="1098" y="63"/>
                  </a:lnTo>
                  <a:lnTo>
                    <a:pt x="1163" y="47"/>
                  </a:lnTo>
                  <a:lnTo>
                    <a:pt x="1230" y="32"/>
                  </a:lnTo>
                  <a:lnTo>
                    <a:pt x="1295" y="20"/>
                  </a:lnTo>
                  <a:lnTo>
                    <a:pt x="1363" y="11"/>
                  </a:lnTo>
                  <a:lnTo>
                    <a:pt x="1431" y="5"/>
                  </a:lnTo>
                  <a:lnTo>
                    <a:pt x="1499" y="1"/>
                  </a:lnTo>
                  <a:lnTo>
                    <a:pt x="1567" y="0"/>
                  </a:lnTo>
                  <a:lnTo>
                    <a:pt x="1635" y="1"/>
                  </a:lnTo>
                  <a:lnTo>
                    <a:pt x="1704" y="5"/>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7" name="Freeform 38"/>
            <p:cNvSpPr>
              <a:spLocks/>
            </p:cNvSpPr>
            <p:nvPr/>
          </p:nvSpPr>
          <p:spPr bwMode="auto">
            <a:xfrm>
              <a:off x="1983" y="2019"/>
              <a:ext cx="853" cy="476"/>
            </a:xfrm>
            <a:custGeom>
              <a:avLst/>
              <a:gdLst>
                <a:gd name="T0" fmla="*/ 0 w 1704"/>
                <a:gd name="T1" fmla="*/ 238 h 951"/>
                <a:gd name="T2" fmla="*/ 6 w 1704"/>
                <a:gd name="T3" fmla="*/ 225 h 951"/>
                <a:gd name="T4" fmla="*/ 13 w 1704"/>
                <a:gd name="T5" fmla="*/ 212 h 951"/>
                <a:gd name="T6" fmla="*/ 21 w 1704"/>
                <a:gd name="T7" fmla="*/ 199 h 951"/>
                <a:gd name="T8" fmla="*/ 29 w 1704"/>
                <a:gd name="T9" fmla="*/ 186 h 951"/>
                <a:gd name="T10" fmla="*/ 37 w 1704"/>
                <a:gd name="T11" fmla="*/ 174 h 951"/>
                <a:gd name="T12" fmla="*/ 46 w 1704"/>
                <a:gd name="T13" fmla="*/ 162 h 951"/>
                <a:gd name="T14" fmla="*/ 57 w 1704"/>
                <a:gd name="T15" fmla="*/ 150 h 951"/>
                <a:gd name="T16" fmla="*/ 67 w 1704"/>
                <a:gd name="T17" fmla="*/ 138 h 951"/>
                <a:gd name="T18" fmla="*/ 78 w 1704"/>
                <a:gd name="T19" fmla="*/ 127 h 951"/>
                <a:gd name="T20" fmla="*/ 89 w 1704"/>
                <a:gd name="T21" fmla="*/ 116 h 951"/>
                <a:gd name="T22" fmla="*/ 101 w 1704"/>
                <a:gd name="T23" fmla="*/ 106 h 951"/>
                <a:gd name="T24" fmla="*/ 114 w 1704"/>
                <a:gd name="T25" fmla="*/ 96 h 951"/>
                <a:gd name="T26" fmla="*/ 127 w 1704"/>
                <a:gd name="T27" fmla="*/ 86 h 951"/>
                <a:gd name="T28" fmla="*/ 140 w 1704"/>
                <a:gd name="T29" fmla="*/ 77 h 951"/>
                <a:gd name="T30" fmla="*/ 153 w 1704"/>
                <a:gd name="T31" fmla="*/ 69 h 951"/>
                <a:gd name="T32" fmla="*/ 167 w 1704"/>
                <a:gd name="T33" fmla="*/ 60 h 951"/>
                <a:gd name="T34" fmla="*/ 182 w 1704"/>
                <a:gd name="T35" fmla="*/ 52 h 951"/>
                <a:gd name="T36" fmla="*/ 197 w 1704"/>
                <a:gd name="T37" fmla="*/ 45 h 951"/>
                <a:gd name="T38" fmla="*/ 212 w 1704"/>
                <a:gd name="T39" fmla="*/ 38 h 951"/>
                <a:gd name="T40" fmla="*/ 227 w 1704"/>
                <a:gd name="T41" fmla="*/ 32 h 951"/>
                <a:gd name="T42" fmla="*/ 243 w 1704"/>
                <a:gd name="T43" fmla="*/ 26 h 951"/>
                <a:gd name="T44" fmla="*/ 259 w 1704"/>
                <a:gd name="T45" fmla="*/ 21 h 951"/>
                <a:gd name="T46" fmla="*/ 275 w 1704"/>
                <a:gd name="T47" fmla="*/ 16 h 951"/>
                <a:gd name="T48" fmla="*/ 291 w 1704"/>
                <a:gd name="T49" fmla="*/ 12 h 951"/>
                <a:gd name="T50" fmla="*/ 308 w 1704"/>
                <a:gd name="T51" fmla="*/ 8 h 951"/>
                <a:gd name="T52" fmla="*/ 324 w 1704"/>
                <a:gd name="T53" fmla="*/ 5 h 951"/>
                <a:gd name="T54" fmla="*/ 341 w 1704"/>
                <a:gd name="T55" fmla="*/ 3 h 951"/>
                <a:gd name="T56" fmla="*/ 358 w 1704"/>
                <a:gd name="T57" fmla="*/ 2 h 951"/>
                <a:gd name="T58" fmla="*/ 375 w 1704"/>
                <a:gd name="T59" fmla="*/ 1 h 951"/>
                <a:gd name="T60" fmla="*/ 392 w 1704"/>
                <a:gd name="T61" fmla="*/ 0 h 951"/>
                <a:gd name="T62" fmla="*/ 409 w 1704"/>
                <a:gd name="T63" fmla="*/ 1 h 951"/>
                <a:gd name="T64" fmla="*/ 427 w 1704"/>
                <a:gd name="T65" fmla="*/ 2 h 9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951"/>
                <a:gd name="T101" fmla="*/ 1704 w 1704"/>
                <a:gd name="T102" fmla="*/ 951 h 9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951">
                  <a:moveTo>
                    <a:pt x="0" y="951"/>
                  </a:moveTo>
                  <a:lnTo>
                    <a:pt x="24" y="898"/>
                  </a:lnTo>
                  <a:lnTo>
                    <a:pt x="51" y="845"/>
                  </a:lnTo>
                  <a:lnTo>
                    <a:pt x="81" y="793"/>
                  </a:lnTo>
                  <a:lnTo>
                    <a:pt x="113" y="743"/>
                  </a:lnTo>
                  <a:lnTo>
                    <a:pt x="147" y="693"/>
                  </a:lnTo>
                  <a:lnTo>
                    <a:pt x="184" y="645"/>
                  </a:lnTo>
                  <a:lnTo>
                    <a:pt x="225" y="598"/>
                  </a:lnTo>
                  <a:lnTo>
                    <a:pt x="266" y="552"/>
                  </a:lnTo>
                  <a:lnTo>
                    <a:pt x="310" y="508"/>
                  </a:lnTo>
                  <a:lnTo>
                    <a:pt x="355" y="464"/>
                  </a:lnTo>
                  <a:lnTo>
                    <a:pt x="403" y="423"/>
                  </a:lnTo>
                  <a:lnTo>
                    <a:pt x="453" y="383"/>
                  </a:lnTo>
                  <a:lnTo>
                    <a:pt x="505" y="344"/>
                  </a:lnTo>
                  <a:lnTo>
                    <a:pt x="558" y="307"/>
                  </a:lnTo>
                  <a:lnTo>
                    <a:pt x="612" y="273"/>
                  </a:lnTo>
                  <a:lnTo>
                    <a:pt x="668" y="239"/>
                  </a:lnTo>
                  <a:lnTo>
                    <a:pt x="726" y="208"/>
                  </a:lnTo>
                  <a:lnTo>
                    <a:pt x="785" y="178"/>
                  </a:lnTo>
                  <a:lnTo>
                    <a:pt x="846" y="152"/>
                  </a:lnTo>
                  <a:lnTo>
                    <a:pt x="907" y="126"/>
                  </a:lnTo>
                  <a:lnTo>
                    <a:pt x="969" y="102"/>
                  </a:lnTo>
                  <a:lnTo>
                    <a:pt x="1034" y="82"/>
                  </a:lnTo>
                  <a:lnTo>
                    <a:pt x="1098" y="63"/>
                  </a:lnTo>
                  <a:lnTo>
                    <a:pt x="1163" y="47"/>
                  </a:lnTo>
                  <a:lnTo>
                    <a:pt x="1230" y="32"/>
                  </a:lnTo>
                  <a:lnTo>
                    <a:pt x="1295" y="20"/>
                  </a:lnTo>
                  <a:lnTo>
                    <a:pt x="1363" y="11"/>
                  </a:lnTo>
                  <a:lnTo>
                    <a:pt x="1431" y="5"/>
                  </a:lnTo>
                  <a:lnTo>
                    <a:pt x="1499" y="1"/>
                  </a:lnTo>
                  <a:lnTo>
                    <a:pt x="1567" y="0"/>
                  </a:lnTo>
                  <a:lnTo>
                    <a:pt x="1635" y="1"/>
                  </a:lnTo>
                  <a:lnTo>
                    <a:pt x="1704" y="5"/>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8" name="Freeform 39"/>
            <p:cNvSpPr>
              <a:spLocks/>
            </p:cNvSpPr>
            <p:nvPr/>
          </p:nvSpPr>
          <p:spPr bwMode="auto">
            <a:xfrm>
              <a:off x="1925" y="2022"/>
              <a:ext cx="911" cy="860"/>
            </a:xfrm>
            <a:custGeom>
              <a:avLst/>
              <a:gdLst>
                <a:gd name="T0" fmla="*/ 0 w 1822"/>
                <a:gd name="T1" fmla="*/ 430 h 1720"/>
                <a:gd name="T2" fmla="*/ 1 w 1822"/>
                <a:gd name="T3" fmla="*/ 415 h 1720"/>
                <a:gd name="T4" fmla="*/ 2 w 1822"/>
                <a:gd name="T5" fmla="*/ 400 h 1720"/>
                <a:gd name="T6" fmla="*/ 4 w 1822"/>
                <a:gd name="T7" fmla="*/ 384 h 1720"/>
                <a:gd name="T8" fmla="*/ 8 w 1822"/>
                <a:gd name="T9" fmla="*/ 367 h 1720"/>
                <a:gd name="T10" fmla="*/ 12 w 1822"/>
                <a:gd name="T11" fmla="*/ 350 h 1720"/>
                <a:gd name="T12" fmla="*/ 17 w 1822"/>
                <a:gd name="T13" fmla="*/ 333 h 1720"/>
                <a:gd name="T14" fmla="*/ 24 w 1822"/>
                <a:gd name="T15" fmla="*/ 315 h 1720"/>
                <a:gd name="T16" fmla="*/ 31 w 1822"/>
                <a:gd name="T17" fmla="*/ 297 h 1720"/>
                <a:gd name="T18" fmla="*/ 39 w 1822"/>
                <a:gd name="T19" fmla="*/ 280 h 1720"/>
                <a:gd name="T20" fmla="*/ 48 w 1822"/>
                <a:gd name="T21" fmla="*/ 262 h 1720"/>
                <a:gd name="T22" fmla="*/ 58 w 1822"/>
                <a:gd name="T23" fmla="*/ 244 h 1720"/>
                <a:gd name="T24" fmla="*/ 69 w 1822"/>
                <a:gd name="T25" fmla="*/ 227 h 1720"/>
                <a:gd name="T26" fmla="*/ 81 w 1822"/>
                <a:gd name="T27" fmla="*/ 209 h 1720"/>
                <a:gd name="T28" fmla="*/ 94 w 1822"/>
                <a:gd name="T29" fmla="*/ 192 h 1720"/>
                <a:gd name="T30" fmla="*/ 107 w 1822"/>
                <a:gd name="T31" fmla="*/ 175 h 1720"/>
                <a:gd name="T32" fmla="*/ 121 w 1822"/>
                <a:gd name="T33" fmla="*/ 159 h 1720"/>
                <a:gd name="T34" fmla="*/ 137 w 1822"/>
                <a:gd name="T35" fmla="*/ 143 h 1720"/>
                <a:gd name="T36" fmla="*/ 153 w 1822"/>
                <a:gd name="T37" fmla="*/ 128 h 1720"/>
                <a:gd name="T38" fmla="*/ 170 w 1822"/>
                <a:gd name="T39" fmla="*/ 113 h 1720"/>
                <a:gd name="T40" fmla="*/ 187 w 1822"/>
                <a:gd name="T41" fmla="*/ 98 h 1720"/>
                <a:gd name="T42" fmla="*/ 206 w 1822"/>
                <a:gd name="T43" fmla="*/ 85 h 1720"/>
                <a:gd name="T44" fmla="*/ 225 w 1822"/>
                <a:gd name="T45" fmla="*/ 72 h 1720"/>
                <a:gd name="T46" fmla="*/ 245 w 1822"/>
                <a:gd name="T47" fmla="*/ 60 h 1720"/>
                <a:gd name="T48" fmla="*/ 266 w 1822"/>
                <a:gd name="T49" fmla="*/ 49 h 1720"/>
                <a:gd name="T50" fmla="*/ 287 w 1822"/>
                <a:gd name="T51" fmla="*/ 39 h 1720"/>
                <a:gd name="T52" fmla="*/ 309 w 1822"/>
                <a:gd name="T53" fmla="*/ 30 h 1720"/>
                <a:gd name="T54" fmla="*/ 332 w 1822"/>
                <a:gd name="T55" fmla="*/ 22 h 1720"/>
                <a:gd name="T56" fmla="*/ 355 w 1822"/>
                <a:gd name="T57" fmla="*/ 15 h 1720"/>
                <a:gd name="T58" fmla="*/ 380 w 1822"/>
                <a:gd name="T59" fmla="*/ 9 h 1720"/>
                <a:gd name="T60" fmla="*/ 404 w 1822"/>
                <a:gd name="T61" fmla="*/ 5 h 1720"/>
                <a:gd name="T62" fmla="*/ 430 w 1822"/>
                <a:gd name="T63" fmla="*/ 2 h 1720"/>
                <a:gd name="T64" fmla="*/ 456 w 1822"/>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22"/>
                <a:gd name="T100" fmla="*/ 0 h 1720"/>
                <a:gd name="T101" fmla="*/ 1822 w 1822"/>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22" h="1720">
                  <a:moveTo>
                    <a:pt x="0" y="1720"/>
                  </a:moveTo>
                  <a:lnTo>
                    <a:pt x="2" y="1659"/>
                  </a:lnTo>
                  <a:lnTo>
                    <a:pt x="6" y="1597"/>
                  </a:lnTo>
                  <a:lnTo>
                    <a:pt x="15" y="1533"/>
                  </a:lnTo>
                  <a:lnTo>
                    <a:pt x="29" y="1466"/>
                  </a:lnTo>
                  <a:lnTo>
                    <a:pt x="47" y="1398"/>
                  </a:lnTo>
                  <a:lnTo>
                    <a:pt x="67" y="1329"/>
                  </a:lnTo>
                  <a:lnTo>
                    <a:pt x="93" y="1258"/>
                  </a:lnTo>
                  <a:lnTo>
                    <a:pt x="121" y="1188"/>
                  </a:lnTo>
                  <a:lnTo>
                    <a:pt x="155" y="1117"/>
                  </a:lnTo>
                  <a:lnTo>
                    <a:pt x="191" y="1046"/>
                  </a:lnTo>
                  <a:lnTo>
                    <a:pt x="231" y="975"/>
                  </a:lnTo>
                  <a:lnTo>
                    <a:pt x="275" y="905"/>
                  </a:lnTo>
                  <a:lnTo>
                    <a:pt x="322" y="836"/>
                  </a:lnTo>
                  <a:lnTo>
                    <a:pt x="373" y="768"/>
                  </a:lnTo>
                  <a:lnTo>
                    <a:pt x="427" y="700"/>
                  </a:lnTo>
                  <a:lnTo>
                    <a:pt x="484" y="634"/>
                  </a:lnTo>
                  <a:lnTo>
                    <a:pt x="546" y="571"/>
                  </a:lnTo>
                  <a:lnTo>
                    <a:pt x="610" y="509"/>
                  </a:lnTo>
                  <a:lnTo>
                    <a:pt x="678" y="449"/>
                  </a:lnTo>
                  <a:lnTo>
                    <a:pt x="748" y="391"/>
                  </a:lnTo>
                  <a:lnTo>
                    <a:pt x="822" y="337"/>
                  </a:lnTo>
                  <a:lnTo>
                    <a:pt x="898" y="286"/>
                  </a:lnTo>
                  <a:lnTo>
                    <a:pt x="979" y="238"/>
                  </a:lnTo>
                  <a:lnTo>
                    <a:pt x="1061" y="194"/>
                  </a:lnTo>
                  <a:lnTo>
                    <a:pt x="1147" y="154"/>
                  </a:lnTo>
                  <a:lnTo>
                    <a:pt x="1235" y="117"/>
                  </a:lnTo>
                  <a:lnTo>
                    <a:pt x="1327" y="85"/>
                  </a:lnTo>
                  <a:lnTo>
                    <a:pt x="1420" y="58"/>
                  </a:lnTo>
                  <a:lnTo>
                    <a:pt x="1517" y="35"/>
                  </a:lnTo>
                  <a:lnTo>
                    <a:pt x="1616" y="18"/>
                  </a:lnTo>
                  <a:lnTo>
                    <a:pt x="1717" y="6"/>
                  </a:lnTo>
                  <a:lnTo>
                    <a:pt x="182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9" name="Freeform 40"/>
            <p:cNvSpPr>
              <a:spLocks/>
            </p:cNvSpPr>
            <p:nvPr/>
          </p:nvSpPr>
          <p:spPr bwMode="auto">
            <a:xfrm>
              <a:off x="1925" y="2022"/>
              <a:ext cx="911" cy="860"/>
            </a:xfrm>
            <a:custGeom>
              <a:avLst/>
              <a:gdLst>
                <a:gd name="T0" fmla="*/ 0 w 1822"/>
                <a:gd name="T1" fmla="*/ 430 h 1720"/>
                <a:gd name="T2" fmla="*/ 1 w 1822"/>
                <a:gd name="T3" fmla="*/ 415 h 1720"/>
                <a:gd name="T4" fmla="*/ 2 w 1822"/>
                <a:gd name="T5" fmla="*/ 400 h 1720"/>
                <a:gd name="T6" fmla="*/ 4 w 1822"/>
                <a:gd name="T7" fmla="*/ 384 h 1720"/>
                <a:gd name="T8" fmla="*/ 8 w 1822"/>
                <a:gd name="T9" fmla="*/ 367 h 1720"/>
                <a:gd name="T10" fmla="*/ 12 w 1822"/>
                <a:gd name="T11" fmla="*/ 350 h 1720"/>
                <a:gd name="T12" fmla="*/ 17 w 1822"/>
                <a:gd name="T13" fmla="*/ 333 h 1720"/>
                <a:gd name="T14" fmla="*/ 24 w 1822"/>
                <a:gd name="T15" fmla="*/ 315 h 1720"/>
                <a:gd name="T16" fmla="*/ 31 w 1822"/>
                <a:gd name="T17" fmla="*/ 297 h 1720"/>
                <a:gd name="T18" fmla="*/ 39 w 1822"/>
                <a:gd name="T19" fmla="*/ 280 h 1720"/>
                <a:gd name="T20" fmla="*/ 48 w 1822"/>
                <a:gd name="T21" fmla="*/ 262 h 1720"/>
                <a:gd name="T22" fmla="*/ 58 w 1822"/>
                <a:gd name="T23" fmla="*/ 244 h 1720"/>
                <a:gd name="T24" fmla="*/ 69 w 1822"/>
                <a:gd name="T25" fmla="*/ 227 h 1720"/>
                <a:gd name="T26" fmla="*/ 81 w 1822"/>
                <a:gd name="T27" fmla="*/ 209 h 1720"/>
                <a:gd name="T28" fmla="*/ 94 w 1822"/>
                <a:gd name="T29" fmla="*/ 192 h 1720"/>
                <a:gd name="T30" fmla="*/ 107 w 1822"/>
                <a:gd name="T31" fmla="*/ 175 h 1720"/>
                <a:gd name="T32" fmla="*/ 121 w 1822"/>
                <a:gd name="T33" fmla="*/ 159 h 1720"/>
                <a:gd name="T34" fmla="*/ 137 w 1822"/>
                <a:gd name="T35" fmla="*/ 143 h 1720"/>
                <a:gd name="T36" fmla="*/ 153 w 1822"/>
                <a:gd name="T37" fmla="*/ 128 h 1720"/>
                <a:gd name="T38" fmla="*/ 170 w 1822"/>
                <a:gd name="T39" fmla="*/ 113 h 1720"/>
                <a:gd name="T40" fmla="*/ 187 w 1822"/>
                <a:gd name="T41" fmla="*/ 98 h 1720"/>
                <a:gd name="T42" fmla="*/ 206 w 1822"/>
                <a:gd name="T43" fmla="*/ 85 h 1720"/>
                <a:gd name="T44" fmla="*/ 225 w 1822"/>
                <a:gd name="T45" fmla="*/ 72 h 1720"/>
                <a:gd name="T46" fmla="*/ 245 w 1822"/>
                <a:gd name="T47" fmla="*/ 60 h 1720"/>
                <a:gd name="T48" fmla="*/ 266 w 1822"/>
                <a:gd name="T49" fmla="*/ 49 h 1720"/>
                <a:gd name="T50" fmla="*/ 287 w 1822"/>
                <a:gd name="T51" fmla="*/ 39 h 1720"/>
                <a:gd name="T52" fmla="*/ 309 w 1822"/>
                <a:gd name="T53" fmla="*/ 30 h 1720"/>
                <a:gd name="T54" fmla="*/ 332 w 1822"/>
                <a:gd name="T55" fmla="*/ 22 h 1720"/>
                <a:gd name="T56" fmla="*/ 355 w 1822"/>
                <a:gd name="T57" fmla="*/ 15 h 1720"/>
                <a:gd name="T58" fmla="*/ 380 w 1822"/>
                <a:gd name="T59" fmla="*/ 9 h 1720"/>
                <a:gd name="T60" fmla="*/ 404 w 1822"/>
                <a:gd name="T61" fmla="*/ 5 h 1720"/>
                <a:gd name="T62" fmla="*/ 430 w 1822"/>
                <a:gd name="T63" fmla="*/ 2 h 1720"/>
                <a:gd name="T64" fmla="*/ 456 w 1822"/>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22"/>
                <a:gd name="T100" fmla="*/ 0 h 1720"/>
                <a:gd name="T101" fmla="*/ 1822 w 1822"/>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22" h="1720">
                  <a:moveTo>
                    <a:pt x="0" y="1720"/>
                  </a:moveTo>
                  <a:lnTo>
                    <a:pt x="2" y="1659"/>
                  </a:lnTo>
                  <a:lnTo>
                    <a:pt x="6" y="1597"/>
                  </a:lnTo>
                  <a:lnTo>
                    <a:pt x="15" y="1533"/>
                  </a:lnTo>
                  <a:lnTo>
                    <a:pt x="29" y="1466"/>
                  </a:lnTo>
                  <a:lnTo>
                    <a:pt x="47" y="1398"/>
                  </a:lnTo>
                  <a:lnTo>
                    <a:pt x="67" y="1329"/>
                  </a:lnTo>
                  <a:lnTo>
                    <a:pt x="93" y="1258"/>
                  </a:lnTo>
                  <a:lnTo>
                    <a:pt x="121" y="1188"/>
                  </a:lnTo>
                  <a:lnTo>
                    <a:pt x="155" y="1117"/>
                  </a:lnTo>
                  <a:lnTo>
                    <a:pt x="191" y="1046"/>
                  </a:lnTo>
                  <a:lnTo>
                    <a:pt x="231" y="975"/>
                  </a:lnTo>
                  <a:lnTo>
                    <a:pt x="275" y="905"/>
                  </a:lnTo>
                  <a:lnTo>
                    <a:pt x="322" y="836"/>
                  </a:lnTo>
                  <a:lnTo>
                    <a:pt x="373" y="768"/>
                  </a:lnTo>
                  <a:lnTo>
                    <a:pt x="427" y="700"/>
                  </a:lnTo>
                  <a:lnTo>
                    <a:pt x="484" y="634"/>
                  </a:lnTo>
                  <a:lnTo>
                    <a:pt x="546" y="571"/>
                  </a:lnTo>
                  <a:lnTo>
                    <a:pt x="610" y="509"/>
                  </a:lnTo>
                  <a:lnTo>
                    <a:pt x="678" y="449"/>
                  </a:lnTo>
                  <a:lnTo>
                    <a:pt x="748" y="391"/>
                  </a:lnTo>
                  <a:lnTo>
                    <a:pt x="822" y="337"/>
                  </a:lnTo>
                  <a:lnTo>
                    <a:pt x="898" y="286"/>
                  </a:lnTo>
                  <a:lnTo>
                    <a:pt x="979" y="238"/>
                  </a:lnTo>
                  <a:lnTo>
                    <a:pt x="1061" y="194"/>
                  </a:lnTo>
                  <a:lnTo>
                    <a:pt x="1147" y="154"/>
                  </a:lnTo>
                  <a:lnTo>
                    <a:pt x="1235" y="117"/>
                  </a:lnTo>
                  <a:lnTo>
                    <a:pt x="1327" y="85"/>
                  </a:lnTo>
                  <a:lnTo>
                    <a:pt x="1420" y="58"/>
                  </a:lnTo>
                  <a:lnTo>
                    <a:pt x="1517" y="35"/>
                  </a:lnTo>
                  <a:lnTo>
                    <a:pt x="1616" y="18"/>
                  </a:lnTo>
                  <a:lnTo>
                    <a:pt x="1717" y="6"/>
                  </a:lnTo>
                  <a:lnTo>
                    <a:pt x="182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0" name="Freeform 41"/>
            <p:cNvSpPr>
              <a:spLocks/>
            </p:cNvSpPr>
            <p:nvPr/>
          </p:nvSpPr>
          <p:spPr bwMode="auto">
            <a:xfrm>
              <a:off x="1997" y="2023"/>
              <a:ext cx="834" cy="1209"/>
            </a:xfrm>
            <a:custGeom>
              <a:avLst/>
              <a:gdLst>
                <a:gd name="T0" fmla="*/ 12 w 1669"/>
                <a:gd name="T1" fmla="*/ 605 h 2418"/>
                <a:gd name="T2" fmla="*/ 8 w 1669"/>
                <a:gd name="T3" fmla="*/ 582 h 2418"/>
                <a:gd name="T4" fmla="*/ 4 w 1669"/>
                <a:gd name="T5" fmla="*/ 558 h 2418"/>
                <a:gd name="T6" fmla="*/ 1 w 1669"/>
                <a:gd name="T7" fmla="*/ 535 h 2418"/>
                <a:gd name="T8" fmla="*/ 0 w 1669"/>
                <a:gd name="T9" fmla="*/ 511 h 2418"/>
                <a:gd name="T10" fmla="*/ 0 w 1669"/>
                <a:gd name="T11" fmla="*/ 488 h 2418"/>
                <a:gd name="T12" fmla="*/ 1 w 1669"/>
                <a:gd name="T13" fmla="*/ 464 h 2418"/>
                <a:gd name="T14" fmla="*/ 3 w 1669"/>
                <a:gd name="T15" fmla="*/ 441 h 2418"/>
                <a:gd name="T16" fmla="*/ 6 w 1669"/>
                <a:gd name="T17" fmla="*/ 418 h 2418"/>
                <a:gd name="T18" fmla="*/ 11 w 1669"/>
                <a:gd name="T19" fmla="*/ 395 h 2418"/>
                <a:gd name="T20" fmla="*/ 17 w 1669"/>
                <a:gd name="T21" fmla="*/ 372 h 2418"/>
                <a:gd name="T22" fmla="*/ 24 w 1669"/>
                <a:gd name="T23" fmla="*/ 349 h 2418"/>
                <a:gd name="T24" fmla="*/ 32 w 1669"/>
                <a:gd name="T25" fmla="*/ 327 h 2418"/>
                <a:gd name="T26" fmla="*/ 41 w 1669"/>
                <a:gd name="T27" fmla="*/ 305 h 2418"/>
                <a:gd name="T28" fmla="*/ 51 w 1669"/>
                <a:gd name="T29" fmla="*/ 283 h 2418"/>
                <a:gd name="T30" fmla="*/ 63 w 1669"/>
                <a:gd name="T31" fmla="*/ 262 h 2418"/>
                <a:gd name="T32" fmla="*/ 75 w 1669"/>
                <a:gd name="T33" fmla="*/ 241 h 2418"/>
                <a:gd name="T34" fmla="*/ 89 w 1669"/>
                <a:gd name="T35" fmla="*/ 221 h 2418"/>
                <a:gd name="T36" fmla="*/ 103 w 1669"/>
                <a:gd name="T37" fmla="*/ 201 h 2418"/>
                <a:gd name="T38" fmla="*/ 119 w 1669"/>
                <a:gd name="T39" fmla="*/ 182 h 2418"/>
                <a:gd name="T40" fmla="*/ 136 w 1669"/>
                <a:gd name="T41" fmla="*/ 163 h 2418"/>
                <a:gd name="T42" fmla="*/ 154 w 1669"/>
                <a:gd name="T43" fmla="*/ 145 h 2418"/>
                <a:gd name="T44" fmla="*/ 173 w 1669"/>
                <a:gd name="T45" fmla="*/ 128 h 2418"/>
                <a:gd name="T46" fmla="*/ 192 w 1669"/>
                <a:gd name="T47" fmla="*/ 111 h 2418"/>
                <a:gd name="T48" fmla="*/ 214 w 1669"/>
                <a:gd name="T49" fmla="*/ 95 h 2418"/>
                <a:gd name="T50" fmla="*/ 235 w 1669"/>
                <a:gd name="T51" fmla="*/ 80 h 2418"/>
                <a:gd name="T52" fmla="*/ 258 w 1669"/>
                <a:gd name="T53" fmla="*/ 66 h 2418"/>
                <a:gd name="T54" fmla="*/ 282 w 1669"/>
                <a:gd name="T55" fmla="*/ 52 h 2418"/>
                <a:gd name="T56" fmla="*/ 307 w 1669"/>
                <a:gd name="T57" fmla="*/ 40 h 2418"/>
                <a:gd name="T58" fmla="*/ 333 w 1669"/>
                <a:gd name="T59" fmla="*/ 29 h 2418"/>
                <a:gd name="T60" fmla="*/ 360 w 1669"/>
                <a:gd name="T61" fmla="*/ 18 h 2418"/>
                <a:gd name="T62" fmla="*/ 388 w 1669"/>
                <a:gd name="T63" fmla="*/ 9 h 2418"/>
                <a:gd name="T64" fmla="*/ 417 w 1669"/>
                <a:gd name="T65" fmla="*/ 0 h 24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69"/>
                <a:gd name="T100" fmla="*/ 0 h 2418"/>
                <a:gd name="T101" fmla="*/ 1669 w 1669"/>
                <a:gd name="T102" fmla="*/ 2418 h 24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69" h="2418">
                  <a:moveTo>
                    <a:pt x="51" y="2418"/>
                  </a:moveTo>
                  <a:lnTo>
                    <a:pt x="32" y="2325"/>
                  </a:lnTo>
                  <a:lnTo>
                    <a:pt x="17" y="2231"/>
                  </a:lnTo>
                  <a:lnTo>
                    <a:pt x="6" y="2137"/>
                  </a:lnTo>
                  <a:lnTo>
                    <a:pt x="0" y="2044"/>
                  </a:lnTo>
                  <a:lnTo>
                    <a:pt x="0" y="1949"/>
                  </a:lnTo>
                  <a:lnTo>
                    <a:pt x="5" y="1856"/>
                  </a:lnTo>
                  <a:lnTo>
                    <a:pt x="14" y="1761"/>
                  </a:lnTo>
                  <a:lnTo>
                    <a:pt x="27" y="1669"/>
                  </a:lnTo>
                  <a:lnTo>
                    <a:pt x="45" y="1578"/>
                  </a:lnTo>
                  <a:lnTo>
                    <a:pt x="68" y="1486"/>
                  </a:lnTo>
                  <a:lnTo>
                    <a:pt x="96" y="1395"/>
                  </a:lnTo>
                  <a:lnTo>
                    <a:pt x="128" y="1306"/>
                  </a:lnTo>
                  <a:lnTo>
                    <a:pt x="165" y="1218"/>
                  </a:lnTo>
                  <a:lnTo>
                    <a:pt x="207" y="1131"/>
                  </a:lnTo>
                  <a:lnTo>
                    <a:pt x="252" y="1046"/>
                  </a:lnTo>
                  <a:lnTo>
                    <a:pt x="302" y="963"/>
                  </a:lnTo>
                  <a:lnTo>
                    <a:pt x="357" y="881"/>
                  </a:lnTo>
                  <a:lnTo>
                    <a:pt x="414" y="802"/>
                  </a:lnTo>
                  <a:lnTo>
                    <a:pt x="478" y="725"/>
                  </a:lnTo>
                  <a:lnTo>
                    <a:pt x="544" y="651"/>
                  </a:lnTo>
                  <a:lnTo>
                    <a:pt x="616" y="578"/>
                  </a:lnTo>
                  <a:lnTo>
                    <a:pt x="692" y="509"/>
                  </a:lnTo>
                  <a:lnTo>
                    <a:pt x="771" y="442"/>
                  </a:lnTo>
                  <a:lnTo>
                    <a:pt x="856" y="379"/>
                  </a:lnTo>
                  <a:lnTo>
                    <a:pt x="943" y="319"/>
                  </a:lnTo>
                  <a:lnTo>
                    <a:pt x="1035" y="261"/>
                  </a:lnTo>
                  <a:lnTo>
                    <a:pt x="1131" y="208"/>
                  </a:lnTo>
                  <a:lnTo>
                    <a:pt x="1231" y="159"/>
                  </a:lnTo>
                  <a:lnTo>
                    <a:pt x="1335" y="113"/>
                  </a:lnTo>
                  <a:lnTo>
                    <a:pt x="1442" y="71"/>
                  </a:lnTo>
                  <a:lnTo>
                    <a:pt x="1554" y="33"/>
                  </a:lnTo>
                  <a:lnTo>
                    <a:pt x="1669"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1" name="Freeform 42"/>
            <p:cNvSpPr>
              <a:spLocks/>
            </p:cNvSpPr>
            <p:nvPr/>
          </p:nvSpPr>
          <p:spPr bwMode="auto">
            <a:xfrm>
              <a:off x="1997" y="2023"/>
              <a:ext cx="834" cy="1209"/>
            </a:xfrm>
            <a:custGeom>
              <a:avLst/>
              <a:gdLst>
                <a:gd name="T0" fmla="*/ 12 w 1669"/>
                <a:gd name="T1" fmla="*/ 605 h 2418"/>
                <a:gd name="T2" fmla="*/ 8 w 1669"/>
                <a:gd name="T3" fmla="*/ 582 h 2418"/>
                <a:gd name="T4" fmla="*/ 4 w 1669"/>
                <a:gd name="T5" fmla="*/ 558 h 2418"/>
                <a:gd name="T6" fmla="*/ 1 w 1669"/>
                <a:gd name="T7" fmla="*/ 535 h 2418"/>
                <a:gd name="T8" fmla="*/ 0 w 1669"/>
                <a:gd name="T9" fmla="*/ 511 h 2418"/>
                <a:gd name="T10" fmla="*/ 0 w 1669"/>
                <a:gd name="T11" fmla="*/ 488 h 2418"/>
                <a:gd name="T12" fmla="*/ 1 w 1669"/>
                <a:gd name="T13" fmla="*/ 464 h 2418"/>
                <a:gd name="T14" fmla="*/ 3 w 1669"/>
                <a:gd name="T15" fmla="*/ 441 h 2418"/>
                <a:gd name="T16" fmla="*/ 6 w 1669"/>
                <a:gd name="T17" fmla="*/ 418 h 2418"/>
                <a:gd name="T18" fmla="*/ 11 w 1669"/>
                <a:gd name="T19" fmla="*/ 395 h 2418"/>
                <a:gd name="T20" fmla="*/ 17 w 1669"/>
                <a:gd name="T21" fmla="*/ 372 h 2418"/>
                <a:gd name="T22" fmla="*/ 24 w 1669"/>
                <a:gd name="T23" fmla="*/ 349 h 2418"/>
                <a:gd name="T24" fmla="*/ 32 w 1669"/>
                <a:gd name="T25" fmla="*/ 327 h 2418"/>
                <a:gd name="T26" fmla="*/ 41 w 1669"/>
                <a:gd name="T27" fmla="*/ 305 h 2418"/>
                <a:gd name="T28" fmla="*/ 51 w 1669"/>
                <a:gd name="T29" fmla="*/ 283 h 2418"/>
                <a:gd name="T30" fmla="*/ 63 w 1669"/>
                <a:gd name="T31" fmla="*/ 262 h 2418"/>
                <a:gd name="T32" fmla="*/ 75 w 1669"/>
                <a:gd name="T33" fmla="*/ 241 h 2418"/>
                <a:gd name="T34" fmla="*/ 89 w 1669"/>
                <a:gd name="T35" fmla="*/ 221 h 2418"/>
                <a:gd name="T36" fmla="*/ 103 w 1669"/>
                <a:gd name="T37" fmla="*/ 201 h 2418"/>
                <a:gd name="T38" fmla="*/ 119 w 1669"/>
                <a:gd name="T39" fmla="*/ 182 h 2418"/>
                <a:gd name="T40" fmla="*/ 136 w 1669"/>
                <a:gd name="T41" fmla="*/ 163 h 2418"/>
                <a:gd name="T42" fmla="*/ 154 w 1669"/>
                <a:gd name="T43" fmla="*/ 145 h 2418"/>
                <a:gd name="T44" fmla="*/ 173 w 1669"/>
                <a:gd name="T45" fmla="*/ 128 h 2418"/>
                <a:gd name="T46" fmla="*/ 192 w 1669"/>
                <a:gd name="T47" fmla="*/ 111 h 2418"/>
                <a:gd name="T48" fmla="*/ 214 w 1669"/>
                <a:gd name="T49" fmla="*/ 95 h 2418"/>
                <a:gd name="T50" fmla="*/ 235 w 1669"/>
                <a:gd name="T51" fmla="*/ 80 h 2418"/>
                <a:gd name="T52" fmla="*/ 258 w 1669"/>
                <a:gd name="T53" fmla="*/ 66 h 2418"/>
                <a:gd name="T54" fmla="*/ 282 w 1669"/>
                <a:gd name="T55" fmla="*/ 52 h 2418"/>
                <a:gd name="T56" fmla="*/ 307 w 1669"/>
                <a:gd name="T57" fmla="*/ 40 h 2418"/>
                <a:gd name="T58" fmla="*/ 333 w 1669"/>
                <a:gd name="T59" fmla="*/ 29 h 2418"/>
                <a:gd name="T60" fmla="*/ 360 w 1669"/>
                <a:gd name="T61" fmla="*/ 18 h 2418"/>
                <a:gd name="T62" fmla="*/ 388 w 1669"/>
                <a:gd name="T63" fmla="*/ 9 h 2418"/>
                <a:gd name="T64" fmla="*/ 417 w 1669"/>
                <a:gd name="T65" fmla="*/ 0 h 24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69"/>
                <a:gd name="T100" fmla="*/ 0 h 2418"/>
                <a:gd name="T101" fmla="*/ 1669 w 1669"/>
                <a:gd name="T102" fmla="*/ 2418 h 24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69" h="2418">
                  <a:moveTo>
                    <a:pt x="51" y="2418"/>
                  </a:moveTo>
                  <a:lnTo>
                    <a:pt x="32" y="2325"/>
                  </a:lnTo>
                  <a:lnTo>
                    <a:pt x="17" y="2231"/>
                  </a:lnTo>
                  <a:lnTo>
                    <a:pt x="6" y="2137"/>
                  </a:lnTo>
                  <a:lnTo>
                    <a:pt x="0" y="2044"/>
                  </a:lnTo>
                  <a:lnTo>
                    <a:pt x="0" y="1949"/>
                  </a:lnTo>
                  <a:lnTo>
                    <a:pt x="5" y="1856"/>
                  </a:lnTo>
                  <a:lnTo>
                    <a:pt x="14" y="1761"/>
                  </a:lnTo>
                  <a:lnTo>
                    <a:pt x="27" y="1669"/>
                  </a:lnTo>
                  <a:lnTo>
                    <a:pt x="45" y="1578"/>
                  </a:lnTo>
                  <a:lnTo>
                    <a:pt x="68" y="1486"/>
                  </a:lnTo>
                  <a:lnTo>
                    <a:pt x="96" y="1395"/>
                  </a:lnTo>
                  <a:lnTo>
                    <a:pt x="128" y="1306"/>
                  </a:lnTo>
                  <a:lnTo>
                    <a:pt x="165" y="1218"/>
                  </a:lnTo>
                  <a:lnTo>
                    <a:pt x="207" y="1131"/>
                  </a:lnTo>
                  <a:lnTo>
                    <a:pt x="252" y="1046"/>
                  </a:lnTo>
                  <a:lnTo>
                    <a:pt x="302" y="963"/>
                  </a:lnTo>
                  <a:lnTo>
                    <a:pt x="357" y="881"/>
                  </a:lnTo>
                  <a:lnTo>
                    <a:pt x="414" y="802"/>
                  </a:lnTo>
                  <a:lnTo>
                    <a:pt x="478" y="725"/>
                  </a:lnTo>
                  <a:lnTo>
                    <a:pt x="544" y="651"/>
                  </a:lnTo>
                  <a:lnTo>
                    <a:pt x="616" y="578"/>
                  </a:lnTo>
                  <a:lnTo>
                    <a:pt x="692" y="509"/>
                  </a:lnTo>
                  <a:lnTo>
                    <a:pt x="771" y="442"/>
                  </a:lnTo>
                  <a:lnTo>
                    <a:pt x="856" y="379"/>
                  </a:lnTo>
                  <a:lnTo>
                    <a:pt x="943" y="319"/>
                  </a:lnTo>
                  <a:lnTo>
                    <a:pt x="1035" y="261"/>
                  </a:lnTo>
                  <a:lnTo>
                    <a:pt x="1131" y="208"/>
                  </a:lnTo>
                  <a:lnTo>
                    <a:pt x="1231" y="159"/>
                  </a:lnTo>
                  <a:lnTo>
                    <a:pt x="1335" y="113"/>
                  </a:lnTo>
                  <a:lnTo>
                    <a:pt x="1442" y="71"/>
                  </a:lnTo>
                  <a:lnTo>
                    <a:pt x="1554" y="33"/>
                  </a:lnTo>
                  <a:lnTo>
                    <a:pt x="1669"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2" name="Freeform 43"/>
            <p:cNvSpPr>
              <a:spLocks/>
            </p:cNvSpPr>
            <p:nvPr/>
          </p:nvSpPr>
          <p:spPr bwMode="auto">
            <a:xfrm>
              <a:off x="2125" y="2023"/>
              <a:ext cx="706" cy="1526"/>
            </a:xfrm>
            <a:custGeom>
              <a:avLst/>
              <a:gdLst>
                <a:gd name="T0" fmla="*/ 81 w 1413"/>
                <a:gd name="T1" fmla="*/ 763 h 3052"/>
                <a:gd name="T2" fmla="*/ 62 w 1413"/>
                <a:gd name="T3" fmla="*/ 737 h 3052"/>
                <a:gd name="T4" fmla="*/ 46 w 1413"/>
                <a:gd name="T5" fmla="*/ 710 h 3052"/>
                <a:gd name="T6" fmla="*/ 32 w 1413"/>
                <a:gd name="T7" fmla="*/ 682 h 3052"/>
                <a:gd name="T8" fmla="*/ 21 w 1413"/>
                <a:gd name="T9" fmla="*/ 654 h 3052"/>
                <a:gd name="T10" fmla="*/ 12 w 1413"/>
                <a:gd name="T11" fmla="*/ 626 h 3052"/>
                <a:gd name="T12" fmla="*/ 6 w 1413"/>
                <a:gd name="T13" fmla="*/ 597 h 3052"/>
                <a:gd name="T14" fmla="*/ 2 w 1413"/>
                <a:gd name="T15" fmla="*/ 567 h 3052"/>
                <a:gd name="T16" fmla="*/ 0 w 1413"/>
                <a:gd name="T17" fmla="*/ 538 h 3052"/>
                <a:gd name="T18" fmla="*/ 0 w 1413"/>
                <a:gd name="T19" fmla="*/ 509 h 3052"/>
                <a:gd name="T20" fmla="*/ 2 w 1413"/>
                <a:gd name="T21" fmla="*/ 480 h 3052"/>
                <a:gd name="T22" fmla="*/ 6 w 1413"/>
                <a:gd name="T23" fmla="*/ 450 h 3052"/>
                <a:gd name="T24" fmla="*/ 12 w 1413"/>
                <a:gd name="T25" fmla="*/ 421 h 3052"/>
                <a:gd name="T26" fmla="*/ 19 w 1413"/>
                <a:gd name="T27" fmla="*/ 393 h 3052"/>
                <a:gd name="T28" fmla="*/ 28 w 1413"/>
                <a:gd name="T29" fmla="*/ 364 h 3052"/>
                <a:gd name="T30" fmla="*/ 38 w 1413"/>
                <a:gd name="T31" fmla="*/ 336 h 3052"/>
                <a:gd name="T32" fmla="*/ 50 w 1413"/>
                <a:gd name="T33" fmla="*/ 308 h 3052"/>
                <a:gd name="T34" fmla="*/ 63 w 1413"/>
                <a:gd name="T35" fmla="*/ 281 h 3052"/>
                <a:gd name="T36" fmla="*/ 77 w 1413"/>
                <a:gd name="T37" fmla="*/ 255 h 3052"/>
                <a:gd name="T38" fmla="*/ 93 w 1413"/>
                <a:gd name="T39" fmla="*/ 229 h 3052"/>
                <a:gd name="T40" fmla="*/ 109 w 1413"/>
                <a:gd name="T41" fmla="*/ 204 h 3052"/>
                <a:gd name="T42" fmla="*/ 127 w 1413"/>
                <a:gd name="T43" fmla="*/ 180 h 3052"/>
                <a:gd name="T44" fmla="*/ 145 w 1413"/>
                <a:gd name="T45" fmla="*/ 157 h 3052"/>
                <a:gd name="T46" fmla="*/ 164 w 1413"/>
                <a:gd name="T47" fmla="*/ 135 h 3052"/>
                <a:gd name="T48" fmla="*/ 183 w 1413"/>
                <a:gd name="T49" fmla="*/ 115 h 3052"/>
                <a:gd name="T50" fmla="*/ 204 w 1413"/>
                <a:gd name="T51" fmla="*/ 95 h 3052"/>
                <a:gd name="T52" fmla="*/ 224 w 1413"/>
                <a:gd name="T53" fmla="*/ 77 h 3052"/>
                <a:gd name="T54" fmla="*/ 245 w 1413"/>
                <a:gd name="T55" fmla="*/ 60 h 3052"/>
                <a:gd name="T56" fmla="*/ 267 w 1413"/>
                <a:gd name="T57" fmla="*/ 45 h 3052"/>
                <a:gd name="T58" fmla="*/ 288 w 1413"/>
                <a:gd name="T59" fmla="*/ 31 h 3052"/>
                <a:gd name="T60" fmla="*/ 310 w 1413"/>
                <a:gd name="T61" fmla="*/ 19 h 3052"/>
                <a:gd name="T62" fmla="*/ 331 w 1413"/>
                <a:gd name="T63" fmla="*/ 9 h 3052"/>
                <a:gd name="T64" fmla="*/ 353 w 1413"/>
                <a:gd name="T65" fmla="*/ 0 h 30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3"/>
                <a:gd name="T100" fmla="*/ 0 h 3052"/>
                <a:gd name="T101" fmla="*/ 1413 w 1413"/>
                <a:gd name="T102" fmla="*/ 3052 h 30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3" h="3052">
                  <a:moveTo>
                    <a:pt x="326" y="3052"/>
                  </a:moveTo>
                  <a:lnTo>
                    <a:pt x="250" y="2946"/>
                  </a:lnTo>
                  <a:lnTo>
                    <a:pt x="185" y="2837"/>
                  </a:lnTo>
                  <a:lnTo>
                    <a:pt x="131" y="2728"/>
                  </a:lnTo>
                  <a:lnTo>
                    <a:pt x="86" y="2615"/>
                  </a:lnTo>
                  <a:lnTo>
                    <a:pt x="51" y="2501"/>
                  </a:lnTo>
                  <a:lnTo>
                    <a:pt x="26" y="2386"/>
                  </a:lnTo>
                  <a:lnTo>
                    <a:pt x="8" y="2268"/>
                  </a:lnTo>
                  <a:lnTo>
                    <a:pt x="0" y="2152"/>
                  </a:lnTo>
                  <a:lnTo>
                    <a:pt x="1" y="2034"/>
                  </a:lnTo>
                  <a:lnTo>
                    <a:pt x="10" y="1917"/>
                  </a:lnTo>
                  <a:lnTo>
                    <a:pt x="25" y="1799"/>
                  </a:lnTo>
                  <a:lnTo>
                    <a:pt x="48" y="1683"/>
                  </a:lnTo>
                  <a:lnTo>
                    <a:pt x="76" y="1569"/>
                  </a:lnTo>
                  <a:lnTo>
                    <a:pt x="112" y="1455"/>
                  </a:lnTo>
                  <a:lnTo>
                    <a:pt x="154" y="1342"/>
                  </a:lnTo>
                  <a:lnTo>
                    <a:pt x="201" y="1231"/>
                  </a:lnTo>
                  <a:lnTo>
                    <a:pt x="254" y="1123"/>
                  </a:lnTo>
                  <a:lnTo>
                    <a:pt x="311" y="1017"/>
                  </a:lnTo>
                  <a:lnTo>
                    <a:pt x="373" y="915"/>
                  </a:lnTo>
                  <a:lnTo>
                    <a:pt x="439" y="816"/>
                  </a:lnTo>
                  <a:lnTo>
                    <a:pt x="508" y="720"/>
                  </a:lnTo>
                  <a:lnTo>
                    <a:pt x="581" y="628"/>
                  </a:lnTo>
                  <a:lnTo>
                    <a:pt x="657" y="540"/>
                  </a:lnTo>
                  <a:lnTo>
                    <a:pt x="735" y="457"/>
                  </a:lnTo>
                  <a:lnTo>
                    <a:pt x="816" y="379"/>
                  </a:lnTo>
                  <a:lnTo>
                    <a:pt x="899" y="306"/>
                  </a:lnTo>
                  <a:lnTo>
                    <a:pt x="983" y="240"/>
                  </a:lnTo>
                  <a:lnTo>
                    <a:pt x="1069" y="179"/>
                  </a:lnTo>
                  <a:lnTo>
                    <a:pt x="1155" y="123"/>
                  </a:lnTo>
                  <a:lnTo>
                    <a:pt x="1241" y="75"/>
                  </a:lnTo>
                  <a:lnTo>
                    <a:pt x="1327" y="35"/>
                  </a:lnTo>
                  <a:lnTo>
                    <a:pt x="141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3" name="Freeform 44"/>
            <p:cNvSpPr>
              <a:spLocks/>
            </p:cNvSpPr>
            <p:nvPr/>
          </p:nvSpPr>
          <p:spPr bwMode="auto">
            <a:xfrm>
              <a:off x="2125" y="2023"/>
              <a:ext cx="706" cy="1526"/>
            </a:xfrm>
            <a:custGeom>
              <a:avLst/>
              <a:gdLst>
                <a:gd name="T0" fmla="*/ 81 w 1413"/>
                <a:gd name="T1" fmla="*/ 763 h 3052"/>
                <a:gd name="T2" fmla="*/ 62 w 1413"/>
                <a:gd name="T3" fmla="*/ 737 h 3052"/>
                <a:gd name="T4" fmla="*/ 46 w 1413"/>
                <a:gd name="T5" fmla="*/ 710 h 3052"/>
                <a:gd name="T6" fmla="*/ 32 w 1413"/>
                <a:gd name="T7" fmla="*/ 682 h 3052"/>
                <a:gd name="T8" fmla="*/ 21 w 1413"/>
                <a:gd name="T9" fmla="*/ 654 h 3052"/>
                <a:gd name="T10" fmla="*/ 12 w 1413"/>
                <a:gd name="T11" fmla="*/ 626 h 3052"/>
                <a:gd name="T12" fmla="*/ 6 w 1413"/>
                <a:gd name="T13" fmla="*/ 597 h 3052"/>
                <a:gd name="T14" fmla="*/ 2 w 1413"/>
                <a:gd name="T15" fmla="*/ 567 h 3052"/>
                <a:gd name="T16" fmla="*/ 0 w 1413"/>
                <a:gd name="T17" fmla="*/ 538 h 3052"/>
                <a:gd name="T18" fmla="*/ 0 w 1413"/>
                <a:gd name="T19" fmla="*/ 509 h 3052"/>
                <a:gd name="T20" fmla="*/ 2 w 1413"/>
                <a:gd name="T21" fmla="*/ 480 h 3052"/>
                <a:gd name="T22" fmla="*/ 6 w 1413"/>
                <a:gd name="T23" fmla="*/ 450 h 3052"/>
                <a:gd name="T24" fmla="*/ 12 w 1413"/>
                <a:gd name="T25" fmla="*/ 421 h 3052"/>
                <a:gd name="T26" fmla="*/ 19 w 1413"/>
                <a:gd name="T27" fmla="*/ 393 h 3052"/>
                <a:gd name="T28" fmla="*/ 28 w 1413"/>
                <a:gd name="T29" fmla="*/ 364 h 3052"/>
                <a:gd name="T30" fmla="*/ 38 w 1413"/>
                <a:gd name="T31" fmla="*/ 336 h 3052"/>
                <a:gd name="T32" fmla="*/ 50 w 1413"/>
                <a:gd name="T33" fmla="*/ 308 h 3052"/>
                <a:gd name="T34" fmla="*/ 63 w 1413"/>
                <a:gd name="T35" fmla="*/ 281 h 3052"/>
                <a:gd name="T36" fmla="*/ 77 w 1413"/>
                <a:gd name="T37" fmla="*/ 255 h 3052"/>
                <a:gd name="T38" fmla="*/ 93 w 1413"/>
                <a:gd name="T39" fmla="*/ 229 h 3052"/>
                <a:gd name="T40" fmla="*/ 109 w 1413"/>
                <a:gd name="T41" fmla="*/ 204 h 3052"/>
                <a:gd name="T42" fmla="*/ 127 w 1413"/>
                <a:gd name="T43" fmla="*/ 180 h 3052"/>
                <a:gd name="T44" fmla="*/ 145 w 1413"/>
                <a:gd name="T45" fmla="*/ 157 h 3052"/>
                <a:gd name="T46" fmla="*/ 164 w 1413"/>
                <a:gd name="T47" fmla="*/ 135 h 3052"/>
                <a:gd name="T48" fmla="*/ 183 w 1413"/>
                <a:gd name="T49" fmla="*/ 115 h 3052"/>
                <a:gd name="T50" fmla="*/ 204 w 1413"/>
                <a:gd name="T51" fmla="*/ 95 h 3052"/>
                <a:gd name="T52" fmla="*/ 224 w 1413"/>
                <a:gd name="T53" fmla="*/ 77 h 3052"/>
                <a:gd name="T54" fmla="*/ 245 w 1413"/>
                <a:gd name="T55" fmla="*/ 60 h 3052"/>
                <a:gd name="T56" fmla="*/ 267 w 1413"/>
                <a:gd name="T57" fmla="*/ 45 h 3052"/>
                <a:gd name="T58" fmla="*/ 288 w 1413"/>
                <a:gd name="T59" fmla="*/ 31 h 3052"/>
                <a:gd name="T60" fmla="*/ 310 w 1413"/>
                <a:gd name="T61" fmla="*/ 19 h 3052"/>
                <a:gd name="T62" fmla="*/ 331 w 1413"/>
                <a:gd name="T63" fmla="*/ 9 h 3052"/>
                <a:gd name="T64" fmla="*/ 353 w 1413"/>
                <a:gd name="T65" fmla="*/ 0 h 30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3"/>
                <a:gd name="T100" fmla="*/ 0 h 3052"/>
                <a:gd name="T101" fmla="*/ 1413 w 1413"/>
                <a:gd name="T102" fmla="*/ 3052 h 30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3" h="3052">
                  <a:moveTo>
                    <a:pt x="326" y="3052"/>
                  </a:moveTo>
                  <a:lnTo>
                    <a:pt x="250" y="2946"/>
                  </a:lnTo>
                  <a:lnTo>
                    <a:pt x="185" y="2837"/>
                  </a:lnTo>
                  <a:lnTo>
                    <a:pt x="131" y="2728"/>
                  </a:lnTo>
                  <a:lnTo>
                    <a:pt x="86" y="2615"/>
                  </a:lnTo>
                  <a:lnTo>
                    <a:pt x="51" y="2501"/>
                  </a:lnTo>
                  <a:lnTo>
                    <a:pt x="26" y="2386"/>
                  </a:lnTo>
                  <a:lnTo>
                    <a:pt x="8" y="2268"/>
                  </a:lnTo>
                  <a:lnTo>
                    <a:pt x="0" y="2152"/>
                  </a:lnTo>
                  <a:lnTo>
                    <a:pt x="1" y="2034"/>
                  </a:lnTo>
                  <a:lnTo>
                    <a:pt x="10" y="1917"/>
                  </a:lnTo>
                  <a:lnTo>
                    <a:pt x="25" y="1799"/>
                  </a:lnTo>
                  <a:lnTo>
                    <a:pt x="48" y="1683"/>
                  </a:lnTo>
                  <a:lnTo>
                    <a:pt x="76" y="1569"/>
                  </a:lnTo>
                  <a:lnTo>
                    <a:pt x="112" y="1455"/>
                  </a:lnTo>
                  <a:lnTo>
                    <a:pt x="154" y="1342"/>
                  </a:lnTo>
                  <a:lnTo>
                    <a:pt x="201" y="1231"/>
                  </a:lnTo>
                  <a:lnTo>
                    <a:pt x="254" y="1123"/>
                  </a:lnTo>
                  <a:lnTo>
                    <a:pt x="311" y="1017"/>
                  </a:lnTo>
                  <a:lnTo>
                    <a:pt x="373" y="915"/>
                  </a:lnTo>
                  <a:lnTo>
                    <a:pt x="439" y="816"/>
                  </a:lnTo>
                  <a:lnTo>
                    <a:pt x="508" y="720"/>
                  </a:lnTo>
                  <a:lnTo>
                    <a:pt x="581" y="628"/>
                  </a:lnTo>
                  <a:lnTo>
                    <a:pt x="657" y="540"/>
                  </a:lnTo>
                  <a:lnTo>
                    <a:pt x="735" y="457"/>
                  </a:lnTo>
                  <a:lnTo>
                    <a:pt x="816" y="379"/>
                  </a:lnTo>
                  <a:lnTo>
                    <a:pt x="899" y="306"/>
                  </a:lnTo>
                  <a:lnTo>
                    <a:pt x="983" y="240"/>
                  </a:lnTo>
                  <a:lnTo>
                    <a:pt x="1069" y="179"/>
                  </a:lnTo>
                  <a:lnTo>
                    <a:pt x="1155" y="123"/>
                  </a:lnTo>
                  <a:lnTo>
                    <a:pt x="1241" y="75"/>
                  </a:lnTo>
                  <a:lnTo>
                    <a:pt x="1327" y="35"/>
                  </a:lnTo>
                  <a:lnTo>
                    <a:pt x="141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4" name="Freeform 45"/>
            <p:cNvSpPr>
              <a:spLocks/>
            </p:cNvSpPr>
            <p:nvPr/>
          </p:nvSpPr>
          <p:spPr bwMode="auto">
            <a:xfrm>
              <a:off x="2297" y="2023"/>
              <a:ext cx="534" cy="1643"/>
            </a:xfrm>
            <a:custGeom>
              <a:avLst/>
              <a:gdLst>
                <a:gd name="T0" fmla="*/ 99 w 1068"/>
                <a:gd name="T1" fmla="*/ 822 h 3285"/>
                <a:gd name="T2" fmla="*/ 82 w 1068"/>
                <a:gd name="T3" fmla="*/ 807 h 3285"/>
                <a:gd name="T4" fmla="*/ 66 w 1068"/>
                <a:gd name="T5" fmla="*/ 791 h 3285"/>
                <a:gd name="T6" fmla="*/ 52 w 1068"/>
                <a:gd name="T7" fmla="*/ 773 h 3285"/>
                <a:gd name="T8" fmla="*/ 40 w 1068"/>
                <a:gd name="T9" fmla="*/ 753 h 3285"/>
                <a:gd name="T10" fmla="*/ 29 w 1068"/>
                <a:gd name="T11" fmla="*/ 731 h 3285"/>
                <a:gd name="T12" fmla="*/ 21 w 1068"/>
                <a:gd name="T13" fmla="*/ 708 h 3285"/>
                <a:gd name="T14" fmla="*/ 13 w 1068"/>
                <a:gd name="T15" fmla="*/ 683 h 3285"/>
                <a:gd name="T16" fmla="*/ 8 w 1068"/>
                <a:gd name="T17" fmla="*/ 657 h 3285"/>
                <a:gd name="T18" fmla="*/ 4 w 1068"/>
                <a:gd name="T19" fmla="*/ 630 h 3285"/>
                <a:gd name="T20" fmla="*/ 1 w 1068"/>
                <a:gd name="T21" fmla="*/ 602 h 3285"/>
                <a:gd name="T22" fmla="*/ 0 w 1068"/>
                <a:gd name="T23" fmla="*/ 573 h 3285"/>
                <a:gd name="T24" fmla="*/ 1 w 1068"/>
                <a:gd name="T25" fmla="*/ 544 h 3285"/>
                <a:gd name="T26" fmla="*/ 3 w 1068"/>
                <a:gd name="T27" fmla="*/ 514 h 3285"/>
                <a:gd name="T28" fmla="*/ 6 w 1068"/>
                <a:gd name="T29" fmla="*/ 483 h 3285"/>
                <a:gd name="T30" fmla="*/ 11 w 1068"/>
                <a:gd name="T31" fmla="*/ 452 h 3285"/>
                <a:gd name="T32" fmla="*/ 17 w 1068"/>
                <a:gd name="T33" fmla="*/ 421 h 3285"/>
                <a:gd name="T34" fmla="*/ 25 w 1068"/>
                <a:gd name="T35" fmla="*/ 390 h 3285"/>
                <a:gd name="T36" fmla="*/ 33 w 1068"/>
                <a:gd name="T37" fmla="*/ 359 h 3285"/>
                <a:gd name="T38" fmla="*/ 43 w 1068"/>
                <a:gd name="T39" fmla="*/ 328 h 3285"/>
                <a:gd name="T40" fmla="*/ 54 w 1068"/>
                <a:gd name="T41" fmla="*/ 297 h 3285"/>
                <a:gd name="T42" fmla="*/ 66 w 1068"/>
                <a:gd name="T43" fmla="*/ 267 h 3285"/>
                <a:gd name="T44" fmla="*/ 80 w 1068"/>
                <a:gd name="T45" fmla="*/ 237 h 3285"/>
                <a:gd name="T46" fmla="*/ 94 w 1068"/>
                <a:gd name="T47" fmla="*/ 208 h 3285"/>
                <a:gd name="T48" fmla="*/ 110 w 1068"/>
                <a:gd name="T49" fmla="*/ 180 h 3285"/>
                <a:gd name="T50" fmla="*/ 126 w 1068"/>
                <a:gd name="T51" fmla="*/ 153 h 3285"/>
                <a:gd name="T52" fmla="*/ 144 w 1068"/>
                <a:gd name="T53" fmla="*/ 127 h 3285"/>
                <a:gd name="T54" fmla="*/ 162 w 1068"/>
                <a:gd name="T55" fmla="*/ 102 h 3285"/>
                <a:gd name="T56" fmla="*/ 182 w 1068"/>
                <a:gd name="T57" fmla="*/ 78 h 3285"/>
                <a:gd name="T58" fmla="*/ 202 w 1068"/>
                <a:gd name="T59" fmla="*/ 57 h 3285"/>
                <a:gd name="T60" fmla="*/ 223 w 1068"/>
                <a:gd name="T61" fmla="*/ 36 h 3285"/>
                <a:gd name="T62" fmla="*/ 245 w 1068"/>
                <a:gd name="T63" fmla="*/ 17 h 3285"/>
                <a:gd name="T64" fmla="*/ 267 w 1068"/>
                <a:gd name="T65" fmla="*/ 0 h 3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8"/>
                <a:gd name="T100" fmla="*/ 0 h 3285"/>
                <a:gd name="T101" fmla="*/ 1068 w 1068"/>
                <a:gd name="T102" fmla="*/ 3285 h 32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8" h="3285">
                  <a:moveTo>
                    <a:pt x="396" y="3285"/>
                  </a:moveTo>
                  <a:lnTo>
                    <a:pt x="326" y="3228"/>
                  </a:lnTo>
                  <a:lnTo>
                    <a:pt x="263" y="3162"/>
                  </a:lnTo>
                  <a:lnTo>
                    <a:pt x="207" y="3090"/>
                  </a:lnTo>
                  <a:lnTo>
                    <a:pt x="158" y="3009"/>
                  </a:lnTo>
                  <a:lnTo>
                    <a:pt x="116" y="2923"/>
                  </a:lnTo>
                  <a:lnTo>
                    <a:pt x="81" y="2829"/>
                  </a:lnTo>
                  <a:lnTo>
                    <a:pt x="52" y="2731"/>
                  </a:lnTo>
                  <a:lnTo>
                    <a:pt x="30" y="2628"/>
                  </a:lnTo>
                  <a:lnTo>
                    <a:pt x="14" y="2519"/>
                  </a:lnTo>
                  <a:lnTo>
                    <a:pt x="4" y="2408"/>
                  </a:lnTo>
                  <a:lnTo>
                    <a:pt x="0" y="2292"/>
                  </a:lnTo>
                  <a:lnTo>
                    <a:pt x="2" y="2175"/>
                  </a:lnTo>
                  <a:lnTo>
                    <a:pt x="10" y="2054"/>
                  </a:lnTo>
                  <a:lnTo>
                    <a:pt x="24" y="1932"/>
                  </a:lnTo>
                  <a:lnTo>
                    <a:pt x="42" y="1807"/>
                  </a:lnTo>
                  <a:lnTo>
                    <a:pt x="67" y="1683"/>
                  </a:lnTo>
                  <a:lnTo>
                    <a:pt x="97" y="1560"/>
                  </a:lnTo>
                  <a:lnTo>
                    <a:pt x="131" y="1434"/>
                  </a:lnTo>
                  <a:lnTo>
                    <a:pt x="170" y="1311"/>
                  </a:lnTo>
                  <a:lnTo>
                    <a:pt x="215" y="1188"/>
                  </a:lnTo>
                  <a:lnTo>
                    <a:pt x="264" y="1067"/>
                  </a:lnTo>
                  <a:lnTo>
                    <a:pt x="317" y="948"/>
                  </a:lnTo>
                  <a:lnTo>
                    <a:pt x="376" y="832"/>
                  </a:lnTo>
                  <a:lnTo>
                    <a:pt x="437" y="720"/>
                  </a:lnTo>
                  <a:lnTo>
                    <a:pt x="503" y="611"/>
                  </a:lnTo>
                  <a:lnTo>
                    <a:pt x="573" y="506"/>
                  </a:lnTo>
                  <a:lnTo>
                    <a:pt x="646" y="407"/>
                  </a:lnTo>
                  <a:lnTo>
                    <a:pt x="725" y="312"/>
                  </a:lnTo>
                  <a:lnTo>
                    <a:pt x="805" y="225"/>
                  </a:lnTo>
                  <a:lnTo>
                    <a:pt x="889" y="143"/>
                  </a:lnTo>
                  <a:lnTo>
                    <a:pt x="977" y="68"/>
                  </a:lnTo>
                  <a:lnTo>
                    <a:pt x="1068"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5" name="Freeform 46"/>
            <p:cNvSpPr>
              <a:spLocks/>
            </p:cNvSpPr>
            <p:nvPr/>
          </p:nvSpPr>
          <p:spPr bwMode="auto">
            <a:xfrm>
              <a:off x="2297" y="2023"/>
              <a:ext cx="534" cy="1643"/>
            </a:xfrm>
            <a:custGeom>
              <a:avLst/>
              <a:gdLst>
                <a:gd name="T0" fmla="*/ 99 w 1068"/>
                <a:gd name="T1" fmla="*/ 822 h 3285"/>
                <a:gd name="T2" fmla="*/ 82 w 1068"/>
                <a:gd name="T3" fmla="*/ 807 h 3285"/>
                <a:gd name="T4" fmla="*/ 66 w 1068"/>
                <a:gd name="T5" fmla="*/ 791 h 3285"/>
                <a:gd name="T6" fmla="*/ 52 w 1068"/>
                <a:gd name="T7" fmla="*/ 773 h 3285"/>
                <a:gd name="T8" fmla="*/ 40 w 1068"/>
                <a:gd name="T9" fmla="*/ 753 h 3285"/>
                <a:gd name="T10" fmla="*/ 29 w 1068"/>
                <a:gd name="T11" fmla="*/ 731 h 3285"/>
                <a:gd name="T12" fmla="*/ 21 w 1068"/>
                <a:gd name="T13" fmla="*/ 708 h 3285"/>
                <a:gd name="T14" fmla="*/ 13 w 1068"/>
                <a:gd name="T15" fmla="*/ 683 h 3285"/>
                <a:gd name="T16" fmla="*/ 8 w 1068"/>
                <a:gd name="T17" fmla="*/ 657 h 3285"/>
                <a:gd name="T18" fmla="*/ 4 w 1068"/>
                <a:gd name="T19" fmla="*/ 630 h 3285"/>
                <a:gd name="T20" fmla="*/ 1 w 1068"/>
                <a:gd name="T21" fmla="*/ 602 h 3285"/>
                <a:gd name="T22" fmla="*/ 0 w 1068"/>
                <a:gd name="T23" fmla="*/ 573 h 3285"/>
                <a:gd name="T24" fmla="*/ 1 w 1068"/>
                <a:gd name="T25" fmla="*/ 544 h 3285"/>
                <a:gd name="T26" fmla="*/ 3 w 1068"/>
                <a:gd name="T27" fmla="*/ 514 h 3285"/>
                <a:gd name="T28" fmla="*/ 6 w 1068"/>
                <a:gd name="T29" fmla="*/ 483 h 3285"/>
                <a:gd name="T30" fmla="*/ 11 w 1068"/>
                <a:gd name="T31" fmla="*/ 452 h 3285"/>
                <a:gd name="T32" fmla="*/ 17 w 1068"/>
                <a:gd name="T33" fmla="*/ 421 h 3285"/>
                <a:gd name="T34" fmla="*/ 25 w 1068"/>
                <a:gd name="T35" fmla="*/ 390 h 3285"/>
                <a:gd name="T36" fmla="*/ 33 w 1068"/>
                <a:gd name="T37" fmla="*/ 359 h 3285"/>
                <a:gd name="T38" fmla="*/ 43 w 1068"/>
                <a:gd name="T39" fmla="*/ 328 h 3285"/>
                <a:gd name="T40" fmla="*/ 54 w 1068"/>
                <a:gd name="T41" fmla="*/ 297 h 3285"/>
                <a:gd name="T42" fmla="*/ 66 w 1068"/>
                <a:gd name="T43" fmla="*/ 267 h 3285"/>
                <a:gd name="T44" fmla="*/ 80 w 1068"/>
                <a:gd name="T45" fmla="*/ 237 h 3285"/>
                <a:gd name="T46" fmla="*/ 94 w 1068"/>
                <a:gd name="T47" fmla="*/ 208 h 3285"/>
                <a:gd name="T48" fmla="*/ 110 w 1068"/>
                <a:gd name="T49" fmla="*/ 180 h 3285"/>
                <a:gd name="T50" fmla="*/ 126 w 1068"/>
                <a:gd name="T51" fmla="*/ 153 h 3285"/>
                <a:gd name="T52" fmla="*/ 144 w 1068"/>
                <a:gd name="T53" fmla="*/ 127 h 3285"/>
                <a:gd name="T54" fmla="*/ 162 w 1068"/>
                <a:gd name="T55" fmla="*/ 102 h 3285"/>
                <a:gd name="T56" fmla="*/ 182 w 1068"/>
                <a:gd name="T57" fmla="*/ 78 h 3285"/>
                <a:gd name="T58" fmla="*/ 202 w 1068"/>
                <a:gd name="T59" fmla="*/ 57 h 3285"/>
                <a:gd name="T60" fmla="*/ 223 w 1068"/>
                <a:gd name="T61" fmla="*/ 36 h 3285"/>
                <a:gd name="T62" fmla="*/ 245 w 1068"/>
                <a:gd name="T63" fmla="*/ 17 h 3285"/>
                <a:gd name="T64" fmla="*/ 267 w 1068"/>
                <a:gd name="T65" fmla="*/ 0 h 3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8"/>
                <a:gd name="T100" fmla="*/ 0 h 3285"/>
                <a:gd name="T101" fmla="*/ 1068 w 1068"/>
                <a:gd name="T102" fmla="*/ 3285 h 32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8" h="3285">
                  <a:moveTo>
                    <a:pt x="396" y="3285"/>
                  </a:moveTo>
                  <a:lnTo>
                    <a:pt x="326" y="3228"/>
                  </a:lnTo>
                  <a:lnTo>
                    <a:pt x="263" y="3162"/>
                  </a:lnTo>
                  <a:lnTo>
                    <a:pt x="207" y="3090"/>
                  </a:lnTo>
                  <a:lnTo>
                    <a:pt x="158" y="3009"/>
                  </a:lnTo>
                  <a:lnTo>
                    <a:pt x="116" y="2923"/>
                  </a:lnTo>
                  <a:lnTo>
                    <a:pt x="81" y="2829"/>
                  </a:lnTo>
                  <a:lnTo>
                    <a:pt x="52" y="2731"/>
                  </a:lnTo>
                  <a:lnTo>
                    <a:pt x="30" y="2628"/>
                  </a:lnTo>
                  <a:lnTo>
                    <a:pt x="14" y="2519"/>
                  </a:lnTo>
                  <a:lnTo>
                    <a:pt x="4" y="2408"/>
                  </a:lnTo>
                  <a:lnTo>
                    <a:pt x="0" y="2292"/>
                  </a:lnTo>
                  <a:lnTo>
                    <a:pt x="2" y="2175"/>
                  </a:lnTo>
                  <a:lnTo>
                    <a:pt x="10" y="2054"/>
                  </a:lnTo>
                  <a:lnTo>
                    <a:pt x="24" y="1932"/>
                  </a:lnTo>
                  <a:lnTo>
                    <a:pt x="42" y="1807"/>
                  </a:lnTo>
                  <a:lnTo>
                    <a:pt x="67" y="1683"/>
                  </a:lnTo>
                  <a:lnTo>
                    <a:pt x="97" y="1560"/>
                  </a:lnTo>
                  <a:lnTo>
                    <a:pt x="131" y="1434"/>
                  </a:lnTo>
                  <a:lnTo>
                    <a:pt x="170" y="1311"/>
                  </a:lnTo>
                  <a:lnTo>
                    <a:pt x="215" y="1188"/>
                  </a:lnTo>
                  <a:lnTo>
                    <a:pt x="264" y="1067"/>
                  </a:lnTo>
                  <a:lnTo>
                    <a:pt x="317" y="948"/>
                  </a:lnTo>
                  <a:lnTo>
                    <a:pt x="376" y="832"/>
                  </a:lnTo>
                  <a:lnTo>
                    <a:pt x="437" y="720"/>
                  </a:lnTo>
                  <a:lnTo>
                    <a:pt x="503" y="611"/>
                  </a:lnTo>
                  <a:lnTo>
                    <a:pt x="573" y="506"/>
                  </a:lnTo>
                  <a:lnTo>
                    <a:pt x="646" y="407"/>
                  </a:lnTo>
                  <a:lnTo>
                    <a:pt x="725" y="312"/>
                  </a:lnTo>
                  <a:lnTo>
                    <a:pt x="805" y="225"/>
                  </a:lnTo>
                  <a:lnTo>
                    <a:pt x="889" y="143"/>
                  </a:lnTo>
                  <a:lnTo>
                    <a:pt x="977" y="68"/>
                  </a:lnTo>
                  <a:lnTo>
                    <a:pt x="1068"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6" name="Freeform 47"/>
            <p:cNvSpPr>
              <a:spLocks/>
            </p:cNvSpPr>
            <p:nvPr/>
          </p:nvSpPr>
          <p:spPr bwMode="auto">
            <a:xfrm>
              <a:off x="2510" y="2023"/>
              <a:ext cx="321" cy="1692"/>
            </a:xfrm>
            <a:custGeom>
              <a:avLst/>
              <a:gdLst>
                <a:gd name="T0" fmla="*/ 160 w 643"/>
                <a:gd name="T1" fmla="*/ 0 h 3383"/>
                <a:gd name="T2" fmla="*/ 147 w 643"/>
                <a:gd name="T3" fmla="*/ 15 h 3383"/>
                <a:gd name="T4" fmla="*/ 134 w 643"/>
                <a:gd name="T5" fmla="*/ 33 h 3383"/>
                <a:gd name="T6" fmla="*/ 122 w 643"/>
                <a:gd name="T7" fmla="*/ 53 h 3383"/>
                <a:gd name="T8" fmla="*/ 110 w 643"/>
                <a:gd name="T9" fmla="*/ 76 h 3383"/>
                <a:gd name="T10" fmla="*/ 98 w 643"/>
                <a:gd name="T11" fmla="*/ 100 h 3383"/>
                <a:gd name="T12" fmla="*/ 87 w 643"/>
                <a:gd name="T13" fmla="*/ 127 h 3383"/>
                <a:gd name="T14" fmla="*/ 77 w 643"/>
                <a:gd name="T15" fmla="*/ 155 h 3383"/>
                <a:gd name="T16" fmla="*/ 66 w 643"/>
                <a:gd name="T17" fmla="*/ 184 h 3383"/>
                <a:gd name="T18" fmla="*/ 57 w 643"/>
                <a:gd name="T19" fmla="*/ 215 h 3383"/>
                <a:gd name="T20" fmla="*/ 48 w 643"/>
                <a:gd name="T21" fmla="*/ 248 h 3383"/>
                <a:gd name="T22" fmla="*/ 39 w 643"/>
                <a:gd name="T23" fmla="*/ 281 h 3383"/>
                <a:gd name="T24" fmla="*/ 32 w 643"/>
                <a:gd name="T25" fmla="*/ 315 h 3383"/>
                <a:gd name="T26" fmla="*/ 25 w 643"/>
                <a:gd name="T27" fmla="*/ 349 h 3383"/>
                <a:gd name="T28" fmla="*/ 19 w 643"/>
                <a:gd name="T29" fmla="*/ 384 h 3383"/>
                <a:gd name="T30" fmla="*/ 13 w 643"/>
                <a:gd name="T31" fmla="*/ 419 h 3383"/>
                <a:gd name="T32" fmla="*/ 9 w 643"/>
                <a:gd name="T33" fmla="*/ 454 h 3383"/>
                <a:gd name="T34" fmla="*/ 5 w 643"/>
                <a:gd name="T35" fmla="*/ 488 h 3383"/>
                <a:gd name="T36" fmla="*/ 2 w 643"/>
                <a:gd name="T37" fmla="*/ 523 h 3383"/>
                <a:gd name="T38" fmla="*/ 1 w 643"/>
                <a:gd name="T39" fmla="*/ 556 h 3383"/>
                <a:gd name="T40" fmla="*/ 0 w 643"/>
                <a:gd name="T41" fmla="*/ 589 h 3383"/>
                <a:gd name="T42" fmla="*/ 0 w 643"/>
                <a:gd name="T43" fmla="*/ 621 h 3383"/>
                <a:gd name="T44" fmla="*/ 1 w 643"/>
                <a:gd name="T45" fmla="*/ 651 h 3383"/>
                <a:gd name="T46" fmla="*/ 3 w 643"/>
                <a:gd name="T47" fmla="*/ 680 h 3383"/>
                <a:gd name="T48" fmla="*/ 7 w 643"/>
                <a:gd name="T49" fmla="*/ 708 h 3383"/>
                <a:gd name="T50" fmla="*/ 12 w 643"/>
                <a:gd name="T51" fmla="*/ 734 h 3383"/>
                <a:gd name="T52" fmla="*/ 18 w 643"/>
                <a:gd name="T53" fmla="*/ 757 h 3383"/>
                <a:gd name="T54" fmla="*/ 25 w 643"/>
                <a:gd name="T55" fmla="*/ 779 h 3383"/>
                <a:gd name="T56" fmla="*/ 33 w 643"/>
                <a:gd name="T57" fmla="*/ 798 h 3383"/>
                <a:gd name="T58" fmla="*/ 43 w 643"/>
                <a:gd name="T59" fmla="*/ 814 h 3383"/>
                <a:gd name="T60" fmla="*/ 54 w 643"/>
                <a:gd name="T61" fmla="*/ 828 h 3383"/>
                <a:gd name="T62" fmla="*/ 67 w 643"/>
                <a:gd name="T63" fmla="*/ 839 h 3383"/>
                <a:gd name="T64" fmla="*/ 81 w 643"/>
                <a:gd name="T65" fmla="*/ 846 h 33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3"/>
                <a:gd name="T100" fmla="*/ 0 h 3383"/>
                <a:gd name="T101" fmla="*/ 643 w 643"/>
                <a:gd name="T102" fmla="*/ 3383 h 33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3" h="3383">
                  <a:moveTo>
                    <a:pt x="643" y="0"/>
                  </a:moveTo>
                  <a:lnTo>
                    <a:pt x="591" y="60"/>
                  </a:lnTo>
                  <a:lnTo>
                    <a:pt x="539" y="130"/>
                  </a:lnTo>
                  <a:lnTo>
                    <a:pt x="490" y="211"/>
                  </a:lnTo>
                  <a:lnTo>
                    <a:pt x="441" y="301"/>
                  </a:lnTo>
                  <a:lnTo>
                    <a:pt x="395" y="399"/>
                  </a:lnTo>
                  <a:lnTo>
                    <a:pt x="350" y="505"/>
                  </a:lnTo>
                  <a:lnTo>
                    <a:pt x="308" y="617"/>
                  </a:lnTo>
                  <a:lnTo>
                    <a:pt x="266" y="736"/>
                  </a:lnTo>
                  <a:lnTo>
                    <a:pt x="228" y="860"/>
                  </a:lnTo>
                  <a:lnTo>
                    <a:pt x="193" y="990"/>
                  </a:lnTo>
                  <a:lnTo>
                    <a:pt x="159" y="1122"/>
                  </a:lnTo>
                  <a:lnTo>
                    <a:pt x="128" y="1258"/>
                  </a:lnTo>
                  <a:lnTo>
                    <a:pt x="100" y="1395"/>
                  </a:lnTo>
                  <a:lnTo>
                    <a:pt x="76" y="1534"/>
                  </a:lnTo>
                  <a:lnTo>
                    <a:pt x="54" y="1674"/>
                  </a:lnTo>
                  <a:lnTo>
                    <a:pt x="36" y="1813"/>
                  </a:lnTo>
                  <a:lnTo>
                    <a:pt x="21" y="1951"/>
                  </a:lnTo>
                  <a:lnTo>
                    <a:pt x="10" y="2089"/>
                  </a:lnTo>
                  <a:lnTo>
                    <a:pt x="4" y="2223"/>
                  </a:lnTo>
                  <a:lnTo>
                    <a:pt x="0" y="2353"/>
                  </a:lnTo>
                  <a:lnTo>
                    <a:pt x="0" y="2481"/>
                  </a:lnTo>
                  <a:lnTo>
                    <a:pt x="6" y="2603"/>
                  </a:lnTo>
                  <a:lnTo>
                    <a:pt x="15" y="2720"/>
                  </a:lnTo>
                  <a:lnTo>
                    <a:pt x="29" y="2829"/>
                  </a:lnTo>
                  <a:lnTo>
                    <a:pt x="48" y="2933"/>
                  </a:lnTo>
                  <a:lnTo>
                    <a:pt x="72" y="3027"/>
                  </a:lnTo>
                  <a:lnTo>
                    <a:pt x="100" y="3113"/>
                  </a:lnTo>
                  <a:lnTo>
                    <a:pt x="135" y="3190"/>
                  </a:lnTo>
                  <a:lnTo>
                    <a:pt x="174" y="3255"/>
                  </a:lnTo>
                  <a:lnTo>
                    <a:pt x="219" y="3311"/>
                  </a:lnTo>
                  <a:lnTo>
                    <a:pt x="269" y="3353"/>
                  </a:lnTo>
                  <a:lnTo>
                    <a:pt x="325" y="3383"/>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7" name="Freeform 48"/>
            <p:cNvSpPr>
              <a:spLocks/>
            </p:cNvSpPr>
            <p:nvPr/>
          </p:nvSpPr>
          <p:spPr bwMode="auto">
            <a:xfrm>
              <a:off x="2510" y="2023"/>
              <a:ext cx="321" cy="1692"/>
            </a:xfrm>
            <a:custGeom>
              <a:avLst/>
              <a:gdLst>
                <a:gd name="T0" fmla="*/ 160 w 643"/>
                <a:gd name="T1" fmla="*/ 0 h 3383"/>
                <a:gd name="T2" fmla="*/ 147 w 643"/>
                <a:gd name="T3" fmla="*/ 15 h 3383"/>
                <a:gd name="T4" fmla="*/ 134 w 643"/>
                <a:gd name="T5" fmla="*/ 33 h 3383"/>
                <a:gd name="T6" fmla="*/ 122 w 643"/>
                <a:gd name="T7" fmla="*/ 53 h 3383"/>
                <a:gd name="T8" fmla="*/ 110 w 643"/>
                <a:gd name="T9" fmla="*/ 76 h 3383"/>
                <a:gd name="T10" fmla="*/ 98 w 643"/>
                <a:gd name="T11" fmla="*/ 100 h 3383"/>
                <a:gd name="T12" fmla="*/ 87 w 643"/>
                <a:gd name="T13" fmla="*/ 127 h 3383"/>
                <a:gd name="T14" fmla="*/ 77 w 643"/>
                <a:gd name="T15" fmla="*/ 155 h 3383"/>
                <a:gd name="T16" fmla="*/ 66 w 643"/>
                <a:gd name="T17" fmla="*/ 184 h 3383"/>
                <a:gd name="T18" fmla="*/ 57 w 643"/>
                <a:gd name="T19" fmla="*/ 215 h 3383"/>
                <a:gd name="T20" fmla="*/ 48 w 643"/>
                <a:gd name="T21" fmla="*/ 248 h 3383"/>
                <a:gd name="T22" fmla="*/ 39 w 643"/>
                <a:gd name="T23" fmla="*/ 281 h 3383"/>
                <a:gd name="T24" fmla="*/ 32 w 643"/>
                <a:gd name="T25" fmla="*/ 315 h 3383"/>
                <a:gd name="T26" fmla="*/ 25 w 643"/>
                <a:gd name="T27" fmla="*/ 349 h 3383"/>
                <a:gd name="T28" fmla="*/ 19 w 643"/>
                <a:gd name="T29" fmla="*/ 384 h 3383"/>
                <a:gd name="T30" fmla="*/ 13 w 643"/>
                <a:gd name="T31" fmla="*/ 419 h 3383"/>
                <a:gd name="T32" fmla="*/ 9 w 643"/>
                <a:gd name="T33" fmla="*/ 454 h 3383"/>
                <a:gd name="T34" fmla="*/ 5 w 643"/>
                <a:gd name="T35" fmla="*/ 488 h 3383"/>
                <a:gd name="T36" fmla="*/ 2 w 643"/>
                <a:gd name="T37" fmla="*/ 523 h 3383"/>
                <a:gd name="T38" fmla="*/ 1 w 643"/>
                <a:gd name="T39" fmla="*/ 556 h 3383"/>
                <a:gd name="T40" fmla="*/ 0 w 643"/>
                <a:gd name="T41" fmla="*/ 589 h 3383"/>
                <a:gd name="T42" fmla="*/ 0 w 643"/>
                <a:gd name="T43" fmla="*/ 621 h 3383"/>
                <a:gd name="T44" fmla="*/ 1 w 643"/>
                <a:gd name="T45" fmla="*/ 651 h 3383"/>
                <a:gd name="T46" fmla="*/ 3 w 643"/>
                <a:gd name="T47" fmla="*/ 680 h 3383"/>
                <a:gd name="T48" fmla="*/ 7 w 643"/>
                <a:gd name="T49" fmla="*/ 708 h 3383"/>
                <a:gd name="T50" fmla="*/ 12 w 643"/>
                <a:gd name="T51" fmla="*/ 734 h 3383"/>
                <a:gd name="T52" fmla="*/ 18 w 643"/>
                <a:gd name="T53" fmla="*/ 757 h 3383"/>
                <a:gd name="T54" fmla="*/ 25 w 643"/>
                <a:gd name="T55" fmla="*/ 779 h 3383"/>
                <a:gd name="T56" fmla="*/ 33 w 643"/>
                <a:gd name="T57" fmla="*/ 798 h 3383"/>
                <a:gd name="T58" fmla="*/ 43 w 643"/>
                <a:gd name="T59" fmla="*/ 814 h 3383"/>
                <a:gd name="T60" fmla="*/ 54 w 643"/>
                <a:gd name="T61" fmla="*/ 828 h 3383"/>
                <a:gd name="T62" fmla="*/ 67 w 643"/>
                <a:gd name="T63" fmla="*/ 839 h 3383"/>
                <a:gd name="T64" fmla="*/ 81 w 643"/>
                <a:gd name="T65" fmla="*/ 846 h 33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3"/>
                <a:gd name="T100" fmla="*/ 0 h 3383"/>
                <a:gd name="T101" fmla="*/ 643 w 643"/>
                <a:gd name="T102" fmla="*/ 3383 h 33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3" h="3383">
                  <a:moveTo>
                    <a:pt x="643" y="0"/>
                  </a:moveTo>
                  <a:lnTo>
                    <a:pt x="591" y="60"/>
                  </a:lnTo>
                  <a:lnTo>
                    <a:pt x="539" y="130"/>
                  </a:lnTo>
                  <a:lnTo>
                    <a:pt x="490" y="211"/>
                  </a:lnTo>
                  <a:lnTo>
                    <a:pt x="441" y="301"/>
                  </a:lnTo>
                  <a:lnTo>
                    <a:pt x="395" y="399"/>
                  </a:lnTo>
                  <a:lnTo>
                    <a:pt x="350" y="505"/>
                  </a:lnTo>
                  <a:lnTo>
                    <a:pt x="308" y="617"/>
                  </a:lnTo>
                  <a:lnTo>
                    <a:pt x="266" y="736"/>
                  </a:lnTo>
                  <a:lnTo>
                    <a:pt x="228" y="860"/>
                  </a:lnTo>
                  <a:lnTo>
                    <a:pt x="193" y="990"/>
                  </a:lnTo>
                  <a:lnTo>
                    <a:pt x="159" y="1122"/>
                  </a:lnTo>
                  <a:lnTo>
                    <a:pt x="128" y="1258"/>
                  </a:lnTo>
                  <a:lnTo>
                    <a:pt x="100" y="1395"/>
                  </a:lnTo>
                  <a:lnTo>
                    <a:pt x="76" y="1534"/>
                  </a:lnTo>
                  <a:lnTo>
                    <a:pt x="54" y="1674"/>
                  </a:lnTo>
                  <a:lnTo>
                    <a:pt x="36" y="1813"/>
                  </a:lnTo>
                  <a:lnTo>
                    <a:pt x="21" y="1951"/>
                  </a:lnTo>
                  <a:lnTo>
                    <a:pt x="10" y="2089"/>
                  </a:lnTo>
                  <a:lnTo>
                    <a:pt x="4" y="2223"/>
                  </a:lnTo>
                  <a:lnTo>
                    <a:pt x="0" y="2353"/>
                  </a:lnTo>
                  <a:lnTo>
                    <a:pt x="0" y="2481"/>
                  </a:lnTo>
                  <a:lnTo>
                    <a:pt x="6" y="2603"/>
                  </a:lnTo>
                  <a:lnTo>
                    <a:pt x="15" y="2720"/>
                  </a:lnTo>
                  <a:lnTo>
                    <a:pt x="29" y="2829"/>
                  </a:lnTo>
                  <a:lnTo>
                    <a:pt x="48" y="2933"/>
                  </a:lnTo>
                  <a:lnTo>
                    <a:pt x="72" y="3027"/>
                  </a:lnTo>
                  <a:lnTo>
                    <a:pt x="100" y="3113"/>
                  </a:lnTo>
                  <a:lnTo>
                    <a:pt x="135" y="3190"/>
                  </a:lnTo>
                  <a:lnTo>
                    <a:pt x="174" y="3255"/>
                  </a:lnTo>
                  <a:lnTo>
                    <a:pt x="219" y="3311"/>
                  </a:lnTo>
                  <a:lnTo>
                    <a:pt x="269" y="3353"/>
                  </a:lnTo>
                  <a:lnTo>
                    <a:pt x="325" y="3383"/>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8" name="Freeform 49"/>
            <p:cNvSpPr>
              <a:spLocks/>
            </p:cNvSpPr>
            <p:nvPr/>
          </p:nvSpPr>
          <p:spPr bwMode="auto">
            <a:xfrm>
              <a:off x="2745" y="2023"/>
              <a:ext cx="86" cy="1705"/>
            </a:xfrm>
            <a:custGeom>
              <a:avLst/>
              <a:gdLst>
                <a:gd name="T0" fmla="*/ 28 w 172"/>
                <a:gd name="T1" fmla="*/ 853 h 3410"/>
                <a:gd name="T2" fmla="*/ 18 w 172"/>
                <a:gd name="T3" fmla="*/ 843 h 3410"/>
                <a:gd name="T4" fmla="*/ 10 w 172"/>
                <a:gd name="T5" fmla="*/ 816 h 3410"/>
                <a:gd name="T6" fmla="*/ 5 w 172"/>
                <a:gd name="T7" fmla="*/ 774 h 3410"/>
                <a:gd name="T8" fmla="*/ 2 w 172"/>
                <a:gd name="T9" fmla="*/ 721 h 3410"/>
                <a:gd name="T10" fmla="*/ 0 w 172"/>
                <a:gd name="T11" fmla="*/ 657 h 3410"/>
                <a:gd name="T12" fmla="*/ 1 w 172"/>
                <a:gd name="T13" fmla="*/ 586 h 3410"/>
                <a:gd name="T14" fmla="*/ 2 w 172"/>
                <a:gd name="T15" fmla="*/ 510 h 3410"/>
                <a:gd name="T16" fmla="*/ 5 w 172"/>
                <a:gd name="T17" fmla="*/ 432 h 3410"/>
                <a:gd name="T18" fmla="*/ 9 w 172"/>
                <a:gd name="T19" fmla="*/ 354 h 3410"/>
                <a:gd name="T20" fmla="*/ 14 w 172"/>
                <a:gd name="T21" fmla="*/ 278 h 3410"/>
                <a:gd name="T22" fmla="*/ 19 w 172"/>
                <a:gd name="T23" fmla="*/ 206 h 3410"/>
                <a:gd name="T24" fmla="*/ 24 w 172"/>
                <a:gd name="T25" fmla="*/ 141 h 3410"/>
                <a:gd name="T26" fmla="*/ 30 w 172"/>
                <a:gd name="T27" fmla="*/ 86 h 3410"/>
                <a:gd name="T28" fmla="*/ 35 w 172"/>
                <a:gd name="T29" fmla="*/ 42 h 3410"/>
                <a:gd name="T30" fmla="*/ 39 w 172"/>
                <a:gd name="T31" fmla="*/ 13 h 3410"/>
                <a:gd name="T32" fmla="*/ 43 w 172"/>
                <a:gd name="T33" fmla="*/ 0 h 34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3410"/>
                <a:gd name="T53" fmla="*/ 172 w 172"/>
                <a:gd name="T54" fmla="*/ 3410 h 34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3410">
                  <a:moveTo>
                    <a:pt x="112" y="3410"/>
                  </a:moveTo>
                  <a:lnTo>
                    <a:pt x="71" y="3370"/>
                  </a:lnTo>
                  <a:lnTo>
                    <a:pt x="40" y="3261"/>
                  </a:lnTo>
                  <a:lnTo>
                    <a:pt x="19" y="3095"/>
                  </a:lnTo>
                  <a:lnTo>
                    <a:pt x="6" y="2881"/>
                  </a:lnTo>
                  <a:lnTo>
                    <a:pt x="0" y="2628"/>
                  </a:lnTo>
                  <a:lnTo>
                    <a:pt x="2" y="2344"/>
                  </a:lnTo>
                  <a:lnTo>
                    <a:pt x="8" y="2040"/>
                  </a:lnTo>
                  <a:lnTo>
                    <a:pt x="20" y="1727"/>
                  </a:lnTo>
                  <a:lnTo>
                    <a:pt x="35" y="1415"/>
                  </a:lnTo>
                  <a:lnTo>
                    <a:pt x="53" y="1109"/>
                  </a:lnTo>
                  <a:lnTo>
                    <a:pt x="74" y="822"/>
                  </a:lnTo>
                  <a:lnTo>
                    <a:pt x="95" y="563"/>
                  </a:lnTo>
                  <a:lnTo>
                    <a:pt x="117" y="342"/>
                  </a:lnTo>
                  <a:lnTo>
                    <a:pt x="137" y="168"/>
                  </a:lnTo>
                  <a:lnTo>
                    <a:pt x="156" y="51"/>
                  </a:lnTo>
                  <a:lnTo>
                    <a:pt x="17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9" name="Freeform 50"/>
            <p:cNvSpPr>
              <a:spLocks/>
            </p:cNvSpPr>
            <p:nvPr/>
          </p:nvSpPr>
          <p:spPr bwMode="auto">
            <a:xfrm>
              <a:off x="2745" y="2023"/>
              <a:ext cx="86" cy="1705"/>
            </a:xfrm>
            <a:custGeom>
              <a:avLst/>
              <a:gdLst>
                <a:gd name="T0" fmla="*/ 28 w 172"/>
                <a:gd name="T1" fmla="*/ 853 h 3410"/>
                <a:gd name="T2" fmla="*/ 18 w 172"/>
                <a:gd name="T3" fmla="*/ 843 h 3410"/>
                <a:gd name="T4" fmla="*/ 10 w 172"/>
                <a:gd name="T5" fmla="*/ 816 h 3410"/>
                <a:gd name="T6" fmla="*/ 5 w 172"/>
                <a:gd name="T7" fmla="*/ 774 h 3410"/>
                <a:gd name="T8" fmla="*/ 2 w 172"/>
                <a:gd name="T9" fmla="*/ 721 h 3410"/>
                <a:gd name="T10" fmla="*/ 0 w 172"/>
                <a:gd name="T11" fmla="*/ 657 h 3410"/>
                <a:gd name="T12" fmla="*/ 1 w 172"/>
                <a:gd name="T13" fmla="*/ 586 h 3410"/>
                <a:gd name="T14" fmla="*/ 2 w 172"/>
                <a:gd name="T15" fmla="*/ 510 h 3410"/>
                <a:gd name="T16" fmla="*/ 5 w 172"/>
                <a:gd name="T17" fmla="*/ 432 h 3410"/>
                <a:gd name="T18" fmla="*/ 9 w 172"/>
                <a:gd name="T19" fmla="*/ 354 h 3410"/>
                <a:gd name="T20" fmla="*/ 14 w 172"/>
                <a:gd name="T21" fmla="*/ 278 h 3410"/>
                <a:gd name="T22" fmla="*/ 19 w 172"/>
                <a:gd name="T23" fmla="*/ 206 h 3410"/>
                <a:gd name="T24" fmla="*/ 24 w 172"/>
                <a:gd name="T25" fmla="*/ 141 h 3410"/>
                <a:gd name="T26" fmla="*/ 30 w 172"/>
                <a:gd name="T27" fmla="*/ 86 h 3410"/>
                <a:gd name="T28" fmla="*/ 35 w 172"/>
                <a:gd name="T29" fmla="*/ 42 h 3410"/>
                <a:gd name="T30" fmla="*/ 39 w 172"/>
                <a:gd name="T31" fmla="*/ 13 h 3410"/>
                <a:gd name="T32" fmla="*/ 43 w 172"/>
                <a:gd name="T33" fmla="*/ 0 h 34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3410"/>
                <a:gd name="T53" fmla="*/ 172 w 172"/>
                <a:gd name="T54" fmla="*/ 3410 h 34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3410">
                  <a:moveTo>
                    <a:pt x="112" y="3410"/>
                  </a:moveTo>
                  <a:lnTo>
                    <a:pt x="71" y="3370"/>
                  </a:lnTo>
                  <a:lnTo>
                    <a:pt x="40" y="3261"/>
                  </a:lnTo>
                  <a:lnTo>
                    <a:pt x="19" y="3095"/>
                  </a:lnTo>
                  <a:lnTo>
                    <a:pt x="6" y="2881"/>
                  </a:lnTo>
                  <a:lnTo>
                    <a:pt x="0" y="2628"/>
                  </a:lnTo>
                  <a:lnTo>
                    <a:pt x="2" y="2344"/>
                  </a:lnTo>
                  <a:lnTo>
                    <a:pt x="8" y="2040"/>
                  </a:lnTo>
                  <a:lnTo>
                    <a:pt x="20" y="1727"/>
                  </a:lnTo>
                  <a:lnTo>
                    <a:pt x="35" y="1415"/>
                  </a:lnTo>
                  <a:lnTo>
                    <a:pt x="53" y="1109"/>
                  </a:lnTo>
                  <a:lnTo>
                    <a:pt x="74" y="822"/>
                  </a:lnTo>
                  <a:lnTo>
                    <a:pt x="95" y="563"/>
                  </a:lnTo>
                  <a:lnTo>
                    <a:pt x="117" y="342"/>
                  </a:lnTo>
                  <a:lnTo>
                    <a:pt x="137" y="168"/>
                  </a:lnTo>
                  <a:lnTo>
                    <a:pt x="156" y="51"/>
                  </a:lnTo>
                  <a:lnTo>
                    <a:pt x="17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0" name="Freeform 51"/>
            <p:cNvSpPr>
              <a:spLocks/>
            </p:cNvSpPr>
            <p:nvPr/>
          </p:nvSpPr>
          <p:spPr bwMode="auto">
            <a:xfrm>
              <a:off x="2825" y="2021"/>
              <a:ext cx="852" cy="1210"/>
            </a:xfrm>
            <a:custGeom>
              <a:avLst/>
              <a:gdLst>
                <a:gd name="T0" fmla="*/ 404 w 1704"/>
                <a:gd name="T1" fmla="*/ 605 h 2422"/>
                <a:gd name="T2" fmla="*/ 411 w 1704"/>
                <a:gd name="T3" fmla="*/ 580 h 2422"/>
                <a:gd name="T4" fmla="*/ 416 w 1704"/>
                <a:gd name="T5" fmla="*/ 556 h 2422"/>
                <a:gd name="T6" fmla="*/ 421 w 1704"/>
                <a:gd name="T7" fmla="*/ 532 h 2422"/>
                <a:gd name="T8" fmla="*/ 424 w 1704"/>
                <a:gd name="T9" fmla="*/ 508 h 2422"/>
                <a:gd name="T10" fmla="*/ 425 w 1704"/>
                <a:gd name="T11" fmla="*/ 484 h 2422"/>
                <a:gd name="T12" fmla="*/ 426 w 1704"/>
                <a:gd name="T13" fmla="*/ 460 h 2422"/>
                <a:gd name="T14" fmla="*/ 426 w 1704"/>
                <a:gd name="T15" fmla="*/ 437 h 2422"/>
                <a:gd name="T16" fmla="*/ 424 w 1704"/>
                <a:gd name="T17" fmla="*/ 414 h 2422"/>
                <a:gd name="T18" fmla="*/ 421 w 1704"/>
                <a:gd name="T19" fmla="*/ 391 h 2422"/>
                <a:gd name="T20" fmla="*/ 417 w 1704"/>
                <a:gd name="T21" fmla="*/ 368 h 2422"/>
                <a:gd name="T22" fmla="*/ 411 w 1704"/>
                <a:gd name="T23" fmla="*/ 346 h 2422"/>
                <a:gd name="T24" fmla="*/ 405 w 1704"/>
                <a:gd name="T25" fmla="*/ 324 h 2422"/>
                <a:gd name="T26" fmla="*/ 397 w 1704"/>
                <a:gd name="T27" fmla="*/ 302 h 2422"/>
                <a:gd name="T28" fmla="*/ 387 w 1704"/>
                <a:gd name="T29" fmla="*/ 281 h 2422"/>
                <a:gd name="T30" fmla="*/ 377 w 1704"/>
                <a:gd name="T31" fmla="*/ 261 h 2422"/>
                <a:gd name="T32" fmla="*/ 365 w 1704"/>
                <a:gd name="T33" fmla="*/ 240 h 2422"/>
                <a:gd name="T34" fmla="*/ 352 w 1704"/>
                <a:gd name="T35" fmla="*/ 221 h 2422"/>
                <a:gd name="T36" fmla="*/ 338 w 1704"/>
                <a:gd name="T37" fmla="*/ 201 h 2422"/>
                <a:gd name="T38" fmla="*/ 322 w 1704"/>
                <a:gd name="T39" fmla="*/ 183 h 2422"/>
                <a:gd name="T40" fmla="*/ 306 w 1704"/>
                <a:gd name="T41" fmla="*/ 164 h 2422"/>
                <a:gd name="T42" fmla="*/ 287 w 1704"/>
                <a:gd name="T43" fmla="*/ 147 h 2422"/>
                <a:gd name="T44" fmla="*/ 268 w 1704"/>
                <a:gd name="T45" fmla="*/ 130 h 2422"/>
                <a:gd name="T46" fmla="*/ 247 w 1704"/>
                <a:gd name="T47" fmla="*/ 113 h 2422"/>
                <a:gd name="T48" fmla="*/ 225 w 1704"/>
                <a:gd name="T49" fmla="*/ 98 h 2422"/>
                <a:gd name="T50" fmla="*/ 202 w 1704"/>
                <a:gd name="T51" fmla="*/ 83 h 2422"/>
                <a:gd name="T52" fmla="*/ 177 w 1704"/>
                <a:gd name="T53" fmla="*/ 69 h 2422"/>
                <a:gd name="T54" fmla="*/ 151 w 1704"/>
                <a:gd name="T55" fmla="*/ 55 h 2422"/>
                <a:gd name="T56" fmla="*/ 123 w 1704"/>
                <a:gd name="T57" fmla="*/ 42 h 2422"/>
                <a:gd name="T58" fmla="*/ 94 w 1704"/>
                <a:gd name="T59" fmla="*/ 30 h 2422"/>
                <a:gd name="T60" fmla="*/ 65 w 1704"/>
                <a:gd name="T61" fmla="*/ 19 h 2422"/>
                <a:gd name="T62" fmla="*/ 33 w 1704"/>
                <a:gd name="T63" fmla="*/ 9 h 2422"/>
                <a:gd name="T64" fmla="*/ 0 w 1704"/>
                <a:gd name="T65" fmla="*/ 0 h 24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2422"/>
                <a:gd name="T101" fmla="*/ 1704 w 1704"/>
                <a:gd name="T102" fmla="*/ 2422 h 24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2422">
                  <a:moveTo>
                    <a:pt x="1615" y="2422"/>
                  </a:moveTo>
                  <a:lnTo>
                    <a:pt x="1642" y="2324"/>
                  </a:lnTo>
                  <a:lnTo>
                    <a:pt x="1664" y="2227"/>
                  </a:lnTo>
                  <a:lnTo>
                    <a:pt x="1681" y="2130"/>
                  </a:lnTo>
                  <a:lnTo>
                    <a:pt x="1693" y="2033"/>
                  </a:lnTo>
                  <a:lnTo>
                    <a:pt x="1700" y="1938"/>
                  </a:lnTo>
                  <a:lnTo>
                    <a:pt x="1704" y="1843"/>
                  </a:lnTo>
                  <a:lnTo>
                    <a:pt x="1702" y="1749"/>
                  </a:lnTo>
                  <a:lnTo>
                    <a:pt x="1695" y="1657"/>
                  </a:lnTo>
                  <a:lnTo>
                    <a:pt x="1682" y="1566"/>
                  </a:lnTo>
                  <a:lnTo>
                    <a:pt x="1666" y="1475"/>
                  </a:lnTo>
                  <a:lnTo>
                    <a:pt x="1644" y="1386"/>
                  </a:lnTo>
                  <a:lnTo>
                    <a:pt x="1617" y="1298"/>
                  </a:lnTo>
                  <a:lnTo>
                    <a:pt x="1585" y="1212"/>
                  </a:lnTo>
                  <a:lnTo>
                    <a:pt x="1548" y="1127"/>
                  </a:lnTo>
                  <a:lnTo>
                    <a:pt x="1507" y="1044"/>
                  </a:lnTo>
                  <a:lnTo>
                    <a:pt x="1460" y="963"/>
                  </a:lnTo>
                  <a:lnTo>
                    <a:pt x="1408" y="884"/>
                  </a:lnTo>
                  <a:lnTo>
                    <a:pt x="1350" y="807"/>
                  </a:lnTo>
                  <a:lnTo>
                    <a:pt x="1288" y="732"/>
                  </a:lnTo>
                  <a:lnTo>
                    <a:pt x="1221" y="659"/>
                  </a:lnTo>
                  <a:lnTo>
                    <a:pt x="1148" y="589"/>
                  </a:lnTo>
                  <a:lnTo>
                    <a:pt x="1070" y="521"/>
                  </a:lnTo>
                  <a:lnTo>
                    <a:pt x="987" y="455"/>
                  </a:lnTo>
                  <a:lnTo>
                    <a:pt x="898" y="393"/>
                  </a:lnTo>
                  <a:lnTo>
                    <a:pt x="805" y="333"/>
                  </a:lnTo>
                  <a:lnTo>
                    <a:pt x="706" y="276"/>
                  </a:lnTo>
                  <a:lnTo>
                    <a:pt x="601" y="221"/>
                  </a:lnTo>
                  <a:lnTo>
                    <a:pt x="492" y="171"/>
                  </a:lnTo>
                  <a:lnTo>
                    <a:pt x="376" y="123"/>
                  </a:lnTo>
                  <a:lnTo>
                    <a:pt x="257" y="79"/>
                  </a:lnTo>
                  <a:lnTo>
                    <a:pt x="130" y="38"/>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1" name="Freeform 52"/>
            <p:cNvSpPr>
              <a:spLocks/>
            </p:cNvSpPr>
            <p:nvPr/>
          </p:nvSpPr>
          <p:spPr bwMode="auto">
            <a:xfrm>
              <a:off x="2825" y="2021"/>
              <a:ext cx="852" cy="1210"/>
            </a:xfrm>
            <a:custGeom>
              <a:avLst/>
              <a:gdLst>
                <a:gd name="T0" fmla="*/ 404 w 1704"/>
                <a:gd name="T1" fmla="*/ 605 h 2422"/>
                <a:gd name="T2" fmla="*/ 411 w 1704"/>
                <a:gd name="T3" fmla="*/ 580 h 2422"/>
                <a:gd name="T4" fmla="*/ 416 w 1704"/>
                <a:gd name="T5" fmla="*/ 556 h 2422"/>
                <a:gd name="T6" fmla="*/ 421 w 1704"/>
                <a:gd name="T7" fmla="*/ 532 h 2422"/>
                <a:gd name="T8" fmla="*/ 424 w 1704"/>
                <a:gd name="T9" fmla="*/ 508 h 2422"/>
                <a:gd name="T10" fmla="*/ 425 w 1704"/>
                <a:gd name="T11" fmla="*/ 484 h 2422"/>
                <a:gd name="T12" fmla="*/ 426 w 1704"/>
                <a:gd name="T13" fmla="*/ 460 h 2422"/>
                <a:gd name="T14" fmla="*/ 426 w 1704"/>
                <a:gd name="T15" fmla="*/ 437 h 2422"/>
                <a:gd name="T16" fmla="*/ 424 w 1704"/>
                <a:gd name="T17" fmla="*/ 414 h 2422"/>
                <a:gd name="T18" fmla="*/ 421 w 1704"/>
                <a:gd name="T19" fmla="*/ 391 h 2422"/>
                <a:gd name="T20" fmla="*/ 417 w 1704"/>
                <a:gd name="T21" fmla="*/ 368 h 2422"/>
                <a:gd name="T22" fmla="*/ 411 w 1704"/>
                <a:gd name="T23" fmla="*/ 346 h 2422"/>
                <a:gd name="T24" fmla="*/ 405 w 1704"/>
                <a:gd name="T25" fmla="*/ 324 h 2422"/>
                <a:gd name="T26" fmla="*/ 397 w 1704"/>
                <a:gd name="T27" fmla="*/ 302 h 2422"/>
                <a:gd name="T28" fmla="*/ 387 w 1704"/>
                <a:gd name="T29" fmla="*/ 281 h 2422"/>
                <a:gd name="T30" fmla="*/ 377 w 1704"/>
                <a:gd name="T31" fmla="*/ 261 h 2422"/>
                <a:gd name="T32" fmla="*/ 365 w 1704"/>
                <a:gd name="T33" fmla="*/ 240 h 2422"/>
                <a:gd name="T34" fmla="*/ 352 w 1704"/>
                <a:gd name="T35" fmla="*/ 221 h 2422"/>
                <a:gd name="T36" fmla="*/ 338 w 1704"/>
                <a:gd name="T37" fmla="*/ 201 h 2422"/>
                <a:gd name="T38" fmla="*/ 322 w 1704"/>
                <a:gd name="T39" fmla="*/ 183 h 2422"/>
                <a:gd name="T40" fmla="*/ 306 w 1704"/>
                <a:gd name="T41" fmla="*/ 164 h 2422"/>
                <a:gd name="T42" fmla="*/ 287 w 1704"/>
                <a:gd name="T43" fmla="*/ 147 h 2422"/>
                <a:gd name="T44" fmla="*/ 268 w 1704"/>
                <a:gd name="T45" fmla="*/ 130 h 2422"/>
                <a:gd name="T46" fmla="*/ 247 w 1704"/>
                <a:gd name="T47" fmla="*/ 113 h 2422"/>
                <a:gd name="T48" fmla="*/ 225 w 1704"/>
                <a:gd name="T49" fmla="*/ 98 h 2422"/>
                <a:gd name="T50" fmla="*/ 202 w 1704"/>
                <a:gd name="T51" fmla="*/ 83 h 2422"/>
                <a:gd name="T52" fmla="*/ 177 w 1704"/>
                <a:gd name="T53" fmla="*/ 69 h 2422"/>
                <a:gd name="T54" fmla="*/ 151 w 1704"/>
                <a:gd name="T55" fmla="*/ 55 h 2422"/>
                <a:gd name="T56" fmla="*/ 123 w 1704"/>
                <a:gd name="T57" fmla="*/ 42 h 2422"/>
                <a:gd name="T58" fmla="*/ 94 w 1704"/>
                <a:gd name="T59" fmla="*/ 30 h 2422"/>
                <a:gd name="T60" fmla="*/ 65 w 1704"/>
                <a:gd name="T61" fmla="*/ 19 h 2422"/>
                <a:gd name="T62" fmla="*/ 33 w 1704"/>
                <a:gd name="T63" fmla="*/ 9 h 2422"/>
                <a:gd name="T64" fmla="*/ 0 w 1704"/>
                <a:gd name="T65" fmla="*/ 0 h 24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2422"/>
                <a:gd name="T101" fmla="*/ 1704 w 1704"/>
                <a:gd name="T102" fmla="*/ 2422 h 24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2422">
                  <a:moveTo>
                    <a:pt x="1615" y="2422"/>
                  </a:moveTo>
                  <a:lnTo>
                    <a:pt x="1642" y="2324"/>
                  </a:lnTo>
                  <a:lnTo>
                    <a:pt x="1664" y="2227"/>
                  </a:lnTo>
                  <a:lnTo>
                    <a:pt x="1681" y="2130"/>
                  </a:lnTo>
                  <a:lnTo>
                    <a:pt x="1693" y="2033"/>
                  </a:lnTo>
                  <a:lnTo>
                    <a:pt x="1700" y="1938"/>
                  </a:lnTo>
                  <a:lnTo>
                    <a:pt x="1704" y="1843"/>
                  </a:lnTo>
                  <a:lnTo>
                    <a:pt x="1702" y="1749"/>
                  </a:lnTo>
                  <a:lnTo>
                    <a:pt x="1695" y="1657"/>
                  </a:lnTo>
                  <a:lnTo>
                    <a:pt x="1682" y="1566"/>
                  </a:lnTo>
                  <a:lnTo>
                    <a:pt x="1666" y="1475"/>
                  </a:lnTo>
                  <a:lnTo>
                    <a:pt x="1644" y="1386"/>
                  </a:lnTo>
                  <a:lnTo>
                    <a:pt x="1617" y="1298"/>
                  </a:lnTo>
                  <a:lnTo>
                    <a:pt x="1585" y="1212"/>
                  </a:lnTo>
                  <a:lnTo>
                    <a:pt x="1548" y="1127"/>
                  </a:lnTo>
                  <a:lnTo>
                    <a:pt x="1507" y="1044"/>
                  </a:lnTo>
                  <a:lnTo>
                    <a:pt x="1460" y="963"/>
                  </a:lnTo>
                  <a:lnTo>
                    <a:pt x="1408" y="884"/>
                  </a:lnTo>
                  <a:lnTo>
                    <a:pt x="1350" y="807"/>
                  </a:lnTo>
                  <a:lnTo>
                    <a:pt x="1288" y="732"/>
                  </a:lnTo>
                  <a:lnTo>
                    <a:pt x="1221" y="659"/>
                  </a:lnTo>
                  <a:lnTo>
                    <a:pt x="1148" y="589"/>
                  </a:lnTo>
                  <a:lnTo>
                    <a:pt x="1070" y="521"/>
                  </a:lnTo>
                  <a:lnTo>
                    <a:pt x="987" y="455"/>
                  </a:lnTo>
                  <a:lnTo>
                    <a:pt x="898" y="393"/>
                  </a:lnTo>
                  <a:lnTo>
                    <a:pt x="805" y="333"/>
                  </a:lnTo>
                  <a:lnTo>
                    <a:pt x="706" y="276"/>
                  </a:lnTo>
                  <a:lnTo>
                    <a:pt x="601" y="221"/>
                  </a:lnTo>
                  <a:lnTo>
                    <a:pt x="492" y="171"/>
                  </a:lnTo>
                  <a:lnTo>
                    <a:pt x="376" y="123"/>
                  </a:lnTo>
                  <a:lnTo>
                    <a:pt x="257" y="79"/>
                  </a:lnTo>
                  <a:lnTo>
                    <a:pt x="130" y="38"/>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2" name="Freeform 53"/>
            <p:cNvSpPr>
              <a:spLocks/>
            </p:cNvSpPr>
            <p:nvPr/>
          </p:nvSpPr>
          <p:spPr bwMode="auto">
            <a:xfrm>
              <a:off x="2825" y="2021"/>
              <a:ext cx="766" cy="1528"/>
            </a:xfrm>
            <a:custGeom>
              <a:avLst/>
              <a:gdLst>
                <a:gd name="T0" fmla="*/ 271 w 1531"/>
                <a:gd name="T1" fmla="*/ 764 h 3056"/>
                <a:gd name="T2" fmla="*/ 295 w 1531"/>
                <a:gd name="T3" fmla="*/ 739 h 3056"/>
                <a:gd name="T4" fmla="*/ 316 w 1531"/>
                <a:gd name="T5" fmla="*/ 714 h 3056"/>
                <a:gd name="T6" fmla="*/ 334 w 1531"/>
                <a:gd name="T7" fmla="*/ 687 h 3056"/>
                <a:gd name="T8" fmla="*/ 349 w 1531"/>
                <a:gd name="T9" fmla="*/ 660 h 3056"/>
                <a:gd name="T10" fmla="*/ 361 w 1531"/>
                <a:gd name="T11" fmla="*/ 632 h 3056"/>
                <a:gd name="T12" fmla="*/ 370 w 1531"/>
                <a:gd name="T13" fmla="*/ 604 h 3056"/>
                <a:gd name="T14" fmla="*/ 377 w 1531"/>
                <a:gd name="T15" fmla="*/ 576 h 3056"/>
                <a:gd name="T16" fmla="*/ 381 w 1531"/>
                <a:gd name="T17" fmla="*/ 547 h 3056"/>
                <a:gd name="T18" fmla="*/ 383 w 1531"/>
                <a:gd name="T19" fmla="*/ 519 h 3056"/>
                <a:gd name="T20" fmla="*/ 383 w 1531"/>
                <a:gd name="T21" fmla="*/ 489 h 3056"/>
                <a:gd name="T22" fmla="*/ 380 w 1531"/>
                <a:gd name="T23" fmla="*/ 461 h 3056"/>
                <a:gd name="T24" fmla="*/ 376 w 1531"/>
                <a:gd name="T25" fmla="*/ 432 h 3056"/>
                <a:gd name="T26" fmla="*/ 369 w 1531"/>
                <a:gd name="T27" fmla="*/ 403 h 3056"/>
                <a:gd name="T28" fmla="*/ 361 w 1531"/>
                <a:gd name="T29" fmla="*/ 375 h 3056"/>
                <a:gd name="T30" fmla="*/ 350 w 1531"/>
                <a:gd name="T31" fmla="*/ 347 h 3056"/>
                <a:gd name="T32" fmla="*/ 338 w 1531"/>
                <a:gd name="T33" fmla="*/ 320 h 3056"/>
                <a:gd name="T34" fmla="*/ 325 w 1531"/>
                <a:gd name="T35" fmla="*/ 292 h 3056"/>
                <a:gd name="T36" fmla="*/ 310 w 1531"/>
                <a:gd name="T37" fmla="*/ 266 h 3056"/>
                <a:gd name="T38" fmla="*/ 294 w 1531"/>
                <a:gd name="T39" fmla="*/ 240 h 3056"/>
                <a:gd name="T40" fmla="*/ 276 w 1531"/>
                <a:gd name="T41" fmla="*/ 215 h 3056"/>
                <a:gd name="T42" fmla="*/ 257 w 1531"/>
                <a:gd name="T43" fmla="*/ 190 h 3056"/>
                <a:gd name="T44" fmla="*/ 237 w 1531"/>
                <a:gd name="T45" fmla="*/ 167 h 3056"/>
                <a:gd name="T46" fmla="*/ 216 w 1531"/>
                <a:gd name="T47" fmla="*/ 144 h 3056"/>
                <a:gd name="T48" fmla="*/ 194 w 1531"/>
                <a:gd name="T49" fmla="*/ 123 h 3056"/>
                <a:gd name="T50" fmla="*/ 172 w 1531"/>
                <a:gd name="T51" fmla="*/ 103 h 3056"/>
                <a:gd name="T52" fmla="*/ 148 w 1531"/>
                <a:gd name="T53" fmla="*/ 84 h 3056"/>
                <a:gd name="T54" fmla="*/ 124 w 1531"/>
                <a:gd name="T55" fmla="*/ 66 h 3056"/>
                <a:gd name="T56" fmla="*/ 100 w 1531"/>
                <a:gd name="T57" fmla="*/ 50 h 3056"/>
                <a:gd name="T58" fmla="*/ 75 w 1531"/>
                <a:gd name="T59" fmla="*/ 35 h 3056"/>
                <a:gd name="T60" fmla="*/ 50 w 1531"/>
                <a:gd name="T61" fmla="*/ 22 h 3056"/>
                <a:gd name="T62" fmla="*/ 26 w 1531"/>
                <a:gd name="T63" fmla="*/ 10 h 3056"/>
                <a:gd name="T64" fmla="*/ 0 w 1531"/>
                <a:gd name="T65" fmla="*/ 0 h 30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1"/>
                <a:gd name="T100" fmla="*/ 0 h 3056"/>
                <a:gd name="T101" fmla="*/ 1531 w 1531"/>
                <a:gd name="T102" fmla="*/ 3056 h 30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1" h="3056">
                  <a:moveTo>
                    <a:pt x="1083" y="3056"/>
                  </a:moveTo>
                  <a:lnTo>
                    <a:pt x="1178" y="2956"/>
                  </a:lnTo>
                  <a:lnTo>
                    <a:pt x="1261" y="2853"/>
                  </a:lnTo>
                  <a:lnTo>
                    <a:pt x="1333" y="2747"/>
                  </a:lnTo>
                  <a:lnTo>
                    <a:pt x="1393" y="2638"/>
                  </a:lnTo>
                  <a:lnTo>
                    <a:pt x="1441" y="2528"/>
                  </a:lnTo>
                  <a:lnTo>
                    <a:pt x="1478" y="2415"/>
                  </a:lnTo>
                  <a:lnTo>
                    <a:pt x="1506" y="2302"/>
                  </a:lnTo>
                  <a:lnTo>
                    <a:pt x="1523" y="2188"/>
                  </a:lnTo>
                  <a:lnTo>
                    <a:pt x="1531" y="2073"/>
                  </a:lnTo>
                  <a:lnTo>
                    <a:pt x="1530" y="1956"/>
                  </a:lnTo>
                  <a:lnTo>
                    <a:pt x="1519" y="1841"/>
                  </a:lnTo>
                  <a:lnTo>
                    <a:pt x="1501" y="1726"/>
                  </a:lnTo>
                  <a:lnTo>
                    <a:pt x="1475" y="1612"/>
                  </a:lnTo>
                  <a:lnTo>
                    <a:pt x="1441" y="1499"/>
                  </a:lnTo>
                  <a:lnTo>
                    <a:pt x="1400" y="1387"/>
                  </a:lnTo>
                  <a:lnTo>
                    <a:pt x="1352" y="1277"/>
                  </a:lnTo>
                  <a:lnTo>
                    <a:pt x="1298" y="1168"/>
                  </a:lnTo>
                  <a:lnTo>
                    <a:pt x="1238" y="1061"/>
                  </a:lnTo>
                  <a:lnTo>
                    <a:pt x="1173" y="959"/>
                  </a:lnTo>
                  <a:lnTo>
                    <a:pt x="1101" y="857"/>
                  </a:lnTo>
                  <a:lnTo>
                    <a:pt x="1026" y="760"/>
                  </a:lnTo>
                  <a:lnTo>
                    <a:pt x="946" y="666"/>
                  </a:lnTo>
                  <a:lnTo>
                    <a:pt x="863" y="576"/>
                  </a:lnTo>
                  <a:lnTo>
                    <a:pt x="775" y="491"/>
                  </a:lnTo>
                  <a:lnTo>
                    <a:pt x="685" y="410"/>
                  </a:lnTo>
                  <a:lnTo>
                    <a:pt x="592" y="334"/>
                  </a:lnTo>
                  <a:lnTo>
                    <a:pt x="496" y="263"/>
                  </a:lnTo>
                  <a:lnTo>
                    <a:pt x="399" y="198"/>
                  </a:lnTo>
                  <a:lnTo>
                    <a:pt x="300" y="138"/>
                  </a:lnTo>
                  <a:lnTo>
                    <a:pt x="200" y="85"/>
                  </a:lnTo>
                  <a:lnTo>
                    <a:pt x="101" y="3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3" name="Freeform 54"/>
            <p:cNvSpPr>
              <a:spLocks/>
            </p:cNvSpPr>
            <p:nvPr/>
          </p:nvSpPr>
          <p:spPr bwMode="auto">
            <a:xfrm>
              <a:off x="2825" y="2021"/>
              <a:ext cx="766" cy="1528"/>
            </a:xfrm>
            <a:custGeom>
              <a:avLst/>
              <a:gdLst>
                <a:gd name="T0" fmla="*/ 271 w 1531"/>
                <a:gd name="T1" fmla="*/ 764 h 3056"/>
                <a:gd name="T2" fmla="*/ 295 w 1531"/>
                <a:gd name="T3" fmla="*/ 739 h 3056"/>
                <a:gd name="T4" fmla="*/ 316 w 1531"/>
                <a:gd name="T5" fmla="*/ 714 h 3056"/>
                <a:gd name="T6" fmla="*/ 334 w 1531"/>
                <a:gd name="T7" fmla="*/ 687 h 3056"/>
                <a:gd name="T8" fmla="*/ 349 w 1531"/>
                <a:gd name="T9" fmla="*/ 660 h 3056"/>
                <a:gd name="T10" fmla="*/ 361 w 1531"/>
                <a:gd name="T11" fmla="*/ 632 h 3056"/>
                <a:gd name="T12" fmla="*/ 370 w 1531"/>
                <a:gd name="T13" fmla="*/ 604 h 3056"/>
                <a:gd name="T14" fmla="*/ 377 w 1531"/>
                <a:gd name="T15" fmla="*/ 576 h 3056"/>
                <a:gd name="T16" fmla="*/ 381 w 1531"/>
                <a:gd name="T17" fmla="*/ 547 h 3056"/>
                <a:gd name="T18" fmla="*/ 383 w 1531"/>
                <a:gd name="T19" fmla="*/ 519 h 3056"/>
                <a:gd name="T20" fmla="*/ 383 w 1531"/>
                <a:gd name="T21" fmla="*/ 489 h 3056"/>
                <a:gd name="T22" fmla="*/ 380 w 1531"/>
                <a:gd name="T23" fmla="*/ 461 h 3056"/>
                <a:gd name="T24" fmla="*/ 376 w 1531"/>
                <a:gd name="T25" fmla="*/ 432 h 3056"/>
                <a:gd name="T26" fmla="*/ 369 w 1531"/>
                <a:gd name="T27" fmla="*/ 403 h 3056"/>
                <a:gd name="T28" fmla="*/ 361 w 1531"/>
                <a:gd name="T29" fmla="*/ 375 h 3056"/>
                <a:gd name="T30" fmla="*/ 350 w 1531"/>
                <a:gd name="T31" fmla="*/ 347 h 3056"/>
                <a:gd name="T32" fmla="*/ 338 w 1531"/>
                <a:gd name="T33" fmla="*/ 320 h 3056"/>
                <a:gd name="T34" fmla="*/ 325 w 1531"/>
                <a:gd name="T35" fmla="*/ 292 h 3056"/>
                <a:gd name="T36" fmla="*/ 310 w 1531"/>
                <a:gd name="T37" fmla="*/ 266 h 3056"/>
                <a:gd name="T38" fmla="*/ 294 w 1531"/>
                <a:gd name="T39" fmla="*/ 240 h 3056"/>
                <a:gd name="T40" fmla="*/ 276 w 1531"/>
                <a:gd name="T41" fmla="*/ 215 h 3056"/>
                <a:gd name="T42" fmla="*/ 257 w 1531"/>
                <a:gd name="T43" fmla="*/ 190 h 3056"/>
                <a:gd name="T44" fmla="*/ 237 w 1531"/>
                <a:gd name="T45" fmla="*/ 167 h 3056"/>
                <a:gd name="T46" fmla="*/ 216 w 1531"/>
                <a:gd name="T47" fmla="*/ 144 h 3056"/>
                <a:gd name="T48" fmla="*/ 194 w 1531"/>
                <a:gd name="T49" fmla="*/ 123 h 3056"/>
                <a:gd name="T50" fmla="*/ 172 w 1531"/>
                <a:gd name="T51" fmla="*/ 103 h 3056"/>
                <a:gd name="T52" fmla="*/ 148 w 1531"/>
                <a:gd name="T53" fmla="*/ 84 h 3056"/>
                <a:gd name="T54" fmla="*/ 124 w 1531"/>
                <a:gd name="T55" fmla="*/ 66 h 3056"/>
                <a:gd name="T56" fmla="*/ 100 w 1531"/>
                <a:gd name="T57" fmla="*/ 50 h 3056"/>
                <a:gd name="T58" fmla="*/ 75 w 1531"/>
                <a:gd name="T59" fmla="*/ 35 h 3056"/>
                <a:gd name="T60" fmla="*/ 50 w 1531"/>
                <a:gd name="T61" fmla="*/ 22 h 3056"/>
                <a:gd name="T62" fmla="*/ 26 w 1531"/>
                <a:gd name="T63" fmla="*/ 10 h 3056"/>
                <a:gd name="T64" fmla="*/ 0 w 1531"/>
                <a:gd name="T65" fmla="*/ 0 h 30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1"/>
                <a:gd name="T100" fmla="*/ 0 h 3056"/>
                <a:gd name="T101" fmla="*/ 1531 w 1531"/>
                <a:gd name="T102" fmla="*/ 3056 h 30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1" h="3056">
                  <a:moveTo>
                    <a:pt x="1083" y="3056"/>
                  </a:moveTo>
                  <a:lnTo>
                    <a:pt x="1178" y="2956"/>
                  </a:lnTo>
                  <a:lnTo>
                    <a:pt x="1261" y="2853"/>
                  </a:lnTo>
                  <a:lnTo>
                    <a:pt x="1333" y="2747"/>
                  </a:lnTo>
                  <a:lnTo>
                    <a:pt x="1393" y="2638"/>
                  </a:lnTo>
                  <a:lnTo>
                    <a:pt x="1441" y="2528"/>
                  </a:lnTo>
                  <a:lnTo>
                    <a:pt x="1478" y="2415"/>
                  </a:lnTo>
                  <a:lnTo>
                    <a:pt x="1506" y="2302"/>
                  </a:lnTo>
                  <a:lnTo>
                    <a:pt x="1523" y="2188"/>
                  </a:lnTo>
                  <a:lnTo>
                    <a:pt x="1531" y="2073"/>
                  </a:lnTo>
                  <a:lnTo>
                    <a:pt x="1530" y="1956"/>
                  </a:lnTo>
                  <a:lnTo>
                    <a:pt x="1519" y="1841"/>
                  </a:lnTo>
                  <a:lnTo>
                    <a:pt x="1501" y="1726"/>
                  </a:lnTo>
                  <a:lnTo>
                    <a:pt x="1475" y="1612"/>
                  </a:lnTo>
                  <a:lnTo>
                    <a:pt x="1441" y="1499"/>
                  </a:lnTo>
                  <a:lnTo>
                    <a:pt x="1400" y="1387"/>
                  </a:lnTo>
                  <a:lnTo>
                    <a:pt x="1352" y="1277"/>
                  </a:lnTo>
                  <a:lnTo>
                    <a:pt x="1298" y="1168"/>
                  </a:lnTo>
                  <a:lnTo>
                    <a:pt x="1238" y="1061"/>
                  </a:lnTo>
                  <a:lnTo>
                    <a:pt x="1173" y="959"/>
                  </a:lnTo>
                  <a:lnTo>
                    <a:pt x="1101" y="857"/>
                  </a:lnTo>
                  <a:lnTo>
                    <a:pt x="1026" y="760"/>
                  </a:lnTo>
                  <a:lnTo>
                    <a:pt x="946" y="666"/>
                  </a:lnTo>
                  <a:lnTo>
                    <a:pt x="863" y="576"/>
                  </a:lnTo>
                  <a:lnTo>
                    <a:pt x="775" y="491"/>
                  </a:lnTo>
                  <a:lnTo>
                    <a:pt x="685" y="410"/>
                  </a:lnTo>
                  <a:lnTo>
                    <a:pt x="592" y="334"/>
                  </a:lnTo>
                  <a:lnTo>
                    <a:pt x="496" y="263"/>
                  </a:lnTo>
                  <a:lnTo>
                    <a:pt x="399" y="198"/>
                  </a:lnTo>
                  <a:lnTo>
                    <a:pt x="300" y="138"/>
                  </a:lnTo>
                  <a:lnTo>
                    <a:pt x="200" y="85"/>
                  </a:lnTo>
                  <a:lnTo>
                    <a:pt x="101" y="3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4" name="Freeform 55"/>
            <p:cNvSpPr>
              <a:spLocks/>
            </p:cNvSpPr>
            <p:nvPr/>
          </p:nvSpPr>
          <p:spPr bwMode="auto">
            <a:xfrm>
              <a:off x="2825" y="2021"/>
              <a:ext cx="598" cy="1645"/>
            </a:xfrm>
            <a:custGeom>
              <a:avLst/>
              <a:gdLst>
                <a:gd name="T0" fmla="*/ 168 w 1195"/>
                <a:gd name="T1" fmla="*/ 823 h 3290"/>
                <a:gd name="T2" fmla="*/ 188 w 1195"/>
                <a:gd name="T3" fmla="*/ 808 h 3290"/>
                <a:gd name="T4" fmla="*/ 207 w 1195"/>
                <a:gd name="T5" fmla="*/ 791 h 3290"/>
                <a:gd name="T6" fmla="*/ 223 w 1195"/>
                <a:gd name="T7" fmla="*/ 773 h 3290"/>
                <a:gd name="T8" fmla="*/ 239 w 1195"/>
                <a:gd name="T9" fmla="*/ 753 h 3290"/>
                <a:gd name="T10" fmla="*/ 252 w 1195"/>
                <a:gd name="T11" fmla="*/ 732 h 3290"/>
                <a:gd name="T12" fmla="*/ 264 w 1195"/>
                <a:gd name="T13" fmla="*/ 710 h 3290"/>
                <a:gd name="T14" fmla="*/ 274 w 1195"/>
                <a:gd name="T15" fmla="*/ 686 h 3290"/>
                <a:gd name="T16" fmla="*/ 282 w 1195"/>
                <a:gd name="T17" fmla="*/ 662 h 3290"/>
                <a:gd name="T18" fmla="*/ 289 w 1195"/>
                <a:gd name="T19" fmla="*/ 636 h 3290"/>
                <a:gd name="T20" fmla="*/ 294 w 1195"/>
                <a:gd name="T21" fmla="*/ 610 h 3290"/>
                <a:gd name="T22" fmla="*/ 297 w 1195"/>
                <a:gd name="T23" fmla="*/ 583 h 3290"/>
                <a:gd name="T24" fmla="*/ 299 w 1195"/>
                <a:gd name="T25" fmla="*/ 555 h 3290"/>
                <a:gd name="T26" fmla="*/ 299 w 1195"/>
                <a:gd name="T27" fmla="*/ 526 h 3290"/>
                <a:gd name="T28" fmla="*/ 298 w 1195"/>
                <a:gd name="T29" fmla="*/ 498 h 3290"/>
                <a:gd name="T30" fmla="*/ 294 w 1195"/>
                <a:gd name="T31" fmla="*/ 468 h 3290"/>
                <a:gd name="T32" fmla="*/ 290 w 1195"/>
                <a:gd name="T33" fmla="*/ 438 h 3290"/>
                <a:gd name="T34" fmla="*/ 283 w 1195"/>
                <a:gd name="T35" fmla="*/ 409 h 3290"/>
                <a:gd name="T36" fmla="*/ 275 w 1195"/>
                <a:gd name="T37" fmla="*/ 379 h 3290"/>
                <a:gd name="T38" fmla="*/ 266 w 1195"/>
                <a:gd name="T39" fmla="*/ 349 h 3290"/>
                <a:gd name="T40" fmla="*/ 255 w 1195"/>
                <a:gd name="T41" fmla="*/ 319 h 3290"/>
                <a:gd name="T42" fmla="*/ 242 w 1195"/>
                <a:gd name="T43" fmla="*/ 289 h 3290"/>
                <a:gd name="T44" fmla="*/ 228 w 1195"/>
                <a:gd name="T45" fmla="*/ 260 h 3290"/>
                <a:gd name="T46" fmla="*/ 212 w 1195"/>
                <a:gd name="T47" fmla="*/ 231 h 3290"/>
                <a:gd name="T48" fmla="*/ 194 w 1195"/>
                <a:gd name="T49" fmla="*/ 202 h 3290"/>
                <a:gd name="T50" fmla="*/ 175 w 1195"/>
                <a:gd name="T51" fmla="*/ 174 h 3290"/>
                <a:gd name="T52" fmla="*/ 155 w 1195"/>
                <a:gd name="T53" fmla="*/ 146 h 3290"/>
                <a:gd name="T54" fmla="*/ 133 w 1195"/>
                <a:gd name="T55" fmla="*/ 120 h 3290"/>
                <a:gd name="T56" fmla="*/ 109 w 1195"/>
                <a:gd name="T57" fmla="*/ 94 h 3290"/>
                <a:gd name="T58" fmla="*/ 84 w 1195"/>
                <a:gd name="T59" fmla="*/ 69 h 3290"/>
                <a:gd name="T60" fmla="*/ 58 w 1195"/>
                <a:gd name="T61" fmla="*/ 45 h 3290"/>
                <a:gd name="T62" fmla="*/ 30 w 1195"/>
                <a:gd name="T63" fmla="*/ 22 h 3290"/>
                <a:gd name="T64" fmla="*/ 0 w 1195"/>
                <a:gd name="T65" fmla="*/ 0 h 32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5"/>
                <a:gd name="T100" fmla="*/ 0 h 3290"/>
                <a:gd name="T101" fmla="*/ 1195 w 1195"/>
                <a:gd name="T102" fmla="*/ 3290 h 32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5" h="3290">
                  <a:moveTo>
                    <a:pt x="669" y="3290"/>
                  </a:moveTo>
                  <a:lnTo>
                    <a:pt x="750" y="3230"/>
                  </a:lnTo>
                  <a:lnTo>
                    <a:pt x="825" y="3164"/>
                  </a:lnTo>
                  <a:lnTo>
                    <a:pt x="891" y="3090"/>
                  </a:lnTo>
                  <a:lnTo>
                    <a:pt x="953" y="3011"/>
                  </a:lnTo>
                  <a:lnTo>
                    <a:pt x="1006" y="2927"/>
                  </a:lnTo>
                  <a:lnTo>
                    <a:pt x="1053" y="2838"/>
                  </a:lnTo>
                  <a:lnTo>
                    <a:pt x="1093" y="2744"/>
                  </a:lnTo>
                  <a:lnTo>
                    <a:pt x="1127" y="2646"/>
                  </a:lnTo>
                  <a:lnTo>
                    <a:pt x="1153" y="2544"/>
                  </a:lnTo>
                  <a:lnTo>
                    <a:pt x="1174" y="2438"/>
                  </a:lnTo>
                  <a:lnTo>
                    <a:pt x="1188" y="2330"/>
                  </a:lnTo>
                  <a:lnTo>
                    <a:pt x="1195" y="2218"/>
                  </a:lnTo>
                  <a:lnTo>
                    <a:pt x="1195" y="2104"/>
                  </a:lnTo>
                  <a:lnTo>
                    <a:pt x="1189" y="1989"/>
                  </a:lnTo>
                  <a:lnTo>
                    <a:pt x="1176" y="1871"/>
                  </a:lnTo>
                  <a:lnTo>
                    <a:pt x="1158" y="1752"/>
                  </a:lnTo>
                  <a:lnTo>
                    <a:pt x="1132" y="1633"/>
                  </a:lnTo>
                  <a:lnTo>
                    <a:pt x="1100" y="1514"/>
                  </a:lnTo>
                  <a:lnTo>
                    <a:pt x="1062" y="1394"/>
                  </a:lnTo>
                  <a:lnTo>
                    <a:pt x="1017" y="1274"/>
                  </a:lnTo>
                  <a:lnTo>
                    <a:pt x="966" y="1156"/>
                  </a:lnTo>
                  <a:lnTo>
                    <a:pt x="910" y="1037"/>
                  </a:lnTo>
                  <a:lnTo>
                    <a:pt x="847" y="921"/>
                  </a:lnTo>
                  <a:lnTo>
                    <a:pt x="776" y="805"/>
                  </a:lnTo>
                  <a:lnTo>
                    <a:pt x="700" y="694"/>
                  </a:lnTo>
                  <a:lnTo>
                    <a:pt x="618" y="583"/>
                  </a:lnTo>
                  <a:lnTo>
                    <a:pt x="531" y="477"/>
                  </a:lnTo>
                  <a:lnTo>
                    <a:pt x="436" y="373"/>
                  </a:lnTo>
                  <a:lnTo>
                    <a:pt x="336" y="273"/>
                  </a:lnTo>
                  <a:lnTo>
                    <a:pt x="229" y="178"/>
                  </a:lnTo>
                  <a:lnTo>
                    <a:pt x="117" y="87"/>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5" name="Freeform 56"/>
            <p:cNvSpPr>
              <a:spLocks/>
            </p:cNvSpPr>
            <p:nvPr/>
          </p:nvSpPr>
          <p:spPr bwMode="auto">
            <a:xfrm>
              <a:off x="2825" y="2021"/>
              <a:ext cx="598" cy="1645"/>
            </a:xfrm>
            <a:custGeom>
              <a:avLst/>
              <a:gdLst>
                <a:gd name="T0" fmla="*/ 168 w 1195"/>
                <a:gd name="T1" fmla="*/ 823 h 3290"/>
                <a:gd name="T2" fmla="*/ 188 w 1195"/>
                <a:gd name="T3" fmla="*/ 808 h 3290"/>
                <a:gd name="T4" fmla="*/ 207 w 1195"/>
                <a:gd name="T5" fmla="*/ 791 h 3290"/>
                <a:gd name="T6" fmla="*/ 223 w 1195"/>
                <a:gd name="T7" fmla="*/ 773 h 3290"/>
                <a:gd name="T8" fmla="*/ 239 w 1195"/>
                <a:gd name="T9" fmla="*/ 753 h 3290"/>
                <a:gd name="T10" fmla="*/ 252 w 1195"/>
                <a:gd name="T11" fmla="*/ 732 h 3290"/>
                <a:gd name="T12" fmla="*/ 264 w 1195"/>
                <a:gd name="T13" fmla="*/ 710 h 3290"/>
                <a:gd name="T14" fmla="*/ 274 w 1195"/>
                <a:gd name="T15" fmla="*/ 686 h 3290"/>
                <a:gd name="T16" fmla="*/ 282 w 1195"/>
                <a:gd name="T17" fmla="*/ 662 h 3290"/>
                <a:gd name="T18" fmla="*/ 289 w 1195"/>
                <a:gd name="T19" fmla="*/ 636 h 3290"/>
                <a:gd name="T20" fmla="*/ 294 w 1195"/>
                <a:gd name="T21" fmla="*/ 610 h 3290"/>
                <a:gd name="T22" fmla="*/ 297 w 1195"/>
                <a:gd name="T23" fmla="*/ 583 h 3290"/>
                <a:gd name="T24" fmla="*/ 299 w 1195"/>
                <a:gd name="T25" fmla="*/ 555 h 3290"/>
                <a:gd name="T26" fmla="*/ 299 w 1195"/>
                <a:gd name="T27" fmla="*/ 526 h 3290"/>
                <a:gd name="T28" fmla="*/ 298 w 1195"/>
                <a:gd name="T29" fmla="*/ 498 h 3290"/>
                <a:gd name="T30" fmla="*/ 294 w 1195"/>
                <a:gd name="T31" fmla="*/ 468 h 3290"/>
                <a:gd name="T32" fmla="*/ 290 w 1195"/>
                <a:gd name="T33" fmla="*/ 438 h 3290"/>
                <a:gd name="T34" fmla="*/ 283 w 1195"/>
                <a:gd name="T35" fmla="*/ 409 h 3290"/>
                <a:gd name="T36" fmla="*/ 275 w 1195"/>
                <a:gd name="T37" fmla="*/ 379 h 3290"/>
                <a:gd name="T38" fmla="*/ 266 w 1195"/>
                <a:gd name="T39" fmla="*/ 349 h 3290"/>
                <a:gd name="T40" fmla="*/ 255 w 1195"/>
                <a:gd name="T41" fmla="*/ 319 h 3290"/>
                <a:gd name="T42" fmla="*/ 242 w 1195"/>
                <a:gd name="T43" fmla="*/ 289 h 3290"/>
                <a:gd name="T44" fmla="*/ 228 w 1195"/>
                <a:gd name="T45" fmla="*/ 260 h 3290"/>
                <a:gd name="T46" fmla="*/ 212 w 1195"/>
                <a:gd name="T47" fmla="*/ 231 h 3290"/>
                <a:gd name="T48" fmla="*/ 194 w 1195"/>
                <a:gd name="T49" fmla="*/ 202 h 3290"/>
                <a:gd name="T50" fmla="*/ 175 w 1195"/>
                <a:gd name="T51" fmla="*/ 174 h 3290"/>
                <a:gd name="T52" fmla="*/ 155 w 1195"/>
                <a:gd name="T53" fmla="*/ 146 h 3290"/>
                <a:gd name="T54" fmla="*/ 133 w 1195"/>
                <a:gd name="T55" fmla="*/ 120 h 3290"/>
                <a:gd name="T56" fmla="*/ 109 w 1195"/>
                <a:gd name="T57" fmla="*/ 94 h 3290"/>
                <a:gd name="T58" fmla="*/ 84 w 1195"/>
                <a:gd name="T59" fmla="*/ 69 h 3290"/>
                <a:gd name="T60" fmla="*/ 58 w 1195"/>
                <a:gd name="T61" fmla="*/ 45 h 3290"/>
                <a:gd name="T62" fmla="*/ 30 w 1195"/>
                <a:gd name="T63" fmla="*/ 22 h 3290"/>
                <a:gd name="T64" fmla="*/ 0 w 1195"/>
                <a:gd name="T65" fmla="*/ 0 h 32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5"/>
                <a:gd name="T100" fmla="*/ 0 h 3290"/>
                <a:gd name="T101" fmla="*/ 1195 w 1195"/>
                <a:gd name="T102" fmla="*/ 3290 h 32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5" h="3290">
                  <a:moveTo>
                    <a:pt x="669" y="3290"/>
                  </a:moveTo>
                  <a:lnTo>
                    <a:pt x="750" y="3230"/>
                  </a:lnTo>
                  <a:lnTo>
                    <a:pt x="825" y="3164"/>
                  </a:lnTo>
                  <a:lnTo>
                    <a:pt x="891" y="3090"/>
                  </a:lnTo>
                  <a:lnTo>
                    <a:pt x="953" y="3011"/>
                  </a:lnTo>
                  <a:lnTo>
                    <a:pt x="1006" y="2927"/>
                  </a:lnTo>
                  <a:lnTo>
                    <a:pt x="1053" y="2838"/>
                  </a:lnTo>
                  <a:lnTo>
                    <a:pt x="1093" y="2744"/>
                  </a:lnTo>
                  <a:lnTo>
                    <a:pt x="1127" y="2646"/>
                  </a:lnTo>
                  <a:lnTo>
                    <a:pt x="1153" y="2544"/>
                  </a:lnTo>
                  <a:lnTo>
                    <a:pt x="1174" y="2438"/>
                  </a:lnTo>
                  <a:lnTo>
                    <a:pt x="1188" y="2330"/>
                  </a:lnTo>
                  <a:lnTo>
                    <a:pt x="1195" y="2218"/>
                  </a:lnTo>
                  <a:lnTo>
                    <a:pt x="1195" y="2104"/>
                  </a:lnTo>
                  <a:lnTo>
                    <a:pt x="1189" y="1989"/>
                  </a:lnTo>
                  <a:lnTo>
                    <a:pt x="1176" y="1871"/>
                  </a:lnTo>
                  <a:lnTo>
                    <a:pt x="1158" y="1752"/>
                  </a:lnTo>
                  <a:lnTo>
                    <a:pt x="1132" y="1633"/>
                  </a:lnTo>
                  <a:lnTo>
                    <a:pt x="1100" y="1514"/>
                  </a:lnTo>
                  <a:lnTo>
                    <a:pt x="1062" y="1394"/>
                  </a:lnTo>
                  <a:lnTo>
                    <a:pt x="1017" y="1274"/>
                  </a:lnTo>
                  <a:lnTo>
                    <a:pt x="966" y="1156"/>
                  </a:lnTo>
                  <a:lnTo>
                    <a:pt x="910" y="1037"/>
                  </a:lnTo>
                  <a:lnTo>
                    <a:pt x="847" y="921"/>
                  </a:lnTo>
                  <a:lnTo>
                    <a:pt x="776" y="805"/>
                  </a:lnTo>
                  <a:lnTo>
                    <a:pt x="700" y="694"/>
                  </a:lnTo>
                  <a:lnTo>
                    <a:pt x="618" y="583"/>
                  </a:lnTo>
                  <a:lnTo>
                    <a:pt x="531" y="477"/>
                  </a:lnTo>
                  <a:lnTo>
                    <a:pt x="436" y="373"/>
                  </a:lnTo>
                  <a:lnTo>
                    <a:pt x="336" y="273"/>
                  </a:lnTo>
                  <a:lnTo>
                    <a:pt x="229" y="178"/>
                  </a:lnTo>
                  <a:lnTo>
                    <a:pt x="117" y="87"/>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6" name="Freeform 57"/>
            <p:cNvSpPr>
              <a:spLocks/>
            </p:cNvSpPr>
            <p:nvPr/>
          </p:nvSpPr>
          <p:spPr bwMode="auto">
            <a:xfrm>
              <a:off x="2825" y="2021"/>
              <a:ext cx="406" cy="1695"/>
            </a:xfrm>
            <a:custGeom>
              <a:avLst/>
              <a:gdLst>
                <a:gd name="T0" fmla="*/ 0 w 811"/>
                <a:gd name="T1" fmla="*/ 0 h 3392"/>
                <a:gd name="T2" fmla="*/ 16 w 811"/>
                <a:gd name="T3" fmla="*/ 17 h 3392"/>
                <a:gd name="T4" fmla="*/ 31 w 811"/>
                <a:gd name="T5" fmla="*/ 37 h 3392"/>
                <a:gd name="T6" fmla="*/ 46 w 811"/>
                <a:gd name="T7" fmla="*/ 58 h 3392"/>
                <a:gd name="T8" fmla="*/ 61 w 811"/>
                <a:gd name="T9" fmla="*/ 82 h 3392"/>
                <a:gd name="T10" fmla="*/ 76 w 811"/>
                <a:gd name="T11" fmla="*/ 107 h 3392"/>
                <a:gd name="T12" fmla="*/ 90 w 811"/>
                <a:gd name="T13" fmla="*/ 134 h 3392"/>
                <a:gd name="T14" fmla="*/ 104 w 811"/>
                <a:gd name="T15" fmla="*/ 162 h 3392"/>
                <a:gd name="T16" fmla="*/ 117 w 811"/>
                <a:gd name="T17" fmla="*/ 192 h 3392"/>
                <a:gd name="T18" fmla="*/ 129 w 811"/>
                <a:gd name="T19" fmla="*/ 223 h 3392"/>
                <a:gd name="T20" fmla="*/ 141 w 811"/>
                <a:gd name="T21" fmla="*/ 254 h 3392"/>
                <a:gd name="T22" fmla="*/ 152 w 811"/>
                <a:gd name="T23" fmla="*/ 287 h 3392"/>
                <a:gd name="T24" fmla="*/ 162 w 811"/>
                <a:gd name="T25" fmla="*/ 319 h 3392"/>
                <a:gd name="T26" fmla="*/ 171 w 811"/>
                <a:gd name="T27" fmla="*/ 353 h 3392"/>
                <a:gd name="T28" fmla="*/ 179 w 811"/>
                <a:gd name="T29" fmla="*/ 386 h 3392"/>
                <a:gd name="T30" fmla="*/ 186 w 811"/>
                <a:gd name="T31" fmla="*/ 420 h 3392"/>
                <a:gd name="T32" fmla="*/ 192 w 811"/>
                <a:gd name="T33" fmla="*/ 453 h 3392"/>
                <a:gd name="T34" fmla="*/ 197 w 811"/>
                <a:gd name="T35" fmla="*/ 487 h 3392"/>
                <a:gd name="T36" fmla="*/ 200 w 811"/>
                <a:gd name="T37" fmla="*/ 520 h 3392"/>
                <a:gd name="T38" fmla="*/ 202 w 811"/>
                <a:gd name="T39" fmla="*/ 552 h 3392"/>
                <a:gd name="T40" fmla="*/ 203 w 811"/>
                <a:gd name="T41" fmla="*/ 584 h 3392"/>
                <a:gd name="T42" fmla="*/ 202 w 811"/>
                <a:gd name="T43" fmla="*/ 615 h 3392"/>
                <a:gd name="T44" fmla="*/ 200 w 811"/>
                <a:gd name="T45" fmla="*/ 645 h 3392"/>
                <a:gd name="T46" fmla="*/ 196 w 811"/>
                <a:gd name="T47" fmla="*/ 673 h 3392"/>
                <a:gd name="T48" fmla="*/ 191 w 811"/>
                <a:gd name="T49" fmla="*/ 700 h 3392"/>
                <a:gd name="T50" fmla="*/ 183 w 811"/>
                <a:gd name="T51" fmla="*/ 726 h 3392"/>
                <a:gd name="T52" fmla="*/ 175 w 811"/>
                <a:gd name="T53" fmla="*/ 750 h 3392"/>
                <a:gd name="T54" fmla="*/ 164 w 811"/>
                <a:gd name="T55" fmla="*/ 772 h 3392"/>
                <a:gd name="T56" fmla="*/ 151 w 811"/>
                <a:gd name="T57" fmla="*/ 792 h 3392"/>
                <a:gd name="T58" fmla="*/ 136 w 811"/>
                <a:gd name="T59" fmla="*/ 809 h 3392"/>
                <a:gd name="T60" fmla="*/ 119 w 811"/>
                <a:gd name="T61" fmla="*/ 825 h 3392"/>
                <a:gd name="T62" fmla="*/ 100 w 811"/>
                <a:gd name="T63" fmla="*/ 837 h 3392"/>
                <a:gd name="T64" fmla="*/ 78 w 811"/>
                <a:gd name="T65" fmla="*/ 847 h 3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1"/>
                <a:gd name="T100" fmla="*/ 0 h 3392"/>
                <a:gd name="T101" fmla="*/ 811 w 811"/>
                <a:gd name="T102" fmla="*/ 3392 h 3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1" h="3392">
                  <a:moveTo>
                    <a:pt x="0" y="0"/>
                  </a:moveTo>
                  <a:lnTo>
                    <a:pt x="62" y="69"/>
                  </a:lnTo>
                  <a:lnTo>
                    <a:pt x="123" y="148"/>
                  </a:lnTo>
                  <a:lnTo>
                    <a:pt x="184" y="234"/>
                  </a:lnTo>
                  <a:lnTo>
                    <a:pt x="244" y="329"/>
                  </a:lnTo>
                  <a:lnTo>
                    <a:pt x="303" y="430"/>
                  </a:lnTo>
                  <a:lnTo>
                    <a:pt x="359" y="537"/>
                  </a:lnTo>
                  <a:lnTo>
                    <a:pt x="413" y="650"/>
                  </a:lnTo>
                  <a:lnTo>
                    <a:pt x="465" y="769"/>
                  </a:lnTo>
                  <a:lnTo>
                    <a:pt x="515" y="892"/>
                  </a:lnTo>
                  <a:lnTo>
                    <a:pt x="562" y="1017"/>
                  </a:lnTo>
                  <a:lnTo>
                    <a:pt x="606" y="1148"/>
                  </a:lnTo>
                  <a:lnTo>
                    <a:pt x="646" y="1279"/>
                  </a:lnTo>
                  <a:lnTo>
                    <a:pt x="682" y="1413"/>
                  </a:lnTo>
                  <a:lnTo>
                    <a:pt x="714" y="1547"/>
                  </a:lnTo>
                  <a:lnTo>
                    <a:pt x="743" y="1681"/>
                  </a:lnTo>
                  <a:lnTo>
                    <a:pt x="767" y="1816"/>
                  </a:lnTo>
                  <a:lnTo>
                    <a:pt x="785" y="1949"/>
                  </a:lnTo>
                  <a:lnTo>
                    <a:pt x="799" y="2082"/>
                  </a:lnTo>
                  <a:lnTo>
                    <a:pt x="808" y="2212"/>
                  </a:lnTo>
                  <a:lnTo>
                    <a:pt x="811" y="2339"/>
                  </a:lnTo>
                  <a:lnTo>
                    <a:pt x="808" y="2462"/>
                  </a:lnTo>
                  <a:lnTo>
                    <a:pt x="799" y="2582"/>
                  </a:lnTo>
                  <a:lnTo>
                    <a:pt x="784" y="2696"/>
                  </a:lnTo>
                  <a:lnTo>
                    <a:pt x="761" y="2804"/>
                  </a:lnTo>
                  <a:lnTo>
                    <a:pt x="732" y="2907"/>
                  </a:lnTo>
                  <a:lnTo>
                    <a:pt x="697" y="3002"/>
                  </a:lnTo>
                  <a:lnTo>
                    <a:pt x="653" y="3090"/>
                  </a:lnTo>
                  <a:lnTo>
                    <a:pt x="601" y="3169"/>
                  </a:lnTo>
                  <a:lnTo>
                    <a:pt x="541" y="3240"/>
                  </a:lnTo>
                  <a:lnTo>
                    <a:pt x="473" y="3301"/>
                  </a:lnTo>
                  <a:lnTo>
                    <a:pt x="397" y="3351"/>
                  </a:lnTo>
                  <a:lnTo>
                    <a:pt x="312" y="339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7" name="Freeform 58"/>
            <p:cNvSpPr>
              <a:spLocks/>
            </p:cNvSpPr>
            <p:nvPr/>
          </p:nvSpPr>
          <p:spPr bwMode="auto">
            <a:xfrm>
              <a:off x="2825" y="2021"/>
              <a:ext cx="406" cy="1695"/>
            </a:xfrm>
            <a:custGeom>
              <a:avLst/>
              <a:gdLst>
                <a:gd name="T0" fmla="*/ 0 w 811"/>
                <a:gd name="T1" fmla="*/ 0 h 3392"/>
                <a:gd name="T2" fmla="*/ 16 w 811"/>
                <a:gd name="T3" fmla="*/ 17 h 3392"/>
                <a:gd name="T4" fmla="*/ 31 w 811"/>
                <a:gd name="T5" fmla="*/ 37 h 3392"/>
                <a:gd name="T6" fmla="*/ 46 w 811"/>
                <a:gd name="T7" fmla="*/ 58 h 3392"/>
                <a:gd name="T8" fmla="*/ 61 w 811"/>
                <a:gd name="T9" fmla="*/ 82 h 3392"/>
                <a:gd name="T10" fmla="*/ 76 w 811"/>
                <a:gd name="T11" fmla="*/ 107 h 3392"/>
                <a:gd name="T12" fmla="*/ 90 w 811"/>
                <a:gd name="T13" fmla="*/ 134 h 3392"/>
                <a:gd name="T14" fmla="*/ 104 w 811"/>
                <a:gd name="T15" fmla="*/ 162 h 3392"/>
                <a:gd name="T16" fmla="*/ 117 w 811"/>
                <a:gd name="T17" fmla="*/ 192 h 3392"/>
                <a:gd name="T18" fmla="*/ 129 w 811"/>
                <a:gd name="T19" fmla="*/ 223 h 3392"/>
                <a:gd name="T20" fmla="*/ 141 w 811"/>
                <a:gd name="T21" fmla="*/ 254 h 3392"/>
                <a:gd name="T22" fmla="*/ 152 w 811"/>
                <a:gd name="T23" fmla="*/ 287 h 3392"/>
                <a:gd name="T24" fmla="*/ 162 w 811"/>
                <a:gd name="T25" fmla="*/ 319 h 3392"/>
                <a:gd name="T26" fmla="*/ 171 w 811"/>
                <a:gd name="T27" fmla="*/ 353 h 3392"/>
                <a:gd name="T28" fmla="*/ 179 w 811"/>
                <a:gd name="T29" fmla="*/ 386 h 3392"/>
                <a:gd name="T30" fmla="*/ 186 w 811"/>
                <a:gd name="T31" fmla="*/ 420 h 3392"/>
                <a:gd name="T32" fmla="*/ 192 w 811"/>
                <a:gd name="T33" fmla="*/ 453 h 3392"/>
                <a:gd name="T34" fmla="*/ 197 w 811"/>
                <a:gd name="T35" fmla="*/ 487 h 3392"/>
                <a:gd name="T36" fmla="*/ 200 w 811"/>
                <a:gd name="T37" fmla="*/ 520 h 3392"/>
                <a:gd name="T38" fmla="*/ 202 w 811"/>
                <a:gd name="T39" fmla="*/ 552 h 3392"/>
                <a:gd name="T40" fmla="*/ 203 w 811"/>
                <a:gd name="T41" fmla="*/ 584 h 3392"/>
                <a:gd name="T42" fmla="*/ 202 w 811"/>
                <a:gd name="T43" fmla="*/ 615 h 3392"/>
                <a:gd name="T44" fmla="*/ 200 w 811"/>
                <a:gd name="T45" fmla="*/ 645 h 3392"/>
                <a:gd name="T46" fmla="*/ 196 w 811"/>
                <a:gd name="T47" fmla="*/ 673 h 3392"/>
                <a:gd name="T48" fmla="*/ 191 w 811"/>
                <a:gd name="T49" fmla="*/ 700 h 3392"/>
                <a:gd name="T50" fmla="*/ 183 w 811"/>
                <a:gd name="T51" fmla="*/ 726 h 3392"/>
                <a:gd name="T52" fmla="*/ 175 w 811"/>
                <a:gd name="T53" fmla="*/ 750 h 3392"/>
                <a:gd name="T54" fmla="*/ 164 w 811"/>
                <a:gd name="T55" fmla="*/ 772 h 3392"/>
                <a:gd name="T56" fmla="*/ 151 w 811"/>
                <a:gd name="T57" fmla="*/ 792 h 3392"/>
                <a:gd name="T58" fmla="*/ 136 w 811"/>
                <a:gd name="T59" fmla="*/ 809 h 3392"/>
                <a:gd name="T60" fmla="*/ 119 w 811"/>
                <a:gd name="T61" fmla="*/ 825 h 3392"/>
                <a:gd name="T62" fmla="*/ 100 w 811"/>
                <a:gd name="T63" fmla="*/ 837 h 3392"/>
                <a:gd name="T64" fmla="*/ 78 w 811"/>
                <a:gd name="T65" fmla="*/ 847 h 3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1"/>
                <a:gd name="T100" fmla="*/ 0 h 3392"/>
                <a:gd name="T101" fmla="*/ 811 w 811"/>
                <a:gd name="T102" fmla="*/ 3392 h 3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1" h="3392">
                  <a:moveTo>
                    <a:pt x="0" y="0"/>
                  </a:moveTo>
                  <a:lnTo>
                    <a:pt x="62" y="69"/>
                  </a:lnTo>
                  <a:lnTo>
                    <a:pt x="123" y="148"/>
                  </a:lnTo>
                  <a:lnTo>
                    <a:pt x="184" y="234"/>
                  </a:lnTo>
                  <a:lnTo>
                    <a:pt x="244" y="329"/>
                  </a:lnTo>
                  <a:lnTo>
                    <a:pt x="303" y="430"/>
                  </a:lnTo>
                  <a:lnTo>
                    <a:pt x="359" y="537"/>
                  </a:lnTo>
                  <a:lnTo>
                    <a:pt x="413" y="650"/>
                  </a:lnTo>
                  <a:lnTo>
                    <a:pt x="465" y="769"/>
                  </a:lnTo>
                  <a:lnTo>
                    <a:pt x="515" y="892"/>
                  </a:lnTo>
                  <a:lnTo>
                    <a:pt x="562" y="1017"/>
                  </a:lnTo>
                  <a:lnTo>
                    <a:pt x="606" y="1148"/>
                  </a:lnTo>
                  <a:lnTo>
                    <a:pt x="646" y="1279"/>
                  </a:lnTo>
                  <a:lnTo>
                    <a:pt x="682" y="1413"/>
                  </a:lnTo>
                  <a:lnTo>
                    <a:pt x="714" y="1547"/>
                  </a:lnTo>
                  <a:lnTo>
                    <a:pt x="743" y="1681"/>
                  </a:lnTo>
                  <a:lnTo>
                    <a:pt x="767" y="1816"/>
                  </a:lnTo>
                  <a:lnTo>
                    <a:pt x="785" y="1949"/>
                  </a:lnTo>
                  <a:lnTo>
                    <a:pt x="799" y="2082"/>
                  </a:lnTo>
                  <a:lnTo>
                    <a:pt x="808" y="2212"/>
                  </a:lnTo>
                  <a:lnTo>
                    <a:pt x="811" y="2339"/>
                  </a:lnTo>
                  <a:lnTo>
                    <a:pt x="808" y="2462"/>
                  </a:lnTo>
                  <a:lnTo>
                    <a:pt x="799" y="2582"/>
                  </a:lnTo>
                  <a:lnTo>
                    <a:pt x="784" y="2696"/>
                  </a:lnTo>
                  <a:lnTo>
                    <a:pt x="761" y="2804"/>
                  </a:lnTo>
                  <a:lnTo>
                    <a:pt x="732" y="2907"/>
                  </a:lnTo>
                  <a:lnTo>
                    <a:pt x="697" y="3002"/>
                  </a:lnTo>
                  <a:lnTo>
                    <a:pt x="653" y="3090"/>
                  </a:lnTo>
                  <a:lnTo>
                    <a:pt x="601" y="3169"/>
                  </a:lnTo>
                  <a:lnTo>
                    <a:pt x="541" y="3240"/>
                  </a:lnTo>
                  <a:lnTo>
                    <a:pt x="473" y="3301"/>
                  </a:lnTo>
                  <a:lnTo>
                    <a:pt x="397" y="3351"/>
                  </a:lnTo>
                  <a:lnTo>
                    <a:pt x="312" y="339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8" name="Freeform 59"/>
            <p:cNvSpPr>
              <a:spLocks/>
            </p:cNvSpPr>
            <p:nvPr/>
          </p:nvSpPr>
          <p:spPr bwMode="auto">
            <a:xfrm>
              <a:off x="2825" y="2021"/>
              <a:ext cx="174" cy="1708"/>
            </a:xfrm>
            <a:custGeom>
              <a:avLst/>
              <a:gdLst>
                <a:gd name="T0" fmla="*/ 15 w 346"/>
                <a:gd name="T1" fmla="*/ 854 h 3417"/>
                <a:gd name="T2" fmla="*/ 41 w 346"/>
                <a:gd name="T3" fmla="*/ 843 h 3417"/>
                <a:gd name="T4" fmla="*/ 61 w 346"/>
                <a:gd name="T5" fmla="*/ 815 h 3417"/>
                <a:gd name="T6" fmla="*/ 75 w 346"/>
                <a:gd name="T7" fmla="*/ 773 h 3417"/>
                <a:gd name="T8" fmla="*/ 83 w 346"/>
                <a:gd name="T9" fmla="*/ 720 h 3417"/>
                <a:gd name="T10" fmla="*/ 88 w 346"/>
                <a:gd name="T11" fmla="*/ 656 h 3417"/>
                <a:gd name="T12" fmla="*/ 87 w 346"/>
                <a:gd name="T13" fmla="*/ 586 h 3417"/>
                <a:gd name="T14" fmla="*/ 83 w 346"/>
                <a:gd name="T15" fmla="*/ 510 h 3417"/>
                <a:gd name="T16" fmla="*/ 77 w 346"/>
                <a:gd name="T17" fmla="*/ 432 h 3417"/>
                <a:gd name="T18" fmla="*/ 68 w 346"/>
                <a:gd name="T19" fmla="*/ 354 h 3417"/>
                <a:gd name="T20" fmla="*/ 58 w 346"/>
                <a:gd name="T21" fmla="*/ 278 h 3417"/>
                <a:gd name="T22" fmla="*/ 47 w 346"/>
                <a:gd name="T23" fmla="*/ 207 h 3417"/>
                <a:gd name="T24" fmla="*/ 35 w 346"/>
                <a:gd name="T25" fmla="*/ 143 h 3417"/>
                <a:gd name="T26" fmla="*/ 25 w 346"/>
                <a:gd name="T27" fmla="*/ 87 h 3417"/>
                <a:gd name="T28" fmla="*/ 15 w 346"/>
                <a:gd name="T29" fmla="*/ 43 h 3417"/>
                <a:gd name="T30" fmla="*/ 6 w 346"/>
                <a:gd name="T31" fmla="*/ 13 h 3417"/>
                <a:gd name="T32" fmla="*/ 0 w 346"/>
                <a:gd name="T33" fmla="*/ 0 h 34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6"/>
                <a:gd name="T52" fmla="*/ 0 h 3417"/>
                <a:gd name="T53" fmla="*/ 346 w 346"/>
                <a:gd name="T54" fmla="*/ 3417 h 34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6" h="3417">
                  <a:moveTo>
                    <a:pt x="57" y="3417"/>
                  </a:moveTo>
                  <a:lnTo>
                    <a:pt x="162" y="3373"/>
                  </a:lnTo>
                  <a:lnTo>
                    <a:pt x="242" y="3263"/>
                  </a:lnTo>
                  <a:lnTo>
                    <a:pt x="297" y="3094"/>
                  </a:lnTo>
                  <a:lnTo>
                    <a:pt x="330" y="2880"/>
                  </a:lnTo>
                  <a:lnTo>
                    <a:pt x="346" y="2627"/>
                  </a:lnTo>
                  <a:lnTo>
                    <a:pt x="345" y="2344"/>
                  </a:lnTo>
                  <a:lnTo>
                    <a:pt x="330" y="2043"/>
                  </a:lnTo>
                  <a:lnTo>
                    <a:pt x="305" y="1730"/>
                  </a:lnTo>
                  <a:lnTo>
                    <a:pt x="270" y="1419"/>
                  </a:lnTo>
                  <a:lnTo>
                    <a:pt x="230" y="1115"/>
                  </a:lnTo>
                  <a:lnTo>
                    <a:pt x="185" y="830"/>
                  </a:lnTo>
                  <a:lnTo>
                    <a:pt x="140" y="572"/>
                  </a:lnTo>
                  <a:lnTo>
                    <a:pt x="97" y="349"/>
                  </a:lnTo>
                  <a:lnTo>
                    <a:pt x="57" y="174"/>
                  </a:lnTo>
                  <a:lnTo>
                    <a:pt x="24" y="54"/>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9" name="Freeform 60"/>
            <p:cNvSpPr>
              <a:spLocks/>
            </p:cNvSpPr>
            <p:nvPr/>
          </p:nvSpPr>
          <p:spPr bwMode="auto">
            <a:xfrm>
              <a:off x="2825" y="2021"/>
              <a:ext cx="174" cy="1708"/>
            </a:xfrm>
            <a:custGeom>
              <a:avLst/>
              <a:gdLst>
                <a:gd name="T0" fmla="*/ 15 w 346"/>
                <a:gd name="T1" fmla="*/ 854 h 3417"/>
                <a:gd name="T2" fmla="*/ 41 w 346"/>
                <a:gd name="T3" fmla="*/ 843 h 3417"/>
                <a:gd name="T4" fmla="*/ 61 w 346"/>
                <a:gd name="T5" fmla="*/ 815 h 3417"/>
                <a:gd name="T6" fmla="*/ 75 w 346"/>
                <a:gd name="T7" fmla="*/ 773 h 3417"/>
                <a:gd name="T8" fmla="*/ 83 w 346"/>
                <a:gd name="T9" fmla="*/ 720 h 3417"/>
                <a:gd name="T10" fmla="*/ 88 w 346"/>
                <a:gd name="T11" fmla="*/ 656 h 3417"/>
                <a:gd name="T12" fmla="*/ 87 w 346"/>
                <a:gd name="T13" fmla="*/ 586 h 3417"/>
                <a:gd name="T14" fmla="*/ 83 w 346"/>
                <a:gd name="T15" fmla="*/ 510 h 3417"/>
                <a:gd name="T16" fmla="*/ 77 w 346"/>
                <a:gd name="T17" fmla="*/ 432 h 3417"/>
                <a:gd name="T18" fmla="*/ 68 w 346"/>
                <a:gd name="T19" fmla="*/ 354 h 3417"/>
                <a:gd name="T20" fmla="*/ 58 w 346"/>
                <a:gd name="T21" fmla="*/ 278 h 3417"/>
                <a:gd name="T22" fmla="*/ 47 w 346"/>
                <a:gd name="T23" fmla="*/ 207 h 3417"/>
                <a:gd name="T24" fmla="*/ 35 w 346"/>
                <a:gd name="T25" fmla="*/ 143 h 3417"/>
                <a:gd name="T26" fmla="*/ 25 w 346"/>
                <a:gd name="T27" fmla="*/ 87 h 3417"/>
                <a:gd name="T28" fmla="*/ 15 w 346"/>
                <a:gd name="T29" fmla="*/ 43 h 3417"/>
                <a:gd name="T30" fmla="*/ 6 w 346"/>
                <a:gd name="T31" fmla="*/ 13 h 3417"/>
                <a:gd name="T32" fmla="*/ 0 w 346"/>
                <a:gd name="T33" fmla="*/ 0 h 34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6"/>
                <a:gd name="T52" fmla="*/ 0 h 3417"/>
                <a:gd name="T53" fmla="*/ 346 w 346"/>
                <a:gd name="T54" fmla="*/ 3417 h 34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6" h="3417">
                  <a:moveTo>
                    <a:pt x="57" y="3417"/>
                  </a:moveTo>
                  <a:lnTo>
                    <a:pt x="162" y="3373"/>
                  </a:lnTo>
                  <a:lnTo>
                    <a:pt x="242" y="3263"/>
                  </a:lnTo>
                  <a:lnTo>
                    <a:pt x="297" y="3094"/>
                  </a:lnTo>
                  <a:lnTo>
                    <a:pt x="330" y="2880"/>
                  </a:lnTo>
                  <a:lnTo>
                    <a:pt x="346" y="2627"/>
                  </a:lnTo>
                  <a:lnTo>
                    <a:pt x="345" y="2344"/>
                  </a:lnTo>
                  <a:lnTo>
                    <a:pt x="330" y="2043"/>
                  </a:lnTo>
                  <a:lnTo>
                    <a:pt x="305" y="1730"/>
                  </a:lnTo>
                  <a:lnTo>
                    <a:pt x="270" y="1419"/>
                  </a:lnTo>
                  <a:lnTo>
                    <a:pt x="230" y="1115"/>
                  </a:lnTo>
                  <a:lnTo>
                    <a:pt x="185" y="830"/>
                  </a:lnTo>
                  <a:lnTo>
                    <a:pt x="140" y="572"/>
                  </a:lnTo>
                  <a:lnTo>
                    <a:pt x="97" y="349"/>
                  </a:lnTo>
                  <a:lnTo>
                    <a:pt x="57" y="174"/>
                  </a:lnTo>
                  <a:lnTo>
                    <a:pt x="24" y="54"/>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0" name="Freeform 61"/>
            <p:cNvSpPr>
              <a:spLocks/>
            </p:cNvSpPr>
            <p:nvPr/>
          </p:nvSpPr>
          <p:spPr bwMode="auto">
            <a:xfrm>
              <a:off x="1983" y="3138"/>
              <a:ext cx="1692" cy="341"/>
            </a:xfrm>
            <a:custGeom>
              <a:avLst/>
              <a:gdLst>
                <a:gd name="T0" fmla="*/ 0 w 3382"/>
                <a:gd name="T1" fmla="*/ 6 h 682"/>
                <a:gd name="T2" fmla="*/ 10 w 3382"/>
                <a:gd name="T3" fmla="*/ 22 h 682"/>
                <a:gd name="T4" fmla="*/ 23 w 3382"/>
                <a:gd name="T5" fmla="*/ 38 h 682"/>
                <a:gd name="T6" fmla="*/ 38 w 3382"/>
                <a:gd name="T7" fmla="*/ 53 h 682"/>
                <a:gd name="T8" fmla="*/ 55 w 3382"/>
                <a:gd name="T9" fmla="*/ 67 h 682"/>
                <a:gd name="T10" fmla="*/ 75 w 3382"/>
                <a:gd name="T11" fmla="*/ 80 h 682"/>
                <a:gd name="T12" fmla="*/ 96 w 3382"/>
                <a:gd name="T13" fmla="*/ 93 h 682"/>
                <a:gd name="T14" fmla="*/ 119 w 3382"/>
                <a:gd name="T15" fmla="*/ 105 h 682"/>
                <a:gd name="T16" fmla="*/ 144 w 3382"/>
                <a:gd name="T17" fmla="*/ 116 h 682"/>
                <a:gd name="T18" fmla="*/ 171 w 3382"/>
                <a:gd name="T19" fmla="*/ 127 h 682"/>
                <a:gd name="T20" fmla="*/ 198 w 3382"/>
                <a:gd name="T21" fmla="*/ 136 h 682"/>
                <a:gd name="T22" fmla="*/ 227 w 3382"/>
                <a:gd name="T23" fmla="*/ 144 h 682"/>
                <a:gd name="T24" fmla="*/ 257 w 3382"/>
                <a:gd name="T25" fmla="*/ 152 h 682"/>
                <a:gd name="T26" fmla="*/ 288 w 3382"/>
                <a:gd name="T27" fmla="*/ 158 h 682"/>
                <a:gd name="T28" fmla="*/ 320 w 3382"/>
                <a:gd name="T29" fmla="*/ 163 h 682"/>
                <a:gd name="T30" fmla="*/ 352 w 3382"/>
                <a:gd name="T31" fmla="*/ 167 h 682"/>
                <a:gd name="T32" fmla="*/ 385 w 3382"/>
                <a:gd name="T33" fmla="*/ 169 h 682"/>
                <a:gd name="T34" fmla="*/ 418 w 3382"/>
                <a:gd name="T35" fmla="*/ 171 h 682"/>
                <a:gd name="T36" fmla="*/ 451 w 3382"/>
                <a:gd name="T37" fmla="*/ 171 h 682"/>
                <a:gd name="T38" fmla="*/ 484 w 3382"/>
                <a:gd name="T39" fmla="*/ 169 h 682"/>
                <a:gd name="T40" fmla="*/ 517 w 3382"/>
                <a:gd name="T41" fmla="*/ 167 h 682"/>
                <a:gd name="T42" fmla="*/ 549 w 3382"/>
                <a:gd name="T43" fmla="*/ 162 h 682"/>
                <a:gd name="T44" fmla="*/ 582 w 3382"/>
                <a:gd name="T45" fmla="*/ 156 h 682"/>
                <a:gd name="T46" fmla="*/ 613 w 3382"/>
                <a:gd name="T47" fmla="*/ 149 h 682"/>
                <a:gd name="T48" fmla="*/ 644 w 3382"/>
                <a:gd name="T49" fmla="*/ 139 h 682"/>
                <a:gd name="T50" fmla="*/ 674 w 3382"/>
                <a:gd name="T51" fmla="*/ 129 h 682"/>
                <a:gd name="T52" fmla="*/ 703 w 3382"/>
                <a:gd name="T53" fmla="*/ 116 h 682"/>
                <a:gd name="T54" fmla="*/ 731 w 3382"/>
                <a:gd name="T55" fmla="*/ 101 h 682"/>
                <a:gd name="T56" fmla="*/ 757 w 3382"/>
                <a:gd name="T57" fmla="*/ 85 h 682"/>
                <a:gd name="T58" fmla="*/ 782 w 3382"/>
                <a:gd name="T59" fmla="*/ 67 h 682"/>
                <a:gd name="T60" fmla="*/ 805 w 3382"/>
                <a:gd name="T61" fmla="*/ 47 h 682"/>
                <a:gd name="T62" fmla="*/ 827 w 3382"/>
                <a:gd name="T63" fmla="*/ 25 h 682"/>
                <a:gd name="T64" fmla="*/ 847 w 3382"/>
                <a:gd name="T65" fmla="*/ 0 h 6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2"/>
                <a:gd name="T100" fmla="*/ 0 h 682"/>
                <a:gd name="T101" fmla="*/ 3382 w 3382"/>
                <a:gd name="T102" fmla="*/ 682 h 6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2" h="682">
                  <a:moveTo>
                    <a:pt x="0" y="24"/>
                  </a:moveTo>
                  <a:lnTo>
                    <a:pt x="40" y="88"/>
                  </a:lnTo>
                  <a:lnTo>
                    <a:pt x="91" y="150"/>
                  </a:lnTo>
                  <a:lnTo>
                    <a:pt x="151" y="210"/>
                  </a:lnTo>
                  <a:lnTo>
                    <a:pt x="220" y="266"/>
                  </a:lnTo>
                  <a:lnTo>
                    <a:pt x="297" y="320"/>
                  </a:lnTo>
                  <a:lnTo>
                    <a:pt x="384" y="372"/>
                  </a:lnTo>
                  <a:lnTo>
                    <a:pt x="476" y="419"/>
                  </a:lnTo>
                  <a:lnTo>
                    <a:pt x="575" y="464"/>
                  </a:lnTo>
                  <a:lnTo>
                    <a:pt x="681" y="506"/>
                  </a:lnTo>
                  <a:lnTo>
                    <a:pt x="792" y="543"/>
                  </a:lnTo>
                  <a:lnTo>
                    <a:pt x="907" y="576"/>
                  </a:lnTo>
                  <a:lnTo>
                    <a:pt x="1027" y="606"/>
                  </a:lnTo>
                  <a:lnTo>
                    <a:pt x="1151" y="630"/>
                  </a:lnTo>
                  <a:lnTo>
                    <a:pt x="1277" y="651"/>
                  </a:lnTo>
                  <a:lnTo>
                    <a:pt x="1406" y="666"/>
                  </a:lnTo>
                  <a:lnTo>
                    <a:pt x="1537" y="676"/>
                  </a:lnTo>
                  <a:lnTo>
                    <a:pt x="1669" y="682"/>
                  </a:lnTo>
                  <a:lnTo>
                    <a:pt x="1800" y="682"/>
                  </a:lnTo>
                  <a:lnTo>
                    <a:pt x="1932" y="676"/>
                  </a:lnTo>
                  <a:lnTo>
                    <a:pt x="2065" y="665"/>
                  </a:lnTo>
                  <a:lnTo>
                    <a:pt x="2195" y="647"/>
                  </a:lnTo>
                  <a:lnTo>
                    <a:pt x="2324" y="623"/>
                  </a:lnTo>
                  <a:lnTo>
                    <a:pt x="2451" y="593"/>
                  </a:lnTo>
                  <a:lnTo>
                    <a:pt x="2574" y="556"/>
                  </a:lnTo>
                  <a:lnTo>
                    <a:pt x="2694" y="513"/>
                  </a:lnTo>
                  <a:lnTo>
                    <a:pt x="2811" y="462"/>
                  </a:lnTo>
                  <a:lnTo>
                    <a:pt x="2921" y="404"/>
                  </a:lnTo>
                  <a:lnTo>
                    <a:pt x="3027" y="340"/>
                  </a:lnTo>
                  <a:lnTo>
                    <a:pt x="3126" y="266"/>
                  </a:lnTo>
                  <a:lnTo>
                    <a:pt x="3218" y="186"/>
                  </a:lnTo>
                  <a:lnTo>
                    <a:pt x="3305" y="97"/>
                  </a:lnTo>
                  <a:lnTo>
                    <a:pt x="338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1" name="Freeform 62"/>
            <p:cNvSpPr>
              <a:spLocks/>
            </p:cNvSpPr>
            <p:nvPr/>
          </p:nvSpPr>
          <p:spPr bwMode="auto">
            <a:xfrm>
              <a:off x="1983" y="3138"/>
              <a:ext cx="1692" cy="341"/>
            </a:xfrm>
            <a:custGeom>
              <a:avLst/>
              <a:gdLst>
                <a:gd name="T0" fmla="*/ 0 w 3382"/>
                <a:gd name="T1" fmla="*/ 6 h 682"/>
                <a:gd name="T2" fmla="*/ 10 w 3382"/>
                <a:gd name="T3" fmla="*/ 22 h 682"/>
                <a:gd name="T4" fmla="*/ 23 w 3382"/>
                <a:gd name="T5" fmla="*/ 38 h 682"/>
                <a:gd name="T6" fmla="*/ 38 w 3382"/>
                <a:gd name="T7" fmla="*/ 53 h 682"/>
                <a:gd name="T8" fmla="*/ 55 w 3382"/>
                <a:gd name="T9" fmla="*/ 67 h 682"/>
                <a:gd name="T10" fmla="*/ 75 w 3382"/>
                <a:gd name="T11" fmla="*/ 80 h 682"/>
                <a:gd name="T12" fmla="*/ 96 w 3382"/>
                <a:gd name="T13" fmla="*/ 93 h 682"/>
                <a:gd name="T14" fmla="*/ 119 w 3382"/>
                <a:gd name="T15" fmla="*/ 105 h 682"/>
                <a:gd name="T16" fmla="*/ 144 w 3382"/>
                <a:gd name="T17" fmla="*/ 116 h 682"/>
                <a:gd name="T18" fmla="*/ 171 w 3382"/>
                <a:gd name="T19" fmla="*/ 127 h 682"/>
                <a:gd name="T20" fmla="*/ 198 w 3382"/>
                <a:gd name="T21" fmla="*/ 136 h 682"/>
                <a:gd name="T22" fmla="*/ 227 w 3382"/>
                <a:gd name="T23" fmla="*/ 144 h 682"/>
                <a:gd name="T24" fmla="*/ 257 w 3382"/>
                <a:gd name="T25" fmla="*/ 152 h 682"/>
                <a:gd name="T26" fmla="*/ 288 w 3382"/>
                <a:gd name="T27" fmla="*/ 158 h 682"/>
                <a:gd name="T28" fmla="*/ 320 w 3382"/>
                <a:gd name="T29" fmla="*/ 163 h 682"/>
                <a:gd name="T30" fmla="*/ 352 w 3382"/>
                <a:gd name="T31" fmla="*/ 167 h 682"/>
                <a:gd name="T32" fmla="*/ 385 w 3382"/>
                <a:gd name="T33" fmla="*/ 169 h 682"/>
                <a:gd name="T34" fmla="*/ 418 w 3382"/>
                <a:gd name="T35" fmla="*/ 171 h 682"/>
                <a:gd name="T36" fmla="*/ 451 w 3382"/>
                <a:gd name="T37" fmla="*/ 171 h 682"/>
                <a:gd name="T38" fmla="*/ 484 w 3382"/>
                <a:gd name="T39" fmla="*/ 169 h 682"/>
                <a:gd name="T40" fmla="*/ 517 w 3382"/>
                <a:gd name="T41" fmla="*/ 167 h 682"/>
                <a:gd name="T42" fmla="*/ 549 w 3382"/>
                <a:gd name="T43" fmla="*/ 162 h 682"/>
                <a:gd name="T44" fmla="*/ 582 w 3382"/>
                <a:gd name="T45" fmla="*/ 156 h 682"/>
                <a:gd name="T46" fmla="*/ 613 w 3382"/>
                <a:gd name="T47" fmla="*/ 149 h 682"/>
                <a:gd name="T48" fmla="*/ 644 w 3382"/>
                <a:gd name="T49" fmla="*/ 139 h 682"/>
                <a:gd name="T50" fmla="*/ 674 w 3382"/>
                <a:gd name="T51" fmla="*/ 129 h 682"/>
                <a:gd name="T52" fmla="*/ 703 w 3382"/>
                <a:gd name="T53" fmla="*/ 116 h 682"/>
                <a:gd name="T54" fmla="*/ 731 w 3382"/>
                <a:gd name="T55" fmla="*/ 101 h 682"/>
                <a:gd name="T56" fmla="*/ 757 w 3382"/>
                <a:gd name="T57" fmla="*/ 85 h 682"/>
                <a:gd name="T58" fmla="*/ 782 w 3382"/>
                <a:gd name="T59" fmla="*/ 67 h 682"/>
                <a:gd name="T60" fmla="*/ 805 w 3382"/>
                <a:gd name="T61" fmla="*/ 47 h 682"/>
                <a:gd name="T62" fmla="*/ 827 w 3382"/>
                <a:gd name="T63" fmla="*/ 25 h 682"/>
                <a:gd name="T64" fmla="*/ 847 w 3382"/>
                <a:gd name="T65" fmla="*/ 0 h 6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2"/>
                <a:gd name="T100" fmla="*/ 0 h 682"/>
                <a:gd name="T101" fmla="*/ 3382 w 3382"/>
                <a:gd name="T102" fmla="*/ 682 h 6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2" h="682">
                  <a:moveTo>
                    <a:pt x="0" y="24"/>
                  </a:moveTo>
                  <a:lnTo>
                    <a:pt x="40" y="88"/>
                  </a:lnTo>
                  <a:lnTo>
                    <a:pt x="91" y="150"/>
                  </a:lnTo>
                  <a:lnTo>
                    <a:pt x="151" y="210"/>
                  </a:lnTo>
                  <a:lnTo>
                    <a:pt x="220" y="266"/>
                  </a:lnTo>
                  <a:lnTo>
                    <a:pt x="297" y="320"/>
                  </a:lnTo>
                  <a:lnTo>
                    <a:pt x="384" y="372"/>
                  </a:lnTo>
                  <a:lnTo>
                    <a:pt x="476" y="419"/>
                  </a:lnTo>
                  <a:lnTo>
                    <a:pt x="575" y="464"/>
                  </a:lnTo>
                  <a:lnTo>
                    <a:pt x="681" y="506"/>
                  </a:lnTo>
                  <a:lnTo>
                    <a:pt x="792" y="543"/>
                  </a:lnTo>
                  <a:lnTo>
                    <a:pt x="907" y="576"/>
                  </a:lnTo>
                  <a:lnTo>
                    <a:pt x="1027" y="606"/>
                  </a:lnTo>
                  <a:lnTo>
                    <a:pt x="1151" y="630"/>
                  </a:lnTo>
                  <a:lnTo>
                    <a:pt x="1277" y="651"/>
                  </a:lnTo>
                  <a:lnTo>
                    <a:pt x="1406" y="666"/>
                  </a:lnTo>
                  <a:lnTo>
                    <a:pt x="1537" y="676"/>
                  </a:lnTo>
                  <a:lnTo>
                    <a:pt x="1669" y="682"/>
                  </a:lnTo>
                  <a:lnTo>
                    <a:pt x="1800" y="682"/>
                  </a:lnTo>
                  <a:lnTo>
                    <a:pt x="1932" y="676"/>
                  </a:lnTo>
                  <a:lnTo>
                    <a:pt x="2065" y="665"/>
                  </a:lnTo>
                  <a:lnTo>
                    <a:pt x="2195" y="647"/>
                  </a:lnTo>
                  <a:lnTo>
                    <a:pt x="2324" y="623"/>
                  </a:lnTo>
                  <a:lnTo>
                    <a:pt x="2451" y="593"/>
                  </a:lnTo>
                  <a:lnTo>
                    <a:pt x="2574" y="556"/>
                  </a:lnTo>
                  <a:lnTo>
                    <a:pt x="2694" y="513"/>
                  </a:lnTo>
                  <a:lnTo>
                    <a:pt x="2811" y="462"/>
                  </a:lnTo>
                  <a:lnTo>
                    <a:pt x="2921" y="404"/>
                  </a:lnTo>
                  <a:lnTo>
                    <a:pt x="3027" y="340"/>
                  </a:lnTo>
                  <a:lnTo>
                    <a:pt x="3126" y="266"/>
                  </a:lnTo>
                  <a:lnTo>
                    <a:pt x="3218" y="186"/>
                  </a:lnTo>
                  <a:lnTo>
                    <a:pt x="3305" y="97"/>
                  </a:lnTo>
                  <a:lnTo>
                    <a:pt x="338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2" name="Freeform 63"/>
            <p:cNvSpPr>
              <a:spLocks/>
            </p:cNvSpPr>
            <p:nvPr/>
          </p:nvSpPr>
          <p:spPr bwMode="auto">
            <a:xfrm>
              <a:off x="2107" y="3371"/>
              <a:ext cx="1419" cy="241"/>
            </a:xfrm>
            <a:custGeom>
              <a:avLst/>
              <a:gdLst>
                <a:gd name="T0" fmla="*/ 0 w 2839"/>
                <a:gd name="T1" fmla="*/ 0 h 481"/>
                <a:gd name="T2" fmla="*/ 12 w 2839"/>
                <a:gd name="T3" fmla="*/ 14 h 481"/>
                <a:gd name="T4" fmla="*/ 27 w 2839"/>
                <a:gd name="T5" fmla="*/ 27 h 481"/>
                <a:gd name="T6" fmla="*/ 43 w 2839"/>
                <a:gd name="T7" fmla="*/ 39 h 481"/>
                <a:gd name="T8" fmla="*/ 61 w 2839"/>
                <a:gd name="T9" fmla="*/ 50 h 481"/>
                <a:gd name="T10" fmla="*/ 80 w 2839"/>
                <a:gd name="T11" fmla="*/ 60 h 481"/>
                <a:gd name="T12" fmla="*/ 100 w 2839"/>
                <a:gd name="T13" fmla="*/ 70 h 481"/>
                <a:gd name="T14" fmla="*/ 122 w 2839"/>
                <a:gd name="T15" fmla="*/ 79 h 481"/>
                <a:gd name="T16" fmla="*/ 144 w 2839"/>
                <a:gd name="T17" fmla="*/ 87 h 481"/>
                <a:gd name="T18" fmla="*/ 168 w 2839"/>
                <a:gd name="T19" fmla="*/ 94 h 481"/>
                <a:gd name="T20" fmla="*/ 193 w 2839"/>
                <a:gd name="T21" fmla="*/ 100 h 481"/>
                <a:gd name="T22" fmla="*/ 218 w 2839"/>
                <a:gd name="T23" fmla="*/ 106 h 481"/>
                <a:gd name="T24" fmla="*/ 243 w 2839"/>
                <a:gd name="T25" fmla="*/ 110 h 481"/>
                <a:gd name="T26" fmla="*/ 269 w 2839"/>
                <a:gd name="T27" fmla="*/ 114 h 481"/>
                <a:gd name="T28" fmla="*/ 296 w 2839"/>
                <a:gd name="T29" fmla="*/ 117 h 481"/>
                <a:gd name="T30" fmla="*/ 323 w 2839"/>
                <a:gd name="T31" fmla="*/ 119 h 481"/>
                <a:gd name="T32" fmla="*/ 350 w 2839"/>
                <a:gd name="T33" fmla="*/ 120 h 481"/>
                <a:gd name="T34" fmla="*/ 377 w 2839"/>
                <a:gd name="T35" fmla="*/ 121 h 481"/>
                <a:gd name="T36" fmla="*/ 404 w 2839"/>
                <a:gd name="T37" fmla="*/ 120 h 481"/>
                <a:gd name="T38" fmla="*/ 431 w 2839"/>
                <a:gd name="T39" fmla="*/ 118 h 481"/>
                <a:gd name="T40" fmla="*/ 457 w 2839"/>
                <a:gd name="T41" fmla="*/ 116 h 481"/>
                <a:gd name="T42" fmla="*/ 483 w 2839"/>
                <a:gd name="T43" fmla="*/ 113 h 481"/>
                <a:gd name="T44" fmla="*/ 509 w 2839"/>
                <a:gd name="T45" fmla="*/ 108 h 481"/>
                <a:gd name="T46" fmla="*/ 534 w 2839"/>
                <a:gd name="T47" fmla="*/ 103 h 481"/>
                <a:gd name="T48" fmla="*/ 558 w 2839"/>
                <a:gd name="T49" fmla="*/ 97 h 481"/>
                <a:gd name="T50" fmla="*/ 581 w 2839"/>
                <a:gd name="T51" fmla="*/ 90 h 481"/>
                <a:gd name="T52" fmla="*/ 603 w 2839"/>
                <a:gd name="T53" fmla="*/ 81 h 481"/>
                <a:gd name="T54" fmla="*/ 624 w 2839"/>
                <a:gd name="T55" fmla="*/ 73 h 481"/>
                <a:gd name="T56" fmla="*/ 644 w 2839"/>
                <a:gd name="T57" fmla="*/ 62 h 481"/>
                <a:gd name="T58" fmla="*/ 663 w 2839"/>
                <a:gd name="T59" fmla="*/ 52 h 481"/>
                <a:gd name="T60" fmla="*/ 680 w 2839"/>
                <a:gd name="T61" fmla="*/ 39 h 481"/>
                <a:gd name="T62" fmla="*/ 696 w 2839"/>
                <a:gd name="T63" fmla="*/ 26 h 481"/>
                <a:gd name="T64" fmla="*/ 709 w 2839"/>
                <a:gd name="T65" fmla="*/ 12 h 4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39"/>
                <a:gd name="T100" fmla="*/ 0 h 481"/>
                <a:gd name="T101" fmla="*/ 2839 w 2839"/>
                <a:gd name="T102" fmla="*/ 481 h 4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39" h="481">
                  <a:moveTo>
                    <a:pt x="0" y="0"/>
                  </a:moveTo>
                  <a:lnTo>
                    <a:pt x="50" y="54"/>
                  </a:lnTo>
                  <a:lnTo>
                    <a:pt x="109" y="106"/>
                  </a:lnTo>
                  <a:lnTo>
                    <a:pt x="174" y="153"/>
                  </a:lnTo>
                  <a:lnTo>
                    <a:pt x="244" y="198"/>
                  </a:lnTo>
                  <a:lnTo>
                    <a:pt x="321" y="240"/>
                  </a:lnTo>
                  <a:lnTo>
                    <a:pt x="402" y="278"/>
                  </a:lnTo>
                  <a:lnTo>
                    <a:pt x="488" y="314"/>
                  </a:lnTo>
                  <a:lnTo>
                    <a:pt x="579" y="345"/>
                  </a:lnTo>
                  <a:lnTo>
                    <a:pt x="674" y="374"/>
                  </a:lnTo>
                  <a:lnTo>
                    <a:pt x="772" y="399"/>
                  </a:lnTo>
                  <a:lnTo>
                    <a:pt x="872" y="421"/>
                  </a:lnTo>
                  <a:lnTo>
                    <a:pt x="974" y="440"/>
                  </a:lnTo>
                  <a:lnTo>
                    <a:pt x="1079" y="455"/>
                  </a:lnTo>
                  <a:lnTo>
                    <a:pt x="1186" y="467"/>
                  </a:lnTo>
                  <a:lnTo>
                    <a:pt x="1294" y="475"/>
                  </a:lnTo>
                  <a:lnTo>
                    <a:pt x="1402" y="480"/>
                  </a:lnTo>
                  <a:lnTo>
                    <a:pt x="1510" y="481"/>
                  </a:lnTo>
                  <a:lnTo>
                    <a:pt x="1617" y="478"/>
                  </a:lnTo>
                  <a:lnTo>
                    <a:pt x="1725" y="472"/>
                  </a:lnTo>
                  <a:lnTo>
                    <a:pt x="1831" y="462"/>
                  </a:lnTo>
                  <a:lnTo>
                    <a:pt x="1934" y="449"/>
                  </a:lnTo>
                  <a:lnTo>
                    <a:pt x="2037" y="432"/>
                  </a:lnTo>
                  <a:lnTo>
                    <a:pt x="2136" y="411"/>
                  </a:lnTo>
                  <a:lnTo>
                    <a:pt x="2233" y="386"/>
                  </a:lnTo>
                  <a:lnTo>
                    <a:pt x="2326" y="357"/>
                  </a:lnTo>
                  <a:lnTo>
                    <a:pt x="2415" y="324"/>
                  </a:lnTo>
                  <a:lnTo>
                    <a:pt x="2499" y="289"/>
                  </a:lnTo>
                  <a:lnTo>
                    <a:pt x="2578" y="248"/>
                  </a:lnTo>
                  <a:lnTo>
                    <a:pt x="2653" y="205"/>
                  </a:lnTo>
                  <a:lnTo>
                    <a:pt x="2721" y="156"/>
                  </a:lnTo>
                  <a:lnTo>
                    <a:pt x="2784" y="104"/>
                  </a:lnTo>
                  <a:lnTo>
                    <a:pt x="2839" y="4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3" name="Freeform 64"/>
            <p:cNvSpPr>
              <a:spLocks/>
            </p:cNvSpPr>
            <p:nvPr/>
          </p:nvSpPr>
          <p:spPr bwMode="auto">
            <a:xfrm>
              <a:off x="2107" y="3371"/>
              <a:ext cx="1419" cy="241"/>
            </a:xfrm>
            <a:custGeom>
              <a:avLst/>
              <a:gdLst>
                <a:gd name="T0" fmla="*/ 0 w 2839"/>
                <a:gd name="T1" fmla="*/ 0 h 481"/>
                <a:gd name="T2" fmla="*/ 12 w 2839"/>
                <a:gd name="T3" fmla="*/ 14 h 481"/>
                <a:gd name="T4" fmla="*/ 27 w 2839"/>
                <a:gd name="T5" fmla="*/ 27 h 481"/>
                <a:gd name="T6" fmla="*/ 43 w 2839"/>
                <a:gd name="T7" fmla="*/ 39 h 481"/>
                <a:gd name="T8" fmla="*/ 61 w 2839"/>
                <a:gd name="T9" fmla="*/ 50 h 481"/>
                <a:gd name="T10" fmla="*/ 80 w 2839"/>
                <a:gd name="T11" fmla="*/ 60 h 481"/>
                <a:gd name="T12" fmla="*/ 100 w 2839"/>
                <a:gd name="T13" fmla="*/ 70 h 481"/>
                <a:gd name="T14" fmla="*/ 122 w 2839"/>
                <a:gd name="T15" fmla="*/ 79 h 481"/>
                <a:gd name="T16" fmla="*/ 144 w 2839"/>
                <a:gd name="T17" fmla="*/ 87 h 481"/>
                <a:gd name="T18" fmla="*/ 168 w 2839"/>
                <a:gd name="T19" fmla="*/ 94 h 481"/>
                <a:gd name="T20" fmla="*/ 193 w 2839"/>
                <a:gd name="T21" fmla="*/ 100 h 481"/>
                <a:gd name="T22" fmla="*/ 218 w 2839"/>
                <a:gd name="T23" fmla="*/ 106 h 481"/>
                <a:gd name="T24" fmla="*/ 243 w 2839"/>
                <a:gd name="T25" fmla="*/ 110 h 481"/>
                <a:gd name="T26" fmla="*/ 269 w 2839"/>
                <a:gd name="T27" fmla="*/ 114 h 481"/>
                <a:gd name="T28" fmla="*/ 296 w 2839"/>
                <a:gd name="T29" fmla="*/ 117 h 481"/>
                <a:gd name="T30" fmla="*/ 323 w 2839"/>
                <a:gd name="T31" fmla="*/ 119 h 481"/>
                <a:gd name="T32" fmla="*/ 350 w 2839"/>
                <a:gd name="T33" fmla="*/ 120 h 481"/>
                <a:gd name="T34" fmla="*/ 377 w 2839"/>
                <a:gd name="T35" fmla="*/ 121 h 481"/>
                <a:gd name="T36" fmla="*/ 404 w 2839"/>
                <a:gd name="T37" fmla="*/ 120 h 481"/>
                <a:gd name="T38" fmla="*/ 431 w 2839"/>
                <a:gd name="T39" fmla="*/ 118 h 481"/>
                <a:gd name="T40" fmla="*/ 457 w 2839"/>
                <a:gd name="T41" fmla="*/ 116 h 481"/>
                <a:gd name="T42" fmla="*/ 483 w 2839"/>
                <a:gd name="T43" fmla="*/ 113 h 481"/>
                <a:gd name="T44" fmla="*/ 509 w 2839"/>
                <a:gd name="T45" fmla="*/ 108 h 481"/>
                <a:gd name="T46" fmla="*/ 534 w 2839"/>
                <a:gd name="T47" fmla="*/ 103 h 481"/>
                <a:gd name="T48" fmla="*/ 558 w 2839"/>
                <a:gd name="T49" fmla="*/ 97 h 481"/>
                <a:gd name="T50" fmla="*/ 581 w 2839"/>
                <a:gd name="T51" fmla="*/ 90 h 481"/>
                <a:gd name="T52" fmla="*/ 603 w 2839"/>
                <a:gd name="T53" fmla="*/ 81 h 481"/>
                <a:gd name="T54" fmla="*/ 624 w 2839"/>
                <a:gd name="T55" fmla="*/ 73 h 481"/>
                <a:gd name="T56" fmla="*/ 644 w 2839"/>
                <a:gd name="T57" fmla="*/ 62 h 481"/>
                <a:gd name="T58" fmla="*/ 663 w 2839"/>
                <a:gd name="T59" fmla="*/ 52 h 481"/>
                <a:gd name="T60" fmla="*/ 680 w 2839"/>
                <a:gd name="T61" fmla="*/ 39 h 481"/>
                <a:gd name="T62" fmla="*/ 696 w 2839"/>
                <a:gd name="T63" fmla="*/ 26 h 481"/>
                <a:gd name="T64" fmla="*/ 709 w 2839"/>
                <a:gd name="T65" fmla="*/ 12 h 4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39"/>
                <a:gd name="T100" fmla="*/ 0 h 481"/>
                <a:gd name="T101" fmla="*/ 2839 w 2839"/>
                <a:gd name="T102" fmla="*/ 481 h 4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39" h="481">
                  <a:moveTo>
                    <a:pt x="0" y="0"/>
                  </a:moveTo>
                  <a:lnTo>
                    <a:pt x="50" y="54"/>
                  </a:lnTo>
                  <a:lnTo>
                    <a:pt x="109" y="106"/>
                  </a:lnTo>
                  <a:lnTo>
                    <a:pt x="174" y="153"/>
                  </a:lnTo>
                  <a:lnTo>
                    <a:pt x="244" y="198"/>
                  </a:lnTo>
                  <a:lnTo>
                    <a:pt x="321" y="240"/>
                  </a:lnTo>
                  <a:lnTo>
                    <a:pt x="402" y="278"/>
                  </a:lnTo>
                  <a:lnTo>
                    <a:pt x="488" y="314"/>
                  </a:lnTo>
                  <a:lnTo>
                    <a:pt x="579" y="345"/>
                  </a:lnTo>
                  <a:lnTo>
                    <a:pt x="674" y="374"/>
                  </a:lnTo>
                  <a:lnTo>
                    <a:pt x="772" y="399"/>
                  </a:lnTo>
                  <a:lnTo>
                    <a:pt x="872" y="421"/>
                  </a:lnTo>
                  <a:lnTo>
                    <a:pt x="974" y="440"/>
                  </a:lnTo>
                  <a:lnTo>
                    <a:pt x="1079" y="455"/>
                  </a:lnTo>
                  <a:lnTo>
                    <a:pt x="1186" y="467"/>
                  </a:lnTo>
                  <a:lnTo>
                    <a:pt x="1294" y="475"/>
                  </a:lnTo>
                  <a:lnTo>
                    <a:pt x="1402" y="480"/>
                  </a:lnTo>
                  <a:lnTo>
                    <a:pt x="1510" y="481"/>
                  </a:lnTo>
                  <a:lnTo>
                    <a:pt x="1617" y="478"/>
                  </a:lnTo>
                  <a:lnTo>
                    <a:pt x="1725" y="472"/>
                  </a:lnTo>
                  <a:lnTo>
                    <a:pt x="1831" y="462"/>
                  </a:lnTo>
                  <a:lnTo>
                    <a:pt x="1934" y="449"/>
                  </a:lnTo>
                  <a:lnTo>
                    <a:pt x="2037" y="432"/>
                  </a:lnTo>
                  <a:lnTo>
                    <a:pt x="2136" y="411"/>
                  </a:lnTo>
                  <a:lnTo>
                    <a:pt x="2233" y="386"/>
                  </a:lnTo>
                  <a:lnTo>
                    <a:pt x="2326" y="357"/>
                  </a:lnTo>
                  <a:lnTo>
                    <a:pt x="2415" y="324"/>
                  </a:lnTo>
                  <a:lnTo>
                    <a:pt x="2499" y="289"/>
                  </a:lnTo>
                  <a:lnTo>
                    <a:pt x="2578" y="248"/>
                  </a:lnTo>
                  <a:lnTo>
                    <a:pt x="2653" y="205"/>
                  </a:lnTo>
                  <a:lnTo>
                    <a:pt x="2721" y="156"/>
                  </a:lnTo>
                  <a:lnTo>
                    <a:pt x="2784" y="104"/>
                  </a:lnTo>
                  <a:lnTo>
                    <a:pt x="2839" y="4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4" name="Freeform 65"/>
            <p:cNvSpPr>
              <a:spLocks/>
            </p:cNvSpPr>
            <p:nvPr/>
          </p:nvSpPr>
          <p:spPr bwMode="auto">
            <a:xfrm>
              <a:off x="2494" y="3665"/>
              <a:ext cx="666" cy="50"/>
            </a:xfrm>
            <a:custGeom>
              <a:avLst/>
              <a:gdLst>
                <a:gd name="T0" fmla="*/ 0 w 1332"/>
                <a:gd name="T1" fmla="*/ 0 h 100"/>
                <a:gd name="T2" fmla="*/ 8 w 1332"/>
                <a:gd name="T3" fmla="*/ 3 h 100"/>
                <a:gd name="T4" fmla="*/ 15 w 1332"/>
                <a:gd name="T5" fmla="*/ 6 h 100"/>
                <a:gd name="T6" fmla="*/ 24 w 1332"/>
                <a:gd name="T7" fmla="*/ 9 h 100"/>
                <a:gd name="T8" fmla="*/ 33 w 1332"/>
                <a:gd name="T9" fmla="*/ 11 h 100"/>
                <a:gd name="T10" fmla="*/ 42 w 1332"/>
                <a:gd name="T11" fmla="*/ 13 h 100"/>
                <a:gd name="T12" fmla="*/ 52 w 1332"/>
                <a:gd name="T13" fmla="*/ 16 h 100"/>
                <a:gd name="T14" fmla="*/ 62 w 1332"/>
                <a:gd name="T15" fmla="*/ 17 h 100"/>
                <a:gd name="T16" fmla="*/ 73 w 1332"/>
                <a:gd name="T17" fmla="*/ 19 h 100"/>
                <a:gd name="T18" fmla="*/ 84 w 1332"/>
                <a:gd name="T19" fmla="*/ 21 h 100"/>
                <a:gd name="T20" fmla="*/ 95 w 1332"/>
                <a:gd name="T21" fmla="*/ 22 h 100"/>
                <a:gd name="T22" fmla="*/ 106 w 1332"/>
                <a:gd name="T23" fmla="*/ 23 h 100"/>
                <a:gd name="T24" fmla="*/ 118 w 1332"/>
                <a:gd name="T25" fmla="*/ 24 h 100"/>
                <a:gd name="T26" fmla="*/ 129 w 1332"/>
                <a:gd name="T27" fmla="*/ 25 h 100"/>
                <a:gd name="T28" fmla="*/ 141 w 1332"/>
                <a:gd name="T29" fmla="*/ 25 h 100"/>
                <a:gd name="T30" fmla="*/ 153 w 1332"/>
                <a:gd name="T31" fmla="*/ 25 h 100"/>
                <a:gd name="T32" fmla="*/ 165 w 1332"/>
                <a:gd name="T33" fmla="*/ 25 h 100"/>
                <a:gd name="T34" fmla="*/ 177 w 1332"/>
                <a:gd name="T35" fmla="*/ 25 h 100"/>
                <a:gd name="T36" fmla="*/ 189 w 1332"/>
                <a:gd name="T37" fmla="*/ 25 h 100"/>
                <a:gd name="T38" fmla="*/ 201 w 1332"/>
                <a:gd name="T39" fmla="*/ 25 h 100"/>
                <a:gd name="T40" fmla="*/ 213 w 1332"/>
                <a:gd name="T41" fmla="*/ 24 h 100"/>
                <a:gd name="T42" fmla="*/ 224 w 1332"/>
                <a:gd name="T43" fmla="*/ 23 h 100"/>
                <a:gd name="T44" fmla="*/ 236 w 1332"/>
                <a:gd name="T45" fmla="*/ 22 h 100"/>
                <a:gd name="T46" fmla="*/ 248 w 1332"/>
                <a:gd name="T47" fmla="*/ 21 h 100"/>
                <a:gd name="T48" fmla="*/ 258 w 1332"/>
                <a:gd name="T49" fmla="*/ 20 h 100"/>
                <a:gd name="T50" fmla="*/ 269 w 1332"/>
                <a:gd name="T51" fmla="*/ 18 h 100"/>
                <a:gd name="T52" fmla="*/ 280 w 1332"/>
                <a:gd name="T53" fmla="*/ 16 h 100"/>
                <a:gd name="T54" fmla="*/ 290 w 1332"/>
                <a:gd name="T55" fmla="*/ 14 h 100"/>
                <a:gd name="T56" fmla="*/ 299 w 1332"/>
                <a:gd name="T57" fmla="*/ 12 h 100"/>
                <a:gd name="T58" fmla="*/ 309 w 1332"/>
                <a:gd name="T59" fmla="*/ 9 h 100"/>
                <a:gd name="T60" fmla="*/ 318 w 1332"/>
                <a:gd name="T61" fmla="*/ 7 h 100"/>
                <a:gd name="T62" fmla="*/ 326 w 1332"/>
                <a:gd name="T63" fmla="*/ 4 h 100"/>
                <a:gd name="T64" fmla="*/ 333 w 1332"/>
                <a:gd name="T65" fmla="*/ 1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2"/>
                <a:gd name="T100" fmla="*/ 0 h 100"/>
                <a:gd name="T101" fmla="*/ 1332 w 1332"/>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2" h="100">
                  <a:moveTo>
                    <a:pt x="0" y="0"/>
                  </a:moveTo>
                  <a:lnTo>
                    <a:pt x="29" y="12"/>
                  </a:lnTo>
                  <a:lnTo>
                    <a:pt x="60" y="23"/>
                  </a:lnTo>
                  <a:lnTo>
                    <a:pt x="93" y="34"/>
                  </a:lnTo>
                  <a:lnTo>
                    <a:pt x="129" y="44"/>
                  </a:lnTo>
                  <a:lnTo>
                    <a:pt x="167" y="52"/>
                  </a:lnTo>
                  <a:lnTo>
                    <a:pt x="206" y="61"/>
                  </a:lnTo>
                  <a:lnTo>
                    <a:pt x="247" y="68"/>
                  </a:lnTo>
                  <a:lnTo>
                    <a:pt x="289" y="75"/>
                  </a:lnTo>
                  <a:lnTo>
                    <a:pt x="333" y="81"/>
                  </a:lnTo>
                  <a:lnTo>
                    <a:pt x="377" y="87"/>
                  </a:lnTo>
                  <a:lnTo>
                    <a:pt x="423" y="90"/>
                  </a:lnTo>
                  <a:lnTo>
                    <a:pt x="469" y="95"/>
                  </a:lnTo>
                  <a:lnTo>
                    <a:pt x="516" y="97"/>
                  </a:lnTo>
                  <a:lnTo>
                    <a:pt x="563" y="99"/>
                  </a:lnTo>
                  <a:lnTo>
                    <a:pt x="612" y="100"/>
                  </a:lnTo>
                  <a:lnTo>
                    <a:pt x="660" y="100"/>
                  </a:lnTo>
                  <a:lnTo>
                    <a:pt x="707" y="100"/>
                  </a:lnTo>
                  <a:lnTo>
                    <a:pt x="756" y="99"/>
                  </a:lnTo>
                  <a:lnTo>
                    <a:pt x="803" y="98"/>
                  </a:lnTo>
                  <a:lnTo>
                    <a:pt x="850" y="96"/>
                  </a:lnTo>
                  <a:lnTo>
                    <a:pt x="896" y="92"/>
                  </a:lnTo>
                  <a:lnTo>
                    <a:pt x="943" y="88"/>
                  </a:lnTo>
                  <a:lnTo>
                    <a:pt x="989" y="83"/>
                  </a:lnTo>
                  <a:lnTo>
                    <a:pt x="1032" y="77"/>
                  </a:lnTo>
                  <a:lnTo>
                    <a:pt x="1076" y="70"/>
                  </a:lnTo>
                  <a:lnTo>
                    <a:pt x="1118" y="62"/>
                  </a:lnTo>
                  <a:lnTo>
                    <a:pt x="1158" y="54"/>
                  </a:lnTo>
                  <a:lnTo>
                    <a:pt x="1196" y="46"/>
                  </a:lnTo>
                  <a:lnTo>
                    <a:pt x="1233" y="36"/>
                  </a:lnTo>
                  <a:lnTo>
                    <a:pt x="1269" y="25"/>
                  </a:lnTo>
                  <a:lnTo>
                    <a:pt x="1301" y="14"/>
                  </a:lnTo>
                  <a:lnTo>
                    <a:pt x="1332" y="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5" name="Freeform 66"/>
            <p:cNvSpPr>
              <a:spLocks/>
            </p:cNvSpPr>
            <p:nvPr/>
          </p:nvSpPr>
          <p:spPr bwMode="auto">
            <a:xfrm>
              <a:off x="2494" y="3665"/>
              <a:ext cx="666" cy="50"/>
            </a:xfrm>
            <a:custGeom>
              <a:avLst/>
              <a:gdLst>
                <a:gd name="T0" fmla="*/ 0 w 1332"/>
                <a:gd name="T1" fmla="*/ 0 h 100"/>
                <a:gd name="T2" fmla="*/ 8 w 1332"/>
                <a:gd name="T3" fmla="*/ 3 h 100"/>
                <a:gd name="T4" fmla="*/ 15 w 1332"/>
                <a:gd name="T5" fmla="*/ 6 h 100"/>
                <a:gd name="T6" fmla="*/ 24 w 1332"/>
                <a:gd name="T7" fmla="*/ 9 h 100"/>
                <a:gd name="T8" fmla="*/ 33 w 1332"/>
                <a:gd name="T9" fmla="*/ 11 h 100"/>
                <a:gd name="T10" fmla="*/ 42 w 1332"/>
                <a:gd name="T11" fmla="*/ 13 h 100"/>
                <a:gd name="T12" fmla="*/ 52 w 1332"/>
                <a:gd name="T13" fmla="*/ 16 h 100"/>
                <a:gd name="T14" fmla="*/ 62 w 1332"/>
                <a:gd name="T15" fmla="*/ 17 h 100"/>
                <a:gd name="T16" fmla="*/ 73 w 1332"/>
                <a:gd name="T17" fmla="*/ 19 h 100"/>
                <a:gd name="T18" fmla="*/ 84 w 1332"/>
                <a:gd name="T19" fmla="*/ 21 h 100"/>
                <a:gd name="T20" fmla="*/ 95 w 1332"/>
                <a:gd name="T21" fmla="*/ 22 h 100"/>
                <a:gd name="T22" fmla="*/ 106 w 1332"/>
                <a:gd name="T23" fmla="*/ 23 h 100"/>
                <a:gd name="T24" fmla="*/ 118 w 1332"/>
                <a:gd name="T25" fmla="*/ 24 h 100"/>
                <a:gd name="T26" fmla="*/ 129 w 1332"/>
                <a:gd name="T27" fmla="*/ 25 h 100"/>
                <a:gd name="T28" fmla="*/ 141 w 1332"/>
                <a:gd name="T29" fmla="*/ 25 h 100"/>
                <a:gd name="T30" fmla="*/ 153 w 1332"/>
                <a:gd name="T31" fmla="*/ 25 h 100"/>
                <a:gd name="T32" fmla="*/ 165 w 1332"/>
                <a:gd name="T33" fmla="*/ 25 h 100"/>
                <a:gd name="T34" fmla="*/ 177 w 1332"/>
                <a:gd name="T35" fmla="*/ 25 h 100"/>
                <a:gd name="T36" fmla="*/ 189 w 1332"/>
                <a:gd name="T37" fmla="*/ 25 h 100"/>
                <a:gd name="T38" fmla="*/ 201 w 1332"/>
                <a:gd name="T39" fmla="*/ 25 h 100"/>
                <a:gd name="T40" fmla="*/ 213 w 1332"/>
                <a:gd name="T41" fmla="*/ 24 h 100"/>
                <a:gd name="T42" fmla="*/ 224 w 1332"/>
                <a:gd name="T43" fmla="*/ 23 h 100"/>
                <a:gd name="T44" fmla="*/ 236 w 1332"/>
                <a:gd name="T45" fmla="*/ 22 h 100"/>
                <a:gd name="T46" fmla="*/ 248 w 1332"/>
                <a:gd name="T47" fmla="*/ 21 h 100"/>
                <a:gd name="T48" fmla="*/ 258 w 1332"/>
                <a:gd name="T49" fmla="*/ 20 h 100"/>
                <a:gd name="T50" fmla="*/ 269 w 1332"/>
                <a:gd name="T51" fmla="*/ 18 h 100"/>
                <a:gd name="T52" fmla="*/ 280 w 1332"/>
                <a:gd name="T53" fmla="*/ 16 h 100"/>
                <a:gd name="T54" fmla="*/ 290 w 1332"/>
                <a:gd name="T55" fmla="*/ 14 h 100"/>
                <a:gd name="T56" fmla="*/ 299 w 1332"/>
                <a:gd name="T57" fmla="*/ 12 h 100"/>
                <a:gd name="T58" fmla="*/ 309 w 1332"/>
                <a:gd name="T59" fmla="*/ 9 h 100"/>
                <a:gd name="T60" fmla="*/ 318 w 1332"/>
                <a:gd name="T61" fmla="*/ 7 h 100"/>
                <a:gd name="T62" fmla="*/ 326 w 1332"/>
                <a:gd name="T63" fmla="*/ 4 h 100"/>
                <a:gd name="T64" fmla="*/ 333 w 1332"/>
                <a:gd name="T65" fmla="*/ 1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2"/>
                <a:gd name="T100" fmla="*/ 0 h 100"/>
                <a:gd name="T101" fmla="*/ 1332 w 1332"/>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2" h="100">
                  <a:moveTo>
                    <a:pt x="0" y="0"/>
                  </a:moveTo>
                  <a:lnTo>
                    <a:pt x="29" y="12"/>
                  </a:lnTo>
                  <a:lnTo>
                    <a:pt x="60" y="23"/>
                  </a:lnTo>
                  <a:lnTo>
                    <a:pt x="93" y="34"/>
                  </a:lnTo>
                  <a:lnTo>
                    <a:pt x="129" y="44"/>
                  </a:lnTo>
                  <a:lnTo>
                    <a:pt x="167" y="52"/>
                  </a:lnTo>
                  <a:lnTo>
                    <a:pt x="206" y="61"/>
                  </a:lnTo>
                  <a:lnTo>
                    <a:pt x="247" y="68"/>
                  </a:lnTo>
                  <a:lnTo>
                    <a:pt x="289" y="75"/>
                  </a:lnTo>
                  <a:lnTo>
                    <a:pt x="333" y="81"/>
                  </a:lnTo>
                  <a:lnTo>
                    <a:pt x="377" y="87"/>
                  </a:lnTo>
                  <a:lnTo>
                    <a:pt x="423" y="90"/>
                  </a:lnTo>
                  <a:lnTo>
                    <a:pt x="469" y="95"/>
                  </a:lnTo>
                  <a:lnTo>
                    <a:pt x="516" y="97"/>
                  </a:lnTo>
                  <a:lnTo>
                    <a:pt x="563" y="99"/>
                  </a:lnTo>
                  <a:lnTo>
                    <a:pt x="612" y="100"/>
                  </a:lnTo>
                  <a:lnTo>
                    <a:pt x="660" y="100"/>
                  </a:lnTo>
                  <a:lnTo>
                    <a:pt x="707" y="100"/>
                  </a:lnTo>
                  <a:lnTo>
                    <a:pt x="756" y="99"/>
                  </a:lnTo>
                  <a:lnTo>
                    <a:pt x="803" y="98"/>
                  </a:lnTo>
                  <a:lnTo>
                    <a:pt x="850" y="96"/>
                  </a:lnTo>
                  <a:lnTo>
                    <a:pt x="896" y="92"/>
                  </a:lnTo>
                  <a:lnTo>
                    <a:pt x="943" y="88"/>
                  </a:lnTo>
                  <a:lnTo>
                    <a:pt x="989" y="83"/>
                  </a:lnTo>
                  <a:lnTo>
                    <a:pt x="1032" y="77"/>
                  </a:lnTo>
                  <a:lnTo>
                    <a:pt x="1076" y="70"/>
                  </a:lnTo>
                  <a:lnTo>
                    <a:pt x="1118" y="62"/>
                  </a:lnTo>
                  <a:lnTo>
                    <a:pt x="1158" y="54"/>
                  </a:lnTo>
                  <a:lnTo>
                    <a:pt x="1196" y="46"/>
                  </a:lnTo>
                  <a:lnTo>
                    <a:pt x="1233" y="36"/>
                  </a:lnTo>
                  <a:lnTo>
                    <a:pt x="1269" y="25"/>
                  </a:lnTo>
                  <a:lnTo>
                    <a:pt x="1301" y="14"/>
                  </a:lnTo>
                  <a:lnTo>
                    <a:pt x="1332" y="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6" name="Freeform 67"/>
            <p:cNvSpPr>
              <a:spLocks/>
            </p:cNvSpPr>
            <p:nvPr/>
          </p:nvSpPr>
          <p:spPr bwMode="auto">
            <a:xfrm>
              <a:off x="2831" y="1965"/>
              <a:ext cx="342" cy="58"/>
            </a:xfrm>
            <a:custGeom>
              <a:avLst/>
              <a:gdLst>
                <a:gd name="T0" fmla="*/ 171 w 685"/>
                <a:gd name="T1" fmla="*/ 7 h 118"/>
                <a:gd name="T2" fmla="*/ 164 w 685"/>
                <a:gd name="T3" fmla="*/ 5 h 118"/>
                <a:gd name="T4" fmla="*/ 155 w 685"/>
                <a:gd name="T5" fmla="*/ 3 h 118"/>
                <a:gd name="T6" fmla="*/ 146 w 685"/>
                <a:gd name="T7" fmla="*/ 2 h 118"/>
                <a:gd name="T8" fmla="*/ 136 w 685"/>
                <a:gd name="T9" fmla="*/ 1 h 118"/>
                <a:gd name="T10" fmla="*/ 125 w 685"/>
                <a:gd name="T11" fmla="*/ 0 h 118"/>
                <a:gd name="T12" fmla="*/ 113 w 685"/>
                <a:gd name="T13" fmla="*/ 0 h 118"/>
                <a:gd name="T14" fmla="*/ 102 w 685"/>
                <a:gd name="T15" fmla="*/ 0 h 118"/>
                <a:gd name="T16" fmla="*/ 90 w 685"/>
                <a:gd name="T17" fmla="*/ 1 h 118"/>
                <a:gd name="T18" fmla="*/ 77 w 685"/>
                <a:gd name="T19" fmla="*/ 2 h 118"/>
                <a:gd name="T20" fmla="*/ 65 w 685"/>
                <a:gd name="T21" fmla="*/ 4 h 118"/>
                <a:gd name="T22" fmla="*/ 53 w 685"/>
                <a:gd name="T23" fmla="*/ 6 h 118"/>
                <a:gd name="T24" fmla="*/ 41 w 685"/>
                <a:gd name="T25" fmla="*/ 9 h 118"/>
                <a:gd name="T26" fmla="*/ 30 w 685"/>
                <a:gd name="T27" fmla="*/ 13 h 118"/>
                <a:gd name="T28" fmla="*/ 19 w 685"/>
                <a:gd name="T29" fmla="*/ 17 h 118"/>
                <a:gd name="T30" fmla="*/ 9 w 685"/>
                <a:gd name="T31" fmla="*/ 23 h 118"/>
                <a:gd name="T32" fmla="*/ 0 w 685"/>
                <a:gd name="T33" fmla="*/ 29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5"/>
                <a:gd name="T52" fmla="*/ 0 h 118"/>
                <a:gd name="T53" fmla="*/ 685 w 685"/>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5" h="118">
                  <a:moveTo>
                    <a:pt x="685" y="30"/>
                  </a:moveTo>
                  <a:lnTo>
                    <a:pt x="656" y="22"/>
                  </a:lnTo>
                  <a:lnTo>
                    <a:pt x="622" y="15"/>
                  </a:lnTo>
                  <a:lnTo>
                    <a:pt x="585" y="10"/>
                  </a:lnTo>
                  <a:lnTo>
                    <a:pt x="544" y="5"/>
                  </a:lnTo>
                  <a:lnTo>
                    <a:pt x="501" y="3"/>
                  </a:lnTo>
                  <a:lnTo>
                    <a:pt x="455" y="0"/>
                  </a:lnTo>
                  <a:lnTo>
                    <a:pt x="408" y="2"/>
                  </a:lnTo>
                  <a:lnTo>
                    <a:pt x="360" y="4"/>
                  </a:lnTo>
                  <a:lnTo>
                    <a:pt x="310" y="9"/>
                  </a:lnTo>
                  <a:lnTo>
                    <a:pt x="262" y="17"/>
                  </a:lnTo>
                  <a:lnTo>
                    <a:pt x="213" y="26"/>
                  </a:lnTo>
                  <a:lnTo>
                    <a:pt x="166" y="38"/>
                  </a:lnTo>
                  <a:lnTo>
                    <a:pt x="120" y="53"/>
                  </a:lnTo>
                  <a:lnTo>
                    <a:pt x="77" y="72"/>
                  </a:lnTo>
                  <a:lnTo>
                    <a:pt x="37" y="93"/>
                  </a:lnTo>
                  <a:lnTo>
                    <a:pt x="0" y="11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7" name="Freeform 68"/>
            <p:cNvSpPr>
              <a:spLocks/>
            </p:cNvSpPr>
            <p:nvPr/>
          </p:nvSpPr>
          <p:spPr bwMode="auto">
            <a:xfrm>
              <a:off x="2831" y="1965"/>
              <a:ext cx="342" cy="58"/>
            </a:xfrm>
            <a:custGeom>
              <a:avLst/>
              <a:gdLst>
                <a:gd name="T0" fmla="*/ 171 w 685"/>
                <a:gd name="T1" fmla="*/ 7 h 118"/>
                <a:gd name="T2" fmla="*/ 164 w 685"/>
                <a:gd name="T3" fmla="*/ 5 h 118"/>
                <a:gd name="T4" fmla="*/ 155 w 685"/>
                <a:gd name="T5" fmla="*/ 3 h 118"/>
                <a:gd name="T6" fmla="*/ 146 w 685"/>
                <a:gd name="T7" fmla="*/ 2 h 118"/>
                <a:gd name="T8" fmla="*/ 136 w 685"/>
                <a:gd name="T9" fmla="*/ 1 h 118"/>
                <a:gd name="T10" fmla="*/ 125 w 685"/>
                <a:gd name="T11" fmla="*/ 0 h 118"/>
                <a:gd name="T12" fmla="*/ 113 w 685"/>
                <a:gd name="T13" fmla="*/ 0 h 118"/>
                <a:gd name="T14" fmla="*/ 102 w 685"/>
                <a:gd name="T15" fmla="*/ 0 h 118"/>
                <a:gd name="T16" fmla="*/ 90 w 685"/>
                <a:gd name="T17" fmla="*/ 1 h 118"/>
                <a:gd name="T18" fmla="*/ 77 w 685"/>
                <a:gd name="T19" fmla="*/ 2 h 118"/>
                <a:gd name="T20" fmla="*/ 65 w 685"/>
                <a:gd name="T21" fmla="*/ 4 h 118"/>
                <a:gd name="T22" fmla="*/ 53 w 685"/>
                <a:gd name="T23" fmla="*/ 6 h 118"/>
                <a:gd name="T24" fmla="*/ 41 w 685"/>
                <a:gd name="T25" fmla="*/ 9 h 118"/>
                <a:gd name="T26" fmla="*/ 30 w 685"/>
                <a:gd name="T27" fmla="*/ 13 h 118"/>
                <a:gd name="T28" fmla="*/ 19 w 685"/>
                <a:gd name="T29" fmla="*/ 17 h 118"/>
                <a:gd name="T30" fmla="*/ 9 w 685"/>
                <a:gd name="T31" fmla="*/ 23 h 118"/>
                <a:gd name="T32" fmla="*/ 0 w 685"/>
                <a:gd name="T33" fmla="*/ 29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5"/>
                <a:gd name="T52" fmla="*/ 0 h 118"/>
                <a:gd name="T53" fmla="*/ 685 w 685"/>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5" h="118">
                  <a:moveTo>
                    <a:pt x="685" y="30"/>
                  </a:moveTo>
                  <a:lnTo>
                    <a:pt x="656" y="22"/>
                  </a:lnTo>
                  <a:lnTo>
                    <a:pt x="622" y="15"/>
                  </a:lnTo>
                  <a:lnTo>
                    <a:pt x="585" y="10"/>
                  </a:lnTo>
                  <a:lnTo>
                    <a:pt x="544" y="5"/>
                  </a:lnTo>
                  <a:lnTo>
                    <a:pt x="501" y="3"/>
                  </a:lnTo>
                  <a:lnTo>
                    <a:pt x="455" y="0"/>
                  </a:lnTo>
                  <a:lnTo>
                    <a:pt x="408" y="2"/>
                  </a:lnTo>
                  <a:lnTo>
                    <a:pt x="360" y="4"/>
                  </a:lnTo>
                  <a:lnTo>
                    <a:pt x="310" y="9"/>
                  </a:lnTo>
                  <a:lnTo>
                    <a:pt x="262" y="17"/>
                  </a:lnTo>
                  <a:lnTo>
                    <a:pt x="213" y="26"/>
                  </a:lnTo>
                  <a:lnTo>
                    <a:pt x="166" y="38"/>
                  </a:lnTo>
                  <a:lnTo>
                    <a:pt x="120" y="53"/>
                  </a:lnTo>
                  <a:lnTo>
                    <a:pt x="77" y="72"/>
                  </a:lnTo>
                  <a:lnTo>
                    <a:pt x="37" y="93"/>
                  </a:lnTo>
                  <a:lnTo>
                    <a:pt x="0" y="11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8" name="Freeform 69"/>
            <p:cNvSpPr>
              <a:spLocks/>
            </p:cNvSpPr>
            <p:nvPr/>
          </p:nvSpPr>
          <p:spPr bwMode="auto">
            <a:xfrm>
              <a:off x="3040" y="2868"/>
              <a:ext cx="674" cy="628"/>
            </a:xfrm>
            <a:custGeom>
              <a:avLst/>
              <a:gdLst>
                <a:gd name="T0" fmla="*/ 337 w 1347"/>
                <a:gd name="T1" fmla="*/ 2 h 1254"/>
                <a:gd name="T2" fmla="*/ 333 w 1347"/>
                <a:gd name="T3" fmla="*/ 20 h 1254"/>
                <a:gd name="T4" fmla="*/ 333 w 1347"/>
                <a:gd name="T5" fmla="*/ 33 h 1254"/>
                <a:gd name="T6" fmla="*/ 326 w 1347"/>
                <a:gd name="T7" fmla="*/ 48 h 1254"/>
                <a:gd name="T8" fmla="*/ 321 w 1347"/>
                <a:gd name="T9" fmla="*/ 74 h 1254"/>
                <a:gd name="T10" fmla="*/ 318 w 1347"/>
                <a:gd name="T11" fmla="*/ 95 h 1254"/>
                <a:gd name="T12" fmla="*/ 313 w 1347"/>
                <a:gd name="T13" fmla="*/ 138 h 1254"/>
                <a:gd name="T14" fmla="*/ 303 w 1347"/>
                <a:gd name="T15" fmla="*/ 157 h 1254"/>
                <a:gd name="T16" fmla="*/ 294 w 1347"/>
                <a:gd name="T17" fmla="*/ 166 h 1254"/>
                <a:gd name="T18" fmla="*/ 288 w 1347"/>
                <a:gd name="T19" fmla="*/ 181 h 1254"/>
                <a:gd name="T20" fmla="*/ 283 w 1347"/>
                <a:gd name="T21" fmla="*/ 194 h 1254"/>
                <a:gd name="T22" fmla="*/ 277 w 1347"/>
                <a:gd name="T23" fmla="*/ 211 h 1254"/>
                <a:gd name="T24" fmla="*/ 274 w 1347"/>
                <a:gd name="T25" fmla="*/ 217 h 1254"/>
                <a:gd name="T26" fmla="*/ 265 w 1347"/>
                <a:gd name="T27" fmla="*/ 219 h 1254"/>
                <a:gd name="T28" fmla="*/ 260 w 1347"/>
                <a:gd name="T29" fmla="*/ 234 h 1254"/>
                <a:gd name="T30" fmla="*/ 257 w 1347"/>
                <a:gd name="T31" fmla="*/ 243 h 1254"/>
                <a:gd name="T32" fmla="*/ 247 w 1347"/>
                <a:gd name="T33" fmla="*/ 252 h 1254"/>
                <a:gd name="T34" fmla="*/ 239 w 1347"/>
                <a:gd name="T35" fmla="*/ 261 h 1254"/>
                <a:gd name="T36" fmla="*/ 231 w 1347"/>
                <a:gd name="T37" fmla="*/ 272 h 1254"/>
                <a:gd name="T38" fmla="*/ 223 w 1347"/>
                <a:gd name="T39" fmla="*/ 280 h 1254"/>
                <a:gd name="T40" fmla="*/ 210 w 1347"/>
                <a:gd name="T41" fmla="*/ 293 h 1254"/>
                <a:gd name="T42" fmla="*/ 204 w 1347"/>
                <a:gd name="T43" fmla="*/ 295 h 1254"/>
                <a:gd name="T44" fmla="*/ 191 w 1347"/>
                <a:gd name="T45" fmla="*/ 311 h 1254"/>
                <a:gd name="T46" fmla="*/ 183 w 1347"/>
                <a:gd name="T47" fmla="*/ 303 h 1254"/>
                <a:gd name="T48" fmla="*/ 193 w 1347"/>
                <a:gd name="T49" fmla="*/ 277 h 1254"/>
                <a:gd name="T50" fmla="*/ 191 w 1347"/>
                <a:gd name="T51" fmla="*/ 255 h 1254"/>
                <a:gd name="T52" fmla="*/ 199 w 1347"/>
                <a:gd name="T53" fmla="*/ 236 h 1254"/>
                <a:gd name="T54" fmla="*/ 206 w 1347"/>
                <a:gd name="T55" fmla="*/ 215 h 1254"/>
                <a:gd name="T56" fmla="*/ 218 w 1347"/>
                <a:gd name="T57" fmla="*/ 208 h 1254"/>
                <a:gd name="T58" fmla="*/ 213 w 1347"/>
                <a:gd name="T59" fmla="*/ 187 h 1254"/>
                <a:gd name="T60" fmla="*/ 213 w 1347"/>
                <a:gd name="T61" fmla="*/ 173 h 1254"/>
                <a:gd name="T62" fmla="*/ 207 w 1347"/>
                <a:gd name="T63" fmla="*/ 167 h 1254"/>
                <a:gd name="T64" fmla="*/ 198 w 1347"/>
                <a:gd name="T65" fmla="*/ 156 h 1254"/>
                <a:gd name="T66" fmla="*/ 201 w 1347"/>
                <a:gd name="T67" fmla="*/ 141 h 1254"/>
                <a:gd name="T68" fmla="*/ 194 w 1347"/>
                <a:gd name="T69" fmla="*/ 122 h 1254"/>
                <a:gd name="T70" fmla="*/ 191 w 1347"/>
                <a:gd name="T71" fmla="*/ 130 h 1254"/>
                <a:gd name="T72" fmla="*/ 184 w 1347"/>
                <a:gd name="T73" fmla="*/ 121 h 1254"/>
                <a:gd name="T74" fmla="*/ 177 w 1347"/>
                <a:gd name="T75" fmla="*/ 126 h 1254"/>
                <a:gd name="T76" fmla="*/ 168 w 1347"/>
                <a:gd name="T77" fmla="*/ 118 h 1254"/>
                <a:gd name="T78" fmla="*/ 162 w 1347"/>
                <a:gd name="T79" fmla="*/ 111 h 1254"/>
                <a:gd name="T80" fmla="*/ 137 w 1347"/>
                <a:gd name="T81" fmla="*/ 126 h 1254"/>
                <a:gd name="T82" fmla="*/ 129 w 1347"/>
                <a:gd name="T83" fmla="*/ 140 h 1254"/>
                <a:gd name="T84" fmla="*/ 119 w 1347"/>
                <a:gd name="T85" fmla="*/ 140 h 1254"/>
                <a:gd name="T86" fmla="*/ 112 w 1347"/>
                <a:gd name="T87" fmla="*/ 146 h 1254"/>
                <a:gd name="T88" fmla="*/ 90 w 1347"/>
                <a:gd name="T89" fmla="*/ 146 h 1254"/>
                <a:gd name="T90" fmla="*/ 68 w 1347"/>
                <a:gd name="T91" fmla="*/ 138 h 1254"/>
                <a:gd name="T92" fmla="*/ 56 w 1347"/>
                <a:gd name="T93" fmla="*/ 139 h 1254"/>
                <a:gd name="T94" fmla="*/ 41 w 1347"/>
                <a:gd name="T95" fmla="*/ 117 h 1254"/>
                <a:gd name="T96" fmla="*/ 31 w 1347"/>
                <a:gd name="T97" fmla="*/ 110 h 1254"/>
                <a:gd name="T98" fmla="*/ 30 w 1347"/>
                <a:gd name="T99" fmla="*/ 103 h 1254"/>
                <a:gd name="T100" fmla="*/ 26 w 1347"/>
                <a:gd name="T101" fmla="*/ 97 h 1254"/>
                <a:gd name="T102" fmla="*/ 7 w 1347"/>
                <a:gd name="T103" fmla="*/ 91 h 1254"/>
                <a:gd name="T104" fmla="*/ 7 w 1347"/>
                <a:gd name="T105" fmla="*/ 80 h 1254"/>
                <a:gd name="T106" fmla="*/ 2 w 1347"/>
                <a:gd name="T107" fmla="*/ 71 h 1254"/>
                <a:gd name="T108" fmla="*/ 7 w 1347"/>
                <a:gd name="T109" fmla="*/ 63 h 1254"/>
                <a:gd name="T110" fmla="*/ 19 w 1347"/>
                <a:gd name="T111" fmla="*/ 48 h 12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47"/>
                <a:gd name="T169" fmla="*/ 0 h 1254"/>
                <a:gd name="T170" fmla="*/ 1347 w 1347"/>
                <a:gd name="T171" fmla="*/ 1254 h 12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47" h="1254">
                  <a:moveTo>
                    <a:pt x="1329" y="1"/>
                  </a:moveTo>
                  <a:lnTo>
                    <a:pt x="1330" y="1"/>
                  </a:lnTo>
                  <a:lnTo>
                    <a:pt x="1334" y="0"/>
                  </a:lnTo>
                  <a:lnTo>
                    <a:pt x="1339" y="0"/>
                  </a:lnTo>
                  <a:lnTo>
                    <a:pt x="1344" y="1"/>
                  </a:lnTo>
                  <a:lnTo>
                    <a:pt x="1347" y="6"/>
                  </a:lnTo>
                  <a:lnTo>
                    <a:pt x="1347" y="13"/>
                  </a:lnTo>
                  <a:lnTo>
                    <a:pt x="1345" y="25"/>
                  </a:lnTo>
                  <a:lnTo>
                    <a:pt x="1338" y="43"/>
                  </a:lnTo>
                  <a:lnTo>
                    <a:pt x="1331" y="60"/>
                  </a:lnTo>
                  <a:lnTo>
                    <a:pt x="1328" y="71"/>
                  </a:lnTo>
                  <a:lnTo>
                    <a:pt x="1329" y="78"/>
                  </a:lnTo>
                  <a:lnTo>
                    <a:pt x="1331" y="83"/>
                  </a:lnTo>
                  <a:lnTo>
                    <a:pt x="1335" y="87"/>
                  </a:lnTo>
                  <a:lnTo>
                    <a:pt x="1337" y="93"/>
                  </a:lnTo>
                  <a:lnTo>
                    <a:pt x="1337" y="101"/>
                  </a:lnTo>
                  <a:lnTo>
                    <a:pt x="1335" y="115"/>
                  </a:lnTo>
                  <a:lnTo>
                    <a:pt x="1330" y="130"/>
                  </a:lnTo>
                  <a:lnTo>
                    <a:pt x="1324" y="143"/>
                  </a:lnTo>
                  <a:lnTo>
                    <a:pt x="1319" y="154"/>
                  </a:lnTo>
                  <a:lnTo>
                    <a:pt x="1313" y="164"/>
                  </a:lnTo>
                  <a:lnTo>
                    <a:pt x="1308" y="173"/>
                  </a:lnTo>
                  <a:lnTo>
                    <a:pt x="1305" y="182"/>
                  </a:lnTo>
                  <a:lnTo>
                    <a:pt x="1304" y="192"/>
                  </a:lnTo>
                  <a:lnTo>
                    <a:pt x="1305" y="205"/>
                  </a:lnTo>
                  <a:lnTo>
                    <a:pt x="1308" y="227"/>
                  </a:lnTo>
                  <a:lnTo>
                    <a:pt x="1306" y="248"/>
                  </a:lnTo>
                  <a:lnTo>
                    <a:pt x="1300" y="266"/>
                  </a:lnTo>
                  <a:lnTo>
                    <a:pt x="1292" y="282"/>
                  </a:lnTo>
                  <a:lnTo>
                    <a:pt x="1283" y="296"/>
                  </a:lnTo>
                  <a:lnTo>
                    <a:pt x="1276" y="306"/>
                  </a:lnTo>
                  <a:lnTo>
                    <a:pt x="1270" y="314"/>
                  </a:lnTo>
                  <a:lnTo>
                    <a:pt x="1269" y="319"/>
                  </a:lnTo>
                  <a:lnTo>
                    <a:pt x="1271" y="329"/>
                  </a:lnTo>
                  <a:lnTo>
                    <a:pt x="1273" y="349"/>
                  </a:lnTo>
                  <a:lnTo>
                    <a:pt x="1270" y="379"/>
                  </a:lnTo>
                  <a:lnTo>
                    <a:pt x="1263" y="420"/>
                  </a:lnTo>
                  <a:lnTo>
                    <a:pt x="1274" y="440"/>
                  </a:lnTo>
                  <a:lnTo>
                    <a:pt x="1276" y="465"/>
                  </a:lnTo>
                  <a:lnTo>
                    <a:pt x="1271" y="494"/>
                  </a:lnTo>
                  <a:lnTo>
                    <a:pt x="1263" y="524"/>
                  </a:lnTo>
                  <a:lnTo>
                    <a:pt x="1252" y="552"/>
                  </a:lnTo>
                  <a:lnTo>
                    <a:pt x="1240" y="576"/>
                  </a:lnTo>
                  <a:lnTo>
                    <a:pt x="1230" y="594"/>
                  </a:lnTo>
                  <a:lnTo>
                    <a:pt x="1224" y="604"/>
                  </a:lnTo>
                  <a:lnTo>
                    <a:pt x="1221" y="609"/>
                  </a:lnTo>
                  <a:lnTo>
                    <a:pt x="1215" y="617"/>
                  </a:lnTo>
                  <a:lnTo>
                    <a:pt x="1209" y="625"/>
                  </a:lnTo>
                  <a:lnTo>
                    <a:pt x="1202" y="634"/>
                  </a:lnTo>
                  <a:lnTo>
                    <a:pt x="1195" y="642"/>
                  </a:lnTo>
                  <a:lnTo>
                    <a:pt x="1187" y="647"/>
                  </a:lnTo>
                  <a:lnTo>
                    <a:pt x="1179" y="651"/>
                  </a:lnTo>
                  <a:lnTo>
                    <a:pt x="1170" y="651"/>
                  </a:lnTo>
                  <a:lnTo>
                    <a:pt x="1173" y="660"/>
                  </a:lnTo>
                  <a:lnTo>
                    <a:pt x="1176" y="675"/>
                  </a:lnTo>
                  <a:lnTo>
                    <a:pt x="1176" y="692"/>
                  </a:lnTo>
                  <a:lnTo>
                    <a:pt x="1171" y="707"/>
                  </a:lnTo>
                  <a:lnTo>
                    <a:pt x="1161" y="710"/>
                  </a:lnTo>
                  <a:lnTo>
                    <a:pt x="1154" y="715"/>
                  </a:lnTo>
                  <a:lnTo>
                    <a:pt x="1149" y="723"/>
                  </a:lnTo>
                  <a:lnTo>
                    <a:pt x="1146" y="734"/>
                  </a:lnTo>
                  <a:lnTo>
                    <a:pt x="1142" y="743"/>
                  </a:lnTo>
                  <a:lnTo>
                    <a:pt x="1139" y="751"/>
                  </a:lnTo>
                  <a:lnTo>
                    <a:pt x="1133" y="756"/>
                  </a:lnTo>
                  <a:lnTo>
                    <a:pt x="1125" y="757"/>
                  </a:lnTo>
                  <a:lnTo>
                    <a:pt x="1130" y="773"/>
                  </a:lnTo>
                  <a:lnTo>
                    <a:pt x="1130" y="788"/>
                  </a:lnTo>
                  <a:lnTo>
                    <a:pt x="1126" y="799"/>
                  </a:lnTo>
                  <a:lnTo>
                    <a:pt x="1120" y="811"/>
                  </a:lnTo>
                  <a:lnTo>
                    <a:pt x="1115" y="821"/>
                  </a:lnTo>
                  <a:lnTo>
                    <a:pt x="1109" y="832"/>
                  </a:lnTo>
                  <a:lnTo>
                    <a:pt x="1105" y="842"/>
                  </a:lnTo>
                  <a:lnTo>
                    <a:pt x="1105" y="855"/>
                  </a:lnTo>
                  <a:lnTo>
                    <a:pt x="1097" y="855"/>
                  </a:lnTo>
                  <a:lnTo>
                    <a:pt x="1095" y="859"/>
                  </a:lnTo>
                  <a:lnTo>
                    <a:pt x="1095" y="864"/>
                  </a:lnTo>
                  <a:lnTo>
                    <a:pt x="1096" y="866"/>
                  </a:lnTo>
                  <a:lnTo>
                    <a:pt x="1094" y="866"/>
                  </a:lnTo>
                  <a:lnTo>
                    <a:pt x="1089" y="866"/>
                  </a:lnTo>
                  <a:lnTo>
                    <a:pt x="1082" y="866"/>
                  </a:lnTo>
                  <a:lnTo>
                    <a:pt x="1074" y="867"/>
                  </a:lnTo>
                  <a:lnTo>
                    <a:pt x="1066" y="869"/>
                  </a:lnTo>
                  <a:lnTo>
                    <a:pt x="1061" y="871"/>
                  </a:lnTo>
                  <a:lnTo>
                    <a:pt x="1057" y="874"/>
                  </a:lnTo>
                  <a:lnTo>
                    <a:pt x="1058" y="879"/>
                  </a:lnTo>
                  <a:lnTo>
                    <a:pt x="1061" y="894"/>
                  </a:lnTo>
                  <a:lnTo>
                    <a:pt x="1058" y="913"/>
                  </a:lnTo>
                  <a:lnTo>
                    <a:pt x="1052" y="931"/>
                  </a:lnTo>
                  <a:lnTo>
                    <a:pt x="1047" y="935"/>
                  </a:lnTo>
                  <a:lnTo>
                    <a:pt x="1040" y="935"/>
                  </a:lnTo>
                  <a:lnTo>
                    <a:pt x="1033" y="941"/>
                  </a:lnTo>
                  <a:lnTo>
                    <a:pt x="1026" y="947"/>
                  </a:lnTo>
                  <a:lnTo>
                    <a:pt x="1024" y="950"/>
                  </a:lnTo>
                  <a:lnTo>
                    <a:pt x="1025" y="954"/>
                  </a:lnTo>
                  <a:lnTo>
                    <a:pt x="1026" y="962"/>
                  </a:lnTo>
                  <a:lnTo>
                    <a:pt x="1025" y="971"/>
                  </a:lnTo>
                  <a:lnTo>
                    <a:pt x="1019" y="978"/>
                  </a:lnTo>
                  <a:lnTo>
                    <a:pt x="1013" y="981"/>
                  </a:lnTo>
                  <a:lnTo>
                    <a:pt x="1007" y="986"/>
                  </a:lnTo>
                  <a:lnTo>
                    <a:pt x="1001" y="992"/>
                  </a:lnTo>
                  <a:lnTo>
                    <a:pt x="993" y="999"/>
                  </a:lnTo>
                  <a:lnTo>
                    <a:pt x="986" y="1007"/>
                  </a:lnTo>
                  <a:lnTo>
                    <a:pt x="979" y="1014"/>
                  </a:lnTo>
                  <a:lnTo>
                    <a:pt x="972" y="1019"/>
                  </a:lnTo>
                  <a:lnTo>
                    <a:pt x="966" y="1025"/>
                  </a:lnTo>
                  <a:lnTo>
                    <a:pt x="961" y="1031"/>
                  </a:lnTo>
                  <a:lnTo>
                    <a:pt x="958" y="1037"/>
                  </a:lnTo>
                  <a:lnTo>
                    <a:pt x="954" y="1042"/>
                  </a:lnTo>
                  <a:lnTo>
                    <a:pt x="951" y="1048"/>
                  </a:lnTo>
                  <a:lnTo>
                    <a:pt x="948" y="1054"/>
                  </a:lnTo>
                  <a:lnTo>
                    <a:pt x="942" y="1060"/>
                  </a:lnTo>
                  <a:lnTo>
                    <a:pt x="935" y="1064"/>
                  </a:lnTo>
                  <a:lnTo>
                    <a:pt x="926" y="1068"/>
                  </a:lnTo>
                  <a:lnTo>
                    <a:pt x="921" y="1087"/>
                  </a:lnTo>
                  <a:lnTo>
                    <a:pt x="915" y="1101"/>
                  </a:lnTo>
                  <a:lnTo>
                    <a:pt x="908" y="1109"/>
                  </a:lnTo>
                  <a:lnTo>
                    <a:pt x="901" y="1113"/>
                  </a:lnTo>
                  <a:lnTo>
                    <a:pt x="898" y="1114"/>
                  </a:lnTo>
                  <a:lnTo>
                    <a:pt x="893" y="1115"/>
                  </a:lnTo>
                  <a:lnTo>
                    <a:pt x="889" y="1116"/>
                  </a:lnTo>
                  <a:lnTo>
                    <a:pt x="884" y="1121"/>
                  </a:lnTo>
                  <a:lnTo>
                    <a:pt x="877" y="1125"/>
                  </a:lnTo>
                  <a:lnTo>
                    <a:pt x="870" y="1133"/>
                  </a:lnTo>
                  <a:lnTo>
                    <a:pt x="861" y="1144"/>
                  </a:lnTo>
                  <a:lnTo>
                    <a:pt x="851" y="1157"/>
                  </a:lnTo>
                  <a:lnTo>
                    <a:pt x="840" y="1168"/>
                  </a:lnTo>
                  <a:lnTo>
                    <a:pt x="833" y="1174"/>
                  </a:lnTo>
                  <a:lnTo>
                    <a:pt x="828" y="1176"/>
                  </a:lnTo>
                  <a:lnTo>
                    <a:pt x="824" y="1175"/>
                  </a:lnTo>
                  <a:lnTo>
                    <a:pt x="821" y="1175"/>
                  </a:lnTo>
                  <a:lnTo>
                    <a:pt x="817" y="1175"/>
                  </a:lnTo>
                  <a:lnTo>
                    <a:pt x="815" y="1177"/>
                  </a:lnTo>
                  <a:lnTo>
                    <a:pt x="812" y="1184"/>
                  </a:lnTo>
                  <a:lnTo>
                    <a:pt x="806" y="1195"/>
                  </a:lnTo>
                  <a:lnTo>
                    <a:pt x="798" y="1206"/>
                  </a:lnTo>
                  <a:lnTo>
                    <a:pt x="787" y="1218"/>
                  </a:lnTo>
                  <a:lnTo>
                    <a:pt x="775" y="1229"/>
                  </a:lnTo>
                  <a:lnTo>
                    <a:pt x="762" y="1241"/>
                  </a:lnTo>
                  <a:lnTo>
                    <a:pt x="749" y="1249"/>
                  </a:lnTo>
                  <a:lnTo>
                    <a:pt x="738" y="1253"/>
                  </a:lnTo>
                  <a:lnTo>
                    <a:pt x="729" y="1254"/>
                  </a:lnTo>
                  <a:lnTo>
                    <a:pt x="726" y="1245"/>
                  </a:lnTo>
                  <a:lnTo>
                    <a:pt x="726" y="1229"/>
                  </a:lnTo>
                  <a:lnTo>
                    <a:pt x="731" y="1211"/>
                  </a:lnTo>
                  <a:lnTo>
                    <a:pt x="747" y="1195"/>
                  </a:lnTo>
                  <a:lnTo>
                    <a:pt x="749" y="1151"/>
                  </a:lnTo>
                  <a:lnTo>
                    <a:pt x="757" y="1125"/>
                  </a:lnTo>
                  <a:lnTo>
                    <a:pt x="766" y="1114"/>
                  </a:lnTo>
                  <a:lnTo>
                    <a:pt x="770" y="1110"/>
                  </a:lnTo>
                  <a:lnTo>
                    <a:pt x="770" y="1105"/>
                  </a:lnTo>
                  <a:lnTo>
                    <a:pt x="769" y="1091"/>
                  </a:lnTo>
                  <a:lnTo>
                    <a:pt x="771" y="1071"/>
                  </a:lnTo>
                  <a:lnTo>
                    <a:pt x="777" y="1051"/>
                  </a:lnTo>
                  <a:lnTo>
                    <a:pt x="764" y="1040"/>
                  </a:lnTo>
                  <a:lnTo>
                    <a:pt x="760" y="1029"/>
                  </a:lnTo>
                  <a:lnTo>
                    <a:pt x="762" y="1016"/>
                  </a:lnTo>
                  <a:lnTo>
                    <a:pt x="767" y="1003"/>
                  </a:lnTo>
                  <a:lnTo>
                    <a:pt x="774" y="991"/>
                  </a:lnTo>
                  <a:lnTo>
                    <a:pt x="779" y="979"/>
                  </a:lnTo>
                  <a:lnTo>
                    <a:pt x="783" y="966"/>
                  </a:lnTo>
                  <a:lnTo>
                    <a:pt x="783" y="955"/>
                  </a:lnTo>
                  <a:lnTo>
                    <a:pt x="793" y="943"/>
                  </a:lnTo>
                  <a:lnTo>
                    <a:pt x="800" y="928"/>
                  </a:lnTo>
                  <a:lnTo>
                    <a:pt x="806" y="911"/>
                  </a:lnTo>
                  <a:lnTo>
                    <a:pt x="809" y="894"/>
                  </a:lnTo>
                  <a:lnTo>
                    <a:pt x="813" y="878"/>
                  </a:lnTo>
                  <a:lnTo>
                    <a:pt x="816" y="865"/>
                  </a:lnTo>
                  <a:lnTo>
                    <a:pt x="822" y="856"/>
                  </a:lnTo>
                  <a:lnTo>
                    <a:pt x="831" y="852"/>
                  </a:lnTo>
                  <a:lnTo>
                    <a:pt x="847" y="852"/>
                  </a:lnTo>
                  <a:lnTo>
                    <a:pt x="860" y="849"/>
                  </a:lnTo>
                  <a:lnTo>
                    <a:pt x="868" y="844"/>
                  </a:lnTo>
                  <a:lnTo>
                    <a:pt x="873" y="837"/>
                  </a:lnTo>
                  <a:lnTo>
                    <a:pt x="872" y="831"/>
                  </a:lnTo>
                  <a:lnTo>
                    <a:pt x="867" y="822"/>
                  </a:lnTo>
                  <a:lnTo>
                    <a:pt x="858" y="817"/>
                  </a:lnTo>
                  <a:lnTo>
                    <a:pt x="843" y="811"/>
                  </a:lnTo>
                  <a:lnTo>
                    <a:pt x="850" y="786"/>
                  </a:lnTo>
                  <a:lnTo>
                    <a:pt x="852" y="764"/>
                  </a:lnTo>
                  <a:lnTo>
                    <a:pt x="850" y="746"/>
                  </a:lnTo>
                  <a:lnTo>
                    <a:pt x="846" y="731"/>
                  </a:lnTo>
                  <a:lnTo>
                    <a:pt x="842" y="720"/>
                  </a:lnTo>
                  <a:lnTo>
                    <a:pt x="839" y="711"/>
                  </a:lnTo>
                  <a:lnTo>
                    <a:pt x="839" y="703"/>
                  </a:lnTo>
                  <a:lnTo>
                    <a:pt x="845" y="697"/>
                  </a:lnTo>
                  <a:lnTo>
                    <a:pt x="851" y="691"/>
                  </a:lnTo>
                  <a:lnTo>
                    <a:pt x="852" y="685"/>
                  </a:lnTo>
                  <a:lnTo>
                    <a:pt x="848" y="680"/>
                  </a:lnTo>
                  <a:lnTo>
                    <a:pt x="844" y="675"/>
                  </a:lnTo>
                  <a:lnTo>
                    <a:pt x="838" y="670"/>
                  </a:lnTo>
                  <a:lnTo>
                    <a:pt x="832" y="667"/>
                  </a:lnTo>
                  <a:lnTo>
                    <a:pt x="828" y="665"/>
                  </a:lnTo>
                  <a:lnTo>
                    <a:pt x="827" y="663"/>
                  </a:lnTo>
                  <a:lnTo>
                    <a:pt x="827" y="659"/>
                  </a:lnTo>
                  <a:lnTo>
                    <a:pt x="823" y="650"/>
                  </a:lnTo>
                  <a:lnTo>
                    <a:pt x="814" y="642"/>
                  </a:lnTo>
                  <a:lnTo>
                    <a:pt x="795" y="643"/>
                  </a:lnTo>
                  <a:lnTo>
                    <a:pt x="789" y="622"/>
                  </a:lnTo>
                  <a:lnTo>
                    <a:pt x="787" y="608"/>
                  </a:lnTo>
                  <a:lnTo>
                    <a:pt x="789" y="601"/>
                  </a:lnTo>
                  <a:lnTo>
                    <a:pt x="792" y="596"/>
                  </a:lnTo>
                  <a:lnTo>
                    <a:pt x="795" y="589"/>
                  </a:lnTo>
                  <a:lnTo>
                    <a:pt x="799" y="578"/>
                  </a:lnTo>
                  <a:lnTo>
                    <a:pt x="801" y="561"/>
                  </a:lnTo>
                  <a:lnTo>
                    <a:pt x="800" y="533"/>
                  </a:lnTo>
                  <a:lnTo>
                    <a:pt x="795" y="506"/>
                  </a:lnTo>
                  <a:lnTo>
                    <a:pt x="791" y="488"/>
                  </a:lnTo>
                  <a:lnTo>
                    <a:pt x="785" y="480"/>
                  </a:lnTo>
                  <a:lnTo>
                    <a:pt x="779" y="480"/>
                  </a:lnTo>
                  <a:lnTo>
                    <a:pt x="775" y="485"/>
                  </a:lnTo>
                  <a:lnTo>
                    <a:pt x="771" y="493"/>
                  </a:lnTo>
                  <a:lnTo>
                    <a:pt x="770" y="503"/>
                  </a:lnTo>
                  <a:lnTo>
                    <a:pt x="772" y="513"/>
                  </a:lnTo>
                  <a:lnTo>
                    <a:pt x="771" y="514"/>
                  </a:lnTo>
                  <a:lnTo>
                    <a:pt x="767" y="516"/>
                  </a:lnTo>
                  <a:lnTo>
                    <a:pt x="763" y="517"/>
                  </a:lnTo>
                  <a:lnTo>
                    <a:pt x="761" y="514"/>
                  </a:lnTo>
                  <a:lnTo>
                    <a:pt x="757" y="508"/>
                  </a:lnTo>
                  <a:lnTo>
                    <a:pt x="752" y="501"/>
                  </a:lnTo>
                  <a:lnTo>
                    <a:pt x="746" y="495"/>
                  </a:lnTo>
                  <a:lnTo>
                    <a:pt x="739" y="493"/>
                  </a:lnTo>
                  <a:lnTo>
                    <a:pt x="736" y="481"/>
                  </a:lnTo>
                  <a:lnTo>
                    <a:pt x="731" y="477"/>
                  </a:lnTo>
                  <a:lnTo>
                    <a:pt x="726" y="478"/>
                  </a:lnTo>
                  <a:lnTo>
                    <a:pt x="721" y="483"/>
                  </a:lnTo>
                  <a:lnTo>
                    <a:pt x="715" y="490"/>
                  </a:lnTo>
                  <a:lnTo>
                    <a:pt x="709" y="496"/>
                  </a:lnTo>
                  <a:lnTo>
                    <a:pt x="706" y="503"/>
                  </a:lnTo>
                  <a:lnTo>
                    <a:pt x="702" y="508"/>
                  </a:lnTo>
                  <a:lnTo>
                    <a:pt x="694" y="506"/>
                  </a:lnTo>
                  <a:lnTo>
                    <a:pt x="684" y="492"/>
                  </a:lnTo>
                  <a:lnTo>
                    <a:pt x="674" y="476"/>
                  </a:lnTo>
                  <a:lnTo>
                    <a:pt x="671" y="469"/>
                  </a:lnTo>
                  <a:lnTo>
                    <a:pt x="669" y="471"/>
                  </a:lnTo>
                  <a:lnTo>
                    <a:pt x="664" y="473"/>
                  </a:lnTo>
                  <a:lnTo>
                    <a:pt x="659" y="476"/>
                  </a:lnTo>
                  <a:lnTo>
                    <a:pt x="658" y="472"/>
                  </a:lnTo>
                  <a:lnTo>
                    <a:pt x="657" y="463"/>
                  </a:lnTo>
                  <a:lnTo>
                    <a:pt x="653" y="453"/>
                  </a:lnTo>
                  <a:lnTo>
                    <a:pt x="646" y="443"/>
                  </a:lnTo>
                  <a:lnTo>
                    <a:pt x="643" y="440"/>
                  </a:lnTo>
                  <a:lnTo>
                    <a:pt x="628" y="450"/>
                  </a:lnTo>
                  <a:lnTo>
                    <a:pt x="601" y="458"/>
                  </a:lnTo>
                  <a:lnTo>
                    <a:pt x="579" y="471"/>
                  </a:lnTo>
                  <a:lnTo>
                    <a:pt x="562" y="487"/>
                  </a:lnTo>
                  <a:lnTo>
                    <a:pt x="548" y="503"/>
                  </a:lnTo>
                  <a:lnTo>
                    <a:pt x="538" y="518"/>
                  </a:lnTo>
                  <a:lnTo>
                    <a:pt x="533" y="532"/>
                  </a:lnTo>
                  <a:lnTo>
                    <a:pt x="530" y="541"/>
                  </a:lnTo>
                  <a:lnTo>
                    <a:pt x="529" y="545"/>
                  </a:lnTo>
                  <a:lnTo>
                    <a:pt x="525" y="549"/>
                  </a:lnTo>
                  <a:lnTo>
                    <a:pt x="515" y="557"/>
                  </a:lnTo>
                  <a:lnTo>
                    <a:pt x="505" y="563"/>
                  </a:lnTo>
                  <a:lnTo>
                    <a:pt x="498" y="559"/>
                  </a:lnTo>
                  <a:lnTo>
                    <a:pt x="492" y="551"/>
                  </a:lnTo>
                  <a:lnTo>
                    <a:pt x="484" y="548"/>
                  </a:lnTo>
                  <a:lnTo>
                    <a:pt x="477" y="551"/>
                  </a:lnTo>
                  <a:lnTo>
                    <a:pt x="474" y="557"/>
                  </a:lnTo>
                  <a:lnTo>
                    <a:pt x="472" y="567"/>
                  </a:lnTo>
                  <a:lnTo>
                    <a:pt x="465" y="576"/>
                  </a:lnTo>
                  <a:lnTo>
                    <a:pt x="459" y="583"/>
                  </a:lnTo>
                  <a:lnTo>
                    <a:pt x="456" y="586"/>
                  </a:lnTo>
                  <a:lnTo>
                    <a:pt x="453" y="585"/>
                  </a:lnTo>
                  <a:lnTo>
                    <a:pt x="445" y="584"/>
                  </a:lnTo>
                  <a:lnTo>
                    <a:pt x="435" y="583"/>
                  </a:lnTo>
                  <a:lnTo>
                    <a:pt x="421" y="581"/>
                  </a:lnTo>
                  <a:lnTo>
                    <a:pt x="405" y="579"/>
                  </a:lnTo>
                  <a:lnTo>
                    <a:pt x="390" y="578"/>
                  </a:lnTo>
                  <a:lnTo>
                    <a:pt x="374" y="578"/>
                  </a:lnTo>
                  <a:lnTo>
                    <a:pt x="360" y="581"/>
                  </a:lnTo>
                  <a:lnTo>
                    <a:pt x="338" y="600"/>
                  </a:lnTo>
                  <a:lnTo>
                    <a:pt x="318" y="606"/>
                  </a:lnTo>
                  <a:lnTo>
                    <a:pt x="302" y="599"/>
                  </a:lnTo>
                  <a:lnTo>
                    <a:pt x="288" y="585"/>
                  </a:lnTo>
                  <a:lnTo>
                    <a:pt x="278" y="568"/>
                  </a:lnTo>
                  <a:lnTo>
                    <a:pt x="270" y="551"/>
                  </a:lnTo>
                  <a:lnTo>
                    <a:pt x="265" y="538"/>
                  </a:lnTo>
                  <a:lnTo>
                    <a:pt x="264" y="532"/>
                  </a:lnTo>
                  <a:lnTo>
                    <a:pt x="261" y="534"/>
                  </a:lnTo>
                  <a:lnTo>
                    <a:pt x="252" y="541"/>
                  </a:lnTo>
                  <a:lnTo>
                    <a:pt x="238" y="548"/>
                  </a:lnTo>
                  <a:lnTo>
                    <a:pt x="223" y="554"/>
                  </a:lnTo>
                  <a:lnTo>
                    <a:pt x="207" y="555"/>
                  </a:lnTo>
                  <a:lnTo>
                    <a:pt x="193" y="551"/>
                  </a:lnTo>
                  <a:lnTo>
                    <a:pt x="181" y="538"/>
                  </a:lnTo>
                  <a:lnTo>
                    <a:pt x="176" y="513"/>
                  </a:lnTo>
                  <a:lnTo>
                    <a:pt x="171" y="485"/>
                  </a:lnTo>
                  <a:lnTo>
                    <a:pt x="164" y="465"/>
                  </a:lnTo>
                  <a:lnTo>
                    <a:pt x="155" y="453"/>
                  </a:lnTo>
                  <a:lnTo>
                    <a:pt x="146" y="445"/>
                  </a:lnTo>
                  <a:lnTo>
                    <a:pt x="137" y="441"/>
                  </a:lnTo>
                  <a:lnTo>
                    <a:pt x="129" y="440"/>
                  </a:lnTo>
                  <a:lnTo>
                    <a:pt x="125" y="440"/>
                  </a:lnTo>
                  <a:lnTo>
                    <a:pt x="123" y="440"/>
                  </a:lnTo>
                  <a:lnTo>
                    <a:pt x="121" y="424"/>
                  </a:lnTo>
                  <a:lnTo>
                    <a:pt x="123" y="423"/>
                  </a:lnTo>
                  <a:lnTo>
                    <a:pt x="126" y="418"/>
                  </a:lnTo>
                  <a:lnTo>
                    <a:pt x="128" y="415"/>
                  </a:lnTo>
                  <a:lnTo>
                    <a:pt x="126" y="412"/>
                  </a:lnTo>
                  <a:lnTo>
                    <a:pt x="120" y="409"/>
                  </a:lnTo>
                  <a:lnTo>
                    <a:pt x="114" y="402"/>
                  </a:lnTo>
                  <a:lnTo>
                    <a:pt x="111" y="396"/>
                  </a:lnTo>
                  <a:lnTo>
                    <a:pt x="110" y="394"/>
                  </a:lnTo>
                  <a:lnTo>
                    <a:pt x="110" y="393"/>
                  </a:lnTo>
                  <a:lnTo>
                    <a:pt x="108" y="389"/>
                  </a:lnTo>
                  <a:lnTo>
                    <a:pt x="104" y="386"/>
                  </a:lnTo>
                  <a:lnTo>
                    <a:pt x="98" y="380"/>
                  </a:lnTo>
                  <a:lnTo>
                    <a:pt x="89" y="375"/>
                  </a:lnTo>
                  <a:lnTo>
                    <a:pt x="78" y="371"/>
                  </a:lnTo>
                  <a:lnTo>
                    <a:pt x="61" y="367"/>
                  </a:lnTo>
                  <a:lnTo>
                    <a:pt x="42" y="365"/>
                  </a:lnTo>
                  <a:lnTo>
                    <a:pt x="25" y="363"/>
                  </a:lnTo>
                  <a:lnTo>
                    <a:pt x="16" y="358"/>
                  </a:lnTo>
                  <a:lnTo>
                    <a:pt x="14" y="351"/>
                  </a:lnTo>
                  <a:lnTo>
                    <a:pt x="15" y="343"/>
                  </a:lnTo>
                  <a:lnTo>
                    <a:pt x="20" y="335"/>
                  </a:lnTo>
                  <a:lnTo>
                    <a:pt x="23" y="327"/>
                  </a:lnTo>
                  <a:lnTo>
                    <a:pt x="26" y="320"/>
                  </a:lnTo>
                  <a:lnTo>
                    <a:pt x="23" y="316"/>
                  </a:lnTo>
                  <a:lnTo>
                    <a:pt x="13" y="308"/>
                  </a:lnTo>
                  <a:lnTo>
                    <a:pt x="8" y="301"/>
                  </a:lnTo>
                  <a:lnTo>
                    <a:pt x="7" y="295"/>
                  </a:lnTo>
                  <a:lnTo>
                    <a:pt x="7" y="290"/>
                  </a:lnTo>
                  <a:lnTo>
                    <a:pt x="8" y="284"/>
                  </a:lnTo>
                  <a:lnTo>
                    <a:pt x="8" y="280"/>
                  </a:lnTo>
                  <a:lnTo>
                    <a:pt x="6" y="274"/>
                  </a:lnTo>
                  <a:lnTo>
                    <a:pt x="0" y="268"/>
                  </a:lnTo>
                  <a:lnTo>
                    <a:pt x="5" y="266"/>
                  </a:lnTo>
                  <a:lnTo>
                    <a:pt x="15" y="259"/>
                  </a:lnTo>
                  <a:lnTo>
                    <a:pt x="26" y="249"/>
                  </a:lnTo>
                  <a:lnTo>
                    <a:pt x="30" y="236"/>
                  </a:lnTo>
                  <a:lnTo>
                    <a:pt x="31" y="223"/>
                  </a:lnTo>
                  <a:lnTo>
                    <a:pt x="36" y="213"/>
                  </a:lnTo>
                  <a:lnTo>
                    <a:pt x="45" y="207"/>
                  </a:lnTo>
                  <a:lnTo>
                    <a:pt x="60" y="208"/>
                  </a:lnTo>
                  <a:lnTo>
                    <a:pt x="74" y="189"/>
                  </a:lnTo>
                  <a:lnTo>
                    <a:pt x="74" y="173"/>
                  </a:lnTo>
                  <a:lnTo>
                    <a:pt x="70" y="160"/>
                  </a:lnTo>
                  <a:lnTo>
                    <a:pt x="68" y="151"/>
                  </a:lnTo>
                  <a:lnTo>
                    <a:pt x="1329"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9" name="Freeform 70"/>
            <p:cNvSpPr>
              <a:spLocks/>
            </p:cNvSpPr>
            <p:nvPr/>
          </p:nvSpPr>
          <p:spPr bwMode="auto">
            <a:xfrm>
              <a:off x="3053" y="2553"/>
              <a:ext cx="665" cy="391"/>
            </a:xfrm>
            <a:custGeom>
              <a:avLst/>
              <a:gdLst>
                <a:gd name="T0" fmla="*/ 240 w 1330"/>
                <a:gd name="T1" fmla="*/ 4 h 782"/>
                <a:gd name="T2" fmla="*/ 237 w 1330"/>
                <a:gd name="T3" fmla="*/ 10 h 782"/>
                <a:gd name="T4" fmla="*/ 228 w 1330"/>
                <a:gd name="T5" fmla="*/ 14 h 782"/>
                <a:gd name="T6" fmla="*/ 223 w 1330"/>
                <a:gd name="T7" fmla="*/ 13 h 782"/>
                <a:gd name="T8" fmla="*/ 223 w 1330"/>
                <a:gd name="T9" fmla="*/ 15 h 782"/>
                <a:gd name="T10" fmla="*/ 212 w 1330"/>
                <a:gd name="T11" fmla="*/ 18 h 782"/>
                <a:gd name="T12" fmla="*/ 201 w 1330"/>
                <a:gd name="T13" fmla="*/ 22 h 782"/>
                <a:gd name="T14" fmla="*/ 195 w 1330"/>
                <a:gd name="T15" fmla="*/ 24 h 782"/>
                <a:gd name="T16" fmla="*/ 197 w 1330"/>
                <a:gd name="T17" fmla="*/ 29 h 782"/>
                <a:gd name="T18" fmla="*/ 196 w 1330"/>
                <a:gd name="T19" fmla="*/ 39 h 782"/>
                <a:gd name="T20" fmla="*/ 187 w 1330"/>
                <a:gd name="T21" fmla="*/ 44 h 782"/>
                <a:gd name="T22" fmla="*/ 175 w 1330"/>
                <a:gd name="T23" fmla="*/ 43 h 782"/>
                <a:gd name="T24" fmla="*/ 173 w 1330"/>
                <a:gd name="T25" fmla="*/ 40 h 782"/>
                <a:gd name="T26" fmla="*/ 167 w 1330"/>
                <a:gd name="T27" fmla="*/ 39 h 782"/>
                <a:gd name="T28" fmla="*/ 157 w 1330"/>
                <a:gd name="T29" fmla="*/ 41 h 782"/>
                <a:gd name="T30" fmla="*/ 150 w 1330"/>
                <a:gd name="T31" fmla="*/ 43 h 782"/>
                <a:gd name="T32" fmla="*/ 145 w 1330"/>
                <a:gd name="T33" fmla="*/ 35 h 782"/>
                <a:gd name="T34" fmla="*/ 145 w 1330"/>
                <a:gd name="T35" fmla="*/ 20 h 782"/>
                <a:gd name="T36" fmla="*/ 134 w 1330"/>
                <a:gd name="T37" fmla="*/ 18 h 782"/>
                <a:gd name="T38" fmla="*/ 127 w 1330"/>
                <a:gd name="T39" fmla="*/ 18 h 782"/>
                <a:gd name="T40" fmla="*/ 118 w 1330"/>
                <a:gd name="T41" fmla="*/ 23 h 782"/>
                <a:gd name="T42" fmla="*/ 108 w 1330"/>
                <a:gd name="T43" fmla="*/ 27 h 782"/>
                <a:gd name="T44" fmla="*/ 102 w 1330"/>
                <a:gd name="T45" fmla="*/ 35 h 782"/>
                <a:gd name="T46" fmla="*/ 94 w 1330"/>
                <a:gd name="T47" fmla="*/ 41 h 782"/>
                <a:gd name="T48" fmla="*/ 88 w 1330"/>
                <a:gd name="T49" fmla="*/ 48 h 782"/>
                <a:gd name="T50" fmla="*/ 79 w 1330"/>
                <a:gd name="T51" fmla="*/ 50 h 782"/>
                <a:gd name="T52" fmla="*/ 78 w 1330"/>
                <a:gd name="T53" fmla="*/ 53 h 782"/>
                <a:gd name="T54" fmla="*/ 73 w 1330"/>
                <a:gd name="T55" fmla="*/ 58 h 782"/>
                <a:gd name="T56" fmla="*/ 65 w 1330"/>
                <a:gd name="T57" fmla="*/ 61 h 782"/>
                <a:gd name="T58" fmla="*/ 56 w 1330"/>
                <a:gd name="T59" fmla="*/ 63 h 782"/>
                <a:gd name="T60" fmla="*/ 45 w 1330"/>
                <a:gd name="T61" fmla="*/ 71 h 782"/>
                <a:gd name="T62" fmla="*/ 38 w 1330"/>
                <a:gd name="T63" fmla="*/ 79 h 782"/>
                <a:gd name="T64" fmla="*/ 38 w 1330"/>
                <a:gd name="T65" fmla="*/ 94 h 782"/>
                <a:gd name="T66" fmla="*/ 25 w 1330"/>
                <a:gd name="T67" fmla="*/ 118 h 782"/>
                <a:gd name="T68" fmla="*/ 17 w 1330"/>
                <a:gd name="T69" fmla="*/ 122 h 782"/>
                <a:gd name="T70" fmla="*/ 17 w 1330"/>
                <a:gd name="T71" fmla="*/ 128 h 782"/>
                <a:gd name="T72" fmla="*/ 11 w 1330"/>
                <a:gd name="T73" fmla="*/ 144 h 782"/>
                <a:gd name="T74" fmla="*/ 1 w 1330"/>
                <a:gd name="T75" fmla="*/ 163 h 782"/>
                <a:gd name="T76" fmla="*/ 6 w 1330"/>
                <a:gd name="T77" fmla="*/ 192 h 782"/>
                <a:gd name="T78" fmla="*/ 328 w 1330"/>
                <a:gd name="T79" fmla="*/ 152 h 782"/>
                <a:gd name="T80" fmla="*/ 331 w 1330"/>
                <a:gd name="T81" fmla="*/ 139 h 782"/>
                <a:gd name="T82" fmla="*/ 328 w 1330"/>
                <a:gd name="T83" fmla="*/ 130 h 782"/>
                <a:gd name="T84" fmla="*/ 332 w 1330"/>
                <a:gd name="T85" fmla="*/ 120 h 782"/>
                <a:gd name="T86" fmla="*/ 330 w 1330"/>
                <a:gd name="T87" fmla="*/ 106 h 782"/>
                <a:gd name="T88" fmla="*/ 329 w 1330"/>
                <a:gd name="T89" fmla="*/ 90 h 782"/>
                <a:gd name="T90" fmla="*/ 326 w 1330"/>
                <a:gd name="T91" fmla="*/ 89 h 782"/>
                <a:gd name="T92" fmla="*/ 325 w 1330"/>
                <a:gd name="T93" fmla="*/ 106 h 782"/>
                <a:gd name="T94" fmla="*/ 314 w 1330"/>
                <a:gd name="T95" fmla="*/ 109 h 782"/>
                <a:gd name="T96" fmla="*/ 314 w 1330"/>
                <a:gd name="T97" fmla="*/ 100 h 782"/>
                <a:gd name="T98" fmla="*/ 307 w 1330"/>
                <a:gd name="T99" fmla="*/ 96 h 782"/>
                <a:gd name="T100" fmla="*/ 304 w 1330"/>
                <a:gd name="T101" fmla="*/ 95 h 782"/>
                <a:gd name="T102" fmla="*/ 300 w 1330"/>
                <a:gd name="T103" fmla="*/ 81 h 782"/>
                <a:gd name="T104" fmla="*/ 297 w 1330"/>
                <a:gd name="T105" fmla="*/ 77 h 782"/>
                <a:gd name="T106" fmla="*/ 288 w 1330"/>
                <a:gd name="T107" fmla="*/ 69 h 782"/>
                <a:gd name="T108" fmla="*/ 286 w 1330"/>
                <a:gd name="T109" fmla="*/ 61 h 782"/>
                <a:gd name="T110" fmla="*/ 279 w 1330"/>
                <a:gd name="T111" fmla="*/ 56 h 782"/>
                <a:gd name="T112" fmla="*/ 273 w 1330"/>
                <a:gd name="T113" fmla="*/ 48 h 782"/>
                <a:gd name="T114" fmla="*/ 272 w 1330"/>
                <a:gd name="T115" fmla="*/ 43 h 782"/>
                <a:gd name="T116" fmla="*/ 265 w 1330"/>
                <a:gd name="T117" fmla="*/ 39 h 782"/>
                <a:gd name="T118" fmla="*/ 262 w 1330"/>
                <a:gd name="T119" fmla="*/ 33 h 782"/>
                <a:gd name="T120" fmla="*/ 256 w 1330"/>
                <a:gd name="T121" fmla="*/ 28 h 782"/>
                <a:gd name="T122" fmla="*/ 253 w 1330"/>
                <a:gd name="T123" fmla="*/ 19 h 7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30"/>
                <a:gd name="T187" fmla="*/ 0 h 782"/>
                <a:gd name="T188" fmla="*/ 1330 w 1330"/>
                <a:gd name="T189" fmla="*/ 782 h 7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30" h="782">
                  <a:moveTo>
                    <a:pt x="974" y="0"/>
                  </a:moveTo>
                  <a:lnTo>
                    <a:pt x="962" y="3"/>
                  </a:lnTo>
                  <a:lnTo>
                    <a:pt x="959" y="8"/>
                  </a:lnTo>
                  <a:lnTo>
                    <a:pt x="959" y="13"/>
                  </a:lnTo>
                  <a:lnTo>
                    <a:pt x="961" y="19"/>
                  </a:lnTo>
                  <a:lnTo>
                    <a:pt x="962" y="26"/>
                  </a:lnTo>
                  <a:lnTo>
                    <a:pt x="959" y="33"/>
                  </a:lnTo>
                  <a:lnTo>
                    <a:pt x="948" y="38"/>
                  </a:lnTo>
                  <a:lnTo>
                    <a:pt x="929" y="42"/>
                  </a:lnTo>
                  <a:lnTo>
                    <a:pt x="923" y="49"/>
                  </a:lnTo>
                  <a:lnTo>
                    <a:pt x="917" y="54"/>
                  </a:lnTo>
                  <a:lnTo>
                    <a:pt x="910" y="55"/>
                  </a:lnTo>
                  <a:lnTo>
                    <a:pt x="904" y="55"/>
                  </a:lnTo>
                  <a:lnTo>
                    <a:pt x="899" y="54"/>
                  </a:lnTo>
                  <a:lnTo>
                    <a:pt x="894" y="53"/>
                  </a:lnTo>
                  <a:lnTo>
                    <a:pt x="891" y="51"/>
                  </a:lnTo>
                  <a:lnTo>
                    <a:pt x="889" y="50"/>
                  </a:lnTo>
                  <a:lnTo>
                    <a:pt x="889" y="51"/>
                  </a:lnTo>
                  <a:lnTo>
                    <a:pt x="891" y="55"/>
                  </a:lnTo>
                  <a:lnTo>
                    <a:pt x="889" y="58"/>
                  </a:lnTo>
                  <a:lnTo>
                    <a:pt x="886" y="63"/>
                  </a:lnTo>
                  <a:lnTo>
                    <a:pt x="878" y="66"/>
                  </a:lnTo>
                  <a:lnTo>
                    <a:pt x="865" y="69"/>
                  </a:lnTo>
                  <a:lnTo>
                    <a:pt x="847" y="69"/>
                  </a:lnTo>
                  <a:lnTo>
                    <a:pt x="820" y="65"/>
                  </a:lnTo>
                  <a:lnTo>
                    <a:pt x="817" y="76"/>
                  </a:lnTo>
                  <a:lnTo>
                    <a:pt x="811" y="83"/>
                  </a:lnTo>
                  <a:lnTo>
                    <a:pt x="802" y="86"/>
                  </a:lnTo>
                  <a:lnTo>
                    <a:pt x="793" y="88"/>
                  </a:lnTo>
                  <a:lnTo>
                    <a:pt x="783" y="89"/>
                  </a:lnTo>
                  <a:lnTo>
                    <a:pt x="778" y="92"/>
                  </a:lnTo>
                  <a:lnTo>
                    <a:pt x="777" y="94"/>
                  </a:lnTo>
                  <a:lnTo>
                    <a:pt x="781" y="99"/>
                  </a:lnTo>
                  <a:lnTo>
                    <a:pt x="787" y="104"/>
                  </a:lnTo>
                  <a:lnTo>
                    <a:pt x="789" y="109"/>
                  </a:lnTo>
                  <a:lnTo>
                    <a:pt x="788" y="114"/>
                  </a:lnTo>
                  <a:lnTo>
                    <a:pt x="786" y="119"/>
                  </a:lnTo>
                  <a:lnTo>
                    <a:pt x="782" y="127"/>
                  </a:lnTo>
                  <a:lnTo>
                    <a:pt x="780" y="138"/>
                  </a:lnTo>
                  <a:lnTo>
                    <a:pt x="781" y="153"/>
                  </a:lnTo>
                  <a:lnTo>
                    <a:pt x="785" y="171"/>
                  </a:lnTo>
                  <a:lnTo>
                    <a:pt x="774" y="174"/>
                  </a:lnTo>
                  <a:lnTo>
                    <a:pt x="762" y="175"/>
                  </a:lnTo>
                  <a:lnTo>
                    <a:pt x="748" y="175"/>
                  </a:lnTo>
                  <a:lnTo>
                    <a:pt x="733" y="175"/>
                  </a:lnTo>
                  <a:lnTo>
                    <a:pt x="719" y="174"/>
                  </a:lnTo>
                  <a:lnTo>
                    <a:pt x="707" y="174"/>
                  </a:lnTo>
                  <a:lnTo>
                    <a:pt x="699" y="172"/>
                  </a:lnTo>
                  <a:lnTo>
                    <a:pt x="695" y="171"/>
                  </a:lnTo>
                  <a:lnTo>
                    <a:pt x="694" y="169"/>
                  </a:lnTo>
                  <a:lnTo>
                    <a:pt x="691" y="164"/>
                  </a:lnTo>
                  <a:lnTo>
                    <a:pt x="689" y="159"/>
                  </a:lnTo>
                  <a:lnTo>
                    <a:pt x="685" y="154"/>
                  </a:lnTo>
                  <a:lnTo>
                    <a:pt x="681" y="151"/>
                  </a:lnTo>
                  <a:lnTo>
                    <a:pt x="675" y="152"/>
                  </a:lnTo>
                  <a:lnTo>
                    <a:pt x="667" y="156"/>
                  </a:lnTo>
                  <a:lnTo>
                    <a:pt x="656" y="167"/>
                  </a:lnTo>
                  <a:lnTo>
                    <a:pt x="646" y="166"/>
                  </a:lnTo>
                  <a:lnTo>
                    <a:pt x="637" y="164"/>
                  </a:lnTo>
                  <a:lnTo>
                    <a:pt x="628" y="164"/>
                  </a:lnTo>
                  <a:lnTo>
                    <a:pt x="620" y="166"/>
                  </a:lnTo>
                  <a:lnTo>
                    <a:pt x="612" y="166"/>
                  </a:lnTo>
                  <a:lnTo>
                    <a:pt x="605" y="168"/>
                  </a:lnTo>
                  <a:lnTo>
                    <a:pt x="598" y="169"/>
                  </a:lnTo>
                  <a:lnTo>
                    <a:pt x="592" y="171"/>
                  </a:lnTo>
                  <a:lnTo>
                    <a:pt x="578" y="170"/>
                  </a:lnTo>
                  <a:lnTo>
                    <a:pt x="576" y="155"/>
                  </a:lnTo>
                  <a:lnTo>
                    <a:pt x="578" y="138"/>
                  </a:lnTo>
                  <a:lnTo>
                    <a:pt x="577" y="126"/>
                  </a:lnTo>
                  <a:lnTo>
                    <a:pt x="576" y="114"/>
                  </a:lnTo>
                  <a:lnTo>
                    <a:pt x="579" y="94"/>
                  </a:lnTo>
                  <a:lnTo>
                    <a:pt x="579" y="78"/>
                  </a:lnTo>
                  <a:lnTo>
                    <a:pt x="568" y="72"/>
                  </a:lnTo>
                  <a:lnTo>
                    <a:pt x="555" y="73"/>
                  </a:lnTo>
                  <a:lnTo>
                    <a:pt x="544" y="73"/>
                  </a:lnTo>
                  <a:lnTo>
                    <a:pt x="535" y="71"/>
                  </a:lnTo>
                  <a:lnTo>
                    <a:pt x="526" y="70"/>
                  </a:lnTo>
                  <a:lnTo>
                    <a:pt x="520" y="69"/>
                  </a:lnTo>
                  <a:lnTo>
                    <a:pt x="514" y="69"/>
                  </a:lnTo>
                  <a:lnTo>
                    <a:pt x="507" y="70"/>
                  </a:lnTo>
                  <a:lnTo>
                    <a:pt x="501" y="75"/>
                  </a:lnTo>
                  <a:lnTo>
                    <a:pt x="493" y="80"/>
                  </a:lnTo>
                  <a:lnTo>
                    <a:pt x="483" y="86"/>
                  </a:lnTo>
                  <a:lnTo>
                    <a:pt x="471" y="92"/>
                  </a:lnTo>
                  <a:lnTo>
                    <a:pt x="460" y="96"/>
                  </a:lnTo>
                  <a:lnTo>
                    <a:pt x="447" y="101"/>
                  </a:lnTo>
                  <a:lnTo>
                    <a:pt x="438" y="104"/>
                  </a:lnTo>
                  <a:lnTo>
                    <a:pt x="430" y="107"/>
                  </a:lnTo>
                  <a:lnTo>
                    <a:pt x="424" y="108"/>
                  </a:lnTo>
                  <a:lnTo>
                    <a:pt x="419" y="119"/>
                  </a:lnTo>
                  <a:lnTo>
                    <a:pt x="414" y="130"/>
                  </a:lnTo>
                  <a:lnTo>
                    <a:pt x="405" y="139"/>
                  </a:lnTo>
                  <a:lnTo>
                    <a:pt x="397" y="147"/>
                  </a:lnTo>
                  <a:lnTo>
                    <a:pt x="388" y="154"/>
                  </a:lnTo>
                  <a:lnTo>
                    <a:pt x="380" y="160"/>
                  </a:lnTo>
                  <a:lnTo>
                    <a:pt x="373" y="163"/>
                  </a:lnTo>
                  <a:lnTo>
                    <a:pt x="367" y="164"/>
                  </a:lnTo>
                  <a:lnTo>
                    <a:pt x="365" y="175"/>
                  </a:lnTo>
                  <a:lnTo>
                    <a:pt x="359" y="183"/>
                  </a:lnTo>
                  <a:lnTo>
                    <a:pt x="350" y="189"/>
                  </a:lnTo>
                  <a:lnTo>
                    <a:pt x="341" y="193"/>
                  </a:lnTo>
                  <a:lnTo>
                    <a:pt x="331" y="195"/>
                  </a:lnTo>
                  <a:lnTo>
                    <a:pt x="321" y="197"/>
                  </a:lnTo>
                  <a:lnTo>
                    <a:pt x="316" y="198"/>
                  </a:lnTo>
                  <a:lnTo>
                    <a:pt x="313" y="198"/>
                  </a:lnTo>
                  <a:lnTo>
                    <a:pt x="313" y="199"/>
                  </a:lnTo>
                  <a:lnTo>
                    <a:pt x="313" y="204"/>
                  </a:lnTo>
                  <a:lnTo>
                    <a:pt x="312" y="209"/>
                  </a:lnTo>
                  <a:lnTo>
                    <a:pt x="311" y="215"/>
                  </a:lnTo>
                  <a:lnTo>
                    <a:pt x="306" y="222"/>
                  </a:lnTo>
                  <a:lnTo>
                    <a:pt x="301" y="228"/>
                  </a:lnTo>
                  <a:lnTo>
                    <a:pt x="291" y="231"/>
                  </a:lnTo>
                  <a:lnTo>
                    <a:pt x="280" y="233"/>
                  </a:lnTo>
                  <a:lnTo>
                    <a:pt x="270" y="236"/>
                  </a:lnTo>
                  <a:lnTo>
                    <a:pt x="264" y="239"/>
                  </a:lnTo>
                  <a:lnTo>
                    <a:pt x="260" y="243"/>
                  </a:lnTo>
                  <a:lnTo>
                    <a:pt x="257" y="247"/>
                  </a:lnTo>
                  <a:lnTo>
                    <a:pt x="251" y="250"/>
                  </a:lnTo>
                  <a:lnTo>
                    <a:pt x="241" y="252"/>
                  </a:lnTo>
                  <a:lnTo>
                    <a:pt x="222" y="251"/>
                  </a:lnTo>
                  <a:lnTo>
                    <a:pt x="195" y="247"/>
                  </a:lnTo>
                  <a:lnTo>
                    <a:pt x="192" y="261"/>
                  </a:lnTo>
                  <a:lnTo>
                    <a:pt x="187" y="274"/>
                  </a:lnTo>
                  <a:lnTo>
                    <a:pt x="180" y="284"/>
                  </a:lnTo>
                  <a:lnTo>
                    <a:pt x="173" y="293"/>
                  </a:lnTo>
                  <a:lnTo>
                    <a:pt x="165" y="300"/>
                  </a:lnTo>
                  <a:lnTo>
                    <a:pt x="157" y="307"/>
                  </a:lnTo>
                  <a:lnTo>
                    <a:pt x="151" y="313"/>
                  </a:lnTo>
                  <a:lnTo>
                    <a:pt x="147" y="319"/>
                  </a:lnTo>
                  <a:lnTo>
                    <a:pt x="147" y="330"/>
                  </a:lnTo>
                  <a:lnTo>
                    <a:pt x="150" y="350"/>
                  </a:lnTo>
                  <a:lnTo>
                    <a:pt x="152" y="375"/>
                  </a:lnTo>
                  <a:lnTo>
                    <a:pt x="151" y="403"/>
                  </a:lnTo>
                  <a:lnTo>
                    <a:pt x="144" y="429"/>
                  </a:lnTo>
                  <a:lnTo>
                    <a:pt x="128" y="454"/>
                  </a:lnTo>
                  <a:lnTo>
                    <a:pt x="100" y="470"/>
                  </a:lnTo>
                  <a:lnTo>
                    <a:pt x="56" y="475"/>
                  </a:lnTo>
                  <a:lnTo>
                    <a:pt x="55" y="478"/>
                  </a:lnTo>
                  <a:lnTo>
                    <a:pt x="60" y="481"/>
                  </a:lnTo>
                  <a:lnTo>
                    <a:pt x="66" y="485"/>
                  </a:lnTo>
                  <a:lnTo>
                    <a:pt x="69" y="487"/>
                  </a:lnTo>
                  <a:lnTo>
                    <a:pt x="69" y="490"/>
                  </a:lnTo>
                  <a:lnTo>
                    <a:pt x="69" y="498"/>
                  </a:lnTo>
                  <a:lnTo>
                    <a:pt x="67" y="509"/>
                  </a:lnTo>
                  <a:lnTo>
                    <a:pt x="59" y="519"/>
                  </a:lnTo>
                  <a:lnTo>
                    <a:pt x="52" y="533"/>
                  </a:lnTo>
                  <a:lnTo>
                    <a:pt x="48" y="553"/>
                  </a:lnTo>
                  <a:lnTo>
                    <a:pt x="41" y="574"/>
                  </a:lnTo>
                  <a:lnTo>
                    <a:pt x="26" y="593"/>
                  </a:lnTo>
                  <a:lnTo>
                    <a:pt x="16" y="606"/>
                  </a:lnTo>
                  <a:lnTo>
                    <a:pt x="8" y="626"/>
                  </a:lnTo>
                  <a:lnTo>
                    <a:pt x="2" y="652"/>
                  </a:lnTo>
                  <a:lnTo>
                    <a:pt x="0" y="682"/>
                  </a:lnTo>
                  <a:lnTo>
                    <a:pt x="2" y="712"/>
                  </a:lnTo>
                  <a:lnTo>
                    <a:pt x="9" y="740"/>
                  </a:lnTo>
                  <a:lnTo>
                    <a:pt x="22" y="765"/>
                  </a:lnTo>
                  <a:lnTo>
                    <a:pt x="41" y="782"/>
                  </a:lnTo>
                  <a:lnTo>
                    <a:pt x="1302" y="632"/>
                  </a:lnTo>
                  <a:lnTo>
                    <a:pt x="1304" y="624"/>
                  </a:lnTo>
                  <a:lnTo>
                    <a:pt x="1309" y="607"/>
                  </a:lnTo>
                  <a:lnTo>
                    <a:pt x="1317" y="588"/>
                  </a:lnTo>
                  <a:lnTo>
                    <a:pt x="1326" y="578"/>
                  </a:lnTo>
                  <a:lnTo>
                    <a:pt x="1330" y="569"/>
                  </a:lnTo>
                  <a:lnTo>
                    <a:pt x="1324" y="553"/>
                  </a:lnTo>
                  <a:lnTo>
                    <a:pt x="1316" y="539"/>
                  </a:lnTo>
                  <a:lnTo>
                    <a:pt x="1311" y="532"/>
                  </a:lnTo>
                  <a:lnTo>
                    <a:pt x="1311" y="528"/>
                  </a:lnTo>
                  <a:lnTo>
                    <a:pt x="1311" y="519"/>
                  </a:lnTo>
                  <a:lnTo>
                    <a:pt x="1315" y="510"/>
                  </a:lnTo>
                  <a:lnTo>
                    <a:pt x="1322" y="504"/>
                  </a:lnTo>
                  <a:lnTo>
                    <a:pt x="1327" y="495"/>
                  </a:lnTo>
                  <a:lnTo>
                    <a:pt x="1325" y="478"/>
                  </a:lnTo>
                  <a:lnTo>
                    <a:pt x="1318" y="462"/>
                  </a:lnTo>
                  <a:lnTo>
                    <a:pt x="1310" y="452"/>
                  </a:lnTo>
                  <a:lnTo>
                    <a:pt x="1316" y="440"/>
                  </a:lnTo>
                  <a:lnTo>
                    <a:pt x="1317" y="422"/>
                  </a:lnTo>
                  <a:lnTo>
                    <a:pt x="1316" y="405"/>
                  </a:lnTo>
                  <a:lnTo>
                    <a:pt x="1312" y="390"/>
                  </a:lnTo>
                  <a:lnTo>
                    <a:pt x="1312" y="374"/>
                  </a:lnTo>
                  <a:lnTo>
                    <a:pt x="1316" y="357"/>
                  </a:lnTo>
                  <a:lnTo>
                    <a:pt x="1317" y="341"/>
                  </a:lnTo>
                  <a:lnTo>
                    <a:pt x="1310" y="333"/>
                  </a:lnTo>
                  <a:lnTo>
                    <a:pt x="1303" y="345"/>
                  </a:lnTo>
                  <a:lnTo>
                    <a:pt x="1302" y="356"/>
                  </a:lnTo>
                  <a:lnTo>
                    <a:pt x="1303" y="368"/>
                  </a:lnTo>
                  <a:lnTo>
                    <a:pt x="1301" y="383"/>
                  </a:lnTo>
                  <a:lnTo>
                    <a:pt x="1299" y="403"/>
                  </a:lnTo>
                  <a:lnTo>
                    <a:pt x="1299" y="422"/>
                  </a:lnTo>
                  <a:lnTo>
                    <a:pt x="1294" y="440"/>
                  </a:lnTo>
                  <a:lnTo>
                    <a:pt x="1277" y="450"/>
                  </a:lnTo>
                  <a:lnTo>
                    <a:pt x="1259" y="447"/>
                  </a:lnTo>
                  <a:lnTo>
                    <a:pt x="1254" y="434"/>
                  </a:lnTo>
                  <a:lnTo>
                    <a:pt x="1255" y="419"/>
                  </a:lnTo>
                  <a:lnTo>
                    <a:pt x="1256" y="412"/>
                  </a:lnTo>
                  <a:lnTo>
                    <a:pt x="1256" y="409"/>
                  </a:lnTo>
                  <a:lnTo>
                    <a:pt x="1254" y="399"/>
                  </a:lnTo>
                  <a:lnTo>
                    <a:pt x="1248" y="391"/>
                  </a:lnTo>
                  <a:lnTo>
                    <a:pt x="1239" y="388"/>
                  </a:lnTo>
                  <a:lnTo>
                    <a:pt x="1231" y="387"/>
                  </a:lnTo>
                  <a:lnTo>
                    <a:pt x="1227" y="381"/>
                  </a:lnTo>
                  <a:lnTo>
                    <a:pt x="1226" y="374"/>
                  </a:lnTo>
                  <a:lnTo>
                    <a:pt x="1226" y="372"/>
                  </a:lnTo>
                  <a:lnTo>
                    <a:pt x="1222" y="374"/>
                  </a:lnTo>
                  <a:lnTo>
                    <a:pt x="1213" y="377"/>
                  </a:lnTo>
                  <a:lnTo>
                    <a:pt x="1205" y="375"/>
                  </a:lnTo>
                  <a:lnTo>
                    <a:pt x="1202" y="361"/>
                  </a:lnTo>
                  <a:lnTo>
                    <a:pt x="1202" y="341"/>
                  </a:lnTo>
                  <a:lnTo>
                    <a:pt x="1199" y="323"/>
                  </a:lnTo>
                  <a:lnTo>
                    <a:pt x="1197" y="313"/>
                  </a:lnTo>
                  <a:lnTo>
                    <a:pt x="1196" y="308"/>
                  </a:lnTo>
                  <a:lnTo>
                    <a:pt x="1194" y="308"/>
                  </a:lnTo>
                  <a:lnTo>
                    <a:pt x="1186" y="307"/>
                  </a:lnTo>
                  <a:lnTo>
                    <a:pt x="1178" y="303"/>
                  </a:lnTo>
                  <a:lnTo>
                    <a:pt x="1168" y="293"/>
                  </a:lnTo>
                  <a:lnTo>
                    <a:pt x="1156" y="286"/>
                  </a:lnTo>
                  <a:lnTo>
                    <a:pt x="1151" y="273"/>
                  </a:lnTo>
                  <a:lnTo>
                    <a:pt x="1152" y="259"/>
                  </a:lnTo>
                  <a:lnTo>
                    <a:pt x="1153" y="252"/>
                  </a:lnTo>
                  <a:lnTo>
                    <a:pt x="1150" y="250"/>
                  </a:lnTo>
                  <a:lnTo>
                    <a:pt x="1142" y="244"/>
                  </a:lnTo>
                  <a:lnTo>
                    <a:pt x="1134" y="233"/>
                  </a:lnTo>
                  <a:lnTo>
                    <a:pt x="1129" y="222"/>
                  </a:lnTo>
                  <a:lnTo>
                    <a:pt x="1123" y="223"/>
                  </a:lnTo>
                  <a:lnTo>
                    <a:pt x="1116" y="221"/>
                  </a:lnTo>
                  <a:lnTo>
                    <a:pt x="1110" y="214"/>
                  </a:lnTo>
                  <a:lnTo>
                    <a:pt x="1103" y="206"/>
                  </a:lnTo>
                  <a:lnTo>
                    <a:pt x="1097" y="197"/>
                  </a:lnTo>
                  <a:lnTo>
                    <a:pt x="1092" y="189"/>
                  </a:lnTo>
                  <a:lnTo>
                    <a:pt x="1090" y="182"/>
                  </a:lnTo>
                  <a:lnTo>
                    <a:pt x="1091" y="177"/>
                  </a:lnTo>
                  <a:lnTo>
                    <a:pt x="1091" y="174"/>
                  </a:lnTo>
                  <a:lnTo>
                    <a:pt x="1088" y="171"/>
                  </a:lnTo>
                  <a:lnTo>
                    <a:pt x="1082" y="168"/>
                  </a:lnTo>
                  <a:lnTo>
                    <a:pt x="1075" y="164"/>
                  </a:lnTo>
                  <a:lnTo>
                    <a:pt x="1067" y="161"/>
                  </a:lnTo>
                  <a:lnTo>
                    <a:pt x="1060" y="156"/>
                  </a:lnTo>
                  <a:lnTo>
                    <a:pt x="1054" y="151"/>
                  </a:lnTo>
                  <a:lnTo>
                    <a:pt x="1052" y="145"/>
                  </a:lnTo>
                  <a:lnTo>
                    <a:pt x="1050" y="139"/>
                  </a:lnTo>
                  <a:lnTo>
                    <a:pt x="1046" y="132"/>
                  </a:lnTo>
                  <a:lnTo>
                    <a:pt x="1042" y="126"/>
                  </a:lnTo>
                  <a:lnTo>
                    <a:pt x="1036" y="121"/>
                  </a:lnTo>
                  <a:lnTo>
                    <a:pt x="1030" y="116"/>
                  </a:lnTo>
                  <a:lnTo>
                    <a:pt x="1024" y="111"/>
                  </a:lnTo>
                  <a:lnTo>
                    <a:pt x="1020" y="109"/>
                  </a:lnTo>
                  <a:lnTo>
                    <a:pt x="1015" y="108"/>
                  </a:lnTo>
                  <a:lnTo>
                    <a:pt x="1012" y="98"/>
                  </a:lnTo>
                  <a:lnTo>
                    <a:pt x="1010" y="75"/>
                  </a:lnTo>
                  <a:lnTo>
                    <a:pt x="1012" y="53"/>
                  </a:lnTo>
                  <a:lnTo>
                    <a:pt x="1013" y="42"/>
                  </a:lnTo>
                  <a:lnTo>
                    <a:pt x="97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0" name="Freeform 71"/>
            <p:cNvSpPr>
              <a:spLocks/>
            </p:cNvSpPr>
            <p:nvPr/>
          </p:nvSpPr>
          <p:spPr bwMode="auto">
            <a:xfrm>
              <a:off x="3417" y="2151"/>
              <a:ext cx="285" cy="594"/>
            </a:xfrm>
            <a:custGeom>
              <a:avLst/>
              <a:gdLst>
                <a:gd name="T0" fmla="*/ 41 w 570"/>
                <a:gd name="T1" fmla="*/ 30 h 1186"/>
                <a:gd name="T2" fmla="*/ 73 w 570"/>
                <a:gd name="T3" fmla="*/ 70 h 1186"/>
                <a:gd name="T4" fmla="*/ 101 w 570"/>
                <a:gd name="T5" fmla="*/ 114 h 1186"/>
                <a:gd name="T6" fmla="*/ 109 w 570"/>
                <a:gd name="T7" fmla="*/ 138 h 1186"/>
                <a:gd name="T8" fmla="*/ 110 w 570"/>
                <a:gd name="T9" fmla="*/ 150 h 1186"/>
                <a:gd name="T10" fmla="*/ 112 w 570"/>
                <a:gd name="T11" fmla="*/ 160 h 1186"/>
                <a:gd name="T12" fmla="*/ 111 w 570"/>
                <a:gd name="T13" fmla="*/ 166 h 1186"/>
                <a:gd name="T14" fmla="*/ 100 w 570"/>
                <a:gd name="T15" fmla="*/ 164 h 1186"/>
                <a:gd name="T16" fmla="*/ 93 w 570"/>
                <a:gd name="T17" fmla="*/ 158 h 1186"/>
                <a:gd name="T18" fmla="*/ 93 w 570"/>
                <a:gd name="T19" fmla="*/ 168 h 1186"/>
                <a:gd name="T20" fmla="*/ 102 w 570"/>
                <a:gd name="T21" fmla="*/ 170 h 1186"/>
                <a:gd name="T22" fmla="*/ 110 w 570"/>
                <a:gd name="T23" fmla="*/ 183 h 1186"/>
                <a:gd name="T24" fmla="*/ 113 w 570"/>
                <a:gd name="T25" fmla="*/ 189 h 1186"/>
                <a:gd name="T26" fmla="*/ 119 w 570"/>
                <a:gd name="T27" fmla="*/ 184 h 1186"/>
                <a:gd name="T28" fmla="*/ 118 w 570"/>
                <a:gd name="T29" fmla="*/ 173 h 1186"/>
                <a:gd name="T30" fmla="*/ 124 w 570"/>
                <a:gd name="T31" fmla="*/ 185 h 1186"/>
                <a:gd name="T32" fmla="*/ 127 w 570"/>
                <a:gd name="T33" fmla="*/ 194 h 1186"/>
                <a:gd name="T34" fmla="*/ 133 w 570"/>
                <a:gd name="T35" fmla="*/ 226 h 1186"/>
                <a:gd name="T36" fmla="*/ 142 w 570"/>
                <a:gd name="T37" fmla="*/ 243 h 1186"/>
                <a:gd name="T38" fmla="*/ 143 w 570"/>
                <a:gd name="T39" fmla="*/ 263 h 1186"/>
                <a:gd name="T40" fmla="*/ 139 w 570"/>
                <a:gd name="T41" fmla="*/ 285 h 1186"/>
                <a:gd name="T42" fmla="*/ 135 w 570"/>
                <a:gd name="T43" fmla="*/ 291 h 1186"/>
                <a:gd name="T44" fmla="*/ 131 w 570"/>
                <a:gd name="T45" fmla="*/ 277 h 1186"/>
                <a:gd name="T46" fmla="*/ 123 w 570"/>
                <a:gd name="T47" fmla="*/ 274 h 1186"/>
                <a:gd name="T48" fmla="*/ 119 w 570"/>
                <a:gd name="T49" fmla="*/ 267 h 1186"/>
                <a:gd name="T50" fmla="*/ 113 w 570"/>
                <a:gd name="T51" fmla="*/ 256 h 1186"/>
                <a:gd name="T52" fmla="*/ 105 w 570"/>
                <a:gd name="T53" fmla="*/ 250 h 1186"/>
                <a:gd name="T54" fmla="*/ 97 w 570"/>
                <a:gd name="T55" fmla="*/ 236 h 1186"/>
                <a:gd name="T56" fmla="*/ 86 w 570"/>
                <a:gd name="T57" fmla="*/ 228 h 1186"/>
                <a:gd name="T58" fmla="*/ 84 w 570"/>
                <a:gd name="T59" fmla="*/ 224 h 1186"/>
                <a:gd name="T60" fmla="*/ 77 w 570"/>
                <a:gd name="T61" fmla="*/ 222 h 1186"/>
                <a:gd name="T62" fmla="*/ 62 w 570"/>
                <a:gd name="T63" fmla="*/ 201 h 1186"/>
                <a:gd name="T64" fmla="*/ 63 w 570"/>
                <a:gd name="T65" fmla="*/ 190 h 1186"/>
                <a:gd name="T66" fmla="*/ 55 w 570"/>
                <a:gd name="T67" fmla="*/ 170 h 1186"/>
                <a:gd name="T68" fmla="*/ 49 w 570"/>
                <a:gd name="T69" fmla="*/ 166 h 1186"/>
                <a:gd name="T70" fmla="*/ 50 w 570"/>
                <a:gd name="T71" fmla="*/ 177 h 1186"/>
                <a:gd name="T72" fmla="*/ 40 w 570"/>
                <a:gd name="T73" fmla="*/ 168 h 1186"/>
                <a:gd name="T74" fmla="*/ 34 w 570"/>
                <a:gd name="T75" fmla="*/ 181 h 1186"/>
                <a:gd name="T76" fmla="*/ 30 w 570"/>
                <a:gd name="T77" fmla="*/ 184 h 1186"/>
                <a:gd name="T78" fmla="*/ 24 w 570"/>
                <a:gd name="T79" fmla="*/ 185 h 1186"/>
                <a:gd name="T80" fmla="*/ 16 w 570"/>
                <a:gd name="T81" fmla="*/ 177 h 1186"/>
                <a:gd name="T82" fmla="*/ 17 w 570"/>
                <a:gd name="T83" fmla="*/ 175 h 1186"/>
                <a:gd name="T84" fmla="*/ 15 w 570"/>
                <a:gd name="T85" fmla="*/ 170 h 1186"/>
                <a:gd name="T86" fmla="*/ 9 w 570"/>
                <a:gd name="T87" fmla="*/ 163 h 1186"/>
                <a:gd name="T88" fmla="*/ 13 w 570"/>
                <a:gd name="T89" fmla="*/ 141 h 1186"/>
                <a:gd name="T90" fmla="*/ 19 w 570"/>
                <a:gd name="T91" fmla="*/ 135 h 1186"/>
                <a:gd name="T92" fmla="*/ 23 w 570"/>
                <a:gd name="T93" fmla="*/ 126 h 1186"/>
                <a:gd name="T94" fmla="*/ 36 w 570"/>
                <a:gd name="T95" fmla="*/ 116 h 1186"/>
                <a:gd name="T96" fmla="*/ 31 w 570"/>
                <a:gd name="T97" fmla="*/ 107 h 1186"/>
                <a:gd name="T98" fmla="*/ 25 w 570"/>
                <a:gd name="T99" fmla="*/ 103 h 1186"/>
                <a:gd name="T100" fmla="*/ 19 w 570"/>
                <a:gd name="T101" fmla="*/ 101 h 1186"/>
                <a:gd name="T102" fmla="*/ 10 w 570"/>
                <a:gd name="T103" fmla="*/ 99 h 1186"/>
                <a:gd name="T104" fmla="*/ 5 w 570"/>
                <a:gd name="T105" fmla="*/ 99 h 1186"/>
                <a:gd name="T106" fmla="*/ 5 w 570"/>
                <a:gd name="T107" fmla="*/ 89 h 1186"/>
                <a:gd name="T108" fmla="*/ 2 w 570"/>
                <a:gd name="T109" fmla="*/ 82 h 1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70"/>
                <a:gd name="T166" fmla="*/ 0 h 1186"/>
                <a:gd name="T167" fmla="*/ 570 w 570"/>
                <a:gd name="T168" fmla="*/ 1186 h 11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70" h="1186">
                  <a:moveTo>
                    <a:pt x="45" y="0"/>
                  </a:moveTo>
                  <a:lnTo>
                    <a:pt x="75" y="28"/>
                  </a:lnTo>
                  <a:lnTo>
                    <a:pt x="105" y="57"/>
                  </a:lnTo>
                  <a:lnTo>
                    <a:pt x="134" y="87"/>
                  </a:lnTo>
                  <a:lnTo>
                    <a:pt x="161" y="117"/>
                  </a:lnTo>
                  <a:lnTo>
                    <a:pt x="189" y="148"/>
                  </a:lnTo>
                  <a:lnTo>
                    <a:pt x="215" y="181"/>
                  </a:lnTo>
                  <a:lnTo>
                    <a:pt x="242" y="213"/>
                  </a:lnTo>
                  <a:lnTo>
                    <a:pt x="267" y="245"/>
                  </a:lnTo>
                  <a:lnTo>
                    <a:pt x="292" y="280"/>
                  </a:lnTo>
                  <a:lnTo>
                    <a:pt x="316" y="313"/>
                  </a:lnTo>
                  <a:lnTo>
                    <a:pt x="339" y="348"/>
                  </a:lnTo>
                  <a:lnTo>
                    <a:pt x="361" y="383"/>
                  </a:lnTo>
                  <a:lnTo>
                    <a:pt x="381" y="419"/>
                  </a:lnTo>
                  <a:lnTo>
                    <a:pt x="402" y="456"/>
                  </a:lnTo>
                  <a:lnTo>
                    <a:pt x="423" y="493"/>
                  </a:lnTo>
                  <a:lnTo>
                    <a:pt x="441" y="530"/>
                  </a:lnTo>
                  <a:lnTo>
                    <a:pt x="434" y="538"/>
                  </a:lnTo>
                  <a:lnTo>
                    <a:pt x="434" y="541"/>
                  </a:lnTo>
                  <a:lnTo>
                    <a:pt x="433" y="550"/>
                  </a:lnTo>
                  <a:lnTo>
                    <a:pt x="430" y="560"/>
                  </a:lnTo>
                  <a:lnTo>
                    <a:pt x="422" y="564"/>
                  </a:lnTo>
                  <a:lnTo>
                    <a:pt x="432" y="575"/>
                  </a:lnTo>
                  <a:lnTo>
                    <a:pt x="436" y="587"/>
                  </a:lnTo>
                  <a:lnTo>
                    <a:pt x="440" y="598"/>
                  </a:lnTo>
                  <a:lnTo>
                    <a:pt x="449" y="603"/>
                  </a:lnTo>
                  <a:lnTo>
                    <a:pt x="456" y="610"/>
                  </a:lnTo>
                  <a:lnTo>
                    <a:pt x="454" y="622"/>
                  </a:lnTo>
                  <a:lnTo>
                    <a:pt x="449" y="632"/>
                  </a:lnTo>
                  <a:lnTo>
                    <a:pt x="446" y="637"/>
                  </a:lnTo>
                  <a:lnTo>
                    <a:pt x="454" y="642"/>
                  </a:lnTo>
                  <a:lnTo>
                    <a:pt x="456" y="649"/>
                  </a:lnTo>
                  <a:lnTo>
                    <a:pt x="454" y="655"/>
                  </a:lnTo>
                  <a:lnTo>
                    <a:pt x="448" y="660"/>
                  </a:lnTo>
                  <a:lnTo>
                    <a:pt x="441" y="663"/>
                  </a:lnTo>
                  <a:lnTo>
                    <a:pt x="433" y="666"/>
                  </a:lnTo>
                  <a:lnTo>
                    <a:pt x="425" y="666"/>
                  </a:lnTo>
                  <a:lnTo>
                    <a:pt x="419" y="663"/>
                  </a:lnTo>
                  <a:lnTo>
                    <a:pt x="409" y="657"/>
                  </a:lnTo>
                  <a:lnTo>
                    <a:pt x="399" y="654"/>
                  </a:lnTo>
                  <a:lnTo>
                    <a:pt x="391" y="653"/>
                  </a:lnTo>
                  <a:lnTo>
                    <a:pt x="387" y="653"/>
                  </a:lnTo>
                  <a:lnTo>
                    <a:pt x="385" y="646"/>
                  </a:lnTo>
                  <a:lnTo>
                    <a:pt x="379" y="634"/>
                  </a:lnTo>
                  <a:lnTo>
                    <a:pt x="372" y="629"/>
                  </a:lnTo>
                  <a:lnTo>
                    <a:pt x="366" y="641"/>
                  </a:lnTo>
                  <a:lnTo>
                    <a:pt x="365" y="653"/>
                  </a:lnTo>
                  <a:lnTo>
                    <a:pt x="365" y="661"/>
                  </a:lnTo>
                  <a:lnTo>
                    <a:pt x="366" y="667"/>
                  </a:lnTo>
                  <a:lnTo>
                    <a:pt x="370" y="671"/>
                  </a:lnTo>
                  <a:lnTo>
                    <a:pt x="374" y="674"/>
                  </a:lnTo>
                  <a:lnTo>
                    <a:pt x="380" y="675"/>
                  </a:lnTo>
                  <a:lnTo>
                    <a:pt x="388" y="675"/>
                  </a:lnTo>
                  <a:lnTo>
                    <a:pt x="396" y="674"/>
                  </a:lnTo>
                  <a:lnTo>
                    <a:pt x="407" y="679"/>
                  </a:lnTo>
                  <a:lnTo>
                    <a:pt x="408" y="694"/>
                  </a:lnTo>
                  <a:lnTo>
                    <a:pt x="409" y="713"/>
                  </a:lnTo>
                  <a:lnTo>
                    <a:pt x="417" y="729"/>
                  </a:lnTo>
                  <a:lnTo>
                    <a:pt x="431" y="729"/>
                  </a:lnTo>
                  <a:lnTo>
                    <a:pt x="440" y="730"/>
                  </a:lnTo>
                  <a:lnTo>
                    <a:pt x="445" y="734"/>
                  </a:lnTo>
                  <a:lnTo>
                    <a:pt x="447" y="738"/>
                  </a:lnTo>
                  <a:lnTo>
                    <a:pt x="448" y="743"/>
                  </a:lnTo>
                  <a:lnTo>
                    <a:pt x="449" y="748"/>
                  </a:lnTo>
                  <a:lnTo>
                    <a:pt x="452" y="754"/>
                  </a:lnTo>
                  <a:lnTo>
                    <a:pt x="456" y="761"/>
                  </a:lnTo>
                  <a:lnTo>
                    <a:pt x="459" y="748"/>
                  </a:lnTo>
                  <a:lnTo>
                    <a:pt x="466" y="740"/>
                  </a:lnTo>
                  <a:lnTo>
                    <a:pt x="471" y="735"/>
                  </a:lnTo>
                  <a:lnTo>
                    <a:pt x="475" y="734"/>
                  </a:lnTo>
                  <a:lnTo>
                    <a:pt x="472" y="731"/>
                  </a:lnTo>
                  <a:lnTo>
                    <a:pt x="467" y="724"/>
                  </a:lnTo>
                  <a:lnTo>
                    <a:pt x="463" y="719"/>
                  </a:lnTo>
                  <a:lnTo>
                    <a:pt x="467" y="716"/>
                  </a:lnTo>
                  <a:lnTo>
                    <a:pt x="470" y="689"/>
                  </a:lnTo>
                  <a:lnTo>
                    <a:pt x="478" y="690"/>
                  </a:lnTo>
                  <a:lnTo>
                    <a:pt x="486" y="706"/>
                  </a:lnTo>
                  <a:lnTo>
                    <a:pt x="486" y="719"/>
                  </a:lnTo>
                  <a:lnTo>
                    <a:pt x="487" y="727"/>
                  </a:lnTo>
                  <a:lnTo>
                    <a:pt x="495" y="737"/>
                  </a:lnTo>
                  <a:lnTo>
                    <a:pt x="504" y="745"/>
                  </a:lnTo>
                  <a:lnTo>
                    <a:pt x="508" y="748"/>
                  </a:lnTo>
                  <a:lnTo>
                    <a:pt x="507" y="752"/>
                  </a:lnTo>
                  <a:lnTo>
                    <a:pt x="507" y="760"/>
                  </a:lnTo>
                  <a:lnTo>
                    <a:pt x="508" y="772"/>
                  </a:lnTo>
                  <a:lnTo>
                    <a:pt x="516" y="782"/>
                  </a:lnTo>
                  <a:lnTo>
                    <a:pt x="524" y="801"/>
                  </a:lnTo>
                  <a:lnTo>
                    <a:pt x="528" y="836"/>
                  </a:lnTo>
                  <a:lnTo>
                    <a:pt x="529" y="874"/>
                  </a:lnTo>
                  <a:lnTo>
                    <a:pt x="531" y="902"/>
                  </a:lnTo>
                  <a:lnTo>
                    <a:pt x="543" y="907"/>
                  </a:lnTo>
                  <a:lnTo>
                    <a:pt x="552" y="918"/>
                  </a:lnTo>
                  <a:lnTo>
                    <a:pt x="559" y="934"/>
                  </a:lnTo>
                  <a:lnTo>
                    <a:pt x="565" y="952"/>
                  </a:lnTo>
                  <a:lnTo>
                    <a:pt x="567" y="971"/>
                  </a:lnTo>
                  <a:lnTo>
                    <a:pt x="568" y="990"/>
                  </a:lnTo>
                  <a:lnTo>
                    <a:pt x="568" y="1008"/>
                  </a:lnTo>
                  <a:lnTo>
                    <a:pt x="566" y="1020"/>
                  </a:lnTo>
                  <a:lnTo>
                    <a:pt x="566" y="1039"/>
                  </a:lnTo>
                  <a:lnTo>
                    <a:pt x="569" y="1051"/>
                  </a:lnTo>
                  <a:lnTo>
                    <a:pt x="570" y="1065"/>
                  </a:lnTo>
                  <a:lnTo>
                    <a:pt x="566" y="1084"/>
                  </a:lnTo>
                  <a:lnTo>
                    <a:pt x="555" y="1095"/>
                  </a:lnTo>
                  <a:lnTo>
                    <a:pt x="552" y="1114"/>
                  </a:lnTo>
                  <a:lnTo>
                    <a:pt x="553" y="1137"/>
                  </a:lnTo>
                  <a:lnTo>
                    <a:pt x="553" y="1164"/>
                  </a:lnTo>
                  <a:lnTo>
                    <a:pt x="548" y="1184"/>
                  </a:lnTo>
                  <a:lnTo>
                    <a:pt x="543" y="1186"/>
                  </a:lnTo>
                  <a:lnTo>
                    <a:pt x="537" y="1178"/>
                  </a:lnTo>
                  <a:lnTo>
                    <a:pt x="538" y="1163"/>
                  </a:lnTo>
                  <a:lnTo>
                    <a:pt x="529" y="1151"/>
                  </a:lnTo>
                  <a:lnTo>
                    <a:pt x="525" y="1137"/>
                  </a:lnTo>
                  <a:lnTo>
                    <a:pt x="525" y="1124"/>
                  </a:lnTo>
                  <a:lnTo>
                    <a:pt x="525" y="1110"/>
                  </a:lnTo>
                  <a:lnTo>
                    <a:pt x="523" y="1104"/>
                  </a:lnTo>
                  <a:lnTo>
                    <a:pt x="519" y="1100"/>
                  </a:lnTo>
                  <a:lnTo>
                    <a:pt x="513" y="1098"/>
                  </a:lnTo>
                  <a:lnTo>
                    <a:pt x="506" y="1095"/>
                  </a:lnTo>
                  <a:lnTo>
                    <a:pt x="498" y="1094"/>
                  </a:lnTo>
                  <a:lnTo>
                    <a:pt x="492" y="1094"/>
                  </a:lnTo>
                  <a:lnTo>
                    <a:pt x="487" y="1093"/>
                  </a:lnTo>
                  <a:lnTo>
                    <a:pt x="486" y="1091"/>
                  </a:lnTo>
                  <a:lnTo>
                    <a:pt x="485" y="1084"/>
                  </a:lnTo>
                  <a:lnTo>
                    <a:pt x="482" y="1074"/>
                  </a:lnTo>
                  <a:lnTo>
                    <a:pt x="476" y="1064"/>
                  </a:lnTo>
                  <a:lnTo>
                    <a:pt x="466" y="1055"/>
                  </a:lnTo>
                  <a:lnTo>
                    <a:pt x="456" y="1045"/>
                  </a:lnTo>
                  <a:lnTo>
                    <a:pt x="452" y="1033"/>
                  </a:lnTo>
                  <a:lnTo>
                    <a:pt x="449" y="1024"/>
                  </a:lnTo>
                  <a:lnTo>
                    <a:pt x="449" y="1020"/>
                  </a:lnTo>
                  <a:lnTo>
                    <a:pt x="446" y="1022"/>
                  </a:lnTo>
                  <a:lnTo>
                    <a:pt x="439" y="1022"/>
                  </a:lnTo>
                  <a:lnTo>
                    <a:pt x="429" y="1020"/>
                  </a:lnTo>
                  <a:lnTo>
                    <a:pt x="417" y="1015"/>
                  </a:lnTo>
                  <a:lnTo>
                    <a:pt x="417" y="996"/>
                  </a:lnTo>
                  <a:lnTo>
                    <a:pt x="413" y="973"/>
                  </a:lnTo>
                  <a:lnTo>
                    <a:pt x="408" y="955"/>
                  </a:lnTo>
                  <a:lnTo>
                    <a:pt x="406" y="947"/>
                  </a:lnTo>
                  <a:lnTo>
                    <a:pt x="386" y="947"/>
                  </a:lnTo>
                  <a:lnTo>
                    <a:pt x="386" y="942"/>
                  </a:lnTo>
                  <a:lnTo>
                    <a:pt x="384" y="932"/>
                  </a:lnTo>
                  <a:lnTo>
                    <a:pt x="378" y="921"/>
                  </a:lnTo>
                  <a:lnTo>
                    <a:pt x="368" y="916"/>
                  </a:lnTo>
                  <a:lnTo>
                    <a:pt x="351" y="912"/>
                  </a:lnTo>
                  <a:lnTo>
                    <a:pt x="341" y="909"/>
                  </a:lnTo>
                  <a:lnTo>
                    <a:pt x="335" y="905"/>
                  </a:lnTo>
                  <a:lnTo>
                    <a:pt x="333" y="902"/>
                  </a:lnTo>
                  <a:lnTo>
                    <a:pt x="333" y="899"/>
                  </a:lnTo>
                  <a:lnTo>
                    <a:pt x="335" y="897"/>
                  </a:lnTo>
                  <a:lnTo>
                    <a:pt x="336" y="895"/>
                  </a:lnTo>
                  <a:lnTo>
                    <a:pt x="338" y="895"/>
                  </a:lnTo>
                  <a:lnTo>
                    <a:pt x="333" y="896"/>
                  </a:lnTo>
                  <a:lnTo>
                    <a:pt x="324" y="898"/>
                  </a:lnTo>
                  <a:lnTo>
                    <a:pt x="313" y="896"/>
                  </a:lnTo>
                  <a:lnTo>
                    <a:pt x="307" y="887"/>
                  </a:lnTo>
                  <a:lnTo>
                    <a:pt x="305" y="866"/>
                  </a:lnTo>
                  <a:lnTo>
                    <a:pt x="298" y="853"/>
                  </a:lnTo>
                  <a:lnTo>
                    <a:pt x="289" y="846"/>
                  </a:lnTo>
                  <a:lnTo>
                    <a:pt x="286" y="845"/>
                  </a:lnTo>
                  <a:lnTo>
                    <a:pt x="247" y="803"/>
                  </a:lnTo>
                  <a:lnTo>
                    <a:pt x="258" y="799"/>
                  </a:lnTo>
                  <a:lnTo>
                    <a:pt x="263" y="792"/>
                  </a:lnTo>
                  <a:lnTo>
                    <a:pt x="262" y="783"/>
                  </a:lnTo>
                  <a:lnTo>
                    <a:pt x="258" y="772"/>
                  </a:lnTo>
                  <a:lnTo>
                    <a:pt x="251" y="759"/>
                  </a:lnTo>
                  <a:lnTo>
                    <a:pt x="245" y="745"/>
                  </a:lnTo>
                  <a:lnTo>
                    <a:pt x="242" y="732"/>
                  </a:lnTo>
                  <a:lnTo>
                    <a:pt x="241" y="719"/>
                  </a:lnTo>
                  <a:lnTo>
                    <a:pt x="229" y="695"/>
                  </a:lnTo>
                  <a:lnTo>
                    <a:pt x="219" y="678"/>
                  </a:lnTo>
                  <a:lnTo>
                    <a:pt x="211" y="668"/>
                  </a:lnTo>
                  <a:lnTo>
                    <a:pt x="205" y="662"/>
                  </a:lnTo>
                  <a:lnTo>
                    <a:pt x="200" y="661"/>
                  </a:lnTo>
                  <a:lnTo>
                    <a:pt x="198" y="661"/>
                  </a:lnTo>
                  <a:lnTo>
                    <a:pt x="196" y="661"/>
                  </a:lnTo>
                  <a:lnTo>
                    <a:pt x="196" y="662"/>
                  </a:lnTo>
                  <a:lnTo>
                    <a:pt x="197" y="667"/>
                  </a:lnTo>
                  <a:lnTo>
                    <a:pt x="200" y="678"/>
                  </a:lnTo>
                  <a:lnTo>
                    <a:pt x="202" y="693"/>
                  </a:lnTo>
                  <a:lnTo>
                    <a:pt x="198" y="707"/>
                  </a:lnTo>
                  <a:lnTo>
                    <a:pt x="192" y="706"/>
                  </a:lnTo>
                  <a:lnTo>
                    <a:pt x="186" y="689"/>
                  </a:lnTo>
                  <a:lnTo>
                    <a:pt x="177" y="671"/>
                  </a:lnTo>
                  <a:lnTo>
                    <a:pt x="167" y="672"/>
                  </a:lnTo>
                  <a:lnTo>
                    <a:pt x="160" y="671"/>
                  </a:lnTo>
                  <a:lnTo>
                    <a:pt x="153" y="682"/>
                  </a:lnTo>
                  <a:lnTo>
                    <a:pt x="150" y="697"/>
                  </a:lnTo>
                  <a:lnTo>
                    <a:pt x="149" y="712"/>
                  </a:lnTo>
                  <a:lnTo>
                    <a:pt x="138" y="714"/>
                  </a:lnTo>
                  <a:lnTo>
                    <a:pt x="136" y="720"/>
                  </a:lnTo>
                  <a:lnTo>
                    <a:pt x="136" y="727"/>
                  </a:lnTo>
                  <a:lnTo>
                    <a:pt x="132" y="731"/>
                  </a:lnTo>
                  <a:lnTo>
                    <a:pt x="129" y="732"/>
                  </a:lnTo>
                  <a:lnTo>
                    <a:pt x="123" y="734"/>
                  </a:lnTo>
                  <a:lnTo>
                    <a:pt x="118" y="735"/>
                  </a:lnTo>
                  <a:lnTo>
                    <a:pt x="111" y="736"/>
                  </a:lnTo>
                  <a:lnTo>
                    <a:pt x="104" y="736"/>
                  </a:lnTo>
                  <a:lnTo>
                    <a:pt x="98" y="737"/>
                  </a:lnTo>
                  <a:lnTo>
                    <a:pt x="94" y="737"/>
                  </a:lnTo>
                  <a:lnTo>
                    <a:pt x="93" y="737"/>
                  </a:lnTo>
                  <a:lnTo>
                    <a:pt x="82" y="730"/>
                  </a:lnTo>
                  <a:lnTo>
                    <a:pt x="74" y="723"/>
                  </a:lnTo>
                  <a:lnTo>
                    <a:pt x="68" y="716"/>
                  </a:lnTo>
                  <a:lnTo>
                    <a:pt x="65" y="709"/>
                  </a:lnTo>
                  <a:lnTo>
                    <a:pt x="62" y="704"/>
                  </a:lnTo>
                  <a:lnTo>
                    <a:pt x="61" y="699"/>
                  </a:lnTo>
                  <a:lnTo>
                    <a:pt x="61" y="695"/>
                  </a:lnTo>
                  <a:lnTo>
                    <a:pt x="61" y="694"/>
                  </a:lnTo>
                  <a:lnTo>
                    <a:pt x="62" y="695"/>
                  </a:lnTo>
                  <a:lnTo>
                    <a:pt x="65" y="697"/>
                  </a:lnTo>
                  <a:lnTo>
                    <a:pt x="67" y="695"/>
                  </a:lnTo>
                  <a:lnTo>
                    <a:pt x="68" y="690"/>
                  </a:lnTo>
                  <a:lnTo>
                    <a:pt x="67" y="686"/>
                  </a:lnTo>
                  <a:lnTo>
                    <a:pt x="65" y="683"/>
                  </a:lnTo>
                  <a:lnTo>
                    <a:pt x="60" y="679"/>
                  </a:lnTo>
                  <a:lnTo>
                    <a:pt x="54" y="676"/>
                  </a:lnTo>
                  <a:lnTo>
                    <a:pt x="48" y="672"/>
                  </a:lnTo>
                  <a:lnTo>
                    <a:pt x="43" y="667"/>
                  </a:lnTo>
                  <a:lnTo>
                    <a:pt x="38" y="660"/>
                  </a:lnTo>
                  <a:lnTo>
                    <a:pt x="33" y="649"/>
                  </a:lnTo>
                  <a:lnTo>
                    <a:pt x="32" y="617"/>
                  </a:lnTo>
                  <a:lnTo>
                    <a:pt x="35" y="595"/>
                  </a:lnTo>
                  <a:lnTo>
                    <a:pt x="39" y="579"/>
                  </a:lnTo>
                  <a:lnTo>
                    <a:pt x="45" y="570"/>
                  </a:lnTo>
                  <a:lnTo>
                    <a:pt x="51" y="564"/>
                  </a:lnTo>
                  <a:lnTo>
                    <a:pt x="58" y="561"/>
                  </a:lnTo>
                  <a:lnTo>
                    <a:pt x="63" y="557"/>
                  </a:lnTo>
                  <a:lnTo>
                    <a:pt x="69" y="553"/>
                  </a:lnTo>
                  <a:lnTo>
                    <a:pt x="73" y="546"/>
                  </a:lnTo>
                  <a:lnTo>
                    <a:pt x="73" y="538"/>
                  </a:lnTo>
                  <a:lnTo>
                    <a:pt x="73" y="530"/>
                  </a:lnTo>
                  <a:lnTo>
                    <a:pt x="73" y="522"/>
                  </a:lnTo>
                  <a:lnTo>
                    <a:pt x="74" y="513"/>
                  </a:lnTo>
                  <a:lnTo>
                    <a:pt x="79" y="507"/>
                  </a:lnTo>
                  <a:lnTo>
                    <a:pt x="90" y="501"/>
                  </a:lnTo>
                  <a:lnTo>
                    <a:pt x="106" y="497"/>
                  </a:lnTo>
                  <a:lnTo>
                    <a:pt x="119" y="493"/>
                  </a:lnTo>
                  <a:lnTo>
                    <a:pt x="130" y="485"/>
                  </a:lnTo>
                  <a:lnTo>
                    <a:pt x="138" y="474"/>
                  </a:lnTo>
                  <a:lnTo>
                    <a:pt x="143" y="463"/>
                  </a:lnTo>
                  <a:lnTo>
                    <a:pt x="145" y="451"/>
                  </a:lnTo>
                  <a:lnTo>
                    <a:pt x="144" y="441"/>
                  </a:lnTo>
                  <a:lnTo>
                    <a:pt x="141" y="433"/>
                  </a:lnTo>
                  <a:lnTo>
                    <a:pt x="132" y="429"/>
                  </a:lnTo>
                  <a:lnTo>
                    <a:pt x="123" y="427"/>
                  </a:lnTo>
                  <a:lnTo>
                    <a:pt x="116" y="425"/>
                  </a:lnTo>
                  <a:lnTo>
                    <a:pt x="111" y="420"/>
                  </a:lnTo>
                  <a:lnTo>
                    <a:pt x="105" y="417"/>
                  </a:lnTo>
                  <a:lnTo>
                    <a:pt x="101" y="413"/>
                  </a:lnTo>
                  <a:lnTo>
                    <a:pt x="99" y="410"/>
                  </a:lnTo>
                  <a:lnTo>
                    <a:pt x="97" y="407"/>
                  </a:lnTo>
                  <a:lnTo>
                    <a:pt x="97" y="406"/>
                  </a:lnTo>
                  <a:lnTo>
                    <a:pt x="94" y="405"/>
                  </a:lnTo>
                  <a:lnTo>
                    <a:pt x="88" y="403"/>
                  </a:lnTo>
                  <a:lnTo>
                    <a:pt x="76" y="402"/>
                  </a:lnTo>
                  <a:lnTo>
                    <a:pt x="63" y="406"/>
                  </a:lnTo>
                  <a:lnTo>
                    <a:pt x="59" y="402"/>
                  </a:lnTo>
                  <a:lnTo>
                    <a:pt x="53" y="399"/>
                  </a:lnTo>
                  <a:lnTo>
                    <a:pt x="47" y="397"/>
                  </a:lnTo>
                  <a:lnTo>
                    <a:pt x="40" y="396"/>
                  </a:lnTo>
                  <a:lnTo>
                    <a:pt x="35" y="396"/>
                  </a:lnTo>
                  <a:lnTo>
                    <a:pt x="29" y="396"/>
                  </a:lnTo>
                  <a:lnTo>
                    <a:pt x="25" y="396"/>
                  </a:lnTo>
                  <a:lnTo>
                    <a:pt x="24" y="396"/>
                  </a:lnTo>
                  <a:lnTo>
                    <a:pt x="20" y="396"/>
                  </a:lnTo>
                  <a:lnTo>
                    <a:pt x="13" y="395"/>
                  </a:lnTo>
                  <a:lnTo>
                    <a:pt x="7" y="389"/>
                  </a:lnTo>
                  <a:lnTo>
                    <a:pt x="12" y="378"/>
                  </a:lnTo>
                  <a:lnTo>
                    <a:pt x="18" y="364"/>
                  </a:lnTo>
                  <a:lnTo>
                    <a:pt x="18" y="353"/>
                  </a:lnTo>
                  <a:lnTo>
                    <a:pt x="15" y="346"/>
                  </a:lnTo>
                  <a:lnTo>
                    <a:pt x="13" y="344"/>
                  </a:lnTo>
                  <a:lnTo>
                    <a:pt x="13" y="342"/>
                  </a:lnTo>
                  <a:lnTo>
                    <a:pt x="10" y="335"/>
                  </a:lnTo>
                  <a:lnTo>
                    <a:pt x="7" y="328"/>
                  </a:lnTo>
                  <a:lnTo>
                    <a:pt x="0" y="323"/>
                  </a:lnTo>
                  <a:lnTo>
                    <a:pt x="45"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1" name="Freeform 72"/>
            <p:cNvSpPr>
              <a:spLocks/>
            </p:cNvSpPr>
            <p:nvPr/>
          </p:nvSpPr>
          <p:spPr bwMode="auto">
            <a:xfrm>
              <a:off x="3059" y="2051"/>
              <a:ext cx="380" cy="284"/>
            </a:xfrm>
            <a:custGeom>
              <a:avLst/>
              <a:gdLst>
                <a:gd name="T0" fmla="*/ 71 w 761"/>
                <a:gd name="T1" fmla="*/ 52 h 567"/>
                <a:gd name="T2" fmla="*/ 62 w 761"/>
                <a:gd name="T3" fmla="*/ 51 h 567"/>
                <a:gd name="T4" fmla="*/ 51 w 761"/>
                <a:gd name="T5" fmla="*/ 50 h 567"/>
                <a:gd name="T6" fmla="*/ 48 w 761"/>
                <a:gd name="T7" fmla="*/ 49 h 567"/>
                <a:gd name="T8" fmla="*/ 59 w 761"/>
                <a:gd name="T9" fmla="*/ 40 h 567"/>
                <a:gd name="T10" fmla="*/ 54 w 761"/>
                <a:gd name="T11" fmla="*/ 35 h 567"/>
                <a:gd name="T12" fmla="*/ 43 w 761"/>
                <a:gd name="T13" fmla="*/ 35 h 567"/>
                <a:gd name="T14" fmla="*/ 27 w 761"/>
                <a:gd name="T15" fmla="*/ 33 h 567"/>
                <a:gd name="T16" fmla="*/ 16 w 761"/>
                <a:gd name="T17" fmla="*/ 33 h 567"/>
                <a:gd name="T18" fmla="*/ 10 w 761"/>
                <a:gd name="T19" fmla="*/ 34 h 567"/>
                <a:gd name="T20" fmla="*/ 0 w 761"/>
                <a:gd name="T21" fmla="*/ 42 h 567"/>
                <a:gd name="T22" fmla="*/ 5 w 761"/>
                <a:gd name="T23" fmla="*/ 58 h 567"/>
                <a:gd name="T24" fmla="*/ 9 w 761"/>
                <a:gd name="T25" fmla="*/ 70 h 567"/>
                <a:gd name="T26" fmla="*/ 12 w 761"/>
                <a:gd name="T27" fmla="*/ 75 h 567"/>
                <a:gd name="T28" fmla="*/ 17 w 761"/>
                <a:gd name="T29" fmla="*/ 75 h 567"/>
                <a:gd name="T30" fmla="*/ 19 w 761"/>
                <a:gd name="T31" fmla="*/ 91 h 567"/>
                <a:gd name="T32" fmla="*/ 20 w 761"/>
                <a:gd name="T33" fmla="*/ 106 h 567"/>
                <a:gd name="T34" fmla="*/ 24 w 761"/>
                <a:gd name="T35" fmla="*/ 113 h 567"/>
                <a:gd name="T36" fmla="*/ 29 w 761"/>
                <a:gd name="T37" fmla="*/ 115 h 567"/>
                <a:gd name="T38" fmla="*/ 37 w 761"/>
                <a:gd name="T39" fmla="*/ 126 h 567"/>
                <a:gd name="T40" fmla="*/ 44 w 761"/>
                <a:gd name="T41" fmla="*/ 116 h 567"/>
                <a:gd name="T42" fmla="*/ 49 w 761"/>
                <a:gd name="T43" fmla="*/ 113 h 567"/>
                <a:gd name="T44" fmla="*/ 55 w 761"/>
                <a:gd name="T45" fmla="*/ 125 h 567"/>
                <a:gd name="T46" fmla="*/ 48 w 761"/>
                <a:gd name="T47" fmla="*/ 133 h 567"/>
                <a:gd name="T48" fmla="*/ 54 w 761"/>
                <a:gd name="T49" fmla="*/ 142 h 567"/>
                <a:gd name="T50" fmla="*/ 60 w 761"/>
                <a:gd name="T51" fmla="*/ 138 h 567"/>
                <a:gd name="T52" fmla="*/ 58 w 761"/>
                <a:gd name="T53" fmla="*/ 135 h 567"/>
                <a:gd name="T54" fmla="*/ 72 w 761"/>
                <a:gd name="T55" fmla="*/ 132 h 567"/>
                <a:gd name="T56" fmla="*/ 78 w 761"/>
                <a:gd name="T57" fmla="*/ 115 h 567"/>
                <a:gd name="T58" fmla="*/ 72 w 761"/>
                <a:gd name="T59" fmla="*/ 112 h 567"/>
                <a:gd name="T60" fmla="*/ 61 w 761"/>
                <a:gd name="T61" fmla="*/ 107 h 567"/>
                <a:gd name="T62" fmla="*/ 58 w 761"/>
                <a:gd name="T63" fmla="*/ 100 h 567"/>
                <a:gd name="T64" fmla="*/ 51 w 761"/>
                <a:gd name="T65" fmla="*/ 97 h 567"/>
                <a:gd name="T66" fmla="*/ 43 w 761"/>
                <a:gd name="T67" fmla="*/ 84 h 567"/>
                <a:gd name="T68" fmla="*/ 46 w 761"/>
                <a:gd name="T69" fmla="*/ 72 h 567"/>
                <a:gd name="T70" fmla="*/ 41 w 761"/>
                <a:gd name="T71" fmla="*/ 69 h 567"/>
                <a:gd name="T72" fmla="*/ 35 w 761"/>
                <a:gd name="T73" fmla="*/ 65 h 567"/>
                <a:gd name="T74" fmla="*/ 41 w 761"/>
                <a:gd name="T75" fmla="*/ 65 h 567"/>
                <a:gd name="T76" fmla="*/ 48 w 761"/>
                <a:gd name="T77" fmla="*/ 64 h 567"/>
                <a:gd name="T78" fmla="*/ 51 w 761"/>
                <a:gd name="T79" fmla="*/ 70 h 567"/>
                <a:gd name="T80" fmla="*/ 56 w 761"/>
                <a:gd name="T81" fmla="*/ 86 h 567"/>
                <a:gd name="T82" fmla="*/ 65 w 761"/>
                <a:gd name="T83" fmla="*/ 90 h 567"/>
                <a:gd name="T84" fmla="*/ 77 w 761"/>
                <a:gd name="T85" fmla="*/ 87 h 567"/>
                <a:gd name="T86" fmla="*/ 82 w 761"/>
                <a:gd name="T87" fmla="*/ 82 h 567"/>
                <a:gd name="T88" fmla="*/ 84 w 761"/>
                <a:gd name="T89" fmla="*/ 72 h 567"/>
                <a:gd name="T90" fmla="*/ 91 w 761"/>
                <a:gd name="T91" fmla="*/ 84 h 567"/>
                <a:gd name="T92" fmla="*/ 84 w 761"/>
                <a:gd name="T93" fmla="*/ 95 h 567"/>
                <a:gd name="T94" fmla="*/ 84 w 761"/>
                <a:gd name="T95" fmla="*/ 103 h 567"/>
                <a:gd name="T96" fmla="*/ 91 w 761"/>
                <a:gd name="T97" fmla="*/ 119 h 567"/>
                <a:gd name="T98" fmla="*/ 190 w 761"/>
                <a:gd name="T99" fmla="*/ 51 h 567"/>
                <a:gd name="T100" fmla="*/ 171 w 761"/>
                <a:gd name="T101" fmla="*/ 34 h 567"/>
                <a:gd name="T102" fmla="*/ 151 w 761"/>
                <a:gd name="T103" fmla="*/ 18 h 567"/>
                <a:gd name="T104" fmla="*/ 130 w 761"/>
                <a:gd name="T105" fmla="*/ 3 h 5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1"/>
                <a:gd name="T160" fmla="*/ 0 h 567"/>
                <a:gd name="T161" fmla="*/ 761 w 761"/>
                <a:gd name="T162" fmla="*/ 567 h 5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1" h="567">
                  <a:moveTo>
                    <a:pt x="282" y="175"/>
                  </a:moveTo>
                  <a:lnTo>
                    <a:pt x="291" y="186"/>
                  </a:lnTo>
                  <a:lnTo>
                    <a:pt x="294" y="195"/>
                  </a:lnTo>
                  <a:lnTo>
                    <a:pt x="292" y="201"/>
                  </a:lnTo>
                  <a:lnTo>
                    <a:pt x="285" y="205"/>
                  </a:lnTo>
                  <a:lnTo>
                    <a:pt x="276" y="208"/>
                  </a:lnTo>
                  <a:lnTo>
                    <a:pt x="267" y="208"/>
                  </a:lnTo>
                  <a:lnTo>
                    <a:pt x="259" y="206"/>
                  </a:lnTo>
                  <a:lnTo>
                    <a:pt x="253" y="204"/>
                  </a:lnTo>
                  <a:lnTo>
                    <a:pt x="248" y="201"/>
                  </a:lnTo>
                  <a:lnTo>
                    <a:pt x="240" y="198"/>
                  </a:lnTo>
                  <a:lnTo>
                    <a:pt x="232" y="197"/>
                  </a:lnTo>
                  <a:lnTo>
                    <a:pt x="223" y="196"/>
                  </a:lnTo>
                  <a:lnTo>
                    <a:pt x="214" y="197"/>
                  </a:lnTo>
                  <a:lnTo>
                    <a:pt x="204" y="198"/>
                  </a:lnTo>
                  <a:lnTo>
                    <a:pt x="197" y="200"/>
                  </a:lnTo>
                  <a:lnTo>
                    <a:pt x="192" y="203"/>
                  </a:lnTo>
                  <a:lnTo>
                    <a:pt x="186" y="205"/>
                  </a:lnTo>
                  <a:lnTo>
                    <a:pt x="187" y="200"/>
                  </a:lnTo>
                  <a:lnTo>
                    <a:pt x="193" y="193"/>
                  </a:lnTo>
                  <a:lnTo>
                    <a:pt x="203" y="189"/>
                  </a:lnTo>
                  <a:lnTo>
                    <a:pt x="211" y="185"/>
                  </a:lnTo>
                  <a:lnTo>
                    <a:pt x="215" y="176"/>
                  </a:lnTo>
                  <a:lnTo>
                    <a:pt x="222" y="166"/>
                  </a:lnTo>
                  <a:lnTo>
                    <a:pt x="237" y="158"/>
                  </a:lnTo>
                  <a:lnTo>
                    <a:pt x="244" y="155"/>
                  </a:lnTo>
                  <a:lnTo>
                    <a:pt x="242" y="150"/>
                  </a:lnTo>
                  <a:lnTo>
                    <a:pt x="237" y="145"/>
                  </a:lnTo>
                  <a:lnTo>
                    <a:pt x="227" y="141"/>
                  </a:lnTo>
                  <a:lnTo>
                    <a:pt x="216" y="138"/>
                  </a:lnTo>
                  <a:lnTo>
                    <a:pt x="204" y="136"/>
                  </a:lnTo>
                  <a:lnTo>
                    <a:pt x="194" y="135"/>
                  </a:lnTo>
                  <a:lnTo>
                    <a:pt x="188" y="137"/>
                  </a:lnTo>
                  <a:lnTo>
                    <a:pt x="182" y="138"/>
                  </a:lnTo>
                  <a:lnTo>
                    <a:pt x="174" y="138"/>
                  </a:lnTo>
                  <a:lnTo>
                    <a:pt x="164" y="136"/>
                  </a:lnTo>
                  <a:lnTo>
                    <a:pt x="152" y="134"/>
                  </a:lnTo>
                  <a:lnTo>
                    <a:pt x="139" y="133"/>
                  </a:lnTo>
                  <a:lnTo>
                    <a:pt x="124" y="132"/>
                  </a:lnTo>
                  <a:lnTo>
                    <a:pt x="109" y="132"/>
                  </a:lnTo>
                  <a:lnTo>
                    <a:pt x="94" y="134"/>
                  </a:lnTo>
                  <a:lnTo>
                    <a:pt x="88" y="125"/>
                  </a:lnTo>
                  <a:lnTo>
                    <a:pt x="83" y="125"/>
                  </a:lnTo>
                  <a:lnTo>
                    <a:pt x="74" y="126"/>
                  </a:lnTo>
                  <a:lnTo>
                    <a:pt x="66" y="129"/>
                  </a:lnTo>
                  <a:lnTo>
                    <a:pt x="63" y="134"/>
                  </a:lnTo>
                  <a:lnTo>
                    <a:pt x="61" y="136"/>
                  </a:lnTo>
                  <a:lnTo>
                    <a:pt x="57" y="136"/>
                  </a:lnTo>
                  <a:lnTo>
                    <a:pt x="50" y="136"/>
                  </a:lnTo>
                  <a:lnTo>
                    <a:pt x="41" y="136"/>
                  </a:lnTo>
                  <a:lnTo>
                    <a:pt x="32" y="137"/>
                  </a:lnTo>
                  <a:lnTo>
                    <a:pt x="21" y="138"/>
                  </a:lnTo>
                  <a:lnTo>
                    <a:pt x="12" y="143"/>
                  </a:lnTo>
                  <a:lnTo>
                    <a:pt x="5" y="149"/>
                  </a:lnTo>
                  <a:lnTo>
                    <a:pt x="0" y="166"/>
                  </a:lnTo>
                  <a:lnTo>
                    <a:pt x="5" y="185"/>
                  </a:lnTo>
                  <a:lnTo>
                    <a:pt x="10" y="203"/>
                  </a:lnTo>
                  <a:lnTo>
                    <a:pt x="5" y="218"/>
                  </a:lnTo>
                  <a:lnTo>
                    <a:pt x="13" y="223"/>
                  </a:lnTo>
                  <a:lnTo>
                    <a:pt x="20" y="229"/>
                  </a:lnTo>
                  <a:lnTo>
                    <a:pt x="26" y="239"/>
                  </a:lnTo>
                  <a:lnTo>
                    <a:pt x="30" y="248"/>
                  </a:lnTo>
                  <a:lnTo>
                    <a:pt x="34" y="257"/>
                  </a:lnTo>
                  <a:lnTo>
                    <a:pt x="35" y="268"/>
                  </a:lnTo>
                  <a:lnTo>
                    <a:pt x="36" y="277"/>
                  </a:lnTo>
                  <a:lnTo>
                    <a:pt x="35" y="284"/>
                  </a:lnTo>
                  <a:lnTo>
                    <a:pt x="35" y="289"/>
                  </a:lnTo>
                  <a:lnTo>
                    <a:pt x="38" y="294"/>
                  </a:lnTo>
                  <a:lnTo>
                    <a:pt x="43" y="296"/>
                  </a:lnTo>
                  <a:lnTo>
                    <a:pt x="50" y="297"/>
                  </a:lnTo>
                  <a:lnTo>
                    <a:pt x="56" y="299"/>
                  </a:lnTo>
                  <a:lnTo>
                    <a:pt x="61" y="299"/>
                  </a:lnTo>
                  <a:lnTo>
                    <a:pt x="66" y="299"/>
                  </a:lnTo>
                  <a:lnTo>
                    <a:pt x="67" y="299"/>
                  </a:lnTo>
                  <a:lnTo>
                    <a:pt x="70" y="300"/>
                  </a:lnTo>
                  <a:lnTo>
                    <a:pt x="73" y="306"/>
                  </a:lnTo>
                  <a:lnTo>
                    <a:pt x="73" y="316"/>
                  </a:lnTo>
                  <a:lnTo>
                    <a:pt x="65" y="334"/>
                  </a:lnTo>
                  <a:lnTo>
                    <a:pt x="75" y="345"/>
                  </a:lnTo>
                  <a:lnTo>
                    <a:pt x="78" y="361"/>
                  </a:lnTo>
                  <a:lnTo>
                    <a:pt x="76" y="379"/>
                  </a:lnTo>
                  <a:lnTo>
                    <a:pt x="72" y="392"/>
                  </a:lnTo>
                  <a:lnTo>
                    <a:pt x="72" y="401"/>
                  </a:lnTo>
                  <a:lnTo>
                    <a:pt x="78" y="413"/>
                  </a:lnTo>
                  <a:lnTo>
                    <a:pt x="83" y="424"/>
                  </a:lnTo>
                  <a:lnTo>
                    <a:pt x="83" y="437"/>
                  </a:lnTo>
                  <a:lnTo>
                    <a:pt x="83" y="443"/>
                  </a:lnTo>
                  <a:lnTo>
                    <a:pt x="86" y="446"/>
                  </a:lnTo>
                  <a:lnTo>
                    <a:pt x="90" y="450"/>
                  </a:lnTo>
                  <a:lnTo>
                    <a:pt x="96" y="451"/>
                  </a:lnTo>
                  <a:lnTo>
                    <a:pt x="102" y="452"/>
                  </a:lnTo>
                  <a:lnTo>
                    <a:pt x="108" y="453"/>
                  </a:lnTo>
                  <a:lnTo>
                    <a:pt x="112" y="453"/>
                  </a:lnTo>
                  <a:lnTo>
                    <a:pt x="113" y="453"/>
                  </a:lnTo>
                  <a:lnTo>
                    <a:pt x="116" y="459"/>
                  </a:lnTo>
                  <a:lnTo>
                    <a:pt x="123" y="474"/>
                  </a:lnTo>
                  <a:lnTo>
                    <a:pt x="131" y="490"/>
                  </a:lnTo>
                  <a:lnTo>
                    <a:pt x="140" y="503"/>
                  </a:lnTo>
                  <a:lnTo>
                    <a:pt x="146" y="505"/>
                  </a:lnTo>
                  <a:lnTo>
                    <a:pt x="151" y="504"/>
                  </a:lnTo>
                  <a:lnTo>
                    <a:pt x="158" y="500"/>
                  </a:lnTo>
                  <a:lnTo>
                    <a:pt x="165" y="493"/>
                  </a:lnTo>
                  <a:lnTo>
                    <a:pt x="171" y="485"/>
                  </a:lnTo>
                  <a:lnTo>
                    <a:pt x="174" y="474"/>
                  </a:lnTo>
                  <a:lnTo>
                    <a:pt x="177" y="461"/>
                  </a:lnTo>
                  <a:lnTo>
                    <a:pt x="177" y="446"/>
                  </a:lnTo>
                  <a:lnTo>
                    <a:pt x="179" y="441"/>
                  </a:lnTo>
                  <a:lnTo>
                    <a:pt x="187" y="443"/>
                  </a:lnTo>
                  <a:lnTo>
                    <a:pt x="195" y="448"/>
                  </a:lnTo>
                  <a:lnTo>
                    <a:pt x="199" y="451"/>
                  </a:lnTo>
                  <a:lnTo>
                    <a:pt x="203" y="454"/>
                  </a:lnTo>
                  <a:lnTo>
                    <a:pt x="212" y="463"/>
                  </a:lnTo>
                  <a:lnTo>
                    <a:pt x="222" y="476"/>
                  </a:lnTo>
                  <a:lnTo>
                    <a:pt x="224" y="488"/>
                  </a:lnTo>
                  <a:lnTo>
                    <a:pt x="222" y="498"/>
                  </a:lnTo>
                  <a:lnTo>
                    <a:pt x="217" y="506"/>
                  </a:lnTo>
                  <a:lnTo>
                    <a:pt x="209" y="509"/>
                  </a:lnTo>
                  <a:lnTo>
                    <a:pt x="197" y="506"/>
                  </a:lnTo>
                  <a:lnTo>
                    <a:pt x="195" y="517"/>
                  </a:lnTo>
                  <a:lnTo>
                    <a:pt x="194" y="529"/>
                  </a:lnTo>
                  <a:lnTo>
                    <a:pt x="195" y="539"/>
                  </a:lnTo>
                  <a:lnTo>
                    <a:pt x="197" y="550"/>
                  </a:lnTo>
                  <a:lnTo>
                    <a:pt x="201" y="558"/>
                  </a:lnTo>
                  <a:lnTo>
                    <a:pt x="208" y="564"/>
                  </a:lnTo>
                  <a:lnTo>
                    <a:pt x="216" y="567"/>
                  </a:lnTo>
                  <a:lnTo>
                    <a:pt x="227" y="566"/>
                  </a:lnTo>
                  <a:lnTo>
                    <a:pt x="229" y="557"/>
                  </a:lnTo>
                  <a:lnTo>
                    <a:pt x="234" y="553"/>
                  </a:lnTo>
                  <a:lnTo>
                    <a:pt x="239" y="552"/>
                  </a:lnTo>
                  <a:lnTo>
                    <a:pt x="241" y="552"/>
                  </a:lnTo>
                  <a:lnTo>
                    <a:pt x="240" y="551"/>
                  </a:lnTo>
                  <a:lnTo>
                    <a:pt x="238" y="549"/>
                  </a:lnTo>
                  <a:lnTo>
                    <a:pt x="235" y="545"/>
                  </a:lnTo>
                  <a:lnTo>
                    <a:pt x="234" y="542"/>
                  </a:lnTo>
                  <a:lnTo>
                    <a:pt x="235" y="539"/>
                  </a:lnTo>
                  <a:lnTo>
                    <a:pt x="241" y="537"/>
                  </a:lnTo>
                  <a:lnTo>
                    <a:pt x="252" y="538"/>
                  </a:lnTo>
                  <a:lnTo>
                    <a:pt x="269" y="542"/>
                  </a:lnTo>
                  <a:lnTo>
                    <a:pt x="284" y="541"/>
                  </a:lnTo>
                  <a:lnTo>
                    <a:pt x="288" y="528"/>
                  </a:lnTo>
                  <a:lnTo>
                    <a:pt x="291" y="508"/>
                  </a:lnTo>
                  <a:lnTo>
                    <a:pt x="298" y="485"/>
                  </a:lnTo>
                  <a:lnTo>
                    <a:pt x="303" y="475"/>
                  </a:lnTo>
                  <a:lnTo>
                    <a:pt x="309" y="467"/>
                  </a:lnTo>
                  <a:lnTo>
                    <a:pt x="313" y="460"/>
                  </a:lnTo>
                  <a:lnTo>
                    <a:pt x="314" y="454"/>
                  </a:lnTo>
                  <a:lnTo>
                    <a:pt x="313" y="451"/>
                  </a:lnTo>
                  <a:lnTo>
                    <a:pt x="308" y="448"/>
                  </a:lnTo>
                  <a:lnTo>
                    <a:pt x="300" y="447"/>
                  </a:lnTo>
                  <a:lnTo>
                    <a:pt x="288" y="447"/>
                  </a:lnTo>
                  <a:lnTo>
                    <a:pt x="276" y="446"/>
                  </a:lnTo>
                  <a:lnTo>
                    <a:pt x="265" y="444"/>
                  </a:lnTo>
                  <a:lnTo>
                    <a:pt x="257" y="438"/>
                  </a:lnTo>
                  <a:lnTo>
                    <a:pt x="252" y="432"/>
                  </a:lnTo>
                  <a:lnTo>
                    <a:pt x="246" y="426"/>
                  </a:lnTo>
                  <a:lnTo>
                    <a:pt x="242" y="421"/>
                  </a:lnTo>
                  <a:lnTo>
                    <a:pt x="240" y="415"/>
                  </a:lnTo>
                  <a:lnTo>
                    <a:pt x="239" y="410"/>
                  </a:lnTo>
                  <a:lnTo>
                    <a:pt x="237" y="402"/>
                  </a:lnTo>
                  <a:lnTo>
                    <a:pt x="234" y="400"/>
                  </a:lnTo>
                  <a:lnTo>
                    <a:pt x="232" y="401"/>
                  </a:lnTo>
                  <a:lnTo>
                    <a:pt x="229" y="402"/>
                  </a:lnTo>
                  <a:lnTo>
                    <a:pt x="224" y="402"/>
                  </a:lnTo>
                  <a:lnTo>
                    <a:pt x="216" y="398"/>
                  </a:lnTo>
                  <a:lnTo>
                    <a:pt x="207" y="387"/>
                  </a:lnTo>
                  <a:lnTo>
                    <a:pt x="193" y="369"/>
                  </a:lnTo>
                  <a:lnTo>
                    <a:pt x="187" y="357"/>
                  </a:lnTo>
                  <a:lnTo>
                    <a:pt x="188" y="352"/>
                  </a:lnTo>
                  <a:lnTo>
                    <a:pt x="186" y="346"/>
                  </a:lnTo>
                  <a:lnTo>
                    <a:pt x="173" y="334"/>
                  </a:lnTo>
                  <a:lnTo>
                    <a:pt x="170" y="323"/>
                  </a:lnTo>
                  <a:lnTo>
                    <a:pt x="176" y="308"/>
                  </a:lnTo>
                  <a:lnTo>
                    <a:pt x="184" y="295"/>
                  </a:lnTo>
                  <a:lnTo>
                    <a:pt x="188" y="289"/>
                  </a:lnTo>
                  <a:lnTo>
                    <a:pt x="187" y="288"/>
                  </a:lnTo>
                  <a:lnTo>
                    <a:pt x="186" y="286"/>
                  </a:lnTo>
                  <a:lnTo>
                    <a:pt x="182" y="282"/>
                  </a:lnTo>
                  <a:lnTo>
                    <a:pt x="178" y="279"/>
                  </a:lnTo>
                  <a:lnTo>
                    <a:pt x="171" y="277"/>
                  </a:lnTo>
                  <a:lnTo>
                    <a:pt x="164" y="274"/>
                  </a:lnTo>
                  <a:lnTo>
                    <a:pt x="156" y="276"/>
                  </a:lnTo>
                  <a:lnTo>
                    <a:pt x="147" y="278"/>
                  </a:lnTo>
                  <a:lnTo>
                    <a:pt x="134" y="279"/>
                  </a:lnTo>
                  <a:lnTo>
                    <a:pt x="134" y="270"/>
                  </a:lnTo>
                  <a:lnTo>
                    <a:pt x="140" y="258"/>
                  </a:lnTo>
                  <a:lnTo>
                    <a:pt x="147" y="254"/>
                  </a:lnTo>
                  <a:lnTo>
                    <a:pt x="149" y="255"/>
                  </a:lnTo>
                  <a:lnTo>
                    <a:pt x="154" y="255"/>
                  </a:lnTo>
                  <a:lnTo>
                    <a:pt x="158" y="256"/>
                  </a:lnTo>
                  <a:lnTo>
                    <a:pt x="164" y="257"/>
                  </a:lnTo>
                  <a:lnTo>
                    <a:pt x="169" y="257"/>
                  </a:lnTo>
                  <a:lnTo>
                    <a:pt x="174" y="257"/>
                  </a:lnTo>
                  <a:lnTo>
                    <a:pt x="179" y="256"/>
                  </a:lnTo>
                  <a:lnTo>
                    <a:pt x="184" y="254"/>
                  </a:lnTo>
                  <a:lnTo>
                    <a:pt x="192" y="253"/>
                  </a:lnTo>
                  <a:lnTo>
                    <a:pt x="199" y="258"/>
                  </a:lnTo>
                  <a:lnTo>
                    <a:pt x="204" y="264"/>
                  </a:lnTo>
                  <a:lnTo>
                    <a:pt x="207" y="268"/>
                  </a:lnTo>
                  <a:lnTo>
                    <a:pt x="207" y="271"/>
                  </a:lnTo>
                  <a:lnTo>
                    <a:pt x="206" y="280"/>
                  </a:lnTo>
                  <a:lnTo>
                    <a:pt x="206" y="293"/>
                  </a:lnTo>
                  <a:lnTo>
                    <a:pt x="208" y="308"/>
                  </a:lnTo>
                  <a:lnTo>
                    <a:pt x="211" y="322"/>
                  </a:lnTo>
                  <a:lnTo>
                    <a:pt x="217" y="333"/>
                  </a:lnTo>
                  <a:lnTo>
                    <a:pt x="227" y="341"/>
                  </a:lnTo>
                  <a:lnTo>
                    <a:pt x="241" y="341"/>
                  </a:lnTo>
                  <a:lnTo>
                    <a:pt x="248" y="342"/>
                  </a:lnTo>
                  <a:lnTo>
                    <a:pt x="254" y="346"/>
                  </a:lnTo>
                  <a:lnTo>
                    <a:pt x="259" y="352"/>
                  </a:lnTo>
                  <a:lnTo>
                    <a:pt x="263" y="359"/>
                  </a:lnTo>
                  <a:lnTo>
                    <a:pt x="268" y="362"/>
                  </a:lnTo>
                  <a:lnTo>
                    <a:pt x="275" y="363"/>
                  </a:lnTo>
                  <a:lnTo>
                    <a:pt x="283" y="360"/>
                  </a:lnTo>
                  <a:lnTo>
                    <a:pt x="293" y="348"/>
                  </a:lnTo>
                  <a:lnTo>
                    <a:pt x="308" y="348"/>
                  </a:lnTo>
                  <a:lnTo>
                    <a:pt x="309" y="345"/>
                  </a:lnTo>
                  <a:lnTo>
                    <a:pt x="313" y="338"/>
                  </a:lnTo>
                  <a:lnTo>
                    <a:pt x="318" y="331"/>
                  </a:lnTo>
                  <a:lnTo>
                    <a:pt x="325" y="330"/>
                  </a:lnTo>
                  <a:lnTo>
                    <a:pt x="331" y="326"/>
                  </a:lnTo>
                  <a:lnTo>
                    <a:pt x="333" y="315"/>
                  </a:lnTo>
                  <a:lnTo>
                    <a:pt x="332" y="300"/>
                  </a:lnTo>
                  <a:lnTo>
                    <a:pt x="330" y="289"/>
                  </a:lnTo>
                  <a:lnTo>
                    <a:pt x="331" y="287"/>
                  </a:lnTo>
                  <a:lnTo>
                    <a:pt x="336" y="287"/>
                  </a:lnTo>
                  <a:lnTo>
                    <a:pt x="343" y="289"/>
                  </a:lnTo>
                  <a:lnTo>
                    <a:pt x="351" y="295"/>
                  </a:lnTo>
                  <a:lnTo>
                    <a:pt x="359" y="304"/>
                  </a:lnTo>
                  <a:lnTo>
                    <a:pt x="363" y="317"/>
                  </a:lnTo>
                  <a:lnTo>
                    <a:pt x="365" y="334"/>
                  </a:lnTo>
                  <a:lnTo>
                    <a:pt x="360" y="356"/>
                  </a:lnTo>
                  <a:lnTo>
                    <a:pt x="355" y="364"/>
                  </a:lnTo>
                  <a:lnTo>
                    <a:pt x="350" y="371"/>
                  </a:lnTo>
                  <a:lnTo>
                    <a:pt x="343" y="375"/>
                  </a:lnTo>
                  <a:lnTo>
                    <a:pt x="336" y="378"/>
                  </a:lnTo>
                  <a:lnTo>
                    <a:pt x="329" y="379"/>
                  </a:lnTo>
                  <a:lnTo>
                    <a:pt x="323" y="379"/>
                  </a:lnTo>
                  <a:lnTo>
                    <a:pt x="318" y="379"/>
                  </a:lnTo>
                  <a:lnTo>
                    <a:pt x="317" y="379"/>
                  </a:lnTo>
                  <a:lnTo>
                    <a:pt x="336" y="412"/>
                  </a:lnTo>
                  <a:lnTo>
                    <a:pt x="343" y="428"/>
                  </a:lnTo>
                  <a:lnTo>
                    <a:pt x="348" y="440"/>
                  </a:lnTo>
                  <a:lnTo>
                    <a:pt x="355" y="452"/>
                  </a:lnTo>
                  <a:lnTo>
                    <a:pt x="361" y="463"/>
                  </a:lnTo>
                  <a:lnTo>
                    <a:pt x="366" y="475"/>
                  </a:lnTo>
                  <a:lnTo>
                    <a:pt x="369" y="488"/>
                  </a:lnTo>
                  <a:lnTo>
                    <a:pt x="370" y="503"/>
                  </a:lnTo>
                  <a:lnTo>
                    <a:pt x="368" y="522"/>
                  </a:lnTo>
                  <a:lnTo>
                    <a:pt x="716" y="524"/>
                  </a:lnTo>
                  <a:lnTo>
                    <a:pt x="761" y="201"/>
                  </a:lnTo>
                  <a:lnTo>
                    <a:pt x="746" y="187"/>
                  </a:lnTo>
                  <a:lnTo>
                    <a:pt x="731" y="173"/>
                  </a:lnTo>
                  <a:lnTo>
                    <a:pt x="716" y="159"/>
                  </a:lnTo>
                  <a:lnTo>
                    <a:pt x="700" y="147"/>
                  </a:lnTo>
                  <a:lnTo>
                    <a:pt x="685" y="133"/>
                  </a:lnTo>
                  <a:lnTo>
                    <a:pt x="669" y="120"/>
                  </a:lnTo>
                  <a:lnTo>
                    <a:pt x="653" y="107"/>
                  </a:lnTo>
                  <a:lnTo>
                    <a:pt x="636" y="95"/>
                  </a:lnTo>
                  <a:lnTo>
                    <a:pt x="620" y="82"/>
                  </a:lnTo>
                  <a:lnTo>
                    <a:pt x="604" y="69"/>
                  </a:lnTo>
                  <a:lnTo>
                    <a:pt x="588" y="58"/>
                  </a:lnTo>
                  <a:lnTo>
                    <a:pt x="571" y="46"/>
                  </a:lnTo>
                  <a:lnTo>
                    <a:pt x="554" y="34"/>
                  </a:lnTo>
                  <a:lnTo>
                    <a:pt x="537" y="22"/>
                  </a:lnTo>
                  <a:lnTo>
                    <a:pt x="520" y="12"/>
                  </a:lnTo>
                  <a:lnTo>
                    <a:pt x="503" y="0"/>
                  </a:lnTo>
                  <a:lnTo>
                    <a:pt x="282" y="17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2" name="Freeform 73"/>
            <p:cNvSpPr>
              <a:spLocks/>
            </p:cNvSpPr>
            <p:nvPr/>
          </p:nvSpPr>
          <p:spPr bwMode="auto">
            <a:xfrm>
              <a:off x="3078" y="2312"/>
              <a:ext cx="360" cy="331"/>
            </a:xfrm>
            <a:custGeom>
              <a:avLst/>
              <a:gdLst>
                <a:gd name="T0" fmla="*/ 170 w 720"/>
                <a:gd name="T1" fmla="*/ 17 h 662"/>
                <a:gd name="T2" fmla="*/ 161 w 720"/>
                <a:gd name="T3" fmla="*/ 23 h 662"/>
                <a:gd name="T4" fmla="*/ 160 w 720"/>
                <a:gd name="T5" fmla="*/ 35 h 662"/>
                <a:gd name="T6" fmla="*/ 168 w 720"/>
                <a:gd name="T7" fmla="*/ 51 h 662"/>
                <a:gd name="T8" fmla="*/ 168 w 720"/>
                <a:gd name="T9" fmla="*/ 59 h 662"/>
                <a:gd name="T10" fmla="*/ 175 w 720"/>
                <a:gd name="T11" fmla="*/ 72 h 662"/>
                <a:gd name="T12" fmla="*/ 167 w 720"/>
                <a:gd name="T13" fmla="*/ 76 h 662"/>
                <a:gd name="T14" fmla="*/ 171 w 720"/>
                <a:gd name="T15" fmla="*/ 93 h 662"/>
                <a:gd name="T16" fmla="*/ 180 w 720"/>
                <a:gd name="T17" fmla="*/ 98 h 662"/>
                <a:gd name="T18" fmla="*/ 179 w 720"/>
                <a:gd name="T19" fmla="*/ 109 h 662"/>
                <a:gd name="T20" fmla="*/ 173 w 720"/>
                <a:gd name="T21" fmla="*/ 108 h 662"/>
                <a:gd name="T22" fmla="*/ 161 w 720"/>
                <a:gd name="T23" fmla="*/ 104 h 662"/>
                <a:gd name="T24" fmla="*/ 153 w 720"/>
                <a:gd name="T25" fmla="*/ 98 h 662"/>
                <a:gd name="T26" fmla="*/ 149 w 720"/>
                <a:gd name="T27" fmla="*/ 86 h 662"/>
                <a:gd name="T28" fmla="*/ 135 w 720"/>
                <a:gd name="T29" fmla="*/ 82 h 662"/>
                <a:gd name="T30" fmla="*/ 124 w 720"/>
                <a:gd name="T31" fmla="*/ 81 h 662"/>
                <a:gd name="T32" fmla="*/ 104 w 720"/>
                <a:gd name="T33" fmla="*/ 68 h 662"/>
                <a:gd name="T34" fmla="*/ 113 w 720"/>
                <a:gd name="T35" fmla="*/ 83 h 662"/>
                <a:gd name="T36" fmla="*/ 123 w 720"/>
                <a:gd name="T37" fmla="*/ 87 h 662"/>
                <a:gd name="T38" fmla="*/ 125 w 720"/>
                <a:gd name="T39" fmla="*/ 91 h 662"/>
                <a:gd name="T40" fmla="*/ 146 w 720"/>
                <a:gd name="T41" fmla="*/ 97 h 662"/>
                <a:gd name="T42" fmla="*/ 148 w 720"/>
                <a:gd name="T43" fmla="*/ 104 h 662"/>
                <a:gd name="T44" fmla="*/ 142 w 720"/>
                <a:gd name="T45" fmla="*/ 119 h 662"/>
                <a:gd name="T46" fmla="*/ 143 w 720"/>
                <a:gd name="T47" fmla="*/ 129 h 662"/>
                <a:gd name="T48" fmla="*/ 131 w 720"/>
                <a:gd name="T49" fmla="*/ 123 h 662"/>
                <a:gd name="T50" fmla="*/ 138 w 720"/>
                <a:gd name="T51" fmla="*/ 110 h 662"/>
                <a:gd name="T52" fmla="*/ 133 w 720"/>
                <a:gd name="T53" fmla="*/ 103 h 662"/>
                <a:gd name="T54" fmla="*/ 115 w 720"/>
                <a:gd name="T55" fmla="*/ 96 h 662"/>
                <a:gd name="T56" fmla="*/ 105 w 720"/>
                <a:gd name="T57" fmla="*/ 92 h 662"/>
                <a:gd name="T58" fmla="*/ 92 w 720"/>
                <a:gd name="T59" fmla="*/ 82 h 662"/>
                <a:gd name="T60" fmla="*/ 85 w 720"/>
                <a:gd name="T61" fmla="*/ 101 h 662"/>
                <a:gd name="T62" fmla="*/ 76 w 720"/>
                <a:gd name="T63" fmla="*/ 106 h 662"/>
                <a:gd name="T64" fmla="*/ 77 w 720"/>
                <a:gd name="T65" fmla="*/ 120 h 662"/>
                <a:gd name="T66" fmla="*/ 66 w 720"/>
                <a:gd name="T67" fmla="*/ 133 h 662"/>
                <a:gd name="T68" fmla="*/ 67 w 720"/>
                <a:gd name="T69" fmla="*/ 145 h 662"/>
                <a:gd name="T70" fmla="*/ 58 w 720"/>
                <a:gd name="T71" fmla="*/ 156 h 662"/>
                <a:gd name="T72" fmla="*/ 54 w 720"/>
                <a:gd name="T73" fmla="*/ 161 h 662"/>
                <a:gd name="T74" fmla="*/ 31 w 720"/>
                <a:gd name="T75" fmla="*/ 164 h 662"/>
                <a:gd name="T76" fmla="*/ 19 w 720"/>
                <a:gd name="T77" fmla="*/ 157 h 662"/>
                <a:gd name="T78" fmla="*/ 15 w 720"/>
                <a:gd name="T79" fmla="*/ 141 h 662"/>
                <a:gd name="T80" fmla="*/ 7 w 720"/>
                <a:gd name="T81" fmla="*/ 126 h 662"/>
                <a:gd name="T82" fmla="*/ 2 w 720"/>
                <a:gd name="T83" fmla="*/ 120 h 662"/>
                <a:gd name="T84" fmla="*/ 10 w 720"/>
                <a:gd name="T85" fmla="*/ 114 h 662"/>
                <a:gd name="T86" fmla="*/ 17 w 720"/>
                <a:gd name="T87" fmla="*/ 114 h 662"/>
                <a:gd name="T88" fmla="*/ 42 w 720"/>
                <a:gd name="T89" fmla="*/ 114 h 662"/>
                <a:gd name="T90" fmla="*/ 49 w 720"/>
                <a:gd name="T91" fmla="*/ 106 h 662"/>
                <a:gd name="T92" fmla="*/ 40 w 720"/>
                <a:gd name="T93" fmla="*/ 91 h 662"/>
                <a:gd name="T94" fmla="*/ 39 w 720"/>
                <a:gd name="T95" fmla="*/ 86 h 662"/>
                <a:gd name="T96" fmla="*/ 38 w 720"/>
                <a:gd name="T97" fmla="*/ 80 h 662"/>
                <a:gd name="T98" fmla="*/ 17 w 720"/>
                <a:gd name="T99" fmla="*/ 80 h 662"/>
                <a:gd name="T100" fmla="*/ 31 w 720"/>
                <a:gd name="T101" fmla="*/ 70 h 662"/>
                <a:gd name="T102" fmla="*/ 39 w 720"/>
                <a:gd name="T103" fmla="*/ 67 h 662"/>
                <a:gd name="T104" fmla="*/ 28 w 720"/>
                <a:gd name="T105" fmla="*/ 61 h 662"/>
                <a:gd name="T106" fmla="*/ 43 w 720"/>
                <a:gd name="T107" fmla="*/ 52 h 662"/>
                <a:gd name="T108" fmla="*/ 44 w 720"/>
                <a:gd name="T109" fmla="*/ 43 h 662"/>
                <a:gd name="T110" fmla="*/ 36 w 720"/>
                <a:gd name="T111" fmla="*/ 33 h 662"/>
                <a:gd name="T112" fmla="*/ 43 w 720"/>
                <a:gd name="T113" fmla="*/ 30 h 662"/>
                <a:gd name="T114" fmla="*/ 52 w 720"/>
                <a:gd name="T115" fmla="*/ 25 h 662"/>
                <a:gd name="T116" fmla="*/ 58 w 720"/>
                <a:gd name="T117" fmla="*/ 15 h 662"/>
                <a:gd name="T118" fmla="*/ 72 w 720"/>
                <a:gd name="T119" fmla="*/ 10 h 662"/>
                <a:gd name="T120" fmla="*/ 76 w 720"/>
                <a:gd name="T121" fmla="*/ 4 h 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20"/>
                <a:gd name="T184" fmla="*/ 0 h 662"/>
                <a:gd name="T185" fmla="*/ 720 w 720"/>
                <a:gd name="T186" fmla="*/ 662 h 6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20" h="662">
                  <a:moveTo>
                    <a:pt x="331" y="0"/>
                  </a:moveTo>
                  <a:lnTo>
                    <a:pt x="679" y="2"/>
                  </a:lnTo>
                  <a:lnTo>
                    <a:pt x="673" y="9"/>
                  </a:lnTo>
                  <a:lnTo>
                    <a:pt x="672" y="27"/>
                  </a:lnTo>
                  <a:lnTo>
                    <a:pt x="673" y="48"/>
                  </a:lnTo>
                  <a:lnTo>
                    <a:pt x="677" y="68"/>
                  </a:lnTo>
                  <a:lnTo>
                    <a:pt x="665" y="67"/>
                  </a:lnTo>
                  <a:lnTo>
                    <a:pt x="657" y="73"/>
                  </a:lnTo>
                  <a:lnTo>
                    <a:pt x="654" y="82"/>
                  </a:lnTo>
                  <a:lnTo>
                    <a:pt x="652" y="85"/>
                  </a:lnTo>
                  <a:lnTo>
                    <a:pt x="649" y="86"/>
                  </a:lnTo>
                  <a:lnTo>
                    <a:pt x="641" y="90"/>
                  </a:lnTo>
                  <a:lnTo>
                    <a:pt x="634" y="97"/>
                  </a:lnTo>
                  <a:lnTo>
                    <a:pt x="634" y="105"/>
                  </a:lnTo>
                  <a:lnTo>
                    <a:pt x="626" y="108"/>
                  </a:lnTo>
                  <a:lnTo>
                    <a:pt x="623" y="118"/>
                  </a:lnTo>
                  <a:lnTo>
                    <a:pt x="625" y="128"/>
                  </a:lnTo>
                  <a:lnTo>
                    <a:pt x="637" y="137"/>
                  </a:lnTo>
                  <a:lnTo>
                    <a:pt x="636" y="154"/>
                  </a:lnTo>
                  <a:lnTo>
                    <a:pt x="644" y="165"/>
                  </a:lnTo>
                  <a:lnTo>
                    <a:pt x="652" y="174"/>
                  </a:lnTo>
                  <a:lnTo>
                    <a:pt x="652" y="188"/>
                  </a:lnTo>
                  <a:lnTo>
                    <a:pt x="665" y="195"/>
                  </a:lnTo>
                  <a:lnTo>
                    <a:pt x="670" y="204"/>
                  </a:lnTo>
                  <a:lnTo>
                    <a:pt x="671" y="213"/>
                  </a:lnTo>
                  <a:lnTo>
                    <a:pt x="670" y="222"/>
                  </a:lnTo>
                  <a:lnTo>
                    <a:pt x="666" y="229"/>
                  </a:lnTo>
                  <a:lnTo>
                    <a:pt x="665" y="235"/>
                  </a:lnTo>
                  <a:lnTo>
                    <a:pt x="665" y="237"/>
                  </a:lnTo>
                  <a:lnTo>
                    <a:pt x="671" y="236"/>
                  </a:lnTo>
                  <a:lnTo>
                    <a:pt x="678" y="235"/>
                  </a:lnTo>
                  <a:lnTo>
                    <a:pt x="685" y="241"/>
                  </a:lnTo>
                  <a:lnTo>
                    <a:pt x="691" y="250"/>
                  </a:lnTo>
                  <a:lnTo>
                    <a:pt x="695" y="262"/>
                  </a:lnTo>
                  <a:lnTo>
                    <a:pt x="699" y="274"/>
                  </a:lnTo>
                  <a:lnTo>
                    <a:pt x="700" y="286"/>
                  </a:lnTo>
                  <a:lnTo>
                    <a:pt x="699" y="296"/>
                  </a:lnTo>
                  <a:lnTo>
                    <a:pt x="696" y="302"/>
                  </a:lnTo>
                  <a:lnTo>
                    <a:pt x="692" y="296"/>
                  </a:lnTo>
                  <a:lnTo>
                    <a:pt x="681" y="297"/>
                  </a:lnTo>
                  <a:lnTo>
                    <a:pt x="672" y="300"/>
                  </a:lnTo>
                  <a:lnTo>
                    <a:pt x="667" y="302"/>
                  </a:lnTo>
                  <a:lnTo>
                    <a:pt x="669" y="305"/>
                  </a:lnTo>
                  <a:lnTo>
                    <a:pt x="670" y="317"/>
                  </a:lnTo>
                  <a:lnTo>
                    <a:pt x="671" y="334"/>
                  </a:lnTo>
                  <a:lnTo>
                    <a:pt x="673" y="356"/>
                  </a:lnTo>
                  <a:lnTo>
                    <a:pt x="677" y="365"/>
                  </a:lnTo>
                  <a:lnTo>
                    <a:pt x="684" y="371"/>
                  </a:lnTo>
                  <a:lnTo>
                    <a:pt x="693" y="373"/>
                  </a:lnTo>
                  <a:lnTo>
                    <a:pt x="702" y="374"/>
                  </a:lnTo>
                  <a:lnTo>
                    <a:pt x="710" y="376"/>
                  </a:lnTo>
                  <a:lnTo>
                    <a:pt x="717" y="378"/>
                  </a:lnTo>
                  <a:lnTo>
                    <a:pt x="720" y="384"/>
                  </a:lnTo>
                  <a:lnTo>
                    <a:pt x="718" y="392"/>
                  </a:lnTo>
                  <a:lnTo>
                    <a:pt x="715" y="392"/>
                  </a:lnTo>
                  <a:lnTo>
                    <a:pt x="709" y="394"/>
                  </a:lnTo>
                  <a:lnTo>
                    <a:pt x="704" y="400"/>
                  </a:lnTo>
                  <a:lnTo>
                    <a:pt x="707" y="411"/>
                  </a:lnTo>
                  <a:lnTo>
                    <a:pt x="712" y="426"/>
                  </a:lnTo>
                  <a:lnTo>
                    <a:pt x="715" y="434"/>
                  </a:lnTo>
                  <a:lnTo>
                    <a:pt x="714" y="438"/>
                  </a:lnTo>
                  <a:lnTo>
                    <a:pt x="709" y="437"/>
                  </a:lnTo>
                  <a:lnTo>
                    <a:pt x="704" y="434"/>
                  </a:lnTo>
                  <a:lnTo>
                    <a:pt x="699" y="432"/>
                  </a:lnTo>
                  <a:lnTo>
                    <a:pt x="694" y="430"/>
                  </a:lnTo>
                  <a:lnTo>
                    <a:pt x="691" y="431"/>
                  </a:lnTo>
                  <a:lnTo>
                    <a:pt x="686" y="432"/>
                  </a:lnTo>
                  <a:lnTo>
                    <a:pt x="679" y="432"/>
                  </a:lnTo>
                  <a:lnTo>
                    <a:pt x="671" y="429"/>
                  </a:lnTo>
                  <a:lnTo>
                    <a:pt x="662" y="425"/>
                  </a:lnTo>
                  <a:lnTo>
                    <a:pt x="652" y="419"/>
                  </a:lnTo>
                  <a:lnTo>
                    <a:pt x="644" y="414"/>
                  </a:lnTo>
                  <a:lnTo>
                    <a:pt x="639" y="408"/>
                  </a:lnTo>
                  <a:lnTo>
                    <a:pt x="636" y="401"/>
                  </a:lnTo>
                  <a:lnTo>
                    <a:pt x="632" y="392"/>
                  </a:lnTo>
                  <a:lnTo>
                    <a:pt x="624" y="389"/>
                  </a:lnTo>
                  <a:lnTo>
                    <a:pt x="616" y="391"/>
                  </a:lnTo>
                  <a:lnTo>
                    <a:pt x="612" y="392"/>
                  </a:lnTo>
                  <a:lnTo>
                    <a:pt x="611" y="387"/>
                  </a:lnTo>
                  <a:lnTo>
                    <a:pt x="610" y="374"/>
                  </a:lnTo>
                  <a:lnTo>
                    <a:pt x="606" y="361"/>
                  </a:lnTo>
                  <a:lnTo>
                    <a:pt x="604" y="350"/>
                  </a:lnTo>
                  <a:lnTo>
                    <a:pt x="602" y="346"/>
                  </a:lnTo>
                  <a:lnTo>
                    <a:pt x="596" y="341"/>
                  </a:lnTo>
                  <a:lnTo>
                    <a:pt x="588" y="338"/>
                  </a:lnTo>
                  <a:lnTo>
                    <a:pt x="579" y="334"/>
                  </a:lnTo>
                  <a:lnTo>
                    <a:pt x="568" y="331"/>
                  </a:lnTo>
                  <a:lnTo>
                    <a:pt x="558" y="328"/>
                  </a:lnTo>
                  <a:lnTo>
                    <a:pt x="548" y="326"/>
                  </a:lnTo>
                  <a:lnTo>
                    <a:pt x="538" y="326"/>
                  </a:lnTo>
                  <a:lnTo>
                    <a:pt x="518" y="312"/>
                  </a:lnTo>
                  <a:lnTo>
                    <a:pt x="506" y="309"/>
                  </a:lnTo>
                  <a:lnTo>
                    <a:pt x="502" y="312"/>
                  </a:lnTo>
                  <a:lnTo>
                    <a:pt x="499" y="318"/>
                  </a:lnTo>
                  <a:lnTo>
                    <a:pt x="498" y="321"/>
                  </a:lnTo>
                  <a:lnTo>
                    <a:pt x="495" y="321"/>
                  </a:lnTo>
                  <a:lnTo>
                    <a:pt x="485" y="313"/>
                  </a:lnTo>
                  <a:lnTo>
                    <a:pt x="469" y="293"/>
                  </a:lnTo>
                  <a:lnTo>
                    <a:pt x="450" y="272"/>
                  </a:lnTo>
                  <a:lnTo>
                    <a:pt x="434" y="264"/>
                  </a:lnTo>
                  <a:lnTo>
                    <a:pt x="422" y="265"/>
                  </a:lnTo>
                  <a:lnTo>
                    <a:pt x="415" y="272"/>
                  </a:lnTo>
                  <a:lnTo>
                    <a:pt x="414" y="283"/>
                  </a:lnTo>
                  <a:lnTo>
                    <a:pt x="417" y="295"/>
                  </a:lnTo>
                  <a:lnTo>
                    <a:pt x="427" y="304"/>
                  </a:lnTo>
                  <a:lnTo>
                    <a:pt x="443" y="308"/>
                  </a:lnTo>
                  <a:lnTo>
                    <a:pt x="446" y="321"/>
                  </a:lnTo>
                  <a:lnTo>
                    <a:pt x="452" y="331"/>
                  </a:lnTo>
                  <a:lnTo>
                    <a:pt x="460" y="338"/>
                  </a:lnTo>
                  <a:lnTo>
                    <a:pt x="469" y="342"/>
                  </a:lnTo>
                  <a:lnTo>
                    <a:pt x="477" y="345"/>
                  </a:lnTo>
                  <a:lnTo>
                    <a:pt x="485" y="347"/>
                  </a:lnTo>
                  <a:lnTo>
                    <a:pt x="490" y="347"/>
                  </a:lnTo>
                  <a:lnTo>
                    <a:pt x="492" y="347"/>
                  </a:lnTo>
                  <a:lnTo>
                    <a:pt x="491" y="348"/>
                  </a:lnTo>
                  <a:lnTo>
                    <a:pt x="489" y="349"/>
                  </a:lnTo>
                  <a:lnTo>
                    <a:pt x="488" y="353"/>
                  </a:lnTo>
                  <a:lnTo>
                    <a:pt x="488" y="356"/>
                  </a:lnTo>
                  <a:lnTo>
                    <a:pt x="491" y="361"/>
                  </a:lnTo>
                  <a:lnTo>
                    <a:pt x="500" y="364"/>
                  </a:lnTo>
                  <a:lnTo>
                    <a:pt x="515" y="368"/>
                  </a:lnTo>
                  <a:lnTo>
                    <a:pt x="538" y="371"/>
                  </a:lnTo>
                  <a:lnTo>
                    <a:pt x="564" y="374"/>
                  </a:lnTo>
                  <a:lnTo>
                    <a:pt x="579" y="378"/>
                  </a:lnTo>
                  <a:lnTo>
                    <a:pt x="584" y="383"/>
                  </a:lnTo>
                  <a:lnTo>
                    <a:pt x="583" y="387"/>
                  </a:lnTo>
                  <a:lnTo>
                    <a:pt x="580" y="391"/>
                  </a:lnTo>
                  <a:lnTo>
                    <a:pt x="574" y="394"/>
                  </a:lnTo>
                  <a:lnTo>
                    <a:pt x="568" y="396"/>
                  </a:lnTo>
                  <a:lnTo>
                    <a:pt x="566" y="398"/>
                  </a:lnTo>
                  <a:lnTo>
                    <a:pt x="582" y="407"/>
                  </a:lnTo>
                  <a:lnTo>
                    <a:pt x="590" y="416"/>
                  </a:lnTo>
                  <a:lnTo>
                    <a:pt x="590" y="425"/>
                  </a:lnTo>
                  <a:lnTo>
                    <a:pt x="587" y="434"/>
                  </a:lnTo>
                  <a:lnTo>
                    <a:pt x="580" y="445"/>
                  </a:lnTo>
                  <a:lnTo>
                    <a:pt x="574" y="455"/>
                  </a:lnTo>
                  <a:lnTo>
                    <a:pt x="570" y="465"/>
                  </a:lnTo>
                  <a:lnTo>
                    <a:pt x="568" y="476"/>
                  </a:lnTo>
                  <a:lnTo>
                    <a:pt x="573" y="482"/>
                  </a:lnTo>
                  <a:lnTo>
                    <a:pt x="583" y="493"/>
                  </a:lnTo>
                  <a:lnTo>
                    <a:pt x="590" y="506"/>
                  </a:lnTo>
                  <a:lnTo>
                    <a:pt x="587" y="512"/>
                  </a:lnTo>
                  <a:lnTo>
                    <a:pt x="580" y="513"/>
                  </a:lnTo>
                  <a:lnTo>
                    <a:pt x="570" y="514"/>
                  </a:lnTo>
                  <a:lnTo>
                    <a:pt x="558" y="516"/>
                  </a:lnTo>
                  <a:lnTo>
                    <a:pt x="546" y="516"/>
                  </a:lnTo>
                  <a:lnTo>
                    <a:pt x="536" y="515"/>
                  </a:lnTo>
                  <a:lnTo>
                    <a:pt x="528" y="510"/>
                  </a:lnTo>
                  <a:lnTo>
                    <a:pt x="523" y="504"/>
                  </a:lnTo>
                  <a:lnTo>
                    <a:pt x="523" y="491"/>
                  </a:lnTo>
                  <a:lnTo>
                    <a:pt x="528" y="492"/>
                  </a:lnTo>
                  <a:lnTo>
                    <a:pt x="538" y="493"/>
                  </a:lnTo>
                  <a:lnTo>
                    <a:pt x="548" y="492"/>
                  </a:lnTo>
                  <a:lnTo>
                    <a:pt x="551" y="485"/>
                  </a:lnTo>
                  <a:lnTo>
                    <a:pt x="548" y="459"/>
                  </a:lnTo>
                  <a:lnTo>
                    <a:pt x="549" y="438"/>
                  </a:lnTo>
                  <a:lnTo>
                    <a:pt x="552" y="424"/>
                  </a:lnTo>
                  <a:lnTo>
                    <a:pt x="553" y="418"/>
                  </a:lnTo>
                  <a:lnTo>
                    <a:pt x="552" y="417"/>
                  </a:lnTo>
                  <a:lnTo>
                    <a:pt x="548" y="416"/>
                  </a:lnTo>
                  <a:lnTo>
                    <a:pt x="540" y="414"/>
                  </a:lnTo>
                  <a:lnTo>
                    <a:pt x="531" y="410"/>
                  </a:lnTo>
                  <a:lnTo>
                    <a:pt x="520" y="408"/>
                  </a:lnTo>
                  <a:lnTo>
                    <a:pt x="508" y="406"/>
                  </a:lnTo>
                  <a:lnTo>
                    <a:pt x="497" y="403"/>
                  </a:lnTo>
                  <a:lnTo>
                    <a:pt x="484" y="403"/>
                  </a:lnTo>
                  <a:lnTo>
                    <a:pt x="470" y="389"/>
                  </a:lnTo>
                  <a:lnTo>
                    <a:pt x="458" y="381"/>
                  </a:lnTo>
                  <a:lnTo>
                    <a:pt x="447" y="378"/>
                  </a:lnTo>
                  <a:lnTo>
                    <a:pt x="437" y="376"/>
                  </a:lnTo>
                  <a:lnTo>
                    <a:pt x="429" y="376"/>
                  </a:lnTo>
                  <a:lnTo>
                    <a:pt x="423" y="376"/>
                  </a:lnTo>
                  <a:lnTo>
                    <a:pt x="420" y="373"/>
                  </a:lnTo>
                  <a:lnTo>
                    <a:pt x="419" y="368"/>
                  </a:lnTo>
                  <a:lnTo>
                    <a:pt x="417" y="348"/>
                  </a:lnTo>
                  <a:lnTo>
                    <a:pt x="410" y="336"/>
                  </a:lnTo>
                  <a:lnTo>
                    <a:pt x="401" y="330"/>
                  </a:lnTo>
                  <a:lnTo>
                    <a:pt x="390" y="327"/>
                  </a:lnTo>
                  <a:lnTo>
                    <a:pt x="377" y="327"/>
                  </a:lnTo>
                  <a:lnTo>
                    <a:pt x="367" y="328"/>
                  </a:lnTo>
                  <a:lnTo>
                    <a:pt x="357" y="331"/>
                  </a:lnTo>
                  <a:lnTo>
                    <a:pt x="353" y="332"/>
                  </a:lnTo>
                  <a:lnTo>
                    <a:pt x="348" y="339"/>
                  </a:lnTo>
                  <a:lnTo>
                    <a:pt x="345" y="357"/>
                  </a:lnTo>
                  <a:lnTo>
                    <a:pt x="343" y="380"/>
                  </a:lnTo>
                  <a:lnTo>
                    <a:pt x="340" y="401"/>
                  </a:lnTo>
                  <a:lnTo>
                    <a:pt x="319" y="389"/>
                  </a:lnTo>
                  <a:lnTo>
                    <a:pt x="307" y="387"/>
                  </a:lnTo>
                  <a:lnTo>
                    <a:pt x="299" y="391"/>
                  </a:lnTo>
                  <a:lnTo>
                    <a:pt x="296" y="398"/>
                  </a:lnTo>
                  <a:lnTo>
                    <a:pt x="298" y="409"/>
                  </a:lnTo>
                  <a:lnTo>
                    <a:pt x="301" y="421"/>
                  </a:lnTo>
                  <a:lnTo>
                    <a:pt x="306" y="432"/>
                  </a:lnTo>
                  <a:lnTo>
                    <a:pt x="310" y="440"/>
                  </a:lnTo>
                  <a:lnTo>
                    <a:pt x="299" y="457"/>
                  </a:lnTo>
                  <a:lnTo>
                    <a:pt x="296" y="469"/>
                  </a:lnTo>
                  <a:lnTo>
                    <a:pt x="300" y="476"/>
                  </a:lnTo>
                  <a:lnTo>
                    <a:pt x="306" y="479"/>
                  </a:lnTo>
                  <a:lnTo>
                    <a:pt x="310" y="483"/>
                  </a:lnTo>
                  <a:lnTo>
                    <a:pt x="311" y="487"/>
                  </a:lnTo>
                  <a:lnTo>
                    <a:pt x="306" y="494"/>
                  </a:lnTo>
                  <a:lnTo>
                    <a:pt x="289" y="506"/>
                  </a:lnTo>
                  <a:lnTo>
                    <a:pt x="272" y="520"/>
                  </a:lnTo>
                  <a:lnTo>
                    <a:pt x="263" y="531"/>
                  </a:lnTo>
                  <a:lnTo>
                    <a:pt x="261" y="540"/>
                  </a:lnTo>
                  <a:lnTo>
                    <a:pt x="262" y="550"/>
                  </a:lnTo>
                  <a:lnTo>
                    <a:pt x="265" y="557"/>
                  </a:lnTo>
                  <a:lnTo>
                    <a:pt x="269" y="563"/>
                  </a:lnTo>
                  <a:lnTo>
                    <a:pt x="269" y="570"/>
                  </a:lnTo>
                  <a:lnTo>
                    <a:pt x="265" y="577"/>
                  </a:lnTo>
                  <a:lnTo>
                    <a:pt x="257" y="590"/>
                  </a:lnTo>
                  <a:lnTo>
                    <a:pt x="256" y="600"/>
                  </a:lnTo>
                  <a:lnTo>
                    <a:pt x="258" y="608"/>
                  </a:lnTo>
                  <a:lnTo>
                    <a:pt x="256" y="616"/>
                  </a:lnTo>
                  <a:lnTo>
                    <a:pt x="241" y="618"/>
                  </a:lnTo>
                  <a:lnTo>
                    <a:pt x="230" y="621"/>
                  </a:lnTo>
                  <a:lnTo>
                    <a:pt x="223" y="626"/>
                  </a:lnTo>
                  <a:lnTo>
                    <a:pt x="218" y="630"/>
                  </a:lnTo>
                  <a:lnTo>
                    <a:pt x="216" y="635"/>
                  </a:lnTo>
                  <a:lnTo>
                    <a:pt x="215" y="639"/>
                  </a:lnTo>
                  <a:lnTo>
                    <a:pt x="215" y="643"/>
                  </a:lnTo>
                  <a:lnTo>
                    <a:pt x="215" y="644"/>
                  </a:lnTo>
                  <a:lnTo>
                    <a:pt x="185" y="644"/>
                  </a:lnTo>
                  <a:lnTo>
                    <a:pt x="167" y="656"/>
                  </a:lnTo>
                  <a:lnTo>
                    <a:pt x="152" y="661"/>
                  </a:lnTo>
                  <a:lnTo>
                    <a:pt x="141" y="662"/>
                  </a:lnTo>
                  <a:lnTo>
                    <a:pt x="130" y="660"/>
                  </a:lnTo>
                  <a:lnTo>
                    <a:pt x="124" y="654"/>
                  </a:lnTo>
                  <a:lnTo>
                    <a:pt x="118" y="646"/>
                  </a:lnTo>
                  <a:lnTo>
                    <a:pt x="115" y="636"/>
                  </a:lnTo>
                  <a:lnTo>
                    <a:pt x="114" y="626"/>
                  </a:lnTo>
                  <a:lnTo>
                    <a:pt x="98" y="629"/>
                  </a:lnTo>
                  <a:lnTo>
                    <a:pt x="86" y="630"/>
                  </a:lnTo>
                  <a:lnTo>
                    <a:pt x="75" y="628"/>
                  </a:lnTo>
                  <a:lnTo>
                    <a:pt x="67" y="624"/>
                  </a:lnTo>
                  <a:lnTo>
                    <a:pt x="61" y="620"/>
                  </a:lnTo>
                  <a:lnTo>
                    <a:pt x="58" y="616"/>
                  </a:lnTo>
                  <a:lnTo>
                    <a:pt x="57" y="613"/>
                  </a:lnTo>
                  <a:lnTo>
                    <a:pt x="56" y="612"/>
                  </a:lnTo>
                  <a:lnTo>
                    <a:pt x="57" y="562"/>
                  </a:lnTo>
                  <a:lnTo>
                    <a:pt x="54" y="561"/>
                  </a:lnTo>
                  <a:lnTo>
                    <a:pt x="49" y="555"/>
                  </a:lnTo>
                  <a:lnTo>
                    <a:pt x="42" y="543"/>
                  </a:lnTo>
                  <a:lnTo>
                    <a:pt x="37" y="522"/>
                  </a:lnTo>
                  <a:lnTo>
                    <a:pt x="34" y="510"/>
                  </a:lnTo>
                  <a:lnTo>
                    <a:pt x="27" y="501"/>
                  </a:lnTo>
                  <a:lnTo>
                    <a:pt x="19" y="493"/>
                  </a:lnTo>
                  <a:lnTo>
                    <a:pt x="11" y="489"/>
                  </a:lnTo>
                  <a:lnTo>
                    <a:pt x="4" y="484"/>
                  </a:lnTo>
                  <a:lnTo>
                    <a:pt x="0" y="482"/>
                  </a:lnTo>
                  <a:lnTo>
                    <a:pt x="0" y="480"/>
                  </a:lnTo>
                  <a:lnTo>
                    <a:pt x="5" y="479"/>
                  </a:lnTo>
                  <a:lnTo>
                    <a:pt x="21" y="477"/>
                  </a:lnTo>
                  <a:lnTo>
                    <a:pt x="31" y="474"/>
                  </a:lnTo>
                  <a:lnTo>
                    <a:pt x="37" y="469"/>
                  </a:lnTo>
                  <a:lnTo>
                    <a:pt x="39" y="463"/>
                  </a:lnTo>
                  <a:lnTo>
                    <a:pt x="39" y="460"/>
                  </a:lnTo>
                  <a:lnTo>
                    <a:pt x="38" y="455"/>
                  </a:lnTo>
                  <a:lnTo>
                    <a:pt x="37" y="453"/>
                  </a:lnTo>
                  <a:lnTo>
                    <a:pt x="36" y="452"/>
                  </a:lnTo>
                  <a:lnTo>
                    <a:pt x="38" y="453"/>
                  </a:lnTo>
                  <a:lnTo>
                    <a:pt x="45" y="454"/>
                  </a:lnTo>
                  <a:lnTo>
                    <a:pt x="56" y="455"/>
                  </a:lnTo>
                  <a:lnTo>
                    <a:pt x="68" y="456"/>
                  </a:lnTo>
                  <a:lnTo>
                    <a:pt x="81" y="457"/>
                  </a:lnTo>
                  <a:lnTo>
                    <a:pt x="92" y="456"/>
                  </a:lnTo>
                  <a:lnTo>
                    <a:pt x="103" y="454"/>
                  </a:lnTo>
                  <a:lnTo>
                    <a:pt x="110" y="448"/>
                  </a:lnTo>
                  <a:lnTo>
                    <a:pt x="144" y="454"/>
                  </a:lnTo>
                  <a:lnTo>
                    <a:pt x="167" y="455"/>
                  </a:lnTo>
                  <a:lnTo>
                    <a:pt x="182" y="453"/>
                  </a:lnTo>
                  <a:lnTo>
                    <a:pt x="190" y="448"/>
                  </a:lnTo>
                  <a:lnTo>
                    <a:pt x="194" y="441"/>
                  </a:lnTo>
                  <a:lnTo>
                    <a:pt x="194" y="434"/>
                  </a:lnTo>
                  <a:lnTo>
                    <a:pt x="194" y="427"/>
                  </a:lnTo>
                  <a:lnTo>
                    <a:pt x="194" y="423"/>
                  </a:lnTo>
                  <a:lnTo>
                    <a:pt x="194" y="410"/>
                  </a:lnTo>
                  <a:lnTo>
                    <a:pt x="188" y="394"/>
                  </a:lnTo>
                  <a:lnTo>
                    <a:pt x="180" y="379"/>
                  </a:lnTo>
                  <a:lnTo>
                    <a:pt x="174" y="371"/>
                  </a:lnTo>
                  <a:lnTo>
                    <a:pt x="169" y="368"/>
                  </a:lnTo>
                  <a:lnTo>
                    <a:pt x="160" y="362"/>
                  </a:lnTo>
                  <a:lnTo>
                    <a:pt x="152" y="356"/>
                  </a:lnTo>
                  <a:lnTo>
                    <a:pt x="150" y="350"/>
                  </a:lnTo>
                  <a:lnTo>
                    <a:pt x="151" y="346"/>
                  </a:lnTo>
                  <a:lnTo>
                    <a:pt x="154" y="343"/>
                  </a:lnTo>
                  <a:lnTo>
                    <a:pt x="155" y="341"/>
                  </a:lnTo>
                  <a:lnTo>
                    <a:pt x="156" y="341"/>
                  </a:lnTo>
                  <a:lnTo>
                    <a:pt x="142" y="331"/>
                  </a:lnTo>
                  <a:lnTo>
                    <a:pt x="143" y="330"/>
                  </a:lnTo>
                  <a:lnTo>
                    <a:pt x="147" y="327"/>
                  </a:lnTo>
                  <a:lnTo>
                    <a:pt x="149" y="323"/>
                  </a:lnTo>
                  <a:lnTo>
                    <a:pt x="150" y="319"/>
                  </a:lnTo>
                  <a:lnTo>
                    <a:pt x="149" y="317"/>
                  </a:lnTo>
                  <a:lnTo>
                    <a:pt x="143" y="316"/>
                  </a:lnTo>
                  <a:lnTo>
                    <a:pt x="132" y="318"/>
                  </a:lnTo>
                  <a:lnTo>
                    <a:pt x="112" y="324"/>
                  </a:lnTo>
                  <a:lnTo>
                    <a:pt x="91" y="328"/>
                  </a:lnTo>
                  <a:lnTo>
                    <a:pt x="75" y="326"/>
                  </a:lnTo>
                  <a:lnTo>
                    <a:pt x="65" y="318"/>
                  </a:lnTo>
                  <a:lnTo>
                    <a:pt x="60" y="309"/>
                  </a:lnTo>
                  <a:lnTo>
                    <a:pt x="60" y="297"/>
                  </a:lnTo>
                  <a:lnTo>
                    <a:pt x="67" y="287"/>
                  </a:lnTo>
                  <a:lnTo>
                    <a:pt x="81" y="280"/>
                  </a:lnTo>
                  <a:lnTo>
                    <a:pt x="102" y="278"/>
                  </a:lnTo>
                  <a:lnTo>
                    <a:pt x="122" y="278"/>
                  </a:lnTo>
                  <a:lnTo>
                    <a:pt x="139" y="275"/>
                  </a:lnTo>
                  <a:lnTo>
                    <a:pt x="149" y="273"/>
                  </a:lnTo>
                  <a:lnTo>
                    <a:pt x="156" y="271"/>
                  </a:lnTo>
                  <a:lnTo>
                    <a:pt x="158" y="269"/>
                  </a:lnTo>
                  <a:lnTo>
                    <a:pt x="158" y="266"/>
                  </a:lnTo>
                  <a:lnTo>
                    <a:pt x="156" y="266"/>
                  </a:lnTo>
                  <a:lnTo>
                    <a:pt x="151" y="266"/>
                  </a:lnTo>
                  <a:lnTo>
                    <a:pt x="145" y="265"/>
                  </a:lnTo>
                  <a:lnTo>
                    <a:pt x="136" y="262"/>
                  </a:lnTo>
                  <a:lnTo>
                    <a:pt x="127" y="257"/>
                  </a:lnTo>
                  <a:lnTo>
                    <a:pt x="118" y="250"/>
                  </a:lnTo>
                  <a:lnTo>
                    <a:pt x="112" y="244"/>
                  </a:lnTo>
                  <a:lnTo>
                    <a:pt x="112" y="239"/>
                  </a:lnTo>
                  <a:lnTo>
                    <a:pt x="118" y="234"/>
                  </a:lnTo>
                  <a:lnTo>
                    <a:pt x="132" y="232"/>
                  </a:lnTo>
                  <a:lnTo>
                    <a:pt x="149" y="227"/>
                  </a:lnTo>
                  <a:lnTo>
                    <a:pt x="162" y="219"/>
                  </a:lnTo>
                  <a:lnTo>
                    <a:pt x="171" y="207"/>
                  </a:lnTo>
                  <a:lnTo>
                    <a:pt x="177" y="195"/>
                  </a:lnTo>
                  <a:lnTo>
                    <a:pt x="180" y="184"/>
                  </a:lnTo>
                  <a:lnTo>
                    <a:pt x="181" y="175"/>
                  </a:lnTo>
                  <a:lnTo>
                    <a:pt x="181" y="171"/>
                  </a:lnTo>
                  <a:lnTo>
                    <a:pt x="179" y="173"/>
                  </a:lnTo>
                  <a:lnTo>
                    <a:pt x="175" y="172"/>
                  </a:lnTo>
                  <a:lnTo>
                    <a:pt x="175" y="157"/>
                  </a:lnTo>
                  <a:lnTo>
                    <a:pt x="172" y="143"/>
                  </a:lnTo>
                  <a:lnTo>
                    <a:pt x="164" y="145"/>
                  </a:lnTo>
                  <a:lnTo>
                    <a:pt x="157" y="149"/>
                  </a:lnTo>
                  <a:lnTo>
                    <a:pt x="150" y="143"/>
                  </a:lnTo>
                  <a:lnTo>
                    <a:pt x="144" y="131"/>
                  </a:lnTo>
                  <a:lnTo>
                    <a:pt x="140" y="119"/>
                  </a:lnTo>
                  <a:lnTo>
                    <a:pt x="139" y="106"/>
                  </a:lnTo>
                  <a:lnTo>
                    <a:pt x="141" y="98"/>
                  </a:lnTo>
                  <a:lnTo>
                    <a:pt x="148" y="97"/>
                  </a:lnTo>
                  <a:lnTo>
                    <a:pt x="159" y="107"/>
                  </a:lnTo>
                  <a:lnTo>
                    <a:pt x="172" y="119"/>
                  </a:lnTo>
                  <a:lnTo>
                    <a:pt x="182" y="123"/>
                  </a:lnTo>
                  <a:lnTo>
                    <a:pt x="189" y="122"/>
                  </a:lnTo>
                  <a:lnTo>
                    <a:pt x="195" y="118"/>
                  </a:lnTo>
                  <a:lnTo>
                    <a:pt x="200" y="111"/>
                  </a:lnTo>
                  <a:lnTo>
                    <a:pt x="203" y="103"/>
                  </a:lnTo>
                  <a:lnTo>
                    <a:pt x="207" y="97"/>
                  </a:lnTo>
                  <a:lnTo>
                    <a:pt x="211" y="95"/>
                  </a:lnTo>
                  <a:lnTo>
                    <a:pt x="218" y="89"/>
                  </a:lnTo>
                  <a:lnTo>
                    <a:pt x="220" y="77"/>
                  </a:lnTo>
                  <a:lnTo>
                    <a:pt x="220" y="66"/>
                  </a:lnTo>
                  <a:lnTo>
                    <a:pt x="224" y="60"/>
                  </a:lnTo>
                  <a:lnTo>
                    <a:pt x="231" y="58"/>
                  </a:lnTo>
                  <a:lnTo>
                    <a:pt x="241" y="54"/>
                  </a:lnTo>
                  <a:lnTo>
                    <a:pt x="250" y="50"/>
                  </a:lnTo>
                  <a:lnTo>
                    <a:pt x="255" y="48"/>
                  </a:lnTo>
                  <a:lnTo>
                    <a:pt x="269" y="47"/>
                  </a:lnTo>
                  <a:lnTo>
                    <a:pt x="279" y="44"/>
                  </a:lnTo>
                  <a:lnTo>
                    <a:pt x="287" y="38"/>
                  </a:lnTo>
                  <a:lnTo>
                    <a:pt x="293" y="32"/>
                  </a:lnTo>
                  <a:lnTo>
                    <a:pt x="296" y="25"/>
                  </a:lnTo>
                  <a:lnTo>
                    <a:pt x="299" y="21"/>
                  </a:lnTo>
                  <a:lnTo>
                    <a:pt x="300" y="16"/>
                  </a:lnTo>
                  <a:lnTo>
                    <a:pt x="300" y="15"/>
                  </a:lnTo>
                  <a:lnTo>
                    <a:pt x="304" y="15"/>
                  </a:lnTo>
                  <a:lnTo>
                    <a:pt x="315" y="13"/>
                  </a:lnTo>
                  <a:lnTo>
                    <a:pt x="325" y="8"/>
                  </a:lnTo>
                  <a:lnTo>
                    <a:pt x="331"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3" name="Freeform 74"/>
            <p:cNvSpPr>
              <a:spLocks/>
            </p:cNvSpPr>
            <p:nvPr/>
          </p:nvSpPr>
          <p:spPr bwMode="auto">
            <a:xfrm>
              <a:off x="2829" y="1911"/>
              <a:ext cx="481" cy="228"/>
            </a:xfrm>
            <a:custGeom>
              <a:avLst/>
              <a:gdLst>
                <a:gd name="T0" fmla="*/ 221 w 962"/>
                <a:gd name="T1" fmla="*/ 59 h 456"/>
                <a:gd name="T2" fmla="*/ 194 w 962"/>
                <a:gd name="T3" fmla="*/ 44 h 456"/>
                <a:gd name="T4" fmla="*/ 165 w 962"/>
                <a:gd name="T5" fmla="*/ 32 h 456"/>
                <a:gd name="T6" fmla="*/ 136 w 962"/>
                <a:gd name="T7" fmla="*/ 21 h 456"/>
                <a:gd name="T8" fmla="*/ 106 w 962"/>
                <a:gd name="T9" fmla="*/ 13 h 456"/>
                <a:gd name="T10" fmla="*/ 75 w 962"/>
                <a:gd name="T11" fmla="*/ 7 h 456"/>
                <a:gd name="T12" fmla="*/ 43 w 962"/>
                <a:gd name="T13" fmla="*/ 2 h 456"/>
                <a:gd name="T14" fmla="*/ 11 w 962"/>
                <a:gd name="T15" fmla="*/ 0 h 456"/>
                <a:gd name="T16" fmla="*/ 6 w 962"/>
                <a:gd name="T17" fmla="*/ 17 h 456"/>
                <a:gd name="T18" fmla="*/ 10 w 962"/>
                <a:gd name="T19" fmla="*/ 15 h 456"/>
                <a:gd name="T20" fmla="*/ 8 w 962"/>
                <a:gd name="T21" fmla="*/ 12 h 456"/>
                <a:gd name="T22" fmla="*/ 15 w 962"/>
                <a:gd name="T23" fmla="*/ 14 h 456"/>
                <a:gd name="T24" fmla="*/ 23 w 962"/>
                <a:gd name="T25" fmla="*/ 17 h 456"/>
                <a:gd name="T26" fmla="*/ 29 w 962"/>
                <a:gd name="T27" fmla="*/ 17 h 456"/>
                <a:gd name="T28" fmla="*/ 31 w 962"/>
                <a:gd name="T29" fmla="*/ 17 h 456"/>
                <a:gd name="T30" fmla="*/ 36 w 962"/>
                <a:gd name="T31" fmla="*/ 17 h 456"/>
                <a:gd name="T32" fmla="*/ 43 w 962"/>
                <a:gd name="T33" fmla="*/ 16 h 456"/>
                <a:gd name="T34" fmla="*/ 49 w 962"/>
                <a:gd name="T35" fmla="*/ 15 h 456"/>
                <a:gd name="T36" fmla="*/ 65 w 962"/>
                <a:gd name="T37" fmla="*/ 20 h 456"/>
                <a:gd name="T38" fmla="*/ 64 w 962"/>
                <a:gd name="T39" fmla="*/ 25 h 456"/>
                <a:gd name="T40" fmla="*/ 61 w 962"/>
                <a:gd name="T41" fmla="*/ 32 h 456"/>
                <a:gd name="T42" fmla="*/ 58 w 962"/>
                <a:gd name="T43" fmla="*/ 36 h 456"/>
                <a:gd name="T44" fmla="*/ 65 w 962"/>
                <a:gd name="T45" fmla="*/ 33 h 456"/>
                <a:gd name="T46" fmla="*/ 69 w 962"/>
                <a:gd name="T47" fmla="*/ 32 h 456"/>
                <a:gd name="T48" fmla="*/ 85 w 962"/>
                <a:gd name="T49" fmla="*/ 33 h 456"/>
                <a:gd name="T50" fmla="*/ 88 w 962"/>
                <a:gd name="T51" fmla="*/ 36 h 456"/>
                <a:gd name="T52" fmla="*/ 93 w 962"/>
                <a:gd name="T53" fmla="*/ 36 h 456"/>
                <a:gd name="T54" fmla="*/ 94 w 962"/>
                <a:gd name="T55" fmla="*/ 38 h 456"/>
                <a:gd name="T56" fmla="*/ 101 w 962"/>
                <a:gd name="T57" fmla="*/ 38 h 456"/>
                <a:gd name="T58" fmla="*/ 107 w 962"/>
                <a:gd name="T59" fmla="*/ 39 h 456"/>
                <a:gd name="T60" fmla="*/ 106 w 962"/>
                <a:gd name="T61" fmla="*/ 41 h 456"/>
                <a:gd name="T62" fmla="*/ 110 w 962"/>
                <a:gd name="T63" fmla="*/ 40 h 456"/>
                <a:gd name="T64" fmla="*/ 116 w 962"/>
                <a:gd name="T65" fmla="*/ 40 h 456"/>
                <a:gd name="T66" fmla="*/ 120 w 962"/>
                <a:gd name="T67" fmla="*/ 42 h 456"/>
                <a:gd name="T68" fmla="*/ 131 w 962"/>
                <a:gd name="T69" fmla="*/ 45 h 456"/>
                <a:gd name="T70" fmla="*/ 133 w 962"/>
                <a:gd name="T71" fmla="*/ 47 h 456"/>
                <a:gd name="T72" fmla="*/ 127 w 962"/>
                <a:gd name="T73" fmla="*/ 49 h 456"/>
                <a:gd name="T74" fmla="*/ 135 w 962"/>
                <a:gd name="T75" fmla="*/ 55 h 456"/>
                <a:gd name="T76" fmla="*/ 140 w 962"/>
                <a:gd name="T77" fmla="*/ 54 h 456"/>
                <a:gd name="T78" fmla="*/ 143 w 962"/>
                <a:gd name="T79" fmla="*/ 55 h 456"/>
                <a:gd name="T80" fmla="*/ 151 w 962"/>
                <a:gd name="T81" fmla="*/ 56 h 456"/>
                <a:gd name="T82" fmla="*/ 156 w 962"/>
                <a:gd name="T83" fmla="*/ 52 h 456"/>
                <a:gd name="T84" fmla="*/ 161 w 962"/>
                <a:gd name="T85" fmla="*/ 60 h 456"/>
                <a:gd name="T86" fmla="*/ 164 w 962"/>
                <a:gd name="T87" fmla="*/ 65 h 456"/>
                <a:gd name="T88" fmla="*/ 172 w 962"/>
                <a:gd name="T89" fmla="*/ 67 h 456"/>
                <a:gd name="T90" fmla="*/ 162 w 962"/>
                <a:gd name="T91" fmla="*/ 70 h 456"/>
                <a:gd name="T92" fmla="*/ 154 w 962"/>
                <a:gd name="T93" fmla="*/ 72 h 456"/>
                <a:gd name="T94" fmla="*/ 157 w 962"/>
                <a:gd name="T95" fmla="*/ 76 h 456"/>
                <a:gd name="T96" fmla="*/ 162 w 962"/>
                <a:gd name="T97" fmla="*/ 74 h 456"/>
                <a:gd name="T98" fmla="*/ 166 w 962"/>
                <a:gd name="T99" fmla="*/ 82 h 456"/>
                <a:gd name="T100" fmla="*/ 171 w 962"/>
                <a:gd name="T101" fmla="*/ 90 h 456"/>
                <a:gd name="T102" fmla="*/ 175 w 962"/>
                <a:gd name="T103" fmla="*/ 89 h 456"/>
                <a:gd name="T104" fmla="*/ 178 w 962"/>
                <a:gd name="T105" fmla="*/ 95 h 456"/>
                <a:gd name="T106" fmla="*/ 178 w 962"/>
                <a:gd name="T107" fmla="*/ 105 h 456"/>
                <a:gd name="T108" fmla="*/ 186 w 962"/>
                <a:gd name="T109" fmla="*/ 114 h 45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62"/>
                <a:gd name="T166" fmla="*/ 0 h 456"/>
                <a:gd name="T167" fmla="*/ 962 w 962"/>
                <a:gd name="T168" fmla="*/ 456 h 45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62" h="456">
                  <a:moveTo>
                    <a:pt x="962" y="281"/>
                  </a:moveTo>
                  <a:lnTo>
                    <a:pt x="935" y="265"/>
                  </a:lnTo>
                  <a:lnTo>
                    <a:pt x="909" y="249"/>
                  </a:lnTo>
                  <a:lnTo>
                    <a:pt x="882" y="234"/>
                  </a:lnTo>
                  <a:lnTo>
                    <a:pt x="856" y="219"/>
                  </a:lnTo>
                  <a:lnTo>
                    <a:pt x="828" y="204"/>
                  </a:lnTo>
                  <a:lnTo>
                    <a:pt x="802" y="190"/>
                  </a:lnTo>
                  <a:lnTo>
                    <a:pt x="773" y="176"/>
                  </a:lnTo>
                  <a:lnTo>
                    <a:pt x="745" y="164"/>
                  </a:lnTo>
                  <a:lnTo>
                    <a:pt x="718" y="151"/>
                  </a:lnTo>
                  <a:lnTo>
                    <a:pt x="689" y="138"/>
                  </a:lnTo>
                  <a:lnTo>
                    <a:pt x="660" y="127"/>
                  </a:lnTo>
                  <a:lnTo>
                    <a:pt x="631" y="115"/>
                  </a:lnTo>
                  <a:lnTo>
                    <a:pt x="601" y="105"/>
                  </a:lnTo>
                  <a:lnTo>
                    <a:pt x="572" y="95"/>
                  </a:lnTo>
                  <a:lnTo>
                    <a:pt x="542" y="84"/>
                  </a:lnTo>
                  <a:lnTo>
                    <a:pt x="512" y="75"/>
                  </a:lnTo>
                  <a:lnTo>
                    <a:pt x="482" y="67"/>
                  </a:lnTo>
                  <a:lnTo>
                    <a:pt x="452" y="59"/>
                  </a:lnTo>
                  <a:lnTo>
                    <a:pt x="421" y="51"/>
                  </a:lnTo>
                  <a:lnTo>
                    <a:pt x="390" y="44"/>
                  </a:lnTo>
                  <a:lnTo>
                    <a:pt x="359" y="37"/>
                  </a:lnTo>
                  <a:lnTo>
                    <a:pt x="328" y="31"/>
                  </a:lnTo>
                  <a:lnTo>
                    <a:pt x="297" y="25"/>
                  </a:lnTo>
                  <a:lnTo>
                    <a:pt x="266" y="20"/>
                  </a:lnTo>
                  <a:lnTo>
                    <a:pt x="234" y="16"/>
                  </a:lnTo>
                  <a:lnTo>
                    <a:pt x="202" y="12"/>
                  </a:lnTo>
                  <a:lnTo>
                    <a:pt x="170" y="8"/>
                  </a:lnTo>
                  <a:lnTo>
                    <a:pt x="138" y="6"/>
                  </a:lnTo>
                  <a:lnTo>
                    <a:pt x="106" y="4"/>
                  </a:lnTo>
                  <a:lnTo>
                    <a:pt x="75" y="1"/>
                  </a:lnTo>
                  <a:lnTo>
                    <a:pt x="41" y="0"/>
                  </a:lnTo>
                  <a:lnTo>
                    <a:pt x="9" y="0"/>
                  </a:lnTo>
                  <a:lnTo>
                    <a:pt x="0" y="67"/>
                  </a:lnTo>
                  <a:lnTo>
                    <a:pt x="12" y="66"/>
                  </a:lnTo>
                  <a:lnTo>
                    <a:pt x="23" y="65"/>
                  </a:lnTo>
                  <a:lnTo>
                    <a:pt x="31" y="64"/>
                  </a:lnTo>
                  <a:lnTo>
                    <a:pt x="36" y="61"/>
                  </a:lnTo>
                  <a:lnTo>
                    <a:pt x="40" y="59"/>
                  </a:lnTo>
                  <a:lnTo>
                    <a:pt x="40" y="57"/>
                  </a:lnTo>
                  <a:lnTo>
                    <a:pt x="38" y="54"/>
                  </a:lnTo>
                  <a:lnTo>
                    <a:pt x="33" y="52"/>
                  </a:lnTo>
                  <a:lnTo>
                    <a:pt x="28" y="50"/>
                  </a:lnTo>
                  <a:lnTo>
                    <a:pt x="30" y="47"/>
                  </a:lnTo>
                  <a:lnTo>
                    <a:pt x="34" y="46"/>
                  </a:lnTo>
                  <a:lnTo>
                    <a:pt x="41" y="47"/>
                  </a:lnTo>
                  <a:lnTo>
                    <a:pt x="50" y="50"/>
                  </a:lnTo>
                  <a:lnTo>
                    <a:pt x="60" y="53"/>
                  </a:lnTo>
                  <a:lnTo>
                    <a:pt x="70" y="59"/>
                  </a:lnTo>
                  <a:lnTo>
                    <a:pt x="79" y="67"/>
                  </a:lnTo>
                  <a:lnTo>
                    <a:pt x="85" y="68"/>
                  </a:lnTo>
                  <a:lnTo>
                    <a:pt x="91" y="68"/>
                  </a:lnTo>
                  <a:lnTo>
                    <a:pt x="98" y="68"/>
                  </a:lnTo>
                  <a:lnTo>
                    <a:pt x="103" y="67"/>
                  </a:lnTo>
                  <a:lnTo>
                    <a:pt x="108" y="67"/>
                  </a:lnTo>
                  <a:lnTo>
                    <a:pt x="113" y="66"/>
                  </a:lnTo>
                  <a:lnTo>
                    <a:pt x="115" y="66"/>
                  </a:lnTo>
                  <a:lnTo>
                    <a:pt x="116" y="66"/>
                  </a:lnTo>
                  <a:lnTo>
                    <a:pt x="117" y="66"/>
                  </a:lnTo>
                  <a:lnTo>
                    <a:pt x="121" y="67"/>
                  </a:lnTo>
                  <a:lnTo>
                    <a:pt x="126" y="70"/>
                  </a:lnTo>
                  <a:lnTo>
                    <a:pt x="133" y="78"/>
                  </a:lnTo>
                  <a:lnTo>
                    <a:pt x="139" y="80"/>
                  </a:lnTo>
                  <a:lnTo>
                    <a:pt x="144" y="68"/>
                  </a:lnTo>
                  <a:lnTo>
                    <a:pt x="151" y="57"/>
                  </a:lnTo>
                  <a:lnTo>
                    <a:pt x="163" y="62"/>
                  </a:lnTo>
                  <a:lnTo>
                    <a:pt x="167" y="64"/>
                  </a:lnTo>
                  <a:lnTo>
                    <a:pt x="170" y="64"/>
                  </a:lnTo>
                  <a:lnTo>
                    <a:pt x="174" y="61"/>
                  </a:lnTo>
                  <a:lnTo>
                    <a:pt x="178" y="59"/>
                  </a:lnTo>
                  <a:lnTo>
                    <a:pt x="185" y="58"/>
                  </a:lnTo>
                  <a:lnTo>
                    <a:pt x="196" y="57"/>
                  </a:lnTo>
                  <a:lnTo>
                    <a:pt x="210" y="59"/>
                  </a:lnTo>
                  <a:lnTo>
                    <a:pt x="230" y="64"/>
                  </a:lnTo>
                  <a:lnTo>
                    <a:pt x="249" y="70"/>
                  </a:lnTo>
                  <a:lnTo>
                    <a:pt x="259" y="77"/>
                  </a:lnTo>
                  <a:lnTo>
                    <a:pt x="263" y="84"/>
                  </a:lnTo>
                  <a:lnTo>
                    <a:pt x="262" y="90"/>
                  </a:lnTo>
                  <a:lnTo>
                    <a:pt x="259" y="96"/>
                  </a:lnTo>
                  <a:lnTo>
                    <a:pt x="254" y="100"/>
                  </a:lnTo>
                  <a:lnTo>
                    <a:pt x="251" y="103"/>
                  </a:lnTo>
                  <a:lnTo>
                    <a:pt x="249" y="104"/>
                  </a:lnTo>
                  <a:lnTo>
                    <a:pt x="251" y="112"/>
                  </a:lnTo>
                  <a:lnTo>
                    <a:pt x="243" y="126"/>
                  </a:lnTo>
                  <a:lnTo>
                    <a:pt x="236" y="130"/>
                  </a:lnTo>
                  <a:lnTo>
                    <a:pt x="230" y="136"/>
                  </a:lnTo>
                  <a:lnTo>
                    <a:pt x="228" y="141"/>
                  </a:lnTo>
                  <a:lnTo>
                    <a:pt x="229" y="144"/>
                  </a:lnTo>
                  <a:lnTo>
                    <a:pt x="232" y="145"/>
                  </a:lnTo>
                  <a:lnTo>
                    <a:pt x="238" y="144"/>
                  </a:lnTo>
                  <a:lnTo>
                    <a:pt x="247" y="140"/>
                  </a:lnTo>
                  <a:lnTo>
                    <a:pt x="259" y="130"/>
                  </a:lnTo>
                  <a:lnTo>
                    <a:pt x="265" y="136"/>
                  </a:lnTo>
                  <a:lnTo>
                    <a:pt x="268" y="136"/>
                  </a:lnTo>
                  <a:lnTo>
                    <a:pt x="272" y="133"/>
                  </a:lnTo>
                  <a:lnTo>
                    <a:pt x="276" y="127"/>
                  </a:lnTo>
                  <a:lnTo>
                    <a:pt x="283" y="122"/>
                  </a:lnTo>
                  <a:lnTo>
                    <a:pt x="295" y="120"/>
                  </a:lnTo>
                  <a:lnTo>
                    <a:pt x="312" y="122"/>
                  </a:lnTo>
                  <a:lnTo>
                    <a:pt x="337" y="131"/>
                  </a:lnTo>
                  <a:lnTo>
                    <a:pt x="343" y="130"/>
                  </a:lnTo>
                  <a:lnTo>
                    <a:pt x="346" y="133"/>
                  </a:lnTo>
                  <a:lnTo>
                    <a:pt x="349" y="137"/>
                  </a:lnTo>
                  <a:lnTo>
                    <a:pt x="351" y="142"/>
                  </a:lnTo>
                  <a:lnTo>
                    <a:pt x="353" y="146"/>
                  </a:lnTo>
                  <a:lnTo>
                    <a:pt x="358" y="149"/>
                  </a:lnTo>
                  <a:lnTo>
                    <a:pt x="364" y="148"/>
                  </a:lnTo>
                  <a:lnTo>
                    <a:pt x="372" y="142"/>
                  </a:lnTo>
                  <a:lnTo>
                    <a:pt x="372" y="143"/>
                  </a:lnTo>
                  <a:lnTo>
                    <a:pt x="372" y="145"/>
                  </a:lnTo>
                  <a:lnTo>
                    <a:pt x="373" y="148"/>
                  </a:lnTo>
                  <a:lnTo>
                    <a:pt x="374" y="151"/>
                  </a:lnTo>
                  <a:lnTo>
                    <a:pt x="378" y="153"/>
                  </a:lnTo>
                  <a:lnTo>
                    <a:pt x="383" y="155"/>
                  </a:lnTo>
                  <a:lnTo>
                    <a:pt x="391" y="155"/>
                  </a:lnTo>
                  <a:lnTo>
                    <a:pt x="403" y="152"/>
                  </a:lnTo>
                  <a:lnTo>
                    <a:pt x="413" y="150"/>
                  </a:lnTo>
                  <a:lnTo>
                    <a:pt x="420" y="150"/>
                  </a:lnTo>
                  <a:lnTo>
                    <a:pt x="425" y="151"/>
                  </a:lnTo>
                  <a:lnTo>
                    <a:pt x="426" y="153"/>
                  </a:lnTo>
                  <a:lnTo>
                    <a:pt x="426" y="157"/>
                  </a:lnTo>
                  <a:lnTo>
                    <a:pt x="425" y="159"/>
                  </a:lnTo>
                  <a:lnTo>
                    <a:pt x="424" y="161"/>
                  </a:lnTo>
                  <a:lnTo>
                    <a:pt x="423" y="163"/>
                  </a:lnTo>
                  <a:lnTo>
                    <a:pt x="424" y="163"/>
                  </a:lnTo>
                  <a:lnTo>
                    <a:pt x="427" y="161"/>
                  </a:lnTo>
                  <a:lnTo>
                    <a:pt x="432" y="159"/>
                  </a:lnTo>
                  <a:lnTo>
                    <a:pt x="437" y="158"/>
                  </a:lnTo>
                  <a:lnTo>
                    <a:pt x="443" y="156"/>
                  </a:lnTo>
                  <a:lnTo>
                    <a:pt x="450" y="156"/>
                  </a:lnTo>
                  <a:lnTo>
                    <a:pt x="456" y="156"/>
                  </a:lnTo>
                  <a:lnTo>
                    <a:pt x="462" y="157"/>
                  </a:lnTo>
                  <a:lnTo>
                    <a:pt x="465" y="159"/>
                  </a:lnTo>
                  <a:lnTo>
                    <a:pt x="469" y="161"/>
                  </a:lnTo>
                  <a:lnTo>
                    <a:pt x="472" y="164"/>
                  </a:lnTo>
                  <a:lnTo>
                    <a:pt x="477" y="167"/>
                  </a:lnTo>
                  <a:lnTo>
                    <a:pt x="482" y="169"/>
                  </a:lnTo>
                  <a:lnTo>
                    <a:pt x="492" y="172"/>
                  </a:lnTo>
                  <a:lnTo>
                    <a:pt x="505" y="175"/>
                  </a:lnTo>
                  <a:lnTo>
                    <a:pt x="524" y="178"/>
                  </a:lnTo>
                  <a:lnTo>
                    <a:pt x="531" y="180"/>
                  </a:lnTo>
                  <a:lnTo>
                    <a:pt x="534" y="182"/>
                  </a:lnTo>
                  <a:lnTo>
                    <a:pt x="533" y="186"/>
                  </a:lnTo>
                  <a:lnTo>
                    <a:pt x="531" y="188"/>
                  </a:lnTo>
                  <a:lnTo>
                    <a:pt x="526" y="191"/>
                  </a:lnTo>
                  <a:lnTo>
                    <a:pt x="520" y="194"/>
                  </a:lnTo>
                  <a:lnTo>
                    <a:pt x="514" y="196"/>
                  </a:lnTo>
                  <a:lnTo>
                    <a:pt x="507" y="196"/>
                  </a:lnTo>
                  <a:lnTo>
                    <a:pt x="510" y="202"/>
                  </a:lnTo>
                  <a:lnTo>
                    <a:pt x="517" y="208"/>
                  </a:lnTo>
                  <a:lnTo>
                    <a:pt x="526" y="213"/>
                  </a:lnTo>
                  <a:lnTo>
                    <a:pt x="537" y="218"/>
                  </a:lnTo>
                  <a:lnTo>
                    <a:pt x="546" y="221"/>
                  </a:lnTo>
                  <a:lnTo>
                    <a:pt x="554" y="221"/>
                  </a:lnTo>
                  <a:lnTo>
                    <a:pt x="558" y="219"/>
                  </a:lnTo>
                  <a:lnTo>
                    <a:pt x="557" y="213"/>
                  </a:lnTo>
                  <a:lnTo>
                    <a:pt x="552" y="201"/>
                  </a:lnTo>
                  <a:lnTo>
                    <a:pt x="553" y="197"/>
                  </a:lnTo>
                  <a:lnTo>
                    <a:pt x="558" y="204"/>
                  </a:lnTo>
                  <a:lnTo>
                    <a:pt x="569" y="220"/>
                  </a:lnTo>
                  <a:lnTo>
                    <a:pt x="576" y="227"/>
                  </a:lnTo>
                  <a:lnTo>
                    <a:pt x="585" y="229"/>
                  </a:lnTo>
                  <a:lnTo>
                    <a:pt x="593" y="228"/>
                  </a:lnTo>
                  <a:lnTo>
                    <a:pt x="602" y="224"/>
                  </a:lnTo>
                  <a:lnTo>
                    <a:pt x="610" y="218"/>
                  </a:lnTo>
                  <a:lnTo>
                    <a:pt x="617" y="212"/>
                  </a:lnTo>
                  <a:lnTo>
                    <a:pt x="622" y="208"/>
                  </a:lnTo>
                  <a:lnTo>
                    <a:pt x="623" y="206"/>
                  </a:lnTo>
                  <a:lnTo>
                    <a:pt x="626" y="210"/>
                  </a:lnTo>
                  <a:lnTo>
                    <a:pt x="635" y="218"/>
                  </a:lnTo>
                  <a:lnTo>
                    <a:pt x="641" y="228"/>
                  </a:lnTo>
                  <a:lnTo>
                    <a:pt x="641" y="237"/>
                  </a:lnTo>
                  <a:lnTo>
                    <a:pt x="640" y="247"/>
                  </a:lnTo>
                  <a:lnTo>
                    <a:pt x="645" y="254"/>
                  </a:lnTo>
                  <a:lnTo>
                    <a:pt x="651" y="258"/>
                  </a:lnTo>
                  <a:lnTo>
                    <a:pt x="653" y="259"/>
                  </a:lnTo>
                  <a:lnTo>
                    <a:pt x="662" y="258"/>
                  </a:lnTo>
                  <a:lnTo>
                    <a:pt x="673" y="259"/>
                  </a:lnTo>
                  <a:lnTo>
                    <a:pt x="681" y="263"/>
                  </a:lnTo>
                  <a:lnTo>
                    <a:pt x="686" y="267"/>
                  </a:lnTo>
                  <a:lnTo>
                    <a:pt x="686" y="272"/>
                  </a:lnTo>
                  <a:lnTo>
                    <a:pt x="682" y="275"/>
                  </a:lnTo>
                  <a:lnTo>
                    <a:pt x="668" y="278"/>
                  </a:lnTo>
                  <a:lnTo>
                    <a:pt x="645" y="277"/>
                  </a:lnTo>
                  <a:lnTo>
                    <a:pt x="629" y="277"/>
                  </a:lnTo>
                  <a:lnTo>
                    <a:pt x="620" y="278"/>
                  </a:lnTo>
                  <a:lnTo>
                    <a:pt x="615" y="281"/>
                  </a:lnTo>
                  <a:lnTo>
                    <a:pt x="615" y="286"/>
                  </a:lnTo>
                  <a:lnTo>
                    <a:pt x="616" y="290"/>
                  </a:lnTo>
                  <a:lnTo>
                    <a:pt x="620" y="295"/>
                  </a:lnTo>
                  <a:lnTo>
                    <a:pt x="624" y="299"/>
                  </a:lnTo>
                  <a:lnTo>
                    <a:pt x="626" y="301"/>
                  </a:lnTo>
                  <a:lnTo>
                    <a:pt x="629" y="301"/>
                  </a:lnTo>
                  <a:lnTo>
                    <a:pt x="633" y="299"/>
                  </a:lnTo>
                  <a:lnTo>
                    <a:pt x="639" y="296"/>
                  </a:lnTo>
                  <a:lnTo>
                    <a:pt x="646" y="295"/>
                  </a:lnTo>
                  <a:lnTo>
                    <a:pt x="652" y="296"/>
                  </a:lnTo>
                  <a:lnTo>
                    <a:pt x="658" y="301"/>
                  </a:lnTo>
                  <a:lnTo>
                    <a:pt x="661" y="310"/>
                  </a:lnTo>
                  <a:lnTo>
                    <a:pt x="663" y="326"/>
                  </a:lnTo>
                  <a:lnTo>
                    <a:pt x="668" y="354"/>
                  </a:lnTo>
                  <a:lnTo>
                    <a:pt x="674" y="362"/>
                  </a:lnTo>
                  <a:lnTo>
                    <a:pt x="678" y="360"/>
                  </a:lnTo>
                  <a:lnTo>
                    <a:pt x="681" y="357"/>
                  </a:lnTo>
                  <a:lnTo>
                    <a:pt x="682" y="357"/>
                  </a:lnTo>
                  <a:lnTo>
                    <a:pt x="686" y="356"/>
                  </a:lnTo>
                  <a:lnTo>
                    <a:pt x="692" y="355"/>
                  </a:lnTo>
                  <a:lnTo>
                    <a:pt x="698" y="355"/>
                  </a:lnTo>
                  <a:lnTo>
                    <a:pt x="704" y="357"/>
                  </a:lnTo>
                  <a:lnTo>
                    <a:pt x="708" y="361"/>
                  </a:lnTo>
                  <a:lnTo>
                    <a:pt x="712" y="369"/>
                  </a:lnTo>
                  <a:lnTo>
                    <a:pt x="712" y="379"/>
                  </a:lnTo>
                  <a:lnTo>
                    <a:pt x="711" y="391"/>
                  </a:lnTo>
                  <a:lnTo>
                    <a:pt x="709" y="401"/>
                  </a:lnTo>
                  <a:lnTo>
                    <a:pt x="708" y="410"/>
                  </a:lnTo>
                  <a:lnTo>
                    <a:pt x="711" y="419"/>
                  </a:lnTo>
                  <a:lnTo>
                    <a:pt x="714" y="428"/>
                  </a:lnTo>
                  <a:lnTo>
                    <a:pt x="720" y="436"/>
                  </a:lnTo>
                  <a:lnTo>
                    <a:pt x="728" y="446"/>
                  </a:lnTo>
                  <a:lnTo>
                    <a:pt x="741" y="456"/>
                  </a:lnTo>
                  <a:lnTo>
                    <a:pt x="962" y="28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4" name="Freeform 75"/>
            <p:cNvSpPr>
              <a:spLocks/>
            </p:cNvSpPr>
            <p:nvPr/>
          </p:nvSpPr>
          <p:spPr bwMode="auto">
            <a:xfrm>
              <a:off x="2042" y="2214"/>
              <a:ext cx="357" cy="401"/>
            </a:xfrm>
            <a:custGeom>
              <a:avLst/>
              <a:gdLst>
                <a:gd name="T0" fmla="*/ 175 w 714"/>
                <a:gd name="T1" fmla="*/ 153 h 802"/>
                <a:gd name="T2" fmla="*/ 177 w 714"/>
                <a:gd name="T3" fmla="*/ 158 h 802"/>
                <a:gd name="T4" fmla="*/ 179 w 714"/>
                <a:gd name="T5" fmla="*/ 160 h 802"/>
                <a:gd name="T6" fmla="*/ 171 w 714"/>
                <a:gd name="T7" fmla="*/ 162 h 802"/>
                <a:gd name="T8" fmla="*/ 168 w 714"/>
                <a:gd name="T9" fmla="*/ 165 h 802"/>
                <a:gd name="T10" fmla="*/ 161 w 714"/>
                <a:gd name="T11" fmla="*/ 160 h 802"/>
                <a:gd name="T12" fmla="*/ 156 w 714"/>
                <a:gd name="T13" fmla="*/ 159 h 802"/>
                <a:gd name="T14" fmla="*/ 153 w 714"/>
                <a:gd name="T15" fmla="*/ 163 h 802"/>
                <a:gd name="T16" fmla="*/ 147 w 714"/>
                <a:gd name="T17" fmla="*/ 164 h 802"/>
                <a:gd name="T18" fmla="*/ 143 w 714"/>
                <a:gd name="T19" fmla="*/ 166 h 802"/>
                <a:gd name="T20" fmla="*/ 137 w 714"/>
                <a:gd name="T21" fmla="*/ 165 h 802"/>
                <a:gd name="T22" fmla="*/ 132 w 714"/>
                <a:gd name="T23" fmla="*/ 167 h 802"/>
                <a:gd name="T24" fmla="*/ 132 w 714"/>
                <a:gd name="T25" fmla="*/ 171 h 802"/>
                <a:gd name="T26" fmla="*/ 132 w 714"/>
                <a:gd name="T27" fmla="*/ 183 h 802"/>
                <a:gd name="T28" fmla="*/ 129 w 714"/>
                <a:gd name="T29" fmla="*/ 190 h 802"/>
                <a:gd name="T30" fmla="*/ 128 w 714"/>
                <a:gd name="T31" fmla="*/ 194 h 802"/>
                <a:gd name="T32" fmla="*/ 123 w 714"/>
                <a:gd name="T33" fmla="*/ 198 h 802"/>
                <a:gd name="T34" fmla="*/ 119 w 714"/>
                <a:gd name="T35" fmla="*/ 201 h 802"/>
                <a:gd name="T36" fmla="*/ 114 w 714"/>
                <a:gd name="T37" fmla="*/ 200 h 802"/>
                <a:gd name="T38" fmla="*/ 111 w 714"/>
                <a:gd name="T39" fmla="*/ 200 h 802"/>
                <a:gd name="T40" fmla="*/ 3 w 714"/>
                <a:gd name="T41" fmla="*/ 123 h 802"/>
                <a:gd name="T42" fmla="*/ 6 w 714"/>
                <a:gd name="T43" fmla="*/ 112 h 802"/>
                <a:gd name="T44" fmla="*/ 10 w 714"/>
                <a:gd name="T45" fmla="*/ 103 h 802"/>
                <a:gd name="T46" fmla="*/ 14 w 714"/>
                <a:gd name="T47" fmla="*/ 89 h 802"/>
                <a:gd name="T48" fmla="*/ 18 w 714"/>
                <a:gd name="T49" fmla="*/ 87 h 802"/>
                <a:gd name="T50" fmla="*/ 17 w 714"/>
                <a:gd name="T51" fmla="*/ 83 h 802"/>
                <a:gd name="T52" fmla="*/ 18 w 714"/>
                <a:gd name="T53" fmla="*/ 77 h 802"/>
                <a:gd name="T54" fmla="*/ 22 w 714"/>
                <a:gd name="T55" fmla="*/ 76 h 802"/>
                <a:gd name="T56" fmla="*/ 23 w 714"/>
                <a:gd name="T57" fmla="*/ 65 h 802"/>
                <a:gd name="T58" fmla="*/ 27 w 714"/>
                <a:gd name="T59" fmla="*/ 64 h 802"/>
                <a:gd name="T60" fmla="*/ 27 w 714"/>
                <a:gd name="T61" fmla="*/ 60 h 802"/>
                <a:gd name="T62" fmla="*/ 28 w 714"/>
                <a:gd name="T63" fmla="*/ 59 h 802"/>
                <a:gd name="T64" fmla="*/ 35 w 714"/>
                <a:gd name="T65" fmla="*/ 59 h 802"/>
                <a:gd name="T66" fmla="*/ 38 w 714"/>
                <a:gd name="T67" fmla="*/ 57 h 802"/>
                <a:gd name="T68" fmla="*/ 40 w 714"/>
                <a:gd name="T69" fmla="*/ 47 h 802"/>
                <a:gd name="T70" fmla="*/ 44 w 714"/>
                <a:gd name="T71" fmla="*/ 41 h 802"/>
                <a:gd name="T72" fmla="*/ 53 w 714"/>
                <a:gd name="T73" fmla="*/ 36 h 802"/>
                <a:gd name="T74" fmla="*/ 54 w 714"/>
                <a:gd name="T75" fmla="*/ 27 h 802"/>
                <a:gd name="T76" fmla="*/ 59 w 714"/>
                <a:gd name="T77" fmla="*/ 23 h 802"/>
                <a:gd name="T78" fmla="*/ 62 w 714"/>
                <a:gd name="T79" fmla="*/ 21 h 802"/>
                <a:gd name="T80" fmla="*/ 66 w 714"/>
                <a:gd name="T81" fmla="*/ 21 h 802"/>
                <a:gd name="T82" fmla="*/ 68 w 714"/>
                <a:gd name="T83" fmla="*/ 15 h 802"/>
                <a:gd name="T84" fmla="*/ 73 w 714"/>
                <a:gd name="T85" fmla="*/ 9 h 802"/>
                <a:gd name="T86" fmla="*/ 76 w 714"/>
                <a:gd name="T87" fmla="*/ 8 h 802"/>
                <a:gd name="T88" fmla="*/ 80 w 714"/>
                <a:gd name="T89" fmla="*/ 7 h 802"/>
                <a:gd name="T90" fmla="*/ 85 w 714"/>
                <a:gd name="T91" fmla="*/ 3 h 8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4"/>
                <a:gd name="T139" fmla="*/ 0 h 802"/>
                <a:gd name="T140" fmla="*/ 714 w 714"/>
                <a:gd name="T141" fmla="*/ 802 h 8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4" h="802">
                  <a:moveTo>
                    <a:pt x="711" y="597"/>
                  </a:moveTo>
                  <a:lnTo>
                    <a:pt x="701" y="602"/>
                  </a:lnTo>
                  <a:lnTo>
                    <a:pt x="698" y="609"/>
                  </a:lnTo>
                  <a:lnTo>
                    <a:pt x="699" y="617"/>
                  </a:lnTo>
                  <a:lnTo>
                    <a:pt x="704" y="623"/>
                  </a:lnTo>
                  <a:lnTo>
                    <a:pt x="708" y="630"/>
                  </a:lnTo>
                  <a:lnTo>
                    <a:pt x="712" y="636"/>
                  </a:lnTo>
                  <a:lnTo>
                    <a:pt x="714" y="638"/>
                  </a:lnTo>
                  <a:lnTo>
                    <a:pt x="713" y="638"/>
                  </a:lnTo>
                  <a:lnTo>
                    <a:pt x="704" y="637"/>
                  </a:lnTo>
                  <a:lnTo>
                    <a:pt x="692" y="642"/>
                  </a:lnTo>
                  <a:lnTo>
                    <a:pt x="683" y="647"/>
                  </a:lnTo>
                  <a:lnTo>
                    <a:pt x="679" y="649"/>
                  </a:lnTo>
                  <a:lnTo>
                    <a:pt x="677" y="652"/>
                  </a:lnTo>
                  <a:lnTo>
                    <a:pt x="669" y="658"/>
                  </a:lnTo>
                  <a:lnTo>
                    <a:pt x="660" y="658"/>
                  </a:lnTo>
                  <a:lnTo>
                    <a:pt x="648" y="648"/>
                  </a:lnTo>
                  <a:lnTo>
                    <a:pt x="643" y="640"/>
                  </a:lnTo>
                  <a:lnTo>
                    <a:pt x="636" y="635"/>
                  </a:lnTo>
                  <a:lnTo>
                    <a:pt x="630" y="634"/>
                  </a:lnTo>
                  <a:lnTo>
                    <a:pt x="623" y="635"/>
                  </a:lnTo>
                  <a:lnTo>
                    <a:pt x="618" y="638"/>
                  </a:lnTo>
                  <a:lnTo>
                    <a:pt x="613" y="643"/>
                  </a:lnTo>
                  <a:lnTo>
                    <a:pt x="610" y="649"/>
                  </a:lnTo>
                  <a:lnTo>
                    <a:pt x="608" y="656"/>
                  </a:lnTo>
                  <a:lnTo>
                    <a:pt x="594" y="651"/>
                  </a:lnTo>
                  <a:lnTo>
                    <a:pt x="587" y="656"/>
                  </a:lnTo>
                  <a:lnTo>
                    <a:pt x="583" y="664"/>
                  </a:lnTo>
                  <a:lnTo>
                    <a:pt x="576" y="668"/>
                  </a:lnTo>
                  <a:lnTo>
                    <a:pt x="572" y="664"/>
                  </a:lnTo>
                  <a:lnTo>
                    <a:pt x="565" y="660"/>
                  </a:lnTo>
                  <a:lnTo>
                    <a:pt x="555" y="659"/>
                  </a:lnTo>
                  <a:lnTo>
                    <a:pt x="546" y="658"/>
                  </a:lnTo>
                  <a:lnTo>
                    <a:pt x="535" y="660"/>
                  </a:lnTo>
                  <a:lnTo>
                    <a:pt x="528" y="663"/>
                  </a:lnTo>
                  <a:lnTo>
                    <a:pt x="525" y="666"/>
                  </a:lnTo>
                  <a:lnTo>
                    <a:pt x="526" y="670"/>
                  </a:lnTo>
                  <a:lnTo>
                    <a:pt x="528" y="676"/>
                  </a:lnTo>
                  <a:lnTo>
                    <a:pt x="525" y="681"/>
                  </a:lnTo>
                  <a:lnTo>
                    <a:pt x="520" y="689"/>
                  </a:lnTo>
                  <a:lnTo>
                    <a:pt x="524" y="703"/>
                  </a:lnTo>
                  <a:lnTo>
                    <a:pt x="528" y="732"/>
                  </a:lnTo>
                  <a:lnTo>
                    <a:pt x="523" y="744"/>
                  </a:lnTo>
                  <a:lnTo>
                    <a:pt x="516" y="750"/>
                  </a:lnTo>
                  <a:lnTo>
                    <a:pt x="513" y="758"/>
                  </a:lnTo>
                  <a:lnTo>
                    <a:pt x="513" y="764"/>
                  </a:lnTo>
                  <a:lnTo>
                    <a:pt x="512" y="770"/>
                  </a:lnTo>
                  <a:lnTo>
                    <a:pt x="509" y="776"/>
                  </a:lnTo>
                  <a:lnTo>
                    <a:pt x="504" y="781"/>
                  </a:lnTo>
                  <a:lnTo>
                    <a:pt x="498" y="787"/>
                  </a:lnTo>
                  <a:lnTo>
                    <a:pt x="492" y="792"/>
                  </a:lnTo>
                  <a:lnTo>
                    <a:pt x="485" y="796"/>
                  </a:lnTo>
                  <a:lnTo>
                    <a:pt x="479" y="800"/>
                  </a:lnTo>
                  <a:lnTo>
                    <a:pt x="473" y="802"/>
                  </a:lnTo>
                  <a:lnTo>
                    <a:pt x="467" y="802"/>
                  </a:lnTo>
                  <a:lnTo>
                    <a:pt x="462" y="801"/>
                  </a:lnTo>
                  <a:lnTo>
                    <a:pt x="456" y="800"/>
                  </a:lnTo>
                  <a:lnTo>
                    <a:pt x="451" y="799"/>
                  </a:lnTo>
                  <a:lnTo>
                    <a:pt x="445" y="799"/>
                  </a:lnTo>
                  <a:lnTo>
                    <a:pt x="441" y="800"/>
                  </a:lnTo>
                  <a:lnTo>
                    <a:pt x="435" y="802"/>
                  </a:lnTo>
                  <a:lnTo>
                    <a:pt x="0" y="503"/>
                  </a:lnTo>
                  <a:lnTo>
                    <a:pt x="12" y="491"/>
                  </a:lnTo>
                  <a:lnTo>
                    <a:pt x="23" y="477"/>
                  </a:lnTo>
                  <a:lnTo>
                    <a:pt x="26" y="461"/>
                  </a:lnTo>
                  <a:lnTo>
                    <a:pt x="24" y="445"/>
                  </a:lnTo>
                  <a:lnTo>
                    <a:pt x="35" y="436"/>
                  </a:lnTo>
                  <a:lnTo>
                    <a:pt x="38" y="423"/>
                  </a:lnTo>
                  <a:lnTo>
                    <a:pt x="38" y="410"/>
                  </a:lnTo>
                  <a:lnTo>
                    <a:pt x="43" y="398"/>
                  </a:lnTo>
                  <a:lnTo>
                    <a:pt x="49" y="371"/>
                  </a:lnTo>
                  <a:lnTo>
                    <a:pt x="55" y="356"/>
                  </a:lnTo>
                  <a:lnTo>
                    <a:pt x="61" y="349"/>
                  </a:lnTo>
                  <a:lnTo>
                    <a:pt x="65" y="347"/>
                  </a:lnTo>
                  <a:lnTo>
                    <a:pt x="69" y="347"/>
                  </a:lnTo>
                  <a:lnTo>
                    <a:pt x="71" y="346"/>
                  </a:lnTo>
                  <a:lnTo>
                    <a:pt x="70" y="341"/>
                  </a:lnTo>
                  <a:lnTo>
                    <a:pt x="68" y="331"/>
                  </a:lnTo>
                  <a:lnTo>
                    <a:pt x="65" y="319"/>
                  </a:lnTo>
                  <a:lnTo>
                    <a:pt x="66" y="311"/>
                  </a:lnTo>
                  <a:lnTo>
                    <a:pt x="69" y="307"/>
                  </a:lnTo>
                  <a:lnTo>
                    <a:pt x="74" y="304"/>
                  </a:lnTo>
                  <a:lnTo>
                    <a:pt x="79" y="303"/>
                  </a:lnTo>
                  <a:lnTo>
                    <a:pt x="85" y="301"/>
                  </a:lnTo>
                  <a:lnTo>
                    <a:pt x="91" y="296"/>
                  </a:lnTo>
                  <a:lnTo>
                    <a:pt x="94" y="289"/>
                  </a:lnTo>
                  <a:lnTo>
                    <a:pt x="91" y="259"/>
                  </a:lnTo>
                  <a:lnTo>
                    <a:pt x="95" y="250"/>
                  </a:lnTo>
                  <a:lnTo>
                    <a:pt x="102" y="253"/>
                  </a:lnTo>
                  <a:lnTo>
                    <a:pt x="106" y="255"/>
                  </a:lnTo>
                  <a:lnTo>
                    <a:pt x="106" y="253"/>
                  </a:lnTo>
                  <a:lnTo>
                    <a:pt x="107" y="246"/>
                  </a:lnTo>
                  <a:lnTo>
                    <a:pt x="107" y="239"/>
                  </a:lnTo>
                  <a:lnTo>
                    <a:pt x="106" y="234"/>
                  </a:lnTo>
                  <a:lnTo>
                    <a:pt x="107" y="233"/>
                  </a:lnTo>
                  <a:lnTo>
                    <a:pt x="111" y="233"/>
                  </a:lnTo>
                  <a:lnTo>
                    <a:pt x="118" y="234"/>
                  </a:lnTo>
                  <a:lnTo>
                    <a:pt x="127" y="234"/>
                  </a:lnTo>
                  <a:lnTo>
                    <a:pt x="137" y="235"/>
                  </a:lnTo>
                  <a:lnTo>
                    <a:pt x="144" y="233"/>
                  </a:lnTo>
                  <a:lnTo>
                    <a:pt x="149" y="231"/>
                  </a:lnTo>
                  <a:lnTo>
                    <a:pt x="152" y="225"/>
                  </a:lnTo>
                  <a:lnTo>
                    <a:pt x="152" y="211"/>
                  </a:lnTo>
                  <a:lnTo>
                    <a:pt x="154" y="198"/>
                  </a:lnTo>
                  <a:lnTo>
                    <a:pt x="157" y="187"/>
                  </a:lnTo>
                  <a:lnTo>
                    <a:pt x="161" y="178"/>
                  </a:lnTo>
                  <a:lnTo>
                    <a:pt x="167" y="171"/>
                  </a:lnTo>
                  <a:lnTo>
                    <a:pt x="174" y="164"/>
                  </a:lnTo>
                  <a:lnTo>
                    <a:pt x="183" y="159"/>
                  </a:lnTo>
                  <a:lnTo>
                    <a:pt x="193" y="156"/>
                  </a:lnTo>
                  <a:lnTo>
                    <a:pt x="209" y="144"/>
                  </a:lnTo>
                  <a:lnTo>
                    <a:pt x="214" y="128"/>
                  </a:lnTo>
                  <a:lnTo>
                    <a:pt x="214" y="113"/>
                  </a:lnTo>
                  <a:lnTo>
                    <a:pt x="213" y="106"/>
                  </a:lnTo>
                  <a:lnTo>
                    <a:pt x="235" y="102"/>
                  </a:lnTo>
                  <a:lnTo>
                    <a:pt x="233" y="94"/>
                  </a:lnTo>
                  <a:lnTo>
                    <a:pt x="233" y="89"/>
                  </a:lnTo>
                  <a:lnTo>
                    <a:pt x="237" y="86"/>
                  </a:lnTo>
                  <a:lnTo>
                    <a:pt x="242" y="84"/>
                  </a:lnTo>
                  <a:lnTo>
                    <a:pt x="246" y="83"/>
                  </a:lnTo>
                  <a:lnTo>
                    <a:pt x="252" y="83"/>
                  </a:lnTo>
                  <a:lnTo>
                    <a:pt x="257" y="82"/>
                  </a:lnTo>
                  <a:lnTo>
                    <a:pt x="261" y="81"/>
                  </a:lnTo>
                  <a:lnTo>
                    <a:pt x="262" y="73"/>
                  </a:lnTo>
                  <a:lnTo>
                    <a:pt x="266" y="65"/>
                  </a:lnTo>
                  <a:lnTo>
                    <a:pt x="270" y="57"/>
                  </a:lnTo>
                  <a:lnTo>
                    <a:pt x="276" y="49"/>
                  </a:lnTo>
                  <a:lnTo>
                    <a:pt x="283" y="42"/>
                  </a:lnTo>
                  <a:lnTo>
                    <a:pt x="289" y="36"/>
                  </a:lnTo>
                  <a:lnTo>
                    <a:pt x="295" y="33"/>
                  </a:lnTo>
                  <a:lnTo>
                    <a:pt x="299" y="31"/>
                  </a:lnTo>
                  <a:lnTo>
                    <a:pt x="303" y="31"/>
                  </a:lnTo>
                  <a:lnTo>
                    <a:pt x="308" y="30"/>
                  </a:lnTo>
                  <a:lnTo>
                    <a:pt x="314" y="29"/>
                  </a:lnTo>
                  <a:lnTo>
                    <a:pt x="320" y="26"/>
                  </a:lnTo>
                  <a:lnTo>
                    <a:pt x="327" y="21"/>
                  </a:lnTo>
                  <a:lnTo>
                    <a:pt x="333" y="16"/>
                  </a:lnTo>
                  <a:lnTo>
                    <a:pt x="337" y="9"/>
                  </a:lnTo>
                  <a:lnTo>
                    <a:pt x="341" y="0"/>
                  </a:lnTo>
                  <a:lnTo>
                    <a:pt x="711" y="59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5" name="Freeform 76"/>
            <p:cNvSpPr>
              <a:spLocks/>
            </p:cNvSpPr>
            <p:nvPr/>
          </p:nvSpPr>
          <p:spPr bwMode="auto">
            <a:xfrm>
              <a:off x="2618" y="1910"/>
              <a:ext cx="210" cy="41"/>
            </a:xfrm>
            <a:custGeom>
              <a:avLst/>
              <a:gdLst>
                <a:gd name="T0" fmla="*/ 7 w 419"/>
                <a:gd name="T1" fmla="*/ 11 h 82"/>
                <a:gd name="T2" fmla="*/ 19 w 419"/>
                <a:gd name="T3" fmla="*/ 9 h 82"/>
                <a:gd name="T4" fmla="*/ 32 w 419"/>
                <a:gd name="T5" fmla="*/ 6 h 82"/>
                <a:gd name="T6" fmla="*/ 45 w 419"/>
                <a:gd name="T7" fmla="*/ 4 h 82"/>
                <a:gd name="T8" fmla="*/ 58 w 419"/>
                <a:gd name="T9" fmla="*/ 3 h 82"/>
                <a:gd name="T10" fmla="*/ 72 w 419"/>
                <a:gd name="T11" fmla="*/ 2 h 82"/>
                <a:gd name="T12" fmla="*/ 85 w 419"/>
                <a:gd name="T13" fmla="*/ 1 h 82"/>
                <a:gd name="T14" fmla="*/ 99 w 419"/>
                <a:gd name="T15" fmla="*/ 0 h 82"/>
                <a:gd name="T16" fmla="*/ 104 w 419"/>
                <a:gd name="T17" fmla="*/ 17 h 82"/>
                <a:gd name="T18" fmla="*/ 100 w 419"/>
                <a:gd name="T19" fmla="*/ 17 h 82"/>
                <a:gd name="T20" fmla="*/ 99 w 419"/>
                <a:gd name="T21" fmla="*/ 15 h 82"/>
                <a:gd name="T22" fmla="*/ 101 w 419"/>
                <a:gd name="T23" fmla="*/ 13 h 82"/>
                <a:gd name="T24" fmla="*/ 102 w 419"/>
                <a:gd name="T25" fmla="*/ 12 h 82"/>
                <a:gd name="T26" fmla="*/ 100 w 419"/>
                <a:gd name="T27" fmla="*/ 12 h 82"/>
                <a:gd name="T28" fmla="*/ 96 w 419"/>
                <a:gd name="T29" fmla="*/ 10 h 82"/>
                <a:gd name="T30" fmla="*/ 91 w 419"/>
                <a:gd name="T31" fmla="*/ 10 h 82"/>
                <a:gd name="T32" fmla="*/ 88 w 419"/>
                <a:gd name="T33" fmla="*/ 12 h 82"/>
                <a:gd name="T34" fmla="*/ 86 w 419"/>
                <a:gd name="T35" fmla="*/ 14 h 82"/>
                <a:gd name="T36" fmla="*/ 82 w 419"/>
                <a:gd name="T37" fmla="*/ 14 h 82"/>
                <a:gd name="T38" fmla="*/ 78 w 419"/>
                <a:gd name="T39" fmla="*/ 14 h 82"/>
                <a:gd name="T40" fmla="*/ 75 w 419"/>
                <a:gd name="T41" fmla="*/ 14 h 82"/>
                <a:gd name="T42" fmla="*/ 73 w 419"/>
                <a:gd name="T43" fmla="*/ 14 h 82"/>
                <a:gd name="T44" fmla="*/ 69 w 419"/>
                <a:gd name="T45" fmla="*/ 14 h 82"/>
                <a:gd name="T46" fmla="*/ 66 w 419"/>
                <a:gd name="T47" fmla="*/ 14 h 82"/>
                <a:gd name="T48" fmla="*/ 65 w 419"/>
                <a:gd name="T49" fmla="*/ 14 h 82"/>
                <a:gd name="T50" fmla="*/ 60 w 419"/>
                <a:gd name="T51" fmla="*/ 13 h 82"/>
                <a:gd name="T52" fmla="*/ 58 w 419"/>
                <a:gd name="T53" fmla="*/ 14 h 82"/>
                <a:gd name="T54" fmla="*/ 56 w 419"/>
                <a:gd name="T55" fmla="*/ 15 h 82"/>
                <a:gd name="T56" fmla="*/ 53 w 419"/>
                <a:gd name="T57" fmla="*/ 16 h 82"/>
                <a:gd name="T58" fmla="*/ 48 w 419"/>
                <a:gd name="T59" fmla="*/ 14 h 82"/>
                <a:gd name="T60" fmla="*/ 43 w 419"/>
                <a:gd name="T61" fmla="*/ 16 h 82"/>
                <a:gd name="T62" fmla="*/ 40 w 419"/>
                <a:gd name="T63" fmla="*/ 17 h 82"/>
                <a:gd name="T64" fmla="*/ 38 w 419"/>
                <a:gd name="T65" fmla="*/ 15 h 82"/>
                <a:gd name="T66" fmla="*/ 34 w 419"/>
                <a:gd name="T67" fmla="*/ 17 h 82"/>
                <a:gd name="T68" fmla="*/ 30 w 419"/>
                <a:gd name="T69" fmla="*/ 17 h 82"/>
                <a:gd name="T70" fmla="*/ 27 w 419"/>
                <a:gd name="T71" fmla="*/ 16 h 82"/>
                <a:gd name="T72" fmla="*/ 26 w 419"/>
                <a:gd name="T73" fmla="*/ 16 h 82"/>
                <a:gd name="T74" fmla="*/ 24 w 419"/>
                <a:gd name="T75" fmla="*/ 17 h 82"/>
                <a:gd name="T76" fmla="*/ 18 w 419"/>
                <a:gd name="T77" fmla="*/ 19 h 82"/>
                <a:gd name="T78" fmla="*/ 12 w 419"/>
                <a:gd name="T79" fmla="*/ 20 h 82"/>
                <a:gd name="T80" fmla="*/ 7 w 419"/>
                <a:gd name="T81" fmla="*/ 21 h 82"/>
                <a:gd name="T82" fmla="*/ 4 w 419"/>
                <a:gd name="T83" fmla="*/ 20 h 82"/>
                <a:gd name="T84" fmla="*/ 1 w 419"/>
                <a:gd name="T85" fmla="*/ 17 h 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9"/>
                <a:gd name="T130" fmla="*/ 0 h 82"/>
                <a:gd name="T131" fmla="*/ 419 w 419"/>
                <a:gd name="T132" fmla="*/ 82 h 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9" h="82">
                  <a:moveTo>
                    <a:pt x="0" y="50"/>
                  </a:moveTo>
                  <a:lnTo>
                    <a:pt x="25" y="44"/>
                  </a:lnTo>
                  <a:lnTo>
                    <a:pt x="50" y="38"/>
                  </a:lnTo>
                  <a:lnTo>
                    <a:pt x="76" y="33"/>
                  </a:lnTo>
                  <a:lnTo>
                    <a:pt x="102" y="28"/>
                  </a:lnTo>
                  <a:lnTo>
                    <a:pt x="128" y="24"/>
                  </a:lnTo>
                  <a:lnTo>
                    <a:pt x="154" y="20"/>
                  </a:lnTo>
                  <a:lnTo>
                    <a:pt x="179" y="16"/>
                  </a:lnTo>
                  <a:lnTo>
                    <a:pt x="206" y="13"/>
                  </a:lnTo>
                  <a:lnTo>
                    <a:pt x="232" y="9"/>
                  </a:lnTo>
                  <a:lnTo>
                    <a:pt x="259" y="7"/>
                  </a:lnTo>
                  <a:lnTo>
                    <a:pt x="285" y="5"/>
                  </a:lnTo>
                  <a:lnTo>
                    <a:pt x="312" y="3"/>
                  </a:lnTo>
                  <a:lnTo>
                    <a:pt x="338" y="2"/>
                  </a:lnTo>
                  <a:lnTo>
                    <a:pt x="365" y="1"/>
                  </a:lnTo>
                  <a:lnTo>
                    <a:pt x="393" y="0"/>
                  </a:lnTo>
                  <a:lnTo>
                    <a:pt x="419" y="0"/>
                  </a:lnTo>
                  <a:lnTo>
                    <a:pt x="416" y="68"/>
                  </a:lnTo>
                  <a:lnTo>
                    <a:pt x="404" y="68"/>
                  </a:lnTo>
                  <a:lnTo>
                    <a:pt x="397" y="66"/>
                  </a:lnTo>
                  <a:lnTo>
                    <a:pt x="395" y="62"/>
                  </a:lnTo>
                  <a:lnTo>
                    <a:pt x="396" y="58"/>
                  </a:lnTo>
                  <a:lnTo>
                    <a:pt x="398" y="54"/>
                  </a:lnTo>
                  <a:lnTo>
                    <a:pt x="402" y="51"/>
                  </a:lnTo>
                  <a:lnTo>
                    <a:pt x="405" y="48"/>
                  </a:lnTo>
                  <a:lnTo>
                    <a:pt x="406" y="47"/>
                  </a:lnTo>
                  <a:lnTo>
                    <a:pt x="404" y="46"/>
                  </a:lnTo>
                  <a:lnTo>
                    <a:pt x="398" y="45"/>
                  </a:lnTo>
                  <a:lnTo>
                    <a:pt x="390" y="43"/>
                  </a:lnTo>
                  <a:lnTo>
                    <a:pt x="381" y="40"/>
                  </a:lnTo>
                  <a:lnTo>
                    <a:pt x="372" y="39"/>
                  </a:lnTo>
                  <a:lnTo>
                    <a:pt x="363" y="40"/>
                  </a:lnTo>
                  <a:lnTo>
                    <a:pt x="356" y="43"/>
                  </a:lnTo>
                  <a:lnTo>
                    <a:pt x="351" y="47"/>
                  </a:lnTo>
                  <a:lnTo>
                    <a:pt x="347" y="52"/>
                  </a:lnTo>
                  <a:lnTo>
                    <a:pt x="341" y="54"/>
                  </a:lnTo>
                  <a:lnTo>
                    <a:pt x="333" y="55"/>
                  </a:lnTo>
                  <a:lnTo>
                    <a:pt x="325" y="55"/>
                  </a:lnTo>
                  <a:lnTo>
                    <a:pt x="317" y="54"/>
                  </a:lnTo>
                  <a:lnTo>
                    <a:pt x="309" y="53"/>
                  </a:lnTo>
                  <a:lnTo>
                    <a:pt x="303" y="52"/>
                  </a:lnTo>
                  <a:lnTo>
                    <a:pt x="298" y="53"/>
                  </a:lnTo>
                  <a:lnTo>
                    <a:pt x="295" y="54"/>
                  </a:lnTo>
                  <a:lnTo>
                    <a:pt x="289" y="54"/>
                  </a:lnTo>
                  <a:lnTo>
                    <a:pt x="282" y="54"/>
                  </a:lnTo>
                  <a:lnTo>
                    <a:pt x="275" y="54"/>
                  </a:lnTo>
                  <a:lnTo>
                    <a:pt x="268" y="54"/>
                  </a:lnTo>
                  <a:lnTo>
                    <a:pt x="262" y="54"/>
                  </a:lnTo>
                  <a:lnTo>
                    <a:pt x="258" y="54"/>
                  </a:lnTo>
                  <a:lnTo>
                    <a:pt x="257" y="54"/>
                  </a:lnTo>
                  <a:lnTo>
                    <a:pt x="246" y="51"/>
                  </a:lnTo>
                  <a:lnTo>
                    <a:pt x="238" y="51"/>
                  </a:lnTo>
                  <a:lnTo>
                    <a:pt x="234" y="51"/>
                  </a:lnTo>
                  <a:lnTo>
                    <a:pt x="229" y="53"/>
                  </a:lnTo>
                  <a:lnTo>
                    <a:pt x="227" y="55"/>
                  </a:lnTo>
                  <a:lnTo>
                    <a:pt x="223" y="59"/>
                  </a:lnTo>
                  <a:lnTo>
                    <a:pt x="219" y="61"/>
                  </a:lnTo>
                  <a:lnTo>
                    <a:pt x="212" y="62"/>
                  </a:lnTo>
                  <a:lnTo>
                    <a:pt x="199" y="55"/>
                  </a:lnTo>
                  <a:lnTo>
                    <a:pt x="189" y="53"/>
                  </a:lnTo>
                  <a:lnTo>
                    <a:pt x="179" y="56"/>
                  </a:lnTo>
                  <a:lnTo>
                    <a:pt x="171" y="61"/>
                  </a:lnTo>
                  <a:lnTo>
                    <a:pt x="166" y="66"/>
                  </a:lnTo>
                  <a:lnTo>
                    <a:pt x="160" y="68"/>
                  </a:lnTo>
                  <a:lnTo>
                    <a:pt x="155" y="67"/>
                  </a:lnTo>
                  <a:lnTo>
                    <a:pt x="152" y="59"/>
                  </a:lnTo>
                  <a:lnTo>
                    <a:pt x="143" y="63"/>
                  </a:lnTo>
                  <a:lnTo>
                    <a:pt x="135" y="66"/>
                  </a:lnTo>
                  <a:lnTo>
                    <a:pt x="126" y="67"/>
                  </a:lnTo>
                  <a:lnTo>
                    <a:pt x="120" y="67"/>
                  </a:lnTo>
                  <a:lnTo>
                    <a:pt x="113" y="66"/>
                  </a:lnTo>
                  <a:lnTo>
                    <a:pt x="108" y="63"/>
                  </a:lnTo>
                  <a:lnTo>
                    <a:pt x="105" y="62"/>
                  </a:lnTo>
                  <a:lnTo>
                    <a:pt x="103" y="62"/>
                  </a:lnTo>
                  <a:lnTo>
                    <a:pt x="101" y="63"/>
                  </a:lnTo>
                  <a:lnTo>
                    <a:pt x="93" y="66"/>
                  </a:lnTo>
                  <a:lnTo>
                    <a:pt x="83" y="69"/>
                  </a:lnTo>
                  <a:lnTo>
                    <a:pt x="70" y="73"/>
                  </a:lnTo>
                  <a:lnTo>
                    <a:pt x="56" y="76"/>
                  </a:lnTo>
                  <a:lnTo>
                    <a:pt x="45" y="79"/>
                  </a:lnTo>
                  <a:lnTo>
                    <a:pt x="34" y="82"/>
                  </a:lnTo>
                  <a:lnTo>
                    <a:pt x="27" y="82"/>
                  </a:lnTo>
                  <a:lnTo>
                    <a:pt x="24" y="81"/>
                  </a:lnTo>
                  <a:lnTo>
                    <a:pt x="16" y="78"/>
                  </a:lnTo>
                  <a:lnTo>
                    <a:pt x="8" y="74"/>
                  </a:lnTo>
                  <a:lnTo>
                    <a:pt x="1" y="68"/>
                  </a:lnTo>
                  <a:lnTo>
                    <a:pt x="0" y="5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6" name="Freeform 77"/>
            <p:cNvSpPr>
              <a:spLocks/>
            </p:cNvSpPr>
            <p:nvPr/>
          </p:nvSpPr>
          <p:spPr bwMode="auto">
            <a:xfrm>
              <a:off x="2406" y="1935"/>
              <a:ext cx="212" cy="264"/>
            </a:xfrm>
            <a:custGeom>
              <a:avLst/>
              <a:gdLst>
                <a:gd name="T0" fmla="*/ 103 w 424"/>
                <a:gd name="T1" fmla="*/ 7 h 528"/>
                <a:gd name="T2" fmla="*/ 96 w 424"/>
                <a:gd name="T3" fmla="*/ 9 h 528"/>
                <a:gd name="T4" fmla="*/ 92 w 424"/>
                <a:gd name="T5" fmla="*/ 11 h 528"/>
                <a:gd name="T6" fmla="*/ 91 w 424"/>
                <a:gd name="T7" fmla="*/ 16 h 528"/>
                <a:gd name="T8" fmla="*/ 89 w 424"/>
                <a:gd name="T9" fmla="*/ 25 h 528"/>
                <a:gd name="T10" fmla="*/ 84 w 424"/>
                <a:gd name="T11" fmla="*/ 29 h 528"/>
                <a:gd name="T12" fmla="*/ 79 w 424"/>
                <a:gd name="T13" fmla="*/ 31 h 528"/>
                <a:gd name="T14" fmla="*/ 77 w 424"/>
                <a:gd name="T15" fmla="*/ 38 h 528"/>
                <a:gd name="T16" fmla="*/ 67 w 424"/>
                <a:gd name="T17" fmla="*/ 38 h 528"/>
                <a:gd name="T18" fmla="*/ 61 w 424"/>
                <a:gd name="T19" fmla="*/ 39 h 528"/>
                <a:gd name="T20" fmla="*/ 60 w 424"/>
                <a:gd name="T21" fmla="*/ 41 h 528"/>
                <a:gd name="T22" fmla="*/ 53 w 424"/>
                <a:gd name="T23" fmla="*/ 44 h 528"/>
                <a:gd name="T24" fmla="*/ 53 w 424"/>
                <a:gd name="T25" fmla="*/ 45 h 528"/>
                <a:gd name="T26" fmla="*/ 46 w 424"/>
                <a:gd name="T27" fmla="*/ 46 h 528"/>
                <a:gd name="T28" fmla="*/ 42 w 424"/>
                <a:gd name="T29" fmla="*/ 49 h 528"/>
                <a:gd name="T30" fmla="*/ 41 w 424"/>
                <a:gd name="T31" fmla="*/ 53 h 528"/>
                <a:gd name="T32" fmla="*/ 42 w 424"/>
                <a:gd name="T33" fmla="*/ 52 h 528"/>
                <a:gd name="T34" fmla="*/ 49 w 424"/>
                <a:gd name="T35" fmla="*/ 52 h 528"/>
                <a:gd name="T36" fmla="*/ 48 w 424"/>
                <a:gd name="T37" fmla="*/ 54 h 528"/>
                <a:gd name="T38" fmla="*/ 47 w 424"/>
                <a:gd name="T39" fmla="*/ 55 h 528"/>
                <a:gd name="T40" fmla="*/ 48 w 424"/>
                <a:gd name="T41" fmla="*/ 61 h 528"/>
                <a:gd name="T42" fmla="*/ 46 w 424"/>
                <a:gd name="T43" fmla="*/ 68 h 528"/>
                <a:gd name="T44" fmla="*/ 44 w 424"/>
                <a:gd name="T45" fmla="*/ 69 h 528"/>
                <a:gd name="T46" fmla="*/ 46 w 424"/>
                <a:gd name="T47" fmla="*/ 74 h 528"/>
                <a:gd name="T48" fmla="*/ 38 w 424"/>
                <a:gd name="T49" fmla="*/ 77 h 528"/>
                <a:gd name="T50" fmla="*/ 36 w 424"/>
                <a:gd name="T51" fmla="*/ 90 h 528"/>
                <a:gd name="T52" fmla="*/ 40 w 424"/>
                <a:gd name="T53" fmla="*/ 90 h 528"/>
                <a:gd name="T54" fmla="*/ 42 w 424"/>
                <a:gd name="T55" fmla="*/ 86 h 528"/>
                <a:gd name="T56" fmla="*/ 46 w 424"/>
                <a:gd name="T57" fmla="*/ 91 h 528"/>
                <a:gd name="T58" fmla="*/ 45 w 424"/>
                <a:gd name="T59" fmla="*/ 99 h 528"/>
                <a:gd name="T60" fmla="*/ 47 w 424"/>
                <a:gd name="T61" fmla="*/ 105 h 528"/>
                <a:gd name="T62" fmla="*/ 50 w 424"/>
                <a:gd name="T63" fmla="*/ 106 h 528"/>
                <a:gd name="T64" fmla="*/ 56 w 424"/>
                <a:gd name="T65" fmla="*/ 107 h 528"/>
                <a:gd name="T66" fmla="*/ 60 w 424"/>
                <a:gd name="T67" fmla="*/ 107 h 528"/>
                <a:gd name="T68" fmla="*/ 62 w 424"/>
                <a:gd name="T69" fmla="*/ 102 h 528"/>
                <a:gd name="T70" fmla="*/ 64 w 424"/>
                <a:gd name="T71" fmla="*/ 102 h 528"/>
                <a:gd name="T72" fmla="*/ 69 w 424"/>
                <a:gd name="T73" fmla="*/ 100 h 528"/>
                <a:gd name="T74" fmla="*/ 73 w 424"/>
                <a:gd name="T75" fmla="*/ 108 h 528"/>
                <a:gd name="T76" fmla="*/ 74 w 424"/>
                <a:gd name="T77" fmla="*/ 115 h 528"/>
                <a:gd name="T78" fmla="*/ 71 w 424"/>
                <a:gd name="T79" fmla="*/ 116 h 528"/>
                <a:gd name="T80" fmla="*/ 65 w 424"/>
                <a:gd name="T81" fmla="*/ 117 h 528"/>
                <a:gd name="T82" fmla="*/ 62 w 424"/>
                <a:gd name="T83" fmla="*/ 121 h 528"/>
                <a:gd name="T84" fmla="*/ 56 w 424"/>
                <a:gd name="T85" fmla="*/ 122 h 528"/>
                <a:gd name="T86" fmla="*/ 52 w 424"/>
                <a:gd name="T87" fmla="*/ 123 h 528"/>
                <a:gd name="T88" fmla="*/ 48 w 424"/>
                <a:gd name="T89" fmla="*/ 125 h 528"/>
                <a:gd name="T90" fmla="*/ 43 w 424"/>
                <a:gd name="T91" fmla="*/ 127 h 528"/>
                <a:gd name="T92" fmla="*/ 41 w 424"/>
                <a:gd name="T93" fmla="*/ 131 h 528"/>
                <a:gd name="T94" fmla="*/ 39 w 424"/>
                <a:gd name="T95" fmla="*/ 130 h 528"/>
                <a:gd name="T96" fmla="*/ 37 w 424"/>
                <a:gd name="T97" fmla="*/ 128 h 528"/>
                <a:gd name="T98" fmla="*/ 37 w 424"/>
                <a:gd name="T99" fmla="*/ 127 h 528"/>
                <a:gd name="T100" fmla="*/ 32 w 424"/>
                <a:gd name="T101" fmla="*/ 128 h 528"/>
                <a:gd name="T102" fmla="*/ 25 w 424"/>
                <a:gd name="T103" fmla="*/ 130 h 528"/>
                <a:gd name="T104" fmla="*/ 20 w 424"/>
                <a:gd name="T105" fmla="*/ 131 h 528"/>
                <a:gd name="T106" fmla="*/ 16 w 424"/>
                <a:gd name="T107" fmla="*/ 132 h 528"/>
                <a:gd name="T108" fmla="*/ 1 w 424"/>
                <a:gd name="T109" fmla="*/ 52 h 528"/>
                <a:gd name="T110" fmla="*/ 6 w 424"/>
                <a:gd name="T111" fmla="*/ 44 h 528"/>
                <a:gd name="T112" fmla="*/ 7 w 424"/>
                <a:gd name="T113" fmla="*/ 39 h 528"/>
                <a:gd name="T114" fmla="*/ 16 w 424"/>
                <a:gd name="T115" fmla="*/ 32 h 528"/>
                <a:gd name="T116" fmla="*/ 35 w 424"/>
                <a:gd name="T117" fmla="*/ 24 h 528"/>
                <a:gd name="T118" fmla="*/ 54 w 424"/>
                <a:gd name="T119" fmla="*/ 16 h 528"/>
                <a:gd name="T120" fmla="*/ 73 w 424"/>
                <a:gd name="T121" fmla="*/ 9 h 528"/>
                <a:gd name="T122" fmla="*/ 93 w 424"/>
                <a:gd name="T123" fmla="*/ 4 h 528"/>
                <a:gd name="T124" fmla="*/ 106 w 424"/>
                <a:gd name="T125" fmla="*/ 5 h 5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4"/>
                <a:gd name="T190" fmla="*/ 0 h 528"/>
                <a:gd name="T191" fmla="*/ 424 w 424"/>
                <a:gd name="T192" fmla="*/ 528 h 52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4" h="528">
                  <a:moveTo>
                    <a:pt x="424" y="18"/>
                  </a:moveTo>
                  <a:lnTo>
                    <a:pt x="419" y="21"/>
                  </a:lnTo>
                  <a:lnTo>
                    <a:pt x="411" y="25"/>
                  </a:lnTo>
                  <a:lnTo>
                    <a:pt x="402" y="27"/>
                  </a:lnTo>
                  <a:lnTo>
                    <a:pt x="393" y="29"/>
                  </a:lnTo>
                  <a:lnTo>
                    <a:pt x="382" y="33"/>
                  </a:lnTo>
                  <a:lnTo>
                    <a:pt x="374" y="35"/>
                  </a:lnTo>
                  <a:lnTo>
                    <a:pt x="370" y="40"/>
                  </a:lnTo>
                  <a:lnTo>
                    <a:pt x="367" y="44"/>
                  </a:lnTo>
                  <a:lnTo>
                    <a:pt x="366" y="53"/>
                  </a:lnTo>
                  <a:lnTo>
                    <a:pt x="364" y="57"/>
                  </a:lnTo>
                  <a:lnTo>
                    <a:pt x="362" y="64"/>
                  </a:lnTo>
                  <a:lnTo>
                    <a:pt x="360" y="79"/>
                  </a:lnTo>
                  <a:lnTo>
                    <a:pt x="359" y="89"/>
                  </a:lnTo>
                  <a:lnTo>
                    <a:pt x="356" y="99"/>
                  </a:lnTo>
                  <a:lnTo>
                    <a:pt x="350" y="106"/>
                  </a:lnTo>
                  <a:lnTo>
                    <a:pt x="343" y="111"/>
                  </a:lnTo>
                  <a:lnTo>
                    <a:pt x="335" y="116"/>
                  </a:lnTo>
                  <a:lnTo>
                    <a:pt x="327" y="119"/>
                  </a:lnTo>
                  <a:lnTo>
                    <a:pt x="320" y="123"/>
                  </a:lnTo>
                  <a:lnTo>
                    <a:pt x="313" y="124"/>
                  </a:lnTo>
                  <a:lnTo>
                    <a:pt x="313" y="134"/>
                  </a:lnTo>
                  <a:lnTo>
                    <a:pt x="312" y="144"/>
                  </a:lnTo>
                  <a:lnTo>
                    <a:pt x="306" y="149"/>
                  </a:lnTo>
                  <a:lnTo>
                    <a:pt x="291" y="150"/>
                  </a:lnTo>
                  <a:lnTo>
                    <a:pt x="276" y="150"/>
                  </a:lnTo>
                  <a:lnTo>
                    <a:pt x="265" y="150"/>
                  </a:lnTo>
                  <a:lnTo>
                    <a:pt x="256" y="152"/>
                  </a:lnTo>
                  <a:lnTo>
                    <a:pt x="249" y="153"/>
                  </a:lnTo>
                  <a:lnTo>
                    <a:pt x="244" y="155"/>
                  </a:lnTo>
                  <a:lnTo>
                    <a:pt x="242" y="157"/>
                  </a:lnTo>
                  <a:lnTo>
                    <a:pt x="239" y="161"/>
                  </a:lnTo>
                  <a:lnTo>
                    <a:pt x="239" y="164"/>
                  </a:lnTo>
                  <a:lnTo>
                    <a:pt x="225" y="168"/>
                  </a:lnTo>
                  <a:lnTo>
                    <a:pt x="216" y="171"/>
                  </a:lnTo>
                  <a:lnTo>
                    <a:pt x="212" y="173"/>
                  </a:lnTo>
                  <a:lnTo>
                    <a:pt x="212" y="176"/>
                  </a:lnTo>
                  <a:lnTo>
                    <a:pt x="212" y="177"/>
                  </a:lnTo>
                  <a:lnTo>
                    <a:pt x="211" y="178"/>
                  </a:lnTo>
                  <a:lnTo>
                    <a:pt x="207" y="179"/>
                  </a:lnTo>
                  <a:lnTo>
                    <a:pt x="200" y="180"/>
                  </a:lnTo>
                  <a:lnTo>
                    <a:pt x="183" y="183"/>
                  </a:lnTo>
                  <a:lnTo>
                    <a:pt x="174" y="186"/>
                  </a:lnTo>
                  <a:lnTo>
                    <a:pt x="169" y="190"/>
                  </a:lnTo>
                  <a:lnTo>
                    <a:pt x="167" y="194"/>
                  </a:lnTo>
                  <a:lnTo>
                    <a:pt x="161" y="199"/>
                  </a:lnTo>
                  <a:lnTo>
                    <a:pt x="161" y="205"/>
                  </a:lnTo>
                  <a:lnTo>
                    <a:pt x="163" y="209"/>
                  </a:lnTo>
                  <a:lnTo>
                    <a:pt x="165" y="212"/>
                  </a:lnTo>
                  <a:lnTo>
                    <a:pt x="165" y="210"/>
                  </a:lnTo>
                  <a:lnTo>
                    <a:pt x="166" y="208"/>
                  </a:lnTo>
                  <a:lnTo>
                    <a:pt x="170" y="206"/>
                  </a:lnTo>
                  <a:lnTo>
                    <a:pt x="183" y="203"/>
                  </a:lnTo>
                  <a:lnTo>
                    <a:pt x="195" y="205"/>
                  </a:lnTo>
                  <a:lnTo>
                    <a:pt x="197" y="208"/>
                  </a:lnTo>
                  <a:lnTo>
                    <a:pt x="195" y="213"/>
                  </a:lnTo>
                  <a:lnTo>
                    <a:pt x="192" y="214"/>
                  </a:lnTo>
                  <a:lnTo>
                    <a:pt x="191" y="215"/>
                  </a:lnTo>
                  <a:lnTo>
                    <a:pt x="190" y="217"/>
                  </a:lnTo>
                  <a:lnTo>
                    <a:pt x="186" y="220"/>
                  </a:lnTo>
                  <a:lnTo>
                    <a:pt x="184" y="222"/>
                  </a:lnTo>
                  <a:lnTo>
                    <a:pt x="190" y="230"/>
                  </a:lnTo>
                  <a:lnTo>
                    <a:pt x="191" y="244"/>
                  </a:lnTo>
                  <a:lnTo>
                    <a:pt x="189" y="260"/>
                  </a:lnTo>
                  <a:lnTo>
                    <a:pt x="184" y="270"/>
                  </a:lnTo>
                  <a:lnTo>
                    <a:pt x="181" y="269"/>
                  </a:lnTo>
                  <a:lnTo>
                    <a:pt x="177" y="270"/>
                  </a:lnTo>
                  <a:lnTo>
                    <a:pt x="174" y="271"/>
                  </a:lnTo>
                  <a:lnTo>
                    <a:pt x="173" y="273"/>
                  </a:lnTo>
                  <a:lnTo>
                    <a:pt x="175" y="276"/>
                  </a:lnTo>
                  <a:lnTo>
                    <a:pt x="180" y="285"/>
                  </a:lnTo>
                  <a:lnTo>
                    <a:pt x="181" y="293"/>
                  </a:lnTo>
                  <a:lnTo>
                    <a:pt x="173" y="297"/>
                  </a:lnTo>
                  <a:lnTo>
                    <a:pt x="160" y="299"/>
                  </a:lnTo>
                  <a:lnTo>
                    <a:pt x="152" y="306"/>
                  </a:lnTo>
                  <a:lnTo>
                    <a:pt x="146" y="320"/>
                  </a:lnTo>
                  <a:lnTo>
                    <a:pt x="142" y="341"/>
                  </a:lnTo>
                  <a:lnTo>
                    <a:pt x="143" y="357"/>
                  </a:lnTo>
                  <a:lnTo>
                    <a:pt x="150" y="362"/>
                  </a:lnTo>
                  <a:lnTo>
                    <a:pt x="157" y="361"/>
                  </a:lnTo>
                  <a:lnTo>
                    <a:pt x="160" y="360"/>
                  </a:lnTo>
                  <a:lnTo>
                    <a:pt x="163" y="338"/>
                  </a:lnTo>
                  <a:lnTo>
                    <a:pt x="165" y="339"/>
                  </a:lnTo>
                  <a:lnTo>
                    <a:pt x="168" y="342"/>
                  </a:lnTo>
                  <a:lnTo>
                    <a:pt x="173" y="343"/>
                  </a:lnTo>
                  <a:lnTo>
                    <a:pt x="178" y="342"/>
                  </a:lnTo>
                  <a:lnTo>
                    <a:pt x="182" y="362"/>
                  </a:lnTo>
                  <a:lnTo>
                    <a:pt x="180" y="375"/>
                  </a:lnTo>
                  <a:lnTo>
                    <a:pt x="176" y="384"/>
                  </a:lnTo>
                  <a:lnTo>
                    <a:pt x="180" y="394"/>
                  </a:lnTo>
                  <a:lnTo>
                    <a:pt x="185" y="404"/>
                  </a:lnTo>
                  <a:lnTo>
                    <a:pt x="188" y="413"/>
                  </a:lnTo>
                  <a:lnTo>
                    <a:pt x="188" y="420"/>
                  </a:lnTo>
                  <a:lnTo>
                    <a:pt x="188" y="422"/>
                  </a:lnTo>
                  <a:lnTo>
                    <a:pt x="190" y="422"/>
                  </a:lnTo>
                  <a:lnTo>
                    <a:pt x="197" y="422"/>
                  </a:lnTo>
                  <a:lnTo>
                    <a:pt x="204" y="421"/>
                  </a:lnTo>
                  <a:lnTo>
                    <a:pt x="212" y="417"/>
                  </a:lnTo>
                  <a:lnTo>
                    <a:pt x="221" y="426"/>
                  </a:lnTo>
                  <a:lnTo>
                    <a:pt x="228" y="430"/>
                  </a:lnTo>
                  <a:lnTo>
                    <a:pt x="234" y="428"/>
                  </a:lnTo>
                  <a:lnTo>
                    <a:pt x="239" y="425"/>
                  </a:lnTo>
                  <a:lnTo>
                    <a:pt x="243" y="418"/>
                  </a:lnTo>
                  <a:lnTo>
                    <a:pt x="245" y="412"/>
                  </a:lnTo>
                  <a:lnTo>
                    <a:pt x="248" y="407"/>
                  </a:lnTo>
                  <a:lnTo>
                    <a:pt x="248" y="405"/>
                  </a:lnTo>
                  <a:lnTo>
                    <a:pt x="250" y="406"/>
                  </a:lnTo>
                  <a:lnTo>
                    <a:pt x="256" y="407"/>
                  </a:lnTo>
                  <a:lnTo>
                    <a:pt x="263" y="406"/>
                  </a:lnTo>
                  <a:lnTo>
                    <a:pt x="269" y="402"/>
                  </a:lnTo>
                  <a:lnTo>
                    <a:pt x="274" y="399"/>
                  </a:lnTo>
                  <a:lnTo>
                    <a:pt x="279" y="407"/>
                  </a:lnTo>
                  <a:lnTo>
                    <a:pt x="284" y="419"/>
                  </a:lnTo>
                  <a:lnTo>
                    <a:pt x="292" y="432"/>
                  </a:lnTo>
                  <a:lnTo>
                    <a:pt x="298" y="443"/>
                  </a:lnTo>
                  <a:lnTo>
                    <a:pt x="297" y="452"/>
                  </a:lnTo>
                  <a:lnTo>
                    <a:pt x="295" y="459"/>
                  </a:lnTo>
                  <a:lnTo>
                    <a:pt x="292" y="461"/>
                  </a:lnTo>
                  <a:lnTo>
                    <a:pt x="290" y="461"/>
                  </a:lnTo>
                  <a:lnTo>
                    <a:pt x="284" y="461"/>
                  </a:lnTo>
                  <a:lnTo>
                    <a:pt x="278" y="464"/>
                  </a:lnTo>
                  <a:lnTo>
                    <a:pt x="272" y="467"/>
                  </a:lnTo>
                  <a:lnTo>
                    <a:pt x="257" y="467"/>
                  </a:lnTo>
                  <a:lnTo>
                    <a:pt x="249" y="468"/>
                  </a:lnTo>
                  <a:lnTo>
                    <a:pt x="245" y="473"/>
                  </a:lnTo>
                  <a:lnTo>
                    <a:pt x="246" y="481"/>
                  </a:lnTo>
                  <a:lnTo>
                    <a:pt x="238" y="482"/>
                  </a:lnTo>
                  <a:lnTo>
                    <a:pt x="229" y="485"/>
                  </a:lnTo>
                  <a:lnTo>
                    <a:pt x="221" y="488"/>
                  </a:lnTo>
                  <a:lnTo>
                    <a:pt x="215" y="489"/>
                  </a:lnTo>
                  <a:lnTo>
                    <a:pt x="211" y="489"/>
                  </a:lnTo>
                  <a:lnTo>
                    <a:pt x="205" y="490"/>
                  </a:lnTo>
                  <a:lnTo>
                    <a:pt x="200" y="493"/>
                  </a:lnTo>
                  <a:lnTo>
                    <a:pt x="197" y="495"/>
                  </a:lnTo>
                  <a:lnTo>
                    <a:pt x="192" y="500"/>
                  </a:lnTo>
                  <a:lnTo>
                    <a:pt x="185" y="504"/>
                  </a:lnTo>
                  <a:lnTo>
                    <a:pt x="178" y="508"/>
                  </a:lnTo>
                  <a:lnTo>
                    <a:pt x="171" y="506"/>
                  </a:lnTo>
                  <a:lnTo>
                    <a:pt x="166" y="512"/>
                  </a:lnTo>
                  <a:lnTo>
                    <a:pt x="163" y="518"/>
                  </a:lnTo>
                  <a:lnTo>
                    <a:pt x="163" y="521"/>
                  </a:lnTo>
                  <a:lnTo>
                    <a:pt x="161" y="519"/>
                  </a:lnTo>
                  <a:lnTo>
                    <a:pt x="155" y="517"/>
                  </a:lnTo>
                  <a:lnTo>
                    <a:pt x="150" y="517"/>
                  </a:lnTo>
                  <a:lnTo>
                    <a:pt x="143" y="516"/>
                  </a:lnTo>
                  <a:lnTo>
                    <a:pt x="147" y="512"/>
                  </a:lnTo>
                  <a:lnTo>
                    <a:pt x="148" y="509"/>
                  </a:lnTo>
                  <a:lnTo>
                    <a:pt x="147" y="508"/>
                  </a:lnTo>
                  <a:lnTo>
                    <a:pt x="147" y="506"/>
                  </a:lnTo>
                  <a:lnTo>
                    <a:pt x="143" y="508"/>
                  </a:lnTo>
                  <a:lnTo>
                    <a:pt x="133" y="510"/>
                  </a:lnTo>
                  <a:lnTo>
                    <a:pt x="125" y="510"/>
                  </a:lnTo>
                  <a:lnTo>
                    <a:pt x="122" y="506"/>
                  </a:lnTo>
                  <a:lnTo>
                    <a:pt x="109" y="516"/>
                  </a:lnTo>
                  <a:lnTo>
                    <a:pt x="99" y="520"/>
                  </a:lnTo>
                  <a:lnTo>
                    <a:pt x="90" y="523"/>
                  </a:lnTo>
                  <a:lnTo>
                    <a:pt x="83" y="524"/>
                  </a:lnTo>
                  <a:lnTo>
                    <a:pt x="78" y="524"/>
                  </a:lnTo>
                  <a:lnTo>
                    <a:pt x="72" y="524"/>
                  </a:lnTo>
                  <a:lnTo>
                    <a:pt x="69" y="525"/>
                  </a:lnTo>
                  <a:lnTo>
                    <a:pt x="64" y="528"/>
                  </a:lnTo>
                  <a:lnTo>
                    <a:pt x="1" y="225"/>
                  </a:lnTo>
                  <a:lnTo>
                    <a:pt x="0" y="216"/>
                  </a:lnTo>
                  <a:lnTo>
                    <a:pt x="2" y="205"/>
                  </a:lnTo>
                  <a:lnTo>
                    <a:pt x="8" y="194"/>
                  </a:lnTo>
                  <a:lnTo>
                    <a:pt x="15" y="184"/>
                  </a:lnTo>
                  <a:lnTo>
                    <a:pt x="22" y="176"/>
                  </a:lnTo>
                  <a:lnTo>
                    <a:pt x="27" y="169"/>
                  </a:lnTo>
                  <a:lnTo>
                    <a:pt x="29" y="161"/>
                  </a:lnTo>
                  <a:lnTo>
                    <a:pt x="26" y="154"/>
                  </a:lnTo>
                  <a:lnTo>
                    <a:pt x="16" y="150"/>
                  </a:lnTo>
                  <a:lnTo>
                    <a:pt x="40" y="138"/>
                  </a:lnTo>
                  <a:lnTo>
                    <a:pt x="64" y="126"/>
                  </a:lnTo>
                  <a:lnTo>
                    <a:pt x="89" y="115"/>
                  </a:lnTo>
                  <a:lnTo>
                    <a:pt x="114" y="104"/>
                  </a:lnTo>
                  <a:lnTo>
                    <a:pt x="138" y="93"/>
                  </a:lnTo>
                  <a:lnTo>
                    <a:pt x="163" y="82"/>
                  </a:lnTo>
                  <a:lnTo>
                    <a:pt x="189" y="73"/>
                  </a:lnTo>
                  <a:lnTo>
                    <a:pt x="214" y="63"/>
                  </a:lnTo>
                  <a:lnTo>
                    <a:pt x="239" y="54"/>
                  </a:lnTo>
                  <a:lnTo>
                    <a:pt x="265" y="46"/>
                  </a:lnTo>
                  <a:lnTo>
                    <a:pt x="291" y="36"/>
                  </a:lnTo>
                  <a:lnTo>
                    <a:pt x="317" y="28"/>
                  </a:lnTo>
                  <a:lnTo>
                    <a:pt x="343" y="20"/>
                  </a:lnTo>
                  <a:lnTo>
                    <a:pt x="370" y="13"/>
                  </a:lnTo>
                  <a:lnTo>
                    <a:pt x="396" y="6"/>
                  </a:lnTo>
                  <a:lnTo>
                    <a:pt x="423" y="0"/>
                  </a:lnTo>
                  <a:lnTo>
                    <a:pt x="424" y="18"/>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7" name="Freeform 78"/>
            <p:cNvSpPr>
              <a:spLocks/>
            </p:cNvSpPr>
            <p:nvPr/>
          </p:nvSpPr>
          <p:spPr bwMode="auto">
            <a:xfrm>
              <a:off x="2213" y="2048"/>
              <a:ext cx="226" cy="356"/>
            </a:xfrm>
            <a:custGeom>
              <a:avLst/>
              <a:gdLst>
                <a:gd name="T0" fmla="*/ 111 w 451"/>
                <a:gd name="T1" fmla="*/ 77 h 713"/>
                <a:gd name="T2" fmla="*/ 106 w 451"/>
                <a:gd name="T3" fmla="*/ 78 h 713"/>
                <a:gd name="T4" fmla="*/ 104 w 451"/>
                <a:gd name="T5" fmla="*/ 78 h 713"/>
                <a:gd name="T6" fmla="*/ 99 w 451"/>
                <a:gd name="T7" fmla="*/ 82 h 713"/>
                <a:gd name="T8" fmla="*/ 93 w 451"/>
                <a:gd name="T9" fmla="*/ 91 h 713"/>
                <a:gd name="T10" fmla="*/ 92 w 451"/>
                <a:gd name="T11" fmla="*/ 95 h 713"/>
                <a:gd name="T12" fmla="*/ 90 w 451"/>
                <a:gd name="T13" fmla="*/ 97 h 713"/>
                <a:gd name="T14" fmla="*/ 88 w 451"/>
                <a:gd name="T15" fmla="*/ 106 h 713"/>
                <a:gd name="T16" fmla="*/ 92 w 451"/>
                <a:gd name="T17" fmla="*/ 107 h 713"/>
                <a:gd name="T18" fmla="*/ 92 w 451"/>
                <a:gd name="T19" fmla="*/ 110 h 713"/>
                <a:gd name="T20" fmla="*/ 95 w 451"/>
                <a:gd name="T21" fmla="*/ 111 h 713"/>
                <a:gd name="T22" fmla="*/ 94 w 451"/>
                <a:gd name="T23" fmla="*/ 120 h 713"/>
                <a:gd name="T24" fmla="*/ 97 w 451"/>
                <a:gd name="T25" fmla="*/ 123 h 713"/>
                <a:gd name="T26" fmla="*/ 99 w 451"/>
                <a:gd name="T27" fmla="*/ 126 h 713"/>
                <a:gd name="T28" fmla="*/ 99 w 451"/>
                <a:gd name="T29" fmla="*/ 128 h 713"/>
                <a:gd name="T30" fmla="*/ 98 w 451"/>
                <a:gd name="T31" fmla="*/ 132 h 713"/>
                <a:gd name="T32" fmla="*/ 96 w 451"/>
                <a:gd name="T33" fmla="*/ 141 h 713"/>
                <a:gd name="T34" fmla="*/ 92 w 451"/>
                <a:gd name="T35" fmla="*/ 144 h 713"/>
                <a:gd name="T36" fmla="*/ 91 w 451"/>
                <a:gd name="T37" fmla="*/ 151 h 713"/>
                <a:gd name="T38" fmla="*/ 88 w 451"/>
                <a:gd name="T39" fmla="*/ 155 h 713"/>
                <a:gd name="T40" fmla="*/ 59 w 451"/>
                <a:gd name="T41" fmla="*/ 178 h 713"/>
                <a:gd name="T42" fmla="*/ 3 w 451"/>
                <a:gd name="T43" fmla="*/ 77 h 713"/>
                <a:gd name="T44" fmla="*/ 8 w 451"/>
                <a:gd name="T45" fmla="*/ 74 h 713"/>
                <a:gd name="T46" fmla="*/ 10 w 451"/>
                <a:gd name="T47" fmla="*/ 71 h 713"/>
                <a:gd name="T48" fmla="*/ 14 w 451"/>
                <a:gd name="T49" fmla="*/ 66 h 713"/>
                <a:gd name="T50" fmla="*/ 19 w 451"/>
                <a:gd name="T51" fmla="*/ 63 h 713"/>
                <a:gd name="T52" fmla="*/ 22 w 451"/>
                <a:gd name="T53" fmla="*/ 58 h 713"/>
                <a:gd name="T54" fmla="*/ 29 w 451"/>
                <a:gd name="T55" fmla="*/ 54 h 713"/>
                <a:gd name="T56" fmla="*/ 35 w 451"/>
                <a:gd name="T57" fmla="*/ 51 h 713"/>
                <a:gd name="T58" fmla="*/ 37 w 451"/>
                <a:gd name="T59" fmla="*/ 48 h 713"/>
                <a:gd name="T60" fmla="*/ 38 w 451"/>
                <a:gd name="T61" fmla="*/ 48 h 713"/>
                <a:gd name="T62" fmla="*/ 41 w 451"/>
                <a:gd name="T63" fmla="*/ 41 h 713"/>
                <a:gd name="T64" fmla="*/ 46 w 451"/>
                <a:gd name="T65" fmla="*/ 41 h 713"/>
                <a:gd name="T66" fmla="*/ 50 w 451"/>
                <a:gd name="T67" fmla="*/ 38 h 713"/>
                <a:gd name="T68" fmla="*/ 50 w 451"/>
                <a:gd name="T69" fmla="*/ 35 h 713"/>
                <a:gd name="T70" fmla="*/ 52 w 451"/>
                <a:gd name="T71" fmla="*/ 31 h 713"/>
                <a:gd name="T72" fmla="*/ 56 w 451"/>
                <a:gd name="T73" fmla="*/ 30 h 713"/>
                <a:gd name="T74" fmla="*/ 61 w 451"/>
                <a:gd name="T75" fmla="*/ 29 h 713"/>
                <a:gd name="T76" fmla="*/ 65 w 451"/>
                <a:gd name="T77" fmla="*/ 25 h 713"/>
                <a:gd name="T78" fmla="*/ 68 w 451"/>
                <a:gd name="T79" fmla="*/ 22 h 713"/>
                <a:gd name="T80" fmla="*/ 71 w 451"/>
                <a:gd name="T81" fmla="*/ 24 h 713"/>
                <a:gd name="T82" fmla="*/ 75 w 451"/>
                <a:gd name="T83" fmla="*/ 23 h 713"/>
                <a:gd name="T84" fmla="*/ 78 w 451"/>
                <a:gd name="T85" fmla="*/ 14 h 713"/>
                <a:gd name="T86" fmla="*/ 81 w 451"/>
                <a:gd name="T87" fmla="*/ 7 h 713"/>
                <a:gd name="T88" fmla="*/ 86 w 451"/>
                <a:gd name="T89" fmla="*/ 5 h 713"/>
                <a:gd name="T90" fmla="*/ 90 w 451"/>
                <a:gd name="T91" fmla="*/ 4 h 713"/>
                <a:gd name="T92" fmla="*/ 95 w 451"/>
                <a:gd name="T93" fmla="*/ 2 h 713"/>
                <a:gd name="T94" fmla="*/ 97 w 451"/>
                <a:gd name="T95" fmla="*/ 0 h 7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1"/>
                <a:gd name="T145" fmla="*/ 0 h 713"/>
                <a:gd name="T146" fmla="*/ 451 w 451"/>
                <a:gd name="T147" fmla="*/ 713 h 7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1" h="713">
                  <a:moveTo>
                    <a:pt x="451" y="303"/>
                  </a:moveTo>
                  <a:lnTo>
                    <a:pt x="447" y="307"/>
                  </a:lnTo>
                  <a:lnTo>
                    <a:pt x="441" y="310"/>
                  </a:lnTo>
                  <a:lnTo>
                    <a:pt x="435" y="311"/>
                  </a:lnTo>
                  <a:lnTo>
                    <a:pt x="429" y="313"/>
                  </a:lnTo>
                  <a:lnTo>
                    <a:pt x="424" y="313"/>
                  </a:lnTo>
                  <a:lnTo>
                    <a:pt x="419" y="313"/>
                  </a:lnTo>
                  <a:lnTo>
                    <a:pt x="416" y="314"/>
                  </a:lnTo>
                  <a:lnTo>
                    <a:pt x="414" y="315"/>
                  </a:lnTo>
                  <a:lnTo>
                    <a:pt x="411" y="319"/>
                  </a:lnTo>
                  <a:lnTo>
                    <a:pt x="404" y="325"/>
                  </a:lnTo>
                  <a:lnTo>
                    <a:pt x="395" y="331"/>
                  </a:lnTo>
                  <a:lnTo>
                    <a:pt x="386" y="333"/>
                  </a:lnTo>
                  <a:lnTo>
                    <a:pt x="379" y="356"/>
                  </a:lnTo>
                  <a:lnTo>
                    <a:pt x="372" y="366"/>
                  </a:lnTo>
                  <a:lnTo>
                    <a:pt x="367" y="367"/>
                  </a:lnTo>
                  <a:lnTo>
                    <a:pt x="366" y="366"/>
                  </a:lnTo>
                  <a:lnTo>
                    <a:pt x="365" y="382"/>
                  </a:lnTo>
                  <a:lnTo>
                    <a:pt x="356" y="389"/>
                  </a:lnTo>
                  <a:lnTo>
                    <a:pt x="357" y="391"/>
                  </a:lnTo>
                  <a:lnTo>
                    <a:pt x="351" y="404"/>
                  </a:lnTo>
                  <a:lnTo>
                    <a:pt x="346" y="420"/>
                  </a:lnTo>
                  <a:lnTo>
                    <a:pt x="351" y="427"/>
                  </a:lnTo>
                  <a:lnTo>
                    <a:pt x="360" y="428"/>
                  </a:lnTo>
                  <a:lnTo>
                    <a:pt x="365" y="427"/>
                  </a:lnTo>
                  <a:lnTo>
                    <a:pt x="365" y="428"/>
                  </a:lnTo>
                  <a:lnTo>
                    <a:pt x="364" y="431"/>
                  </a:lnTo>
                  <a:lnTo>
                    <a:pt x="364" y="436"/>
                  </a:lnTo>
                  <a:lnTo>
                    <a:pt x="366" y="440"/>
                  </a:lnTo>
                  <a:lnTo>
                    <a:pt x="374" y="442"/>
                  </a:lnTo>
                  <a:lnTo>
                    <a:pt x="379" y="442"/>
                  </a:lnTo>
                  <a:lnTo>
                    <a:pt x="380" y="446"/>
                  </a:lnTo>
                  <a:lnTo>
                    <a:pt x="375" y="463"/>
                  </a:lnTo>
                  <a:lnTo>
                    <a:pt x="373" y="475"/>
                  </a:lnTo>
                  <a:lnTo>
                    <a:pt x="375" y="482"/>
                  </a:lnTo>
                  <a:lnTo>
                    <a:pt x="379" y="488"/>
                  </a:lnTo>
                  <a:lnTo>
                    <a:pt x="383" y="490"/>
                  </a:lnTo>
                  <a:lnTo>
                    <a:pt x="388" y="493"/>
                  </a:lnTo>
                  <a:lnTo>
                    <a:pt x="393" y="496"/>
                  </a:lnTo>
                  <a:lnTo>
                    <a:pt x="395" y="500"/>
                  </a:lnTo>
                  <a:lnTo>
                    <a:pt x="394" y="507"/>
                  </a:lnTo>
                  <a:lnTo>
                    <a:pt x="394" y="508"/>
                  </a:lnTo>
                  <a:lnTo>
                    <a:pt x="395" y="511"/>
                  </a:lnTo>
                  <a:lnTo>
                    <a:pt x="395" y="514"/>
                  </a:lnTo>
                  <a:lnTo>
                    <a:pt x="393" y="516"/>
                  </a:lnTo>
                  <a:lnTo>
                    <a:pt x="390" y="521"/>
                  </a:lnTo>
                  <a:lnTo>
                    <a:pt x="390" y="529"/>
                  </a:lnTo>
                  <a:lnTo>
                    <a:pt x="390" y="538"/>
                  </a:lnTo>
                  <a:lnTo>
                    <a:pt x="390" y="548"/>
                  </a:lnTo>
                  <a:lnTo>
                    <a:pt x="381" y="564"/>
                  </a:lnTo>
                  <a:lnTo>
                    <a:pt x="373" y="567"/>
                  </a:lnTo>
                  <a:lnTo>
                    <a:pt x="368" y="568"/>
                  </a:lnTo>
                  <a:lnTo>
                    <a:pt x="368" y="577"/>
                  </a:lnTo>
                  <a:lnTo>
                    <a:pt x="370" y="591"/>
                  </a:lnTo>
                  <a:lnTo>
                    <a:pt x="367" y="601"/>
                  </a:lnTo>
                  <a:lnTo>
                    <a:pt x="363" y="604"/>
                  </a:lnTo>
                  <a:lnTo>
                    <a:pt x="356" y="606"/>
                  </a:lnTo>
                  <a:lnTo>
                    <a:pt x="350" y="617"/>
                  </a:lnTo>
                  <a:lnTo>
                    <a:pt x="351" y="621"/>
                  </a:lnTo>
                  <a:lnTo>
                    <a:pt x="355" y="624"/>
                  </a:lnTo>
                  <a:lnTo>
                    <a:pt x="358" y="625"/>
                  </a:lnTo>
                  <a:lnTo>
                    <a:pt x="236" y="713"/>
                  </a:lnTo>
                  <a:lnTo>
                    <a:pt x="0" y="333"/>
                  </a:lnTo>
                  <a:lnTo>
                    <a:pt x="5" y="317"/>
                  </a:lnTo>
                  <a:lnTo>
                    <a:pt x="12" y="308"/>
                  </a:lnTo>
                  <a:lnTo>
                    <a:pt x="19" y="302"/>
                  </a:lnTo>
                  <a:lnTo>
                    <a:pt x="25" y="300"/>
                  </a:lnTo>
                  <a:lnTo>
                    <a:pt x="31" y="299"/>
                  </a:lnTo>
                  <a:lnTo>
                    <a:pt x="35" y="298"/>
                  </a:lnTo>
                  <a:lnTo>
                    <a:pt x="39" y="293"/>
                  </a:lnTo>
                  <a:lnTo>
                    <a:pt x="40" y="285"/>
                  </a:lnTo>
                  <a:lnTo>
                    <a:pt x="42" y="276"/>
                  </a:lnTo>
                  <a:lnTo>
                    <a:pt x="47" y="269"/>
                  </a:lnTo>
                  <a:lnTo>
                    <a:pt x="54" y="264"/>
                  </a:lnTo>
                  <a:lnTo>
                    <a:pt x="61" y="261"/>
                  </a:lnTo>
                  <a:lnTo>
                    <a:pt x="69" y="258"/>
                  </a:lnTo>
                  <a:lnTo>
                    <a:pt x="76" y="255"/>
                  </a:lnTo>
                  <a:lnTo>
                    <a:pt x="81" y="250"/>
                  </a:lnTo>
                  <a:lnTo>
                    <a:pt x="85" y="245"/>
                  </a:lnTo>
                  <a:lnTo>
                    <a:pt x="87" y="233"/>
                  </a:lnTo>
                  <a:lnTo>
                    <a:pt x="88" y="226"/>
                  </a:lnTo>
                  <a:lnTo>
                    <a:pt x="95" y="222"/>
                  </a:lnTo>
                  <a:lnTo>
                    <a:pt x="113" y="217"/>
                  </a:lnTo>
                  <a:lnTo>
                    <a:pt x="123" y="215"/>
                  </a:lnTo>
                  <a:lnTo>
                    <a:pt x="131" y="210"/>
                  </a:lnTo>
                  <a:lnTo>
                    <a:pt x="137" y="207"/>
                  </a:lnTo>
                  <a:lnTo>
                    <a:pt x="141" y="202"/>
                  </a:lnTo>
                  <a:lnTo>
                    <a:pt x="145" y="198"/>
                  </a:lnTo>
                  <a:lnTo>
                    <a:pt x="146" y="195"/>
                  </a:lnTo>
                  <a:lnTo>
                    <a:pt x="147" y="193"/>
                  </a:lnTo>
                  <a:lnTo>
                    <a:pt x="147" y="192"/>
                  </a:lnTo>
                  <a:lnTo>
                    <a:pt x="151" y="192"/>
                  </a:lnTo>
                  <a:lnTo>
                    <a:pt x="156" y="189"/>
                  </a:lnTo>
                  <a:lnTo>
                    <a:pt x="163" y="182"/>
                  </a:lnTo>
                  <a:lnTo>
                    <a:pt x="164" y="166"/>
                  </a:lnTo>
                  <a:lnTo>
                    <a:pt x="170" y="166"/>
                  </a:lnTo>
                  <a:lnTo>
                    <a:pt x="177" y="166"/>
                  </a:lnTo>
                  <a:lnTo>
                    <a:pt x="183" y="164"/>
                  </a:lnTo>
                  <a:lnTo>
                    <a:pt x="189" y="162"/>
                  </a:lnTo>
                  <a:lnTo>
                    <a:pt x="194" y="158"/>
                  </a:lnTo>
                  <a:lnTo>
                    <a:pt x="198" y="154"/>
                  </a:lnTo>
                  <a:lnTo>
                    <a:pt x="199" y="149"/>
                  </a:lnTo>
                  <a:lnTo>
                    <a:pt x="199" y="144"/>
                  </a:lnTo>
                  <a:lnTo>
                    <a:pt x="198" y="140"/>
                  </a:lnTo>
                  <a:lnTo>
                    <a:pt x="199" y="135"/>
                  </a:lnTo>
                  <a:lnTo>
                    <a:pt x="202" y="131"/>
                  </a:lnTo>
                  <a:lnTo>
                    <a:pt x="206" y="127"/>
                  </a:lnTo>
                  <a:lnTo>
                    <a:pt x="212" y="125"/>
                  </a:lnTo>
                  <a:lnTo>
                    <a:pt x="216" y="122"/>
                  </a:lnTo>
                  <a:lnTo>
                    <a:pt x="223" y="121"/>
                  </a:lnTo>
                  <a:lnTo>
                    <a:pt x="229" y="121"/>
                  </a:lnTo>
                  <a:lnTo>
                    <a:pt x="236" y="120"/>
                  </a:lnTo>
                  <a:lnTo>
                    <a:pt x="242" y="117"/>
                  </a:lnTo>
                  <a:lnTo>
                    <a:pt x="249" y="112"/>
                  </a:lnTo>
                  <a:lnTo>
                    <a:pt x="254" y="106"/>
                  </a:lnTo>
                  <a:lnTo>
                    <a:pt x="260" y="101"/>
                  </a:lnTo>
                  <a:lnTo>
                    <a:pt x="265" y="95"/>
                  </a:lnTo>
                  <a:lnTo>
                    <a:pt x="269" y="91"/>
                  </a:lnTo>
                  <a:lnTo>
                    <a:pt x="272" y="90"/>
                  </a:lnTo>
                  <a:lnTo>
                    <a:pt x="275" y="91"/>
                  </a:lnTo>
                  <a:lnTo>
                    <a:pt x="278" y="94"/>
                  </a:lnTo>
                  <a:lnTo>
                    <a:pt x="284" y="96"/>
                  </a:lnTo>
                  <a:lnTo>
                    <a:pt x="290" y="97"/>
                  </a:lnTo>
                  <a:lnTo>
                    <a:pt x="295" y="97"/>
                  </a:lnTo>
                  <a:lnTo>
                    <a:pt x="300" y="94"/>
                  </a:lnTo>
                  <a:lnTo>
                    <a:pt x="304" y="86"/>
                  </a:lnTo>
                  <a:lnTo>
                    <a:pt x="307" y="72"/>
                  </a:lnTo>
                  <a:lnTo>
                    <a:pt x="310" y="57"/>
                  </a:lnTo>
                  <a:lnTo>
                    <a:pt x="314" y="45"/>
                  </a:lnTo>
                  <a:lnTo>
                    <a:pt x="319" y="37"/>
                  </a:lnTo>
                  <a:lnTo>
                    <a:pt x="323" y="30"/>
                  </a:lnTo>
                  <a:lnTo>
                    <a:pt x="329" y="26"/>
                  </a:lnTo>
                  <a:lnTo>
                    <a:pt x="335" y="22"/>
                  </a:lnTo>
                  <a:lnTo>
                    <a:pt x="341" y="20"/>
                  </a:lnTo>
                  <a:lnTo>
                    <a:pt x="345" y="19"/>
                  </a:lnTo>
                  <a:lnTo>
                    <a:pt x="351" y="18"/>
                  </a:lnTo>
                  <a:lnTo>
                    <a:pt x="358" y="16"/>
                  </a:lnTo>
                  <a:lnTo>
                    <a:pt x="365" y="14"/>
                  </a:lnTo>
                  <a:lnTo>
                    <a:pt x="373" y="13"/>
                  </a:lnTo>
                  <a:lnTo>
                    <a:pt x="380" y="10"/>
                  </a:lnTo>
                  <a:lnTo>
                    <a:pt x="384" y="7"/>
                  </a:lnTo>
                  <a:lnTo>
                    <a:pt x="388" y="4"/>
                  </a:lnTo>
                  <a:lnTo>
                    <a:pt x="388" y="0"/>
                  </a:lnTo>
                  <a:lnTo>
                    <a:pt x="451" y="30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8" name="Freeform 79"/>
            <p:cNvSpPr>
              <a:spLocks/>
            </p:cNvSpPr>
            <p:nvPr/>
          </p:nvSpPr>
          <p:spPr bwMode="auto">
            <a:xfrm>
              <a:off x="2331" y="2229"/>
              <a:ext cx="269" cy="292"/>
            </a:xfrm>
            <a:custGeom>
              <a:avLst/>
              <a:gdLst>
                <a:gd name="T0" fmla="*/ 39 w 538"/>
                <a:gd name="T1" fmla="*/ 65 h 584"/>
                <a:gd name="T2" fmla="*/ 39 w 538"/>
                <a:gd name="T3" fmla="*/ 59 h 584"/>
                <a:gd name="T4" fmla="*/ 46 w 538"/>
                <a:gd name="T5" fmla="*/ 53 h 584"/>
                <a:gd name="T6" fmla="*/ 53 w 538"/>
                <a:gd name="T7" fmla="*/ 47 h 584"/>
                <a:gd name="T8" fmla="*/ 64 w 538"/>
                <a:gd name="T9" fmla="*/ 45 h 584"/>
                <a:gd name="T10" fmla="*/ 71 w 538"/>
                <a:gd name="T11" fmla="*/ 35 h 584"/>
                <a:gd name="T12" fmla="*/ 75 w 538"/>
                <a:gd name="T13" fmla="*/ 23 h 584"/>
                <a:gd name="T14" fmla="*/ 79 w 538"/>
                <a:gd name="T15" fmla="*/ 20 h 584"/>
                <a:gd name="T16" fmla="*/ 83 w 538"/>
                <a:gd name="T17" fmla="*/ 16 h 584"/>
                <a:gd name="T18" fmla="*/ 84 w 538"/>
                <a:gd name="T19" fmla="*/ 9 h 584"/>
                <a:gd name="T20" fmla="*/ 82 w 538"/>
                <a:gd name="T21" fmla="*/ 4 h 584"/>
                <a:gd name="T22" fmla="*/ 85 w 538"/>
                <a:gd name="T23" fmla="*/ 0 h 584"/>
                <a:gd name="T24" fmla="*/ 96 w 538"/>
                <a:gd name="T25" fmla="*/ 4 h 584"/>
                <a:gd name="T26" fmla="*/ 102 w 538"/>
                <a:gd name="T27" fmla="*/ 6 h 584"/>
                <a:gd name="T28" fmla="*/ 108 w 538"/>
                <a:gd name="T29" fmla="*/ 14 h 584"/>
                <a:gd name="T30" fmla="*/ 110 w 538"/>
                <a:gd name="T31" fmla="*/ 27 h 584"/>
                <a:gd name="T32" fmla="*/ 103 w 538"/>
                <a:gd name="T33" fmla="*/ 31 h 584"/>
                <a:gd name="T34" fmla="*/ 104 w 538"/>
                <a:gd name="T35" fmla="*/ 38 h 584"/>
                <a:gd name="T36" fmla="*/ 114 w 538"/>
                <a:gd name="T37" fmla="*/ 39 h 584"/>
                <a:gd name="T38" fmla="*/ 117 w 538"/>
                <a:gd name="T39" fmla="*/ 37 h 584"/>
                <a:gd name="T40" fmla="*/ 123 w 538"/>
                <a:gd name="T41" fmla="*/ 31 h 584"/>
                <a:gd name="T42" fmla="*/ 126 w 538"/>
                <a:gd name="T43" fmla="*/ 36 h 584"/>
                <a:gd name="T44" fmla="*/ 123 w 538"/>
                <a:gd name="T45" fmla="*/ 44 h 584"/>
                <a:gd name="T46" fmla="*/ 122 w 538"/>
                <a:gd name="T47" fmla="*/ 52 h 584"/>
                <a:gd name="T48" fmla="*/ 121 w 538"/>
                <a:gd name="T49" fmla="*/ 61 h 584"/>
                <a:gd name="T50" fmla="*/ 124 w 538"/>
                <a:gd name="T51" fmla="*/ 69 h 584"/>
                <a:gd name="T52" fmla="*/ 129 w 538"/>
                <a:gd name="T53" fmla="*/ 75 h 584"/>
                <a:gd name="T54" fmla="*/ 121 w 538"/>
                <a:gd name="T55" fmla="*/ 76 h 584"/>
                <a:gd name="T56" fmla="*/ 118 w 538"/>
                <a:gd name="T57" fmla="*/ 80 h 584"/>
                <a:gd name="T58" fmla="*/ 129 w 538"/>
                <a:gd name="T59" fmla="*/ 80 h 584"/>
                <a:gd name="T60" fmla="*/ 135 w 538"/>
                <a:gd name="T61" fmla="*/ 86 h 584"/>
                <a:gd name="T62" fmla="*/ 126 w 538"/>
                <a:gd name="T63" fmla="*/ 93 h 584"/>
                <a:gd name="T64" fmla="*/ 115 w 538"/>
                <a:gd name="T65" fmla="*/ 101 h 584"/>
                <a:gd name="T66" fmla="*/ 105 w 538"/>
                <a:gd name="T67" fmla="*/ 102 h 584"/>
                <a:gd name="T68" fmla="*/ 100 w 538"/>
                <a:gd name="T69" fmla="*/ 106 h 584"/>
                <a:gd name="T70" fmla="*/ 93 w 538"/>
                <a:gd name="T71" fmla="*/ 101 h 584"/>
                <a:gd name="T72" fmla="*/ 87 w 538"/>
                <a:gd name="T73" fmla="*/ 95 h 584"/>
                <a:gd name="T74" fmla="*/ 76 w 538"/>
                <a:gd name="T75" fmla="*/ 96 h 584"/>
                <a:gd name="T76" fmla="*/ 69 w 538"/>
                <a:gd name="T77" fmla="*/ 95 h 584"/>
                <a:gd name="T78" fmla="*/ 62 w 538"/>
                <a:gd name="T79" fmla="*/ 99 h 584"/>
                <a:gd name="T80" fmla="*/ 51 w 538"/>
                <a:gd name="T81" fmla="*/ 106 h 584"/>
                <a:gd name="T82" fmla="*/ 42 w 538"/>
                <a:gd name="T83" fmla="*/ 109 h 584"/>
                <a:gd name="T84" fmla="*/ 44 w 538"/>
                <a:gd name="T85" fmla="*/ 111 h 584"/>
                <a:gd name="T86" fmla="*/ 54 w 538"/>
                <a:gd name="T87" fmla="*/ 107 h 584"/>
                <a:gd name="T88" fmla="*/ 61 w 538"/>
                <a:gd name="T89" fmla="*/ 103 h 584"/>
                <a:gd name="T90" fmla="*/ 71 w 538"/>
                <a:gd name="T91" fmla="*/ 100 h 584"/>
                <a:gd name="T92" fmla="*/ 81 w 538"/>
                <a:gd name="T93" fmla="*/ 102 h 584"/>
                <a:gd name="T94" fmla="*/ 89 w 538"/>
                <a:gd name="T95" fmla="*/ 105 h 584"/>
                <a:gd name="T96" fmla="*/ 75 w 538"/>
                <a:gd name="T97" fmla="*/ 107 h 584"/>
                <a:gd name="T98" fmla="*/ 73 w 538"/>
                <a:gd name="T99" fmla="*/ 112 h 584"/>
                <a:gd name="T100" fmla="*/ 78 w 538"/>
                <a:gd name="T101" fmla="*/ 113 h 584"/>
                <a:gd name="T102" fmla="*/ 82 w 538"/>
                <a:gd name="T103" fmla="*/ 125 h 584"/>
                <a:gd name="T104" fmla="*/ 95 w 538"/>
                <a:gd name="T105" fmla="*/ 125 h 584"/>
                <a:gd name="T106" fmla="*/ 90 w 538"/>
                <a:gd name="T107" fmla="*/ 135 h 584"/>
                <a:gd name="T108" fmla="*/ 85 w 538"/>
                <a:gd name="T109" fmla="*/ 141 h 584"/>
                <a:gd name="T110" fmla="*/ 75 w 538"/>
                <a:gd name="T111" fmla="*/ 143 h 584"/>
                <a:gd name="T112" fmla="*/ 63 w 538"/>
                <a:gd name="T113" fmla="*/ 146 h 584"/>
                <a:gd name="T114" fmla="*/ 64 w 538"/>
                <a:gd name="T115" fmla="*/ 139 h 584"/>
                <a:gd name="T116" fmla="*/ 73 w 538"/>
                <a:gd name="T117" fmla="*/ 134 h 584"/>
                <a:gd name="T118" fmla="*/ 62 w 538"/>
                <a:gd name="T119" fmla="*/ 134 h 584"/>
                <a:gd name="T120" fmla="*/ 46 w 538"/>
                <a:gd name="T121" fmla="*/ 135 h 584"/>
                <a:gd name="T122" fmla="*/ 34 w 538"/>
                <a:gd name="T123" fmla="*/ 139 h 5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8"/>
                <a:gd name="T187" fmla="*/ 0 h 584"/>
                <a:gd name="T188" fmla="*/ 538 w 538"/>
                <a:gd name="T189" fmla="*/ 584 h 5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8" h="584">
                  <a:moveTo>
                    <a:pt x="122" y="263"/>
                  </a:moveTo>
                  <a:lnTo>
                    <a:pt x="127" y="265"/>
                  </a:lnTo>
                  <a:lnTo>
                    <a:pt x="137" y="266"/>
                  </a:lnTo>
                  <a:lnTo>
                    <a:pt x="147" y="266"/>
                  </a:lnTo>
                  <a:lnTo>
                    <a:pt x="152" y="265"/>
                  </a:lnTo>
                  <a:lnTo>
                    <a:pt x="152" y="263"/>
                  </a:lnTo>
                  <a:lnTo>
                    <a:pt x="153" y="259"/>
                  </a:lnTo>
                  <a:lnTo>
                    <a:pt x="153" y="256"/>
                  </a:lnTo>
                  <a:lnTo>
                    <a:pt x="153" y="255"/>
                  </a:lnTo>
                  <a:lnTo>
                    <a:pt x="155" y="253"/>
                  </a:lnTo>
                  <a:lnTo>
                    <a:pt x="160" y="250"/>
                  </a:lnTo>
                  <a:lnTo>
                    <a:pt x="163" y="247"/>
                  </a:lnTo>
                  <a:lnTo>
                    <a:pt x="163" y="244"/>
                  </a:lnTo>
                  <a:lnTo>
                    <a:pt x="154" y="234"/>
                  </a:lnTo>
                  <a:lnTo>
                    <a:pt x="157" y="227"/>
                  </a:lnTo>
                  <a:lnTo>
                    <a:pt x="163" y="224"/>
                  </a:lnTo>
                  <a:lnTo>
                    <a:pt x="168" y="220"/>
                  </a:lnTo>
                  <a:lnTo>
                    <a:pt x="170" y="217"/>
                  </a:lnTo>
                  <a:lnTo>
                    <a:pt x="175" y="214"/>
                  </a:lnTo>
                  <a:lnTo>
                    <a:pt x="180" y="213"/>
                  </a:lnTo>
                  <a:lnTo>
                    <a:pt x="182" y="212"/>
                  </a:lnTo>
                  <a:lnTo>
                    <a:pt x="185" y="202"/>
                  </a:lnTo>
                  <a:lnTo>
                    <a:pt x="190" y="195"/>
                  </a:lnTo>
                  <a:lnTo>
                    <a:pt x="195" y="192"/>
                  </a:lnTo>
                  <a:lnTo>
                    <a:pt x="197" y="191"/>
                  </a:lnTo>
                  <a:lnTo>
                    <a:pt x="203" y="190"/>
                  </a:lnTo>
                  <a:lnTo>
                    <a:pt x="207" y="188"/>
                  </a:lnTo>
                  <a:lnTo>
                    <a:pt x="210" y="186"/>
                  </a:lnTo>
                  <a:lnTo>
                    <a:pt x="208" y="182"/>
                  </a:lnTo>
                  <a:lnTo>
                    <a:pt x="212" y="182"/>
                  </a:lnTo>
                  <a:lnTo>
                    <a:pt x="220" y="182"/>
                  </a:lnTo>
                  <a:lnTo>
                    <a:pt x="228" y="181"/>
                  </a:lnTo>
                  <a:lnTo>
                    <a:pt x="237" y="180"/>
                  </a:lnTo>
                  <a:lnTo>
                    <a:pt x="246" y="177"/>
                  </a:lnTo>
                  <a:lnTo>
                    <a:pt x="255" y="179"/>
                  </a:lnTo>
                  <a:lnTo>
                    <a:pt x="260" y="176"/>
                  </a:lnTo>
                  <a:lnTo>
                    <a:pt x="263" y="167"/>
                  </a:lnTo>
                  <a:lnTo>
                    <a:pt x="264" y="153"/>
                  </a:lnTo>
                  <a:lnTo>
                    <a:pt x="266" y="144"/>
                  </a:lnTo>
                  <a:lnTo>
                    <a:pt x="272" y="141"/>
                  </a:lnTo>
                  <a:lnTo>
                    <a:pt x="281" y="143"/>
                  </a:lnTo>
                  <a:lnTo>
                    <a:pt x="281" y="138"/>
                  </a:lnTo>
                  <a:lnTo>
                    <a:pt x="282" y="134"/>
                  </a:lnTo>
                  <a:lnTo>
                    <a:pt x="284" y="129"/>
                  </a:lnTo>
                  <a:lnTo>
                    <a:pt x="288" y="126"/>
                  </a:lnTo>
                  <a:lnTo>
                    <a:pt x="287" y="109"/>
                  </a:lnTo>
                  <a:lnTo>
                    <a:pt x="288" y="99"/>
                  </a:lnTo>
                  <a:lnTo>
                    <a:pt x="293" y="93"/>
                  </a:lnTo>
                  <a:lnTo>
                    <a:pt x="298" y="92"/>
                  </a:lnTo>
                  <a:lnTo>
                    <a:pt x="304" y="92"/>
                  </a:lnTo>
                  <a:lnTo>
                    <a:pt x="309" y="93"/>
                  </a:lnTo>
                  <a:lnTo>
                    <a:pt x="311" y="93"/>
                  </a:lnTo>
                  <a:lnTo>
                    <a:pt x="311" y="91"/>
                  </a:lnTo>
                  <a:lnTo>
                    <a:pt x="309" y="85"/>
                  </a:lnTo>
                  <a:lnTo>
                    <a:pt x="311" y="81"/>
                  </a:lnTo>
                  <a:lnTo>
                    <a:pt x="314" y="78"/>
                  </a:lnTo>
                  <a:lnTo>
                    <a:pt x="317" y="77"/>
                  </a:lnTo>
                  <a:lnTo>
                    <a:pt x="318" y="76"/>
                  </a:lnTo>
                  <a:lnTo>
                    <a:pt x="319" y="73"/>
                  </a:lnTo>
                  <a:lnTo>
                    <a:pt x="322" y="69"/>
                  </a:lnTo>
                  <a:lnTo>
                    <a:pt x="325" y="65"/>
                  </a:lnTo>
                  <a:lnTo>
                    <a:pt x="328" y="62"/>
                  </a:lnTo>
                  <a:lnTo>
                    <a:pt x="331" y="61"/>
                  </a:lnTo>
                  <a:lnTo>
                    <a:pt x="334" y="59"/>
                  </a:lnTo>
                  <a:lnTo>
                    <a:pt x="336" y="54"/>
                  </a:lnTo>
                  <a:lnTo>
                    <a:pt x="335" y="44"/>
                  </a:lnTo>
                  <a:lnTo>
                    <a:pt x="337" y="40"/>
                  </a:lnTo>
                  <a:lnTo>
                    <a:pt x="340" y="39"/>
                  </a:lnTo>
                  <a:lnTo>
                    <a:pt x="339" y="38"/>
                  </a:lnTo>
                  <a:lnTo>
                    <a:pt x="335" y="33"/>
                  </a:lnTo>
                  <a:lnTo>
                    <a:pt x="334" y="28"/>
                  </a:lnTo>
                  <a:lnTo>
                    <a:pt x="332" y="23"/>
                  </a:lnTo>
                  <a:lnTo>
                    <a:pt x="332" y="22"/>
                  </a:lnTo>
                  <a:lnTo>
                    <a:pt x="331" y="21"/>
                  </a:lnTo>
                  <a:lnTo>
                    <a:pt x="327" y="20"/>
                  </a:lnTo>
                  <a:lnTo>
                    <a:pt x="326" y="16"/>
                  </a:lnTo>
                  <a:lnTo>
                    <a:pt x="326" y="14"/>
                  </a:lnTo>
                  <a:lnTo>
                    <a:pt x="327" y="10"/>
                  </a:lnTo>
                  <a:lnTo>
                    <a:pt x="327" y="7"/>
                  </a:lnTo>
                  <a:lnTo>
                    <a:pt x="326" y="5"/>
                  </a:lnTo>
                  <a:lnTo>
                    <a:pt x="326" y="4"/>
                  </a:lnTo>
                  <a:lnTo>
                    <a:pt x="328" y="2"/>
                  </a:lnTo>
                  <a:lnTo>
                    <a:pt x="333" y="1"/>
                  </a:lnTo>
                  <a:lnTo>
                    <a:pt x="339" y="0"/>
                  </a:lnTo>
                  <a:lnTo>
                    <a:pt x="343" y="1"/>
                  </a:lnTo>
                  <a:lnTo>
                    <a:pt x="347" y="4"/>
                  </a:lnTo>
                  <a:lnTo>
                    <a:pt x="351" y="6"/>
                  </a:lnTo>
                  <a:lnTo>
                    <a:pt x="358" y="7"/>
                  </a:lnTo>
                  <a:lnTo>
                    <a:pt x="369" y="8"/>
                  </a:lnTo>
                  <a:lnTo>
                    <a:pt x="378" y="10"/>
                  </a:lnTo>
                  <a:lnTo>
                    <a:pt x="381" y="14"/>
                  </a:lnTo>
                  <a:lnTo>
                    <a:pt x="381" y="15"/>
                  </a:lnTo>
                  <a:lnTo>
                    <a:pt x="380" y="16"/>
                  </a:lnTo>
                  <a:lnTo>
                    <a:pt x="387" y="18"/>
                  </a:lnTo>
                  <a:lnTo>
                    <a:pt x="395" y="20"/>
                  </a:lnTo>
                  <a:lnTo>
                    <a:pt x="402" y="20"/>
                  </a:lnTo>
                  <a:lnTo>
                    <a:pt x="405" y="20"/>
                  </a:lnTo>
                  <a:lnTo>
                    <a:pt x="405" y="21"/>
                  </a:lnTo>
                  <a:lnTo>
                    <a:pt x="407" y="23"/>
                  </a:lnTo>
                  <a:lnTo>
                    <a:pt x="410" y="28"/>
                  </a:lnTo>
                  <a:lnTo>
                    <a:pt x="418" y="33"/>
                  </a:lnTo>
                  <a:lnTo>
                    <a:pt x="426" y="39"/>
                  </a:lnTo>
                  <a:lnTo>
                    <a:pt x="429" y="44"/>
                  </a:lnTo>
                  <a:lnTo>
                    <a:pt x="429" y="48"/>
                  </a:lnTo>
                  <a:lnTo>
                    <a:pt x="431" y="53"/>
                  </a:lnTo>
                  <a:lnTo>
                    <a:pt x="434" y="59"/>
                  </a:lnTo>
                  <a:lnTo>
                    <a:pt x="435" y="68"/>
                  </a:lnTo>
                  <a:lnTo>
                    <a:pt x="437" y="78"/>
                  </a:lnTo>
                  <a:lnTo>
                    <a:pt x="439" y="86"/>
                  </a:lnTo>
                  <a:lnTo>
                    <a:pt x="443" y="93"/>
                  </a:lnTo>
                  <a:lnTo>
                    <a:pt x="442" y="103"/>
                  </a:lnTo>
                  <a:lnTo>
                    <a:pt x="439" y="108"/>
                  </a:lnTo>
                  <a:lnTo>
                    <a:pt x="437" y="105"/>
                  </a:lnTo>
                  <a:lnTo>
                    <a:pt x="433" y="100"/>
                  </a:lnTo>
                  <a:lnTo>
                    <a:pt x="427" y="101"/>
                  </a:lnTo>
                  <a:lnTo>
                    <a:pt x="420" y="106"/>
                  </a:lnTo>
                  <a:lnTo>
                    <a:pt x="417" y="111"/>
                  </a:lnTo>
                  <a:lnTo>
                    <a:pt x="415" y="116"/>
                  </a:lnTo>
                  <a:lnTo>
                    <a:pt x="411" y="124"/>
                  </a:lnTo>
                  <a:lnTo>
                    <a:pt x="409" y="134"/>
                  </a:lnTo>
                  <a:lnTo>
                    <a:pt x="412" y="138"/>
                  </a:lnTo>
                  <a:lnTo>
                    <a:pt x="416" y="141"/>
                  </a:lnTo>
                  <a:lnTo>
                    <a:pt x="417" y="143"/>
                  </a:lnTo>
                  <a:lnTo>
                    <a:pt x="416" y="144"/>
                  </a:lnTo>
                  <a:lnTo>
                    <a:pt x="414" y="145"/>
                  </a:lnTo>
                  <a:lnTo>
                    <a:pt x="416" y="151"/>
                  </a:lnTo>
                  <a:lnTo>
                    <a:pt x="424" y="154"/>
                  </a:lnTo>
                  <a:lnTo>
                    <a:pt x="433" y="157"/>
                  </a:lnTo>
                  <a:lnTo>
                    <a:pt x="439" y="156"/>
                  </a:lnTo>
                  <a:lnTo>
                    <a:pt x="442" y="153"/>
                  </a:lnTo>
                  <a:lnTo>
                    <a:pt x="446" y="152"/>
                  </a:lnTo>
                  <a:lnTo>
                    <a:pt x="449" y="153"/>
                  </a:lnTo>
                  <a:lnTo>
                    <a:pt x="453" y="156"/>
                  </a:lnTo>
                  <a:lnTo>
                    <a:pt x="455" y="154"/>
                  </a:lnTo>
                  <a:lnTo>
                    <a:pt x="457" y="154"/>
                  </a:lnTo>
                  <a:lnTo>
                    <a:pt x="458" y="156"/>
                  </a:lnTo>
                  <a:lnTo>
                    <a:pt x="460" y="156"/>
                  </a:lnTo>
                  <a:lnTo>
                    <a:pt x="461" y="154"/>
                  </a:lnTo>
                  <a:lnTo>
                    <a:pt x="463" y="151"/>
                  </a:lnTo>
                  <a:lnTo>
                    <a:pt x="467" y="146"/>
                  </a:lnTo>
                  <a:lnTo>
                    <a:pt x="472" y="144"/>
                  </a:lnTo>
                  <a:lnTo>
                    <a:pt x="471" y="141"/>
                  </a:lnTo>
                  <a:lnTo>
                    <a:pt x="472" y="137"/>
                  </a:lnTo>
                  <a:lnTo>
                    <a:pt x="473" y="134"/>
                  </a:lnTo>
                  <a:lnTo>
                    <a:pt x="472" y="130"/>
                  </a:lnTo>
                  <a:lnTo>
                    <a:pt x="483" y="121"/>
                  </a:lnTo>
                  <a:lnTo>
                    <a:pt x="490" y="121"/>
                  </a:lnTo>
                  <a:lnTo>
                    <a:pt x="495" y="126"/>
                  </a:lnTo>
                  <a:lnTo>
                    <a:pt x="496" y="129"/>
                  </a:lnTo>
                  <a:lnTo>
                    <a:pt x="505" y="126"/>
                  </a:lnTo>
                  <a:lnTo>
                    <a:pt x="505" y="128"/>
                  </a:lnTo>
                  <a:lnTo>
                    <a:pt x="506" y="133"/>
                  </a:lnTo>
                  <a:lnTo>
                    <a:pt x="505" y="137"/>
                  </a:lnTo>
                  <a:lnTo>
                    <a:pt x="502" y="141"/>
                  </a:lnTo>
                  <a:lnTo>
                    <a:pt x="499" y="144"/>
                  </a:lnTo>
                  <a:lnTo>
                    <a:pt x="494" y="148"/>
                  </a:lnTo>
                  <a:lnTo>
                    <a:pt x="491" y="150"/>
                  </a:lnTo>
                  <a:lnTo>
                    <a:pt x="490" y="151"/>
                  </a:lnTo>
                  <a:lnTo>
                    <a:pt x="492" y="160"/>
                  </a:lnTo>
                  <a:lnTo>
                    <a:pt x="486" y="165"/>
                  </a:lnTo>
                  <a:lnTo>
                    <a:pt x="490" y="176"/>
                  </a:lnTo>
                  <a:lnTo>
                    <a:pt x="488" y="187"/>
                  </a:lnTo>
                  <a:lnTo>
                    <a:pt x="486" y="192"/>
                  </a:lnTo>
                  <a:lnTo>
                    <a:pt x="485" y="195"/>
                  </a:lnTo>
                  <a:lnTo>
                    <a:pt x="485" y="196"/>
                  </a:lnTo>
                  <a:lnTo>
                    <a:pt x="486" y="199"/>
                  </a:lnTo>
                  <a:lnTo>
                    <a:pt x="486" y="204"/>
                  </a:lnTo>
                  <a:lnTo>
                    <a:pt x="485" y="207"/>
                  </a:lnTo>
                  <a:lnTo>
                    <a:pt x="483" y="211"/>
                  </a:lnTo>
                  <a:lnTo>
                    <a:pt x="483" y="218"/>
                  </a:lnTo>
                  <a:lnTo>
                    <a:pt x="483" y="225"/>
                  </a:lnTo>
                  <a:lnTo>
                    <a:pt x="483" y="227"/>
                  </a:lnTo>
                  <a:lnTo>
                    <a:pt x="477" y="228"/>
                  </a:lnTo>
                  <a:lnTo>
                    <a:pt x="480" y="236"/>
                  </a:lnTo>
                  <a:lnTo>
                    <a:pt x="482" y="242"/>
                  </a:lnTo>
                  <a:lnTo>
                    <a:pt x="480" y="247"/>
                  </a:lnTo>
                  <a:lnTo>
                    <a:pt x="482" y="253"/>
                  </a:lnTo>
                  <a:lnTo>
                    <a:pt x="491" y="263"/>
                  </a:lnTo>
                  <a:lnTo>
                    <a:pt x="490" y="267"/>
                  </a:lnTo>
                  <a:lnTo>
                    <a:pt x="485" y="272"/>
                  </a:lnTo>
                  <a:lnTo>
                    <a:pt x="485" y="277"/>
                  </a:lnTo>
                  <a:lnTo>
                    <a:pt x="495" y="275"/>
                  </a:lnTo>
                  <a:lnTo>
                    <a:pt x="505" y="277"/>
                  </a:lnTo>
                  <a:lnTo>
                    <a:pt x="510" y="280"/>
                  </a:lnTo>
                  <a:lnTo>
                    <a:pt x="515" y="283"/>
                  </a:lnTo>
                  <a:lnTo>
                    <a:pt x="517" y="287"/>
                  </a:lnTo>
                  <a:lnTo>
                    <a:pt x="518" y="292"/>
                  </a:lnTo>
                  <a:lnTo>
                    <a:pt x="517" y="295"/>
                  </a:lnTo>
                  <a:lnTo>
                    <a:pt x="515" y="297"/>
                  </a:lnTo>
                  <a:lnTo>
                    <a:pt x="511" y="300"/>
                  </a:lnTo>
                  <a:lnTo>
                    <a:pt x="506" y="301"/>
                  </a:lnTo>
                  <a:lnTo>
                    <a:pt x="500" y="303"/>
                  </a:lnTo>
                  <a:lnTo>
                    <a:pt x="494" y="303"/>
                  </a:lnTo>
                  <a:lnTo>
                    <a:pt x="490" y="304"/>
                  </a:lnTo>
                  <a:lnTo>
                    <a:pt x="485" y="304"/>
                  </a:lnTo>
                  <a:lnTo>
                    <a:pt x="482" y="304"/>
                  </a:lnTo>
                  <a:lnTo>
                    <a:pt x="480" y="304"/>
                  </a:lnTo>
                  <a:lnTo>
                    <a:pt x="480" y="311"/>
                  </a:lnTo>
                  <a:lnTo>
                    <a:pt x="477" y="313"/>
                  </a:lnTo>
                  <a:lnTo>
                    <a:pt x="473" y="316"/>
                  </a:lnTo>
                  <a:lnTo>
                    <a:pt x="471" y="318"/>
                  </a:lnTo>
                  <a:lnTo>
                    <a:pt x="470" y="319"/>
                  </a:lnTo>
                  <a:lnTo>
                    <a:pt x="470" y="320"/>
                  </a:lnTo>
                  <a:lnTo>
                    <a:pt x="472" y="321"/>
                  </a:lnTo>
                  <a:lnTo>
                    <a:pt x="478" y="320"/>
                  </a:lnTo>
                  <a:lnTo>
                    <a:pt x="490" y="316"/>
                  </a:lnTo>
                  <a:lnTo>
                    <a:pt x="501" y="313"/>
                  </a:lnTo>
                  <a:lnTo>
                    <a:pt x="508" y="316"/>
                  </a:lnTo>
                  <a:lnTo>
                    <a:pt x="513" y="319"/>
                  </a:lnTo>
                  <a:lnTo>
                    <a:pt x="516" y="319"/>
                  </a:lnTo>
                  <a:lnTo>
                    <a:pt x="521" y="317"/>
                  </a:lnTo>
                  <a:lnTo>
                    <a:pt x="525" y="316"/>
                  </a:lnTo>
                  <a:lnTo>
                    <a:pt x="530" y="317"/>
                  </a:lnTo>
                  <a:lnTo>
                    <a:pt x="533" y="319"/>
                  </a:lnTo>
                  <a:lnTo>
                    <a:pt x="536" y="325"/>
                  </a:lnTo>
                  <a:lnTo>
                    <a:pt x="538" y="333"/>
                  </a:lnTo>
                  <a:lnTo>
                    <a:pt x="537" y="341"/>
                  </a:lnTo>
                  <a:lnTo>
                    <a:pt x="535" y="344"/>
                  </a:lnTo>
                  <a:lnTo>
                    <a:pt x="530" y="346"/>
                  </a:lnTo>
                  <a:lnTo>
                    <a:pt x="524" y="347"/>
                  </a:lnTo>
                  <a:lnTo>
                    <a:pt x="518" y="351"/>
                  </a:lnTo>
                  <a:lnTo>
                    <a:pt x="513" y="361"/>
                  </a:lnTo>
                  <a:lnTo>
                    <a:pt x="508" y="368"/>
                  </a:lnTo>
                  <a:lnTo>
                    <a:pt x="502" y="370"/>
                  </a:lnTo>
                  <a:lnTo>
                    <a:pt x="498" y="371"/>
                  </a:lnTo>
                  <a:lnTo>
                    <a:pt x="494" y="376"/>
                  </a:lnTo>
                  <a:lnTo>
                    <a:pt x="492" y="384"/>
                  </a:lnTo>
                  <a:lnTo>
                    <a:pt x="487" y="391"/>
                  </a:lnTo>
                  <a:lnTo>
                    <a:pt x="480" y="394"/>
                  </a:lnTo>
                  <a:lnTo>
                    <a:pt x="473" y="395"/>
                  </a:lnTo>
                  <a:lnTo>
                    <a:pt x="460" y="401"/>
                  </a:lnTo>
                  <a:lnTo>
                    <a:pt x="448" y="404"/>
                  </a:lnTo>
                  <a:lnTo>
                    <a:pt x="440" y="407"/>
                  </a:lnTo>
                  <a:lnTo>
                    <a:pt x="432" y="407"/>
                  </a:lnTo>
                  <a:lnTo>
                    <a:pt x="427" y="407"/>
                  </a:lnTo>
                  <a:lnTo>
                    <a:pt x="423" y="407"/>
                  </a:lnTo>
                  <a:lnTo>
                    <a:pt x="422" y="406"/>
                  </a:lnTo>
                  <a:lnTo>
                    <a:pt x="420" y="406"/>
                  </a:lnTo>
                  <a:lnTo>
                    <a:pt x="418" y="406"/>
                  </a:lnTo>
                  <a:lnTo>
                    <a:pt x="414" y="406"/>
                  </a:lnTo>
                  <a:lnTo>
                    <a:pt x="408" y="406"/>
                  </a:lnTo>
                  <a:lnTo>
                    <a:pt x="402" y="406"/>
                  </a:lnTo>
                  <a:lnTo>
                    <a:pt x="399" y="408"/>
                  </a:lnTo>
                  <a:lnTo>
                    <a:pt x="397" y="412"/>
                  </a:lnTo>
                  <a:lnTo>
                    <a:pt x="397" y="422"/>
                  </a:lnTo>
                  <a:lnTo>
                    <a:pt x="399" y="433"/>
                  </a:lnTo>
                  <a:lnTo>
                    <a:pt x="388" y="438"/>
                  </a:lnTo>
                  <a:lnTo>
                    <a:pt x="379" y="436"/>
                  </a:lnTo>
                  <a:lnTo>
                    <a:pt x="373" y="429"/>
                  </a:lnTo>
                  <a:lnTo>
                    <a:pt x="371" y="417"/>
                  </a:lnTo>
                  <a:lnTo>
                    <a:pt x="371" y="408"/>
                  </a:lnTo>
                  <a:lnTo>
                    <a:pt x="369" y="404"/>
                  </a:lnTo>
                  <a:lnTo>
                    <a:pt x="366" y="403"/>
                  </a:lnTo>
                  <a:lnTo>
                    <a:pt x="365" y="403"/>
                  </a:lnTo>
                  <a:lnTo>
                    <a:pt x="365" y="401"/>
                  </a:lnTo>
                  <a:lnTo>
                    <a:pt x="364" y="395"/>
                  </a:lnTo>
                  <a:lnTo>
                    <a:pt x="362" y="388"/>
                  </a:lnTo>
                  <a:lnTo>
                    <a:pt x="359" y="381"/>
                  </a:lnTo>
                  <a:lnTo>
                    <a:pt x="348" y="377"/>
                  </a:lnTo>
                  <a:lnTo>
                    <a:pt x="339" y="376"/>
                  </a:lnTo>
                  <a:lnTo>
                    <a:pt x="331" y="376"/>
                  </a:lnTo>
                  <a:lnTo>
                    <a:pt x="324" y="377"/>
                  </a:lnTo>
                  <a:lnTo>
                    <a:pt x="318" y="379"/>
                  </a:lnTo>
                  <a:lnTo>
                    <a:pt x="313" y="381"/>
                  </a:lnTo>
                  <a:lnTo>
                    <a:pt x="309" y="383"/>
                  </a:lnTo>
                  <a:lnTo>
                    <a:pt x="304" y="384"/>
                  </a:lnTo>
                  <a:lnTo>
                    <a:pt x="294" y="381"/>
                  </a:lnTo>
                  <a:lnTo>
                    <a:pt x="286" y="383"/>
                  </a:lnTo>
                  <a:lnTo>
                    <a:pt x="280" y="385"/>
                  </a:lnTo>
                  <a:lnTo>
                    <a:pt x="279" y="385"/>
                  </a:lnTo>
                  <a:lnTo>
                    <a:pt x="278" y="383"/>
                  </a:lnTo>
                  <a:lnTo>
                    <a:pt x="275" y="380"/>
                  </a:lnTo>
                  <a:lnTo>
                    <a:pt x="274" y="379"/>
                  </a:lnTo>
                  <a:lnTo>
                    <a:pt x="273" y="379"/>
                  </a:lnTo>
                  <a:lnTo>
                    <a:pt x="266" y="380"/>
                  </a:lnTo>
                  <a:lnTo>
                    <a:pt x="264" y="384"/>
                  </a:lnTo>
                  <a:lnTo>
                    <a:pt x="261" y="388"/>
                  </a:lnTo>
                  <a:lnTo>
                    <a:pt x="257" y="391"/>
                  </a:lnTo>
                  <a:lnTo>
                    <a:pt x="252" y="392"/>
                  </a:lnTo>
                  <a:lnTo>
                    <a:pt x="248" y="394"/>
                  </a:lnTo>
                  <a:lnTo>
                    <a:pt x="241" y="396"/>
                  </a:lnTo>
                  <a:lnTo>
                    <a:pt x="235" y="401"/>
                  </a:lnTo>
                  <a:lnTo>
                    <a:pt x="228" y="404"/>
                  </a:lnTo>
                  <a:lnTo>
                    <a:pt x="221" y="409"/>
                  </a:lnTo>
                  <a:lnTo>
                    <a:pt x="216" y="412"/>
                  </a:lnTo>
                  <a:lnTo>
                    <a:pt x="212" y="416"/>
                  </a:lnTo>
                  <a:lnTo>
                    <a:pt x="204" y="421"/>
                  </a:lnTo>
                  <a:lnTo>
                    <a:pt x="195" y="423"/>
                  </a:lnTo>
                  <a:lnTo>
                    <a:pt x="187" y="425"/>
                  </a:lnTo>
                  <a:lnTo>
                    <a:pt x="182" y="429"/>
                  </a:lnTo>
                  <a:lnTo>
                    <a:pt x="180" y="432"/>
                  </a:lnTo>
                  <a:lnTo>
                    <a:pt x="175" y="434"/>
                  </a:lnTo>
                  <a:lnTo>
                    <a:pt x="169" y="436"/>
                  </a:lnTo>
                  <a:lnTo>
                    <a:pt x="165" y="436"/>
                  </a:lnTo>
                  <a:lnTo>
                    <a:pt x="161" y="437"/>
                  </a:lnTo>
                  <a:lnTo>
                    <a:pt x="162" y="440"/>
                  </a:lnTo>
                  <a:lnTo>
                    <a:pt x="163" y="444"/>
                  </a:lnTo>
                  <a:lnTo>
                    <a:pt x="165" y="445"/>
                  </a:lnTo>
                  <a:lnTo>
                    <a:pt x="166" y="445"/>
                  </a:lnTo>
                  <a:lnTo>
                    <a:pt x="168" y="444"/>
                  </a:lnTo>
                  <a:lnTo>
                    <a:pt x="174" y="444"/>
                  </a:lnTo>
                  <a:lnTo>
                    <a:pt x="183" y="444"/>
                  </a:lnTo>
                  <a:lnTo>
                    <a:pt x="189" y="444"/>
                  </a:lnTo>
                  <a:lnTo>
                    <a:pt x="195" y="441"/>
                  </a:lnTo>
                  <a:lnTo>
                    <a:pt x="200" y="438"/>
                  </a:lnTo>
                  <a:lnTo>
                    <a:pt x="206" y="434"/>
                  </a:lnTo>
                  <a:lnTo>
                    <a:pt x="211" y="431"/>
                  </a:lnTo>
                  <a:lnTo>
                    <a:pt x="214" y="427"/>
                  </a:lnTo>
                  <a:lnTo>
                    <a:pt x="218" y="425"/>
                  </a:lnTo>
                  <a:lnTo>
                    <a:pt x="221" y="424"/>
                  </a:lnTo>
                  <a:lnTo>
                    <a:pt x="223" y="421"/>
                  </a:lnTo>
                  <a:lnTo>
                    <a:pt x="227" y="418"/>
                  </a:lnTo>
                  <a:lnTo>
                    <a:pt x="231" y="415"/>
                  </a:lnTo>
                  <a:lnTo>
                    <a:pt x="236" y="412"/>
                  </a:lnTo>
                  <a:lnTo>
                    <a:pt x="241" y="410"/>
                  </a:lnTo>
                  <a:lnTo>
                    <a:pt x="246" y="409"/>
                  </a:lnTo>
                  <a:lnTo>
                    <a:pt x="251" y="408"/>
                  </a:lnTo>
                  <a:lnTo>
                    <a:pt x="257" y="409"/>
                  </a:lnTo>
                  <a:lnTo>
                    <a:pt x="263" y="409"/>
                  </a:lnTo>
                  <a:lnTo>
                    <a:pt x="269" y="407"/>
                  </a:lnTo>
                  <a:lnTo>
                    <a:pt x="276" y="403"/>
                  </a:lnTo>
                  <a:lnTo>
                    <a:pt x="284" y="400"/>
                  </a:lnTo>
                  <a:lnTo>
                    <a:pt x="293" y="396"/>
                  </a:lnTo>
                  <a:lnTo>
                    <a:pt x="299" y="394"/>
                  </a:lnTo>
                  <a:lnTo>
                    <a:pt x="305" y="395"/>
                  </a:lnTo>
                  <a:lnTo>
                    <a:pt x="309" y="399"/>
                  </a:lnTo>
                  <a:lnTo>
                    <a:pt x="312" y="403"/>
                  </a:lnTo>
                  <a:lnTo>
                    <a:pt x="317" y="404"/>
                  </a:lnTo>
                  <a:lnTo>
                    <a:pt x="321" y="406"/>
                  </a:lnTo>
                  <a:lnTo>
                    <a:pt x="327" y="404"/>
                  </a:lnTo>
                  <a:lnTo>
                    <a:pt x="333" y="402"/>
                  </a:lnTo>
                  <a:lnTo>
                    <a:pt x="340" y="401"/>
                  </a:lnTo>
                  <a:lnTo>
                    <a:pt x="346" y="400"/>
                  </a:lnTo>
                  <a:lnTo>
                    <a:pt x="350" y="399"/>
                  </a:lnTo>
                  <a:lnTo>
                    <a:pt x="356" y="412"/>
                  </a:lnTo>
                  <a:lnTo>
                    <a:pt x="356" y="419"/>
                  </a:lnTo>
                  <a:lnTo>
                    <a:pt x="350" y="424"/>
                  </a:lnTo>
                  <a:lnTo>
                    <a:pt x="341" y="426"/>
                  </a:lnTo>
                  <a:lnTo>
                    <a:pt x="334" y="427"/>
                  </a:lnTo>
                  <a:lnTo>
                    <a:pt x="326" y="427"/>
                  </a:lnTo>
                  <a:lnTo>
                    <a:pt x="317" y="427"/>
                  </a:lnTo>
                  <a:lnTo>
                    <a:pt x="308" y="427"/>
                  </a:lnTo>
                  <a:lnTo>
                    <a:pt x="299" y="427"/>
                  </a:lnTo>
                  <a:lnTo>
                    <a:pt x="294" y="429"/>
                  </a:lnTo>
                  <a:lnTo>
                    <a:pt x="290" y="429"/>
                  </a:lnTo>
                  <a:lnTo>
                    <a:pt x="290" y="430"/>
                  </a:lnTo>
                  <a:lnTo>
                    <a:pt x="293" y="433"/>
                  </a:lnTo>
                  <a:lnTo>
                    <a:pt x="291" y="438"/>
                  </a:lnTo>
                  <a:lnTo>
                    <a:pt x="289" y="442"/>
                  </a:lnTo>
                  <a:lnTo>
                    <a:pt x="290" y="445"/>
                  </a:lnTo>
                  <a:lnTo>
                    <a:pt x="296" y="445"/>
                  </a:lnTo>
                  <a:lnTo>
                    <a:pt x="302" y="444"/>
                  </a:lnTo>
                  <a:lnTo>
                    <a:pt x="306" y="442"/>
                  </a:lnTo>
                  <a:lnTo>
                    <a:pt x="309" y="441"/>
                  </a:lnTo>
                  <a:lnTo>
                    <a:pt x="310" y="442"/>
                  </a:lnTo>
                  <a:lnTo>
                    <a:pt x="312" y="445"/>
                  </a:lnTo>
                  <a:lnTo>
                    <a:pt x="312" y="449"/>
                  </a:lnTo>
                  <a:lnTo>
                    <a:pt x="309" y="453"/>
                  </a:lnTo>
                  <a:lnTo>
                    <a:pt x="305" y="460"/>
                  </a:lnTo>
                  <a:lnTo>
                    <a:pt x="306" y="472"/>
                  </a:lnTo>
                  <a:lnTo>
                    <a:pt x="309" y="485"/>
                  </a:lnTo>
                  <a:lnTo>
                    <a:pt x="311" y="493"/>
                  </a:lnTo>
                  <a:lnTo>
                    <a:pt x="316" y="495"/>
                  </a:lnTo>
                  <a:lnTo>
                    <a:pt x="325" y="497"/>
                  </a:lnTo>
                  <a:lnTo>
                    <a:pt x="335" y="495"/>
                  </a:lnTo>
                  <a:lnTo>
                    <a:pt x="341" y="490"/>
                  </a:lnTo>
                  <a:lnTo>
                    <a:pt x="343" y="494"/>
                  </a:lnTo>
                  <a:lnTo>
                    <a:pt x="348" y="497"/>
                  </a:lnTo>
                  <a:lnTo>
                    <a:pt x="351" y="499"/>
                  </a:lnTo>
                  <a:lnTo>
                    <a:pt x="354" y="500"/>
                  </a:lnTo>
                  <a:lnTo>
                    <a:pt x="378" y="499"/>
                  </a:lnTo>
                  <a:lnTo>
                    <a:pt x="378" y="500"/>
                  </a:lnTo>
                  <a:lnTo>
                    <a:pt x="380" y="502"/>
                  </a:lnTo>
                  <a:lnTo>
                    <a:pt x="381" y="508"/>
                  </a:lnTo>
                  <a:lnTo>
                    <a:pt x="381" y="520"/>
                  </a:lnTo>
                  <a:lnTo>
                    <a:pt x="378" y="530"/>
                  </a:lnTo>
                  <a:lnTo>
                    <a:pt x="370" y="535"/>
                  </a:lnTo>
                  <a:lnTo>
                    <a:pt x="359" y="538"/>
                  </a:lnTo>
                  <a:lnTo>
                    <a:pt x="350" y="540"/>
                  </a:lnTo>
                  <a:lnTo>
                    <a:pt x="349" y="548"/>
                  </a:lnTo>
                  <a:lnTo>
                    <a:pt x="346" y="555"/>
                  </a:lnTo>
                  <a:lnTo>
                    <a:pt x="342" y="560"/>
                  </a:lnTo>
                  <a:lnTo>
                    <a:pt x="341" y="562"/>
                  </a:lnTo>
                  <a:lnTo>
                    <a:pt x="339" y="563"/>
                  </a:lnTo>
                  <a:lnTo>
                    <a:pt x="336" y="563"/>
                  </a:lnTo>
                  <a:lnTo>
                    <a:pt x="333" y="565"/>
                  </a:lnTo>
                  <a:lnTo>
                    <a:pt x="327" y="566"/>
                  </a:lnTo>
                  <a:lnTo>
                    <a:pt x="320" y="566"/>
                  </a:lnTo>
                  <a:lnTo>
                    <a:pt x="311" y="566"/>
                  </a:lnTo>
                  <a:lnTo>
                    <a:pt x="301" y="565"/>
                  </a:lnTo>
                  <a:lnTo>
                    <a:pt x="297" y="569"/>
                  </a:lnTo>
                  <a:lnTo>
                    <a:pt x="293" y="571"/>
                  </a:lnTo>
                  <a:lnTo>
                    <a:pt x="287" y="569"/>
                  </a:lnTo>
                  <a:lnTo>
                    <a:pt x="281" y="565"/>
                  </a:lnTo>
                  <a:lnTo>
                    <a:pt x="275" y="562"/>
                  </a:lnTo>
                  <a:lnTo>
                    <a:pt x="268" y="567"/>
                  </a:lnTo>
                  <a:lnTo>
                    <a:pt x="260" y="575"/>
                  </a:lnTo>
                  <a:lnTo>
                    <a:pt x="251" y="582"/>
                  </a:lnTo>
                  <a:lnTo>
                    <a:pt x="238" y="584"/>
                  </a:lnTo>
                  <a:lnTo>
                    <a:pt x="236" y="577"/>
                  </a:lnTo>
                  <a:lnTo>
                    <a:pt x="240" y="568"/>
                  </a:lnTo>
                  <a:lnTo>
                    <a:pt x="250" y="563"/>
                  </a:lnTo>
                  <a:lnTo>
                    <a:pt x="251" y="560"/>
                  </a:lnTo>
                  <a:lnTo>
                    <a:pt x="252" y="558"/>
                  </a:lnTo>
                  <a:lnTo>
                    <a:pt x="256" y="554"/>
                  </a:lnTo>
                  <a:lnTo>
                    <a:pt x="259" y="552"/>
                  </a:lnTo>
                  <a:lnTo>
                    <a:pt x="264" y="548"/>
                  </a:lnTo>
                  <a:lnTo>
                    <a:pt x="269" y="546"/>
                  </a:lnTo>
                  <a:lnTo>
                    <a:pt x="276" y="543"/>
                  </a:lnTo>
                  <a:lnTo>
                    <a:pt x="284" y="540"/>
                  </a:lnTo>
                  <a:lnTo>
                    <a:pt x="290" y="538"/>
                  </a:lnTo>
                  <a:lnTo>
                    <a:pt x="291" y="535"/>
                  </a:lnTo>
                  <a:lnTo>
                    <a:pt x="289" y="531"/>
                  </a:lnTo>
                  <a:lnTo>
                    <a:pt x="284" y="528"/>
                  </a:lnTo>
                  <a:lnTo>
                    <a:pt x="278" y="527"/>
                  </a:lnTo>
                  <a:lnTo>
                    <a:pt x="271" y="525"/>
                  </a:lnTo>
                  <a:lnTo>
                    <a:pt x="264" y="527"/>
                  </a:lnTo>
                  <a:lnTo>
                    <a:pt x="257" y="530"/>
                  </a:lnTo>
                  <a:lnTo>
                    <a:pt x="248" y="536"/>
                  </a:lnTo>
                  <a:lnTo>
                    <a:pt x="237" y="540"/>
                  </a:lnTo>
                  <a:lnTo>
                    <a:pt x="227" y="541"/>
                  </a:lnTo>
                  <a:lnTo>
                    <a:pt x="215" y="543"/>
                  </a:lnTo>
                  <a:lnTo>
                    <a:pt x="205" y="541"/>
                  </a:lnTo>
                  <a:lnTo>
                    <a:pt x="196" y="540"/>
                  </a:lnTo>
                  <a:lnTo>
                    <a:pt x="189" y="539"/>
                  </a:lnTo>
                  <a:lnTo>
                    <a:pt x="184" y="538"/>
                  </a:lnTo>
                  <a:lnTo>
                    <a:pt x="180" y="537"/>
                  </a:lnTo>
                  <a:lnTo>
                    <a:pt x="173" y="537"/>
                  </a:lnTo>
                  <a:lnTo>
                    <a:pt x="165" y="537"/>
                  </a:lnTo>
                  <a:lnTo>
                    <a:pt x="155" y="539"/>
                  </a:lnTo>
                  <a:lnTo>
                    <a:pt x="147" y="543"/>
                  </a:lnTo>
                  <a:lnTo>
                    <a:pt x="139" y="548"/>
                  </a:lnTo>
                  <a:lnTo>
                    <a:pt x="135" y="556"/>
                  </a:lnTo>
                  <a:lnTo>
                    <a:pt x="134" y="568"/>
                  </a:lnTo>
                  <a:lnTo>
                    <a:pt x="0" y="351"/>
                  </a:lnTo>
                  <a:lnTo>
                    <a:pt x="122" y="26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9" name="Freeform 80"/>
            <p:cNvSpPr>
              <a:spLocks/>
            </p:cNvSpPr>
            <p:nvPr/>
          </p:nvSpPr>
          <p:spPr bwMode="auto">
            <a:xfrm>
              <a:off x="1996" y="2465"/>
              <a:ext cx="264" cy="368"/>
            </a:xfrm>
            <a:custGeom>
              <a:avLst/>
              <a:gdLst>
                <a:gd name="T0" fmla="*/ 124 w 529"/>
                <a:gd name="T1" fmla="*/ 80 h 734"/>
                <a:gd name="T2" fmla="*/ 113 w 529"/>
                <a:gd name="T3" fmla="*/ 84 h 734"/>
                <a:gd name="T4" fmla="*/ 108 w 529"/>
                <a:gd name="T5" fmla="*/ 93 h 734"/>
                <a:gd name="T6" fmla="*/ 107 w 529"/>
                <a:gd name="T7" fmla="*/ 109 h 734"/>
                <a:gd name="T8" fmla="*/ 107 w 529"/>
                <a:gd name="T9" fmla="*/ 116 h 734"/>
                <a:gd name="T10" fmla="*/ 101 w 529"/>
                <a:gd name="T11" fmla="*/ 123 h 734"/>
                <a:gd name="T12" fmla="*/ 103 w 529"/>
                <a:gd name="T13" fmla="*/ 131 h 734"/>
                <a:gd name="T14" fmla="*/ 96 w 529"/>
                <a:gd name="T15" fmla="*/ 135 h 734"/>
                <a:gd name="T16" fmla="*/ 95 w 529"/>
                <a:gd name="T17" fmla="*/ 120 h 734"/>
                <a:gd name="T18" fmla="*/ 94 w 529"/>
                <a:gd name="T19" fmla="*/ 113 h 734"/>
                <a:gd name="T20" fmla="*/ 97 w 529"/>
                <a:gd name="T21" fmla="*/ 106 h 734"/>
                <a:gd name="T22" fmla="*/ 97 w 529"/>
                <a:gd name="T23" fmla="*/ 95 h 734"/>
                <a:gd name="T24" fmla="*/ 92 w 529"/>
                <a:gd name="T25" fmla="*/ 93 h 734"/>
                <a:gd name="T26" fmla="*/ 93 w 529"/>
                <a:gd name="T27" fmla="*/ 85 h 734"/>
                <a:gd name="T28" fmla="*/ 87 w 529"/>
                <a:gd name="T29" fmla="*/ 79 h 734"/>
                <a:gd name="T30" fmla="*/ 80 w 529"/>
                <a:gd name="T31" fmla="*/ 77 h 734"/>
                <a:gd name="T32" fmla="*/ 74 w 529"/>
                <a:gd name="T33" fmla="*/ 74 h 734"/>
                <a:gd name="T34" fmla="*/ 75 w 529"/>
                <a:gd name="T35" fmla="*/ 81 h 734"/>
                <a:gd name="T36" fmla="*/ 75 w 529"/>
                <a:gd name="T37" fmla="*/ 91 h 734"/>
                <a:gd name="T38" fmla="*/ 69 w 529"/>
                <a:gd name="T39" fmla="*/ 87 h 734"/>
                <a:gd name="T40" fmla="*/ 65 w 529"/>
                <a:gd name="T41" fmla="*/ 78 h 734"/>
                <a:gd name="T42" fmla="*/ 60 w 529"/>
                <a:gd name="T43" fmla="*/ 69 h 734"/>
                <a:gd name="T44" fmla="*/ 52 w 529"/>
                <a:gd name="T45" fmla="*/ 65 h 734"/>
                <a:gd name="T46" fmla="*/ 44 w 529"/>
                <a:gd name="T47" fmla="*/ 71 h 734"/>
                <a:gd name="T48" fmla="*/ 40 w 529"/>
                <a:gd name="T49" fmla="*/ 80 h 734"/>
                <a:gd name="T50" fmla="*/ 36 w 529"/>
                <a:gd name="T51" fmla="*/ 90 h 734"/>
                <a:gd name="T52" fmla="*/ 30 w 529"/>
                <a:gd name="T53" fmla="*/ 101 h 734"/>
                <a:gd name="T54" fmla="*/ 26 w 529"/>
                <a:gd name="T55" fmla="*/ 116 h 734"/>
                <a:gd name="T56" fmla="*/ 24 w 529"/>
                <a:gd name="T57" fmla="*/ 127 h 734"/>
                <a:gd name="T58" fmla="*/ 26 w 529"/>
                <a:gd name="T59" fmla="*/ 144 h 734"/>
                <a:gd name="T60" fmla="*/ 35 w 529"/>
                <a:gd name="T61" fmla="*/ 158 h 734"/>
                <a:gd name="T62" fmla="*/ 45 w 529"/>
                <a:gd name="T63" fmla="*/ 151 h 734"/>
                <a:gd name="T64" fmla="*/ 45 w 529"/>
                <a:gd name="T65" fmla="*/ 140 h 734"/>
                <a:gd name="T66" fmla="*/ 56 w 529"/>
                <a:gd name="T67" fmla="*/ 140 h 734"/>
                <a:gd name="T68" fmla="*/ 63 w 529"/>
                <a:gd name="T69" fmla="*/ 150 h 734"/>
                <a:gd name="T70" fmla="*/ 56 w 529"/>
                <a:gd name="T71" fmla="*/ 157 h 734"/>
                <a:gd name="T72" fmla="*/ 50 w 529"/>
                <a:gd name="T73" fmla="*/ 164 h 734"/>
                <a:gd name="T74" fmla="*/ 41 w 529"/>
                <a:gd name="T75" fmla="*/ 180 h 734"/>
                <a:gd name="T76" fmla="*/ 30 w 529"/>
                <a:gd name="T77" fmla="*/ 178 h 734"/>
                <a:gd name="T78" fmla="*/ 25 w 529"/>
                <a:gd name="T79" fmla="*/ 170 h 734"/>
                <a:gd name="T80" fmla="*/ 18 w 529"/>
                <a:gd name="T81" fmla="*/ 161 h 734"/>
                <a:gd name="T82" fmla="*/ 10 w 529"/>
                <a:gd name="T83" fmla="*/ 149 h 734"/>
                <a:gd name="T84" fmla="*/ 9 w 529"/>
                <a:gd name="T85" fmla="*/ 137 h 734"/>
                <a:gd name="T86" fmla="*/ 6 w 529"/>
                <a:gd name="T87" fmla="*/ 125 h 734"/>
                <a:gd name="T88" fmla="*/ 1 w 529"/>
                <a:gd name="T89" fmla="*/ 113 h 734"/>
                <a:gd name="T90" fmla="*/ 5 w 529"/>
                <a:gd name="T91" fmla="*/ 99 h 734"/>
                <a:gd name="T92" fmla="*/ 5 w 529"/>
                <a:gd name="T93" fmla="*/ 88 h 734"/>
                <a:gd name="T94" fmla="*/ 11 w 529"/>
                <a:gd name="T95" fmla="*/ 76 h 734"/>
                <a:gd name="T96" fmla="*/ 9 w 529"/>
                <a:gd name="T97" fmla="*/ 54 h 734"/>
                <a:gd name="T98" fmla="*/ 15 w 529"/>
                <a:gd name="T99" fmla="*/ 37 h 734"/>
                <a:gd name="T100" fmla="*/ 18 w 529"/>
                <a:gd name="T101" fmla="*/ 27 h 734"/>
                <a:gd name="T102" fmla="*/ 23 w 529"/>
                <a:gd name="T103" fmla="*/ 16 h 734"/>
                <a:gd name="T104" fmla="*/ 16 w 529"/>
                <a:gd name="T105" fmla="*/ 20 h 734"/>
                <a:gd name="T106" fmla="*/ 11 w 529"/>
                <a:gd name="T107" fmla="*/ 37 h 734"/>
                <a:gd name="T108" fmla="*/ 6 w 529"/>
                <a:gd name="T109" fmla="*/ 53 h 734"/>
                <a:gd name="T110" fmla="*/ 4 w 529"/>
                <a:gd name="T111" fmla="*/ 60 h 734"/>
                <a:gd name="T112" fmla="*/ 0 w 529"/>
                <a:gd name="T113" fmla="*/ 59 h 734"/>
                <a:gd name="T114" fmla="*/ 3 w 529"/>
                <a:gd name="T115" fmla="*/ 47 h 734"/>
                <a:gd name="T116" fmla="*/ 5 w 529"/>
                <a:gd name="T117" fmla="*/ 37 h 734"/>
                <a:gd name="T118" fmla="*/ 8 w 529"/>
                <a:gd name="T119" fmla="*/ 23 h 734"/>
                <a:gd name="T120" fmla="*/ 20 w 529"/>
                <a:gd name="T121" fmla="*/ 6 h 734"/>
                <a:gd name="T122" fmla="*/ 23 w 529"/>
                <a:gd name="T123" fmla="*/ 0 h 7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9"/>
                <a:gd name="T187" fmla="*/ 0 h 734"/>
                <a:gd name="T188" fmla="*/ 529 w 529"/>
                <a:gd name="T189" fmla="*/ 734 h 7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9" h="734">
                  <a:moveTo>
                    <a:pt x="529" y="299"/>
                  </a:moveTo>
                  <a:lnTo>
                    <a:pt x="528" y="302"/>
                  </a:lnTo>
                  <a:lnTo>
                    <a:pt x="523" y="311"/>
                  </a:lnTo>
                  <a:lnTo>
                    <a:pt x="516" y="317"/>
                  </a:lnTo>
                  <a:lnTo>
                    <a:pt x="507" y="319"/>
                  </a:lnTo>
                  <a:lnTo>
                    <a:pt x="501" y="319"/>
                  </a:lnTo>
                  <a:lnTo>
                    <a:pt x="496" y="320"/>
                  </a:lnTo>
                  <a:lnTo>
                    <a:pt x="490" y="322"/>
                  </a:lnTo>
                  <a:lnTo>
                    <a:pt x="483" y="324"/>
                  </a:lnTo>
                  <a:lnTo>
                    <a:pt x="477" y="328"/>
                  </a:lnTo>
                  <a:lnTo>
                    <a:pt x="471" y="330"/>
                  </a:lnTo>
                  <a:lnTo>
                    <a:pt x="466" y="332"/>
                  </a:lnTo>
                  <a:lnTo>
                    <a:pt x="461" y="334"/>
                  </a:lnTo>
                  <a:lnTo>
                    <a:pt x="452" y="334"/>
                  </a:lnTo>
                  <a:lnTo>
                    <a:pt x="445" y="334"/>
                  </a:lnTo>
                  <a:lnTo>
                    <a:pt x="439" y="337"/>
                  </a:lnTo>
                  <a:lnTo>
                    <a:pt x="433" y="343"/>
                  </a:lnTo>
                  <a:lnTo>
                    <a:pt x="433" y="345"/>
                  </a:lnTo>
                  <a:lnTo>
                    <a:pt x="435" y="352"/>
                  </a:lnTo>
                  <a:lnTo>
                    <a:pt x="435" y="361"/>
                  </a:lnTo>
                  <a:lnTo>
                    <a:pt x="433" y="369"/>
                  </a:lnTo>
                  <a:lnTo>
                    <a:pt x="424" y="383"/>
                  </a:lnTo>
                  <a:lnTo>
                    <a:pt x="420" y="395"/>
                  </a:lnTo>
                  <a:lnTo>
                    <a:pt x="418" y="404"/>
                  </a:lnTo>
                  <a:lnTo>
                    <a:pt x="418" y="412"/>
                  </a:lnTo>
                  <a:lnTo>
                    <a:pt x="421" y="419"/>
                  </a:lnTo>
                  <a:lnTo>
                    <a:pt x="424" y="426"/>
                  </a:lnTo>
                  <a:lnTo>
                    <a:pt x="429" y="432"/>
                  </a:lnTo>
                  <a:lnTo>
                    <a:pt x="430" y="436"/>
                  </a:lnTo>
                  <a:lnTo>
                    <a:pt x="429" y="441"/>
                  </a:lnTo>
                  <a:lnTo>
                    <a:pt x="429" y="444"/>
                  </a:lnTo>
                  <a:lnTo>
                    <a:pt x="432" y="446"/>
                  </a:lnTo>
                  <a:lnTo>
                    <a:pt x="439" y="448"/>
                  </a:lnTo>
                  <a:lnTo>
                    <a:pt x="433" y="455"/>
                  </a:lnTo>
                  <a:lnTo>
                    <a:pt x="429" y="461"/>
                  </a:lnTo>
                  <a:lnTo>
                    <a:pt x="424" y="468"/>
                  </a:lnTo>
                  <a:lnTo>
                    <a:pt x="418" y="475"/>
                  </a:lnTo>
                  <a:lnTo>
                    <a:pt x="412" y="475"/>
                  </a:lnTo>
                  <a:lnTo>
                    <a:pt x="409" y="478"/>
                  </a:lnTo>
                  <a:lnTo>
                    <a:pt x="407" y="480"/>
                  </a:lnTo>
                  <a:lnTo>
                    <a:pt x="406" y="483"/>
                  </a:lnTo>
                  <a:lnTo>
                    <a:pt x="405" y="489"/>
                  </a:lnTo>
                  <a:lnTo>
                    <a:pt x="405" y="494"/>
                  </a:lnTo>
                  <a:lnTo>
                    <a:pt x="406" y="499"/>
                  </a:lnTo>
                  <a:lnTo>
                    <a:pt x="408" y="505"/>
                  </a:lnTo>
                  <a:lnTo>
                    <a:pt x="412" y="510"/>
                  </a:lnTo>
                  <a:lnTo>
                    <a:pt x="413" y="514"/>
                  </a:lnTo>
                  <a:lnTo>
                    <a:pt x="413" y="519"/>
                  </a:lnTo>
                  <a:lnTo>
                    <a:pt x="412" y="520"/>
                  </a:lnTo>
                  <a:lnTo>
                    <a:pt x="409" y="519"/>
                  </a:lnTo>
                  <a:lnTo>
                    <a:pt x="407" y="519"/>
                  </a:lnTo>
                  <a:lnTo>
                    <a:pt x="405" y="520"/>
                  </a:lnTo>
                  <a:lnTo>
                    <a:pt x="401" y="527"/>
                  </a:lnTo>
                  <a:lnTo>
                    <a:pt x="397" y="534"/>
                  </a:lnTo>
                  <a:lnTo>
                    <a:pt x="390" y="538"/>
                  </a:lnTo>
                  <a:lnTo>
                    <a:pt x="384" y="536"/>
                  </a:lnTo>
                  <a:lnTo>
                    <a:pt x="382" y="532"/>
                  </a:lnTo>
                  <a:lnTo>
                    <a:pt x="383" y="525"/>
                  </a:lnTo>
                  <a:lnTo>
                    <a:pt x="383" y="516"/>
                  </a:lnTo>
                  <a:lnTo>
                    <a:pt x="380" y="506"/>
                  </a:lnTo>
                  <a:lnTo>
                    <a:pt x="376" y="498"/>
                  </a:lnTo>
                  <a:lnTo>
                    <a:pt x="379" y="488"/>
                  </a:lnTo>
                  <a:lnTo>
                    <a:pt x="382" y="478"/>
                  </a:lnTo>
                  <a:lnTo>
                    <a:pt x="382" y="470"/>
                  </a:lnTo>
                  <a:lnTo>
                    <a:pt x="378" y="463"/>
                  </a:lnTo>
                  <a:lnTo>
                    <a:pt x="379" y="460"/>
                  </a:lnTo>
                  <a:lnTo>
                    <a:pt x="380" y="458"/>
                  </a:lnTo>
                  <a:lnTo>
                    <a:pt x="380" y="456"/>
                  </a:lnTo>
                  <a:lnTo>
                    <a:pt x="379" y="453"/>
                  </a:lnTo>
                  <a:lnTo>
                    <a:pt x="379" y="451"/>
                  </a:lnTo>
                  <a:lnTo>
                    <a:pt x="380" y="448"/>
                  </a:lnTo>
                  <a:lnTo>
                    <a:pt x="385" y="444"/>
                  </a:lnTo>
                  <a:lnTo>
                    <a:pt x="394" y="442"/>
                  </a:lnTo>
                  <a:lnTo>
                    <a:pt x="393" y="440"/>
                  </a:lnTo>
                  <a:lnTo>
                    <a:pt x="390" y="434"/>
                  </a:lnTo>
                  <a:lnTo>
                    <a:pt x="389" y="428"/>
                  </a:lnTo>
                  <a:lnTo>
                    <a:pt x="391" y="423"/>
                  </a:lnTo>
                  <a:lnTo>
                    <a:pt x="397" y="419"/>
                  </a:lnTo>
                  <a:lnTo>
                    <a:pt x="402" y="412"/>
                  </a:lnTo>
                  <a:lnTo>
                    <a:pt x="402" y="403"/>
                  </a:lnTo>
                  <a:lnTo>
                    <a:pt x="397" y="394"/>
                  </a:lnTo>
                  <a:lnTo>
                    <a:pt x="395" y="387"/>
                  </a:lnTo>
                  <a:lnTo>
                    <a:pt x="393" y="381"/>
                  </a:lnTo>
                  <a:lnTo>
                    <a:pt x="390" y="377"/>
                  </a:lnTo>
                  <a:lnTo>
                    <a:pt x="386" y="379"/>
                  </a:lnTo>
                  <a:lnTo>
                    <a:pt x="384" y="376"/>
                  </a:lnTo>
                  <a:lnTo>
                    <a:pt x="380" y="376"/>
                  </a:lnTo>
                  <a:lnTo>
                    <a:pt x="377" y="377"/>
                  </a:lnTo>
                  <a:lnTo>
                    <a:pt x="374" y="376"/>
                  </a:lnTo>
                  <a:lnTo>
                    <a:pt x="371" y="374"/>
                  </a:lnTo>
                  <a:lnTo>
                    <a:pt x="370" y="369"/>
                  </a:lnTo>
                  <a:lnTo>
                    <a:pt x="371" y="365"/>
                  </a:lnTo>
                  <a:lnTo>
                    <a:pt x="374" y="361"/>
                  </a:lnTo>
                  <a:lnTo>
                    <a:pt x="377" y="358"/>
                  </a:lnTo>
                  <a:lnTo>
                    <a:pt x="379" y="353"/>
                  </a:lnTo>
                  <a:lnTo>
                    <a:pt x="380" y="350"/>
                  </a:lnTo>
                  <a:lnTo>
                    <a:pt x="379" y="346"/>
                  </a:lnTo>
                  <a:lnTo>
                    <a:pt x="372" y="339"/>
                  </a:lnTo>
                  <a:lnTo>
                    <a:pt x="372" y="337"/>
                  </a:lnTo>
                  <a:lnTo>
                    <a:pt x="375" y="335"/>
                  </a:lnTo>
                  <a:lnTo>
                    <a:pt x="374" y="328"/>
                  </a:lnTo>
                  <a:lnTo>
                    <a:pt x="360" y="326"/>
                  </a:lnTo>
                  <a:lnTo>
                    <a:pt x="353" y="322"/>
                  </a:lnTo>
                  <a:lnTo>
                    <a:pt x="351" y="320"/>
                  </a:lnTo>
                  <a:lnTo>
                    <a:pt x="351" y="316"/>
                  </a:lnTo>
                  <a:lnTo>
                    <a:pt x="353" y="315"/>
                  </a:lnTo>
                  <a:lnTo>
                    <a:pt x="354" y="313"/>
                  </a:lnTo>
                  <a:lnTo>
                    <a:pt x="353" y="313"/>
                  </a:lnTo>
                  <a:lnTo>
                    <a:pt x="349" y="313"/>
                  </a:lnTo>
                  <a:lnTo>
                    <a:pt x="338" y="313"/>
                  </a:lnTo>
                  <a:lnTo>
                    <a:pt x="329" y="312"/>
                  </a:lnTo>
                  <a:lnTo>
                    <a:pt x="323" y="308"/>
                  </a:lnTo>
                  <a:lnTo>
                    <a:pt x="319" y="304"/>
                  </a:lnTo>
                  <a:lnTo>
                    <a:pt x="318" y="299"/>
                  </a:lnTo>
                  <a:lnTo>
                    <a:pt x="317" y="296"/>
                  </a:lnTo>
                  <a:lnTo>
                    <a:pt x="312" y="293"/>
                  </a:lnTo>
                  <a:lnTo>
                    <a:pt x="304" y="290"/>
                  </a:lnTo>
                  <a:lnTo>
                    <a:pt x="297" y="289"/>
                  </a:lnTo>
                  <a:lnTo>
                    <a:pt x="296" y="293"/>
                  </a:lnTo>
                  <a:lnTo>
                    <a:pt x="297" y="299"/>
                  </a:lnTo>
                  <a:lnTo>
                    <a:pt x="299" y="301"/>
                  </a:lnTo>
                  <a:lnTo>
                    <a:pt x="300" y="304"/>
                  </a:lnTo>
                  <a:lnTo>
                    <a:pt x="303" y="308"/>
                  </a:lnTo>
                  <a:lnTo>
                    <a:pt x="306" y="313"/>
                  </a:lnTo>
                  <a:lnTo>
                    <a:pt x="304" y="316"/>
                  </a:lnTo>
                  <a:lnTo>
                    <a:pt x="301" y="321"/>
                  </a:lnTo>
                  <a:lnTo>
                    <a:pt x="301" y="331"/>
                  </a:lnTo>
                  <a:lnTo>
                    <a:pt x="301" y="342"/>
                  </a:lnTo>
                  <a:lnTo>
                    <a:pt x="303" y="350"/>
                  </a:lnTo>
                  <a:lnTo>
                    <a:pt x="304" y="355"/>
                  </a:lnTo>
                  <a:lnTo>
                    <a:pt x="304" y="360"/>
                  </a:lnTo>
                  <a:lnTo>
                    <a:pt x="303" y="362"/>
                  </a:lnTo>
                  <a:lnTo>
                    <a:pt x="302" y="364"/>
                  </a:lnTo>
                  <a:lnTo>
                    <a:pt x="300" y="365"/>
                  </a:lnTo>
                  <a:lnTo>
                    <a:pt x="293" y="365"/>
                  </a:lnTo>
                  <a:lnTo>
                    <a:pt x="286" y="362"/>
                  </a:lnTo>
                  <a:lnTo>
                    <a:pt x="280" y="354"/>
                  </a:lnTo>
                  <a:lnTo>
                    <a:pt x="280" y="351"/>
                  </a:lnTo>
                  <a:lnTo>
                    <a:pt x="278" y="349"/>
                  </a:lnTo>
                  <a:lnTo>
                    <a:pt x="276" y="347"/>
                  </a:lnTo>
                  <a:lnTo>
                    <a:pt x="274" y="343"/>
                  </a:lnTo>
                  <a:lnTo>
                    <a:pt x="277" y="329"/>
                  </a:lnTo>
                  <a:lnTo>
                    <a:pt x="274" y="320"/>
                  </a:lnTo>
                  <a:lnTo>
                    <a:pt x="271" y="315"/>
                  </a:lnTo>
                  <a:lnTo>
                    <a:pt x="269" y="314"/>
                  </a:lnTo>
                  <a:lnTo>
                    <a:pt x="264" y="316"/>
                  </a:lnTo>
                  <a:lnTo>
                    <a:pt x="262" y="312"/>
                  </a:lnTo>
                  <a:lnTo>
                    <a:pt x="261" y="304"/>
                  </a:lnTo>
                  <a:lnTo>
                    <a:pt x="259" y="293"/>
                  </a:lnTo>
                  <a:lnTo>
                    <a:pt x="258" y="284"/>
                  </a:lnTo>
                  <a:lnTo>
                    <a:pt x="257" y="276"/>
                  </a:lnTo>
                  <a:lnTo>
                    <a:pt x="254" y="273"/>
                  </a:lnTo>
                  <a:lnTo>
                    <a:pt x="246" y="274"/>
                  </a:lnTo>
                  <a:lnTo>
                    <a:pt x="241" y="275"/>
                  </a:lnTo>
                  <a:lnTo>
                    <a:pt x="236" y="274"/>
                  </a:lnTo>
                  <a:lnTo>
                    <a:pt x="233" y="273"/>
                  </a:lnTo>
                  <a:lnTo>
                    <a:pt x="230" y="270"/>
                  </a:lnTo>
                  <a:lnTo>
                    <a:pt x="226" y="268"/>
                  </a:lnTo>
                  <a:lnTo>
                    <a:pt x="221" y="264"/>
                  </a:lnTo>
                  <a:lnTo>
                    <a:pt x="216" y="262"/>
                  </a:lnTo>
                  <a:lnTo>
                    <a:pt x="208" y="260"/>
                  </a:lnTo>
                  <a:lnTo>
                    <a:pt x="204" y="259"/>
                  </a:lnTo>
                  <a:lnTo>
                    <a:pt x="198" y="259"/>
                  </a:lnTo>
                  <a:lnTo>
                    <a:pt x="190" y="260"/>
                  </a:lnTo>
                  <a:lnTo>
                    <a:pt x="185" y="262"/>
                  </a:lnTo>
                  <a:lnTo>
                    <a:pt x="181" y="267"/>
                  </a:lnTo>
                  <a:lnTo>
                    <a:pt x="180" y="274"/>
                  </a:lnTo>
                  <a:lnTo>
                    <a:pt x="179" y="283"/>
                  </a:lnTo>
                  <a:lnTo>
                    <a:pt x="178" y="292"/>
                  </a:lnTo>
                  <a:lnTo>
                    <a:pt x="175" y="297"/>
                  </a:lnTo>
                  <a:lnTo>
                    <a:pt x="174" y="298"/>
                  </a:lnTo>
                  <a:lnTo>
                    <a:pt x="171" y="298"/>
                  </a:lnTo>
                  <a:lnTo>
                    <a:pt x="166" y="304"/>
                  </a:lnTo>
                  <a:lnTo>
                    <a:pt x="165" y="312"/>
                  </a:lnTo>
                  <a:lnTo>
                    <a:pt x="163" y="319"/>
                  </a:lnTo>
                  <a:lnTo>
                    <a:pt x="158" y="324"/>
                  </a:lnTo>
                  <a:lnTo>
                    <a:pt x="151" y="328"/>
                  </a:lnTo>
                  <a:lnTo>
                    <a:pt x="150" y="343"/>
                  </a:lnTo>
                  <a:lnTo>
                    <a:pt x="145" y="349"/>
                  </a:lnTo>
                  <a:lnTo>
                    <a:pt x="142" y="351"/>
                  </a:lnTo>
                  <a:lnTo>
                    <a:pt x="142" y="352"/>
                  </a:lnTo>
                  <a:lnTo>
                    <a:pt x="145" y="358"/>
                  </a:lnTo>
                  <a:lnTo>
                    <a:pt x="149" y="369"/>
                  </a:lnTo>
                  <a:lnTo>
                    <a:pt x="151" y="382"/>
                  </a:lnTo>
                  <a:lnTo>
                    <a:pt x="150" y="391"/>
                  </a:lnTo>
                  <a:lnTo>
                    <a:pt x="141" y="392"/>
                  </a:lnTo>
                  <a:lnTo>
                    <a:pt x="133" y="395"/>
                  </a:lnTo>
                  <a:lnTo>
                    <a:pt x="126" y="398"/>
                  </a:lnTo>
                  <a:lnTo>
                    <a:pt x="120" y="402"/>
                  </a:lnTo>
                  <a:lnTo>
                    <a:pt x="115" y="406"/>
                  </a:lnTo>
                  <a:lnTo>
                    <a:pt x="112" y="412"/>
                  </a:lnTo>
                  <a:lnTo>
                    <a:pt x="111" y="418"/>
                  </a:lnTo>
                  <a:lnTo>
                    <a:pt x="112" y="423"/>
                  </a:lnTo>
                  <a:lnTo>
                    <a:pt x="112" y="433"/>
                  </a:lnTo>
                  <a:lnTo>
                    <a:pt x="110" y="446"/>
                  </a:lnTo>
                  <a:lnTo>
                    <a:pt x="106" y="460"/>
                  </a:lnTo>
                  <a:lnTo>
                    <a:pt x="100" y="468"/>
                  </a:lnTo>
                  <a:lnTo>
                    <a:pt x="100" y="472"/>
                  </a:lnTo>
                  <a:lnTo>
                    <a:pt x="98" y="478"/>
                  </a:lnTo>
                  <a:lnTo>
                    <a:pt x="97" y="482"/>
                  </a:lnTo>
                  <a:lnTo>
                    <a:pt x="96" y="485"/>
                  </a:lnTo>
                  <a:lnTo>
                    <a:pt x="97" y="490"/>
                  </a:lnTo>
                  <a:lnTo>
                    <a:pt x="98" y="504"/>
                  </a:lnTo>
                  <a:lnTo>
                    <a:pt x="98" y="521"/>
                  </a:lnTo>
                  <a:lnTo>
                    <a:pt x="97" y="535"/>
                  </a:lnTo>
                  <a:lnTo>
                    <a:pt x="89" y="541"/>
                  </a:lnTo>
                  <a:lnTo>
                    <a:pt x="84" y="550"/>
                  </a:lnTo>
                  <a:lnTo>
                    <a:pt x="87" y="561"/>
                  </a:lnTo>
                  <a:lnTo>
                    <a:pt x="95" y="567"/>
                  </a:lnTo>
                  <a:lnTo>
                    <a:pt x="104" y="572"/>
                  </a:lnTo>
                  <a:lnTo>
                    <a:pt x="110" y="578"/>
                  </a:lnTo>
                  <a:lnTo>
                    <a:pt x="112" y="585"/>
                  </a:lnTo>
                  <a:lnTo>
                    <a:pt x="113" y="589"/>
                  </a:lnTo>
                  <a:lnTo>
                    <a:pt x="115" y="597"/>
                  </a:lnTo>
                  <a:lnTo>
                    <a:pt x="122" y="611"/>
                  </a:lnTo>
                  <a:lnTo>
                    <a:pt x="130" y="625"/>
                  </a:lnTo>
                  <a:lnTo>
                    <a:pt x="140" y="631"/>
                  </a:lnTo>
                  <a:lnTo>
                    <a:pt x="150" y="630"/>
                  </a:lnTo>
                  <a:lnTo>
                    <a:pt x="159" y="626"/>
                  </a:lnTo>
                  <a:lnTo>
                    <a:pt x="167" y="623"/>
                  </a:lnTo>
                  <a:lnTo>
                    <a:pt x="173" y="617"/>
                  </a:lnTo>
                  <a:lnTo>
                    <a:pt x="178" y="612"/>
                  </a:lnTo>
                  <a:lnTo>
                    <a:pt x="180" y="608"/>
                  </a:lnTo>
                  <a:lnTo>
                    <a:pt x="180" y="603"/>
                  </a:lnTo>
                  <a:lnTo>
                    <a:pt x="178" y="601"/>
                  </a:lnTo>
                  <a:lnTo>
                    <a:pt x="172" y="592"/>
                  </a:lnTo>
                  <a:lnTo>
                    <a:pt x="168" y="584"/>
                  </a:lnTo>
                  <a:lnTo>
                    <a:pt x="168" y="576"/>
                  </a:lnTo>
                  <a:lnTo>
                    <a:pt x="172" y="569"/>
                  </a:lnTo>
                  <a:lnTo>
                    <a:pt x="175" y="563"/>
                  </a:lnTo>
                  <a:lnTo>
                    <a:pt x="181" y="558"/>
                  </a:lnTo>
                  <a:lnTo>
                    <a:pt x="188" y="557"/>
                  </a:lnTo>
                  <a:lnTo>
                    <a:pt x="196" y="558"/>
                  </a:lnTo>
                  <a:lnTo>
                    <a:pt x="203" y="559"/>
                  </a:lnTo>
                  <a:lnTo>
                    <a:pt x="210" y="559"/>
                  </a:lnTo>
                  <a:lnTo>
                    <a:pt x="216" y="557"/>
                  </a:lnTo>
                  <a:lnTo>
                    <a:pt x="221" y="556"/>
                  </a:lnTo>
                  <a:lnTo>
                    <a:pt x="227" y="556"/>
                  </a:lnTo>
                  <a:lnTo>
                    <a:pt x="233" y="557"/>
                  </a:lnTo>
                  <a:lnTo>
                    <a:pt x="240" y="563"/>
                  </a:lnTo>
                  <a:lnTo>
                    <a:pt x="247" y="572"/>
                  </a:lnTo>
                  <a:lnTo>
                    <a:pt x="255" y="586"/>
                  </a:lnTo>
                  <a:lnTo>
                    <a:pt x="258" y="594"/>
                  </a:lnTo>
                  <a:lnTo>
                    <a:pt x="257" y="596"/>
                  </a:lnTo>
                  <a:lnTo>
                    <a:pt x="255" y="597"/>
                  </a:lnTo>
                  <a:lnTo>
                    <a:pt x="250" y="596"/>
                  </a:lnTo>
                  <a:lnTo>
                    <a:pt x="246" y="596"/>
                  </a:lnTo>
                  <a:lnTo>
                    <a:pt x="242" y="600"/>
                  </a:lnTo>
                  <a:lnTo>
                    <a:pt x="241" y="607"/>
                  </a:lnTo>
                  <a:lnTo>
                    <a:pt x="239" y="620"/>
                  </a:lnTo>
                  <a:lnTo>
                    <a:pt x="232" y="625"/>
                  </a:lnTo>
                  <a:lnTo>
                    <a:pt x="226" y="627"/>
                  </a:lnTo>
                  <a:lnTo>
                    <a:pt x="223" y="637"/>
                  </a:lnTo>
                  <a:lnTo>
                    <a:pt x="221" y="642"/>
                  </a:lnTo>
                  <a:lnTo>
                    <a:pt x="220" y="647"/>
                  </a:lnTo>
                  <a:lnTo>
                    <a:pt x="217" y="650"/>
                  </a:lnTo>
                  <a:lnTo>
                    <a:pt x="213" y="652"/>
                  </a:lnTo>
                  <a:lnTo>
                    <a:pt x="209" y="653"/>
                  </a:lnTo>
                  <a:lnTo>
                    <a:pt x="202" y="652"/>
                  </a:lnTo>
                  <a:lnTo>
                    <a:pt x="195" y="652"/>
                  </a:lnTo>
                  <a:lnTo>
                    <a:pt x="187" y="650"/>
                  </a:lnTo>
                  <a:lnTo>
                    <a:pt x="189" y="660"/>
                  </a:lnTo>
                  <a:lnTo>
                    <a:pt x="187" y="679"/>
                  </a:lnTo>
                  <a:lnTo>
                    <a:pt x="182" y="700"/>
                  </a:lnTo>
                  <a:lnTo>
                    <a:pt x="175" y="711"/>
                  </a:lnTo>
                  <a:lnTo>
                    <a:pt x="167" y="716"/>
                  </a:lnTo>
                  <a:lnTo>
                    <a:pt x="160" y="724"/>
                  </a:lnTo>
                  <a:lnTo>
                    <a:pt x="160" y="731"/>
                  </a:lnTo>
                  <a:lnTo>
                    <a:pt x="173" y="734"/>
                  </a:lnTo>
                  <a:lnTo>
                    <a:pt x="115" y="731"/>
                  </a:lnTo>
                  <a:lnTo>
                    <a:pt x="115" y="723"/>
                  </a:lnTo>
                  <a:lnTo>
                    <a:pt x="119" y="715"/>
                  </a:lnTo>
                  <a:lnTo>
                    <a:pt x="122" y="709"/>
                  </a:lnTo>
                  <a:lnTo>
                    <a:pt x="125" y="706"/>
                  </a:lnTo>
                  <a:lnTo>
                    <a:pt x="122" y="706"/>
                  </a:lnTo>
                  <a:lnTo>
                    <a:pt x="117" y="705"/>
                  </a:lnTo>
                  <a:lnTo>
                    <a:pt x="110" y="702"/>
                  </a:lnTo>
                  <a:lnTo>
                    <a:pt x="106" y="699"/>
                  </a:lnTo>
                  <a:lnTo>
                    <a:pt x="106" y="691"/>
                  </a:lnTo>
                  <a:lnTo>
                    <a:pt x="102" y="679"/>
                  </a:lnTo>
                  <a:lnTo>
                    <a:pt x="96" y="670"/>
                  </a:lnTo>
                  <a:lnTo>
                    <a:pt x="94" y="667"/>
                  </a:lnTo>
                  <a:lnTo>
                    <a:pt x="95" y="662"/>
                  </a:lnTo>
                  <a:lnTo>
                    <a:pt x="96" y="653"/>
                  </a:lnTo>
                  <a:lnTo>
                    <a:pt x="94" y="645"/>
                  </a:lnTo>
                  <a:lnTo>
                    <a:pt x="85" y="642"/>
                  </a:lnTo>
                  <a:lnTo>
                    <a:pt x="75" y="643"/>
                  </a:lnTo>
                  <a:lnTo>
                    <a:pt x="68" y="640"/>
                  </a:lnTo>
                  <a:lnTo>
                    <a:pt x="61" y="635"/>
                  </a:lnTo>
                  <a:lnTo>
                    <a:pt x="53" y="632"/>
                  </a:lnTo>
                  <a:lnTo>
                    <a:pt x="46" y="626"/>
                  </a:lnTo>
                  <a:lnTo>
                    <a:pt x="42" y="616"/>
                  </a:lnTo>
                  <a:lnTo>
                    <a:pt x="41" y="604"/>
                  </a:lnTo>
                  <a:lnTo>
                    <a:pt x="43" y="593"/>
                  </a:lnTo>
                  <a:lnTo>
                    <a:pt x="44" y="584"/>
                  </a:lnTo>
                  <a:lnTo>
                    <a:pt x="39" y="574"/>
                  </a:lnTo>
                  <a:lnTo>
                    <a:pt x="36" y="566"/>
                  </a:lnTo>
                  <a:lnTo>
                    <a:pt x="36" y="561"/>
                  </a:lnTo>
                  <a:lnTo>
                    <a:pt x="38" y="555"/>
                  </a:lnTo>
                  <a:lnTo>
                    <a:pt x="38" y="549"/>
                  </a:lnTo>
                  <a:lnTo>
                    <a:pt x="37" y="544"/>
                  </a:lnTo>
                  <a:lnTo>
                    <a:pt x="36" y="540"/>
                  </a:lnTo>
                  <a:lnTo>
                    <a:pt x="31" y="534"/>
                  </a:lnTo>
                  <a:lnTo>
                    <a:pt x="26" y="528"/>
                  </a:lnTo>
                  <a:lnTo>
                    <a:pt x="22" y="521"/>
                  </a:lnTo>
                  <a:lnTo>
                    <a:pt x="23" y="513"/>
                  </a:lnTo>
                  <a:lnTo>
                    <a:pt x="27" y="505"/>
                  </a:lnTo>
                  <a:lnTo>
                    <a:pt x="27" y="496"/>
                  </a:lnTo>
                  <a:lnTo>
                    <a:pt x="24" y="489"/>
                  </a:lnTo>
                  <a:lnTo>
                    <a:pt x="23" y="487"/>
                  </a:lnTo>
                  <a:lnTo>
                    <a:pt x="11" y="487"/>
                  </a:lnTo>
                  <a:lnTo>
                    <a:pt x="11" y="482"/>
                  </a:lnTo>
                  <a:lnTo>
                    <a:pt x="11" y="472"/>
                  </a:lnTo>
                  <a:lnTo>
                    <a:pt x="9" y="460"/>
                  </a:lnTo>
                  <a:lnTo>
                    <a:pt x="7" y="451"/>
                  </a:lnTo>
                  <a:lnTo>
                    <a:pt x="7" y="441"/>
                  </a:lnTo>
                  <a:lnTo>
                    <a:pt x="12" y="425"/>
                  </a:lnTo>
                  <a:lnTo>
                    <a:pt x="16" y="412"/>
                  </a:lnTo>
                  <a:lnTo>
                    <a:pt x="19" y="406"/>
                  </a:lnTo>
                  <a:lnTo>
                    <a:pt x="20" y="404"/>
                  </a:lnTo>
                  <a:lnTo>
                    <a:pt x="22" y="397"/>
                  </a:lnTo>
                  <a:lnTo>
                    <a:pt x="22" y="392"/>
                  </a:lnTo>
                  <a:lnTo>
                    <a:pt x="16" y="391"/>
                  </a:lnTo>
                  <a:lnTo>
                    <a:pt x="11" y="390"/>
                  </a:lnTo>
                  <a:lnTo>
                    <a:pt x="12" y="383"/>
                  </a:lnTo>
                  <a:lnTo>
                    <a:pt x="17" y="376"/>
                  </a:lnTo>
                  <a:lnTo>
                    <a:pt x="26" y="369"/>
                  </a:lnTo>
                  <a:lnTo>
                    <a:pt x="23" y="362"/>
                  </a:lnTo>
                  <a:lnTo>
                    <a:pt x="21" y="352"/>
                  </a:lnTo>
                  <a:lnTo>
                    <a:pt x="23" y="345"/>
                  </a:lnTo>
                  <a:lnTo>
                    <a:pt x="34" y="346"/>
                  </a:lnTo>
                  <a:lnTo>
                    <a:pt x="34" y="331"/>
                  </a:lnTo>
                  <a:lnTo>
                    <a:pt x="44" y="327"/>
                  </a:lnTo>
                  <a:lnTo>
                    <a:pt x="51" y="320"/>
                  </a:lnTo>
                  <a:lnTo>
                    <a:pt x="53" y="311"/>
                  </a:lnTo>
                  <a:lnTo>
                    <a:pt x="46" y="301"/>
                  </a:lnTo>
                  <a:lnTo>
                    <a:pt x="37" y="291"/>
                  </a:lnTo>
                  <a:lnTo>
                    <a:pt x="31" y="278"/>
                  </a:lnTo>
                  <a:lnTo>
                    <a:pt x="31" y="264"/>
                  </a:lnTo>
                  <a:lnTo>
                    <a:pt x="36" y="253"/>
                  </a:lnTo>
                  <a:lnTo>
                    <a:pt x="32" y="233"/>
                  </a:lnTo>
                  <a:lnTo>
                    <a:pt x="35" y="222"/>
                  </a:lnTo>
                  <a:lnTo>
                    <a:pt x="39" y="216"/>
                  </a:lnTo>
                  <a:lnTo>
                    <a:pt x="44" y="209"/>
                  </a:lnTo>
                  <a:lnTo>
                    <a:pt x="47" y="186"/>
                  </a:lnTo>
                  <a:lnTo>
                    <a:pt x="52" y="173"/>
                  </a:lnTo>
                  <a:lnTo>
                    <a:pt x="57" y="168"/>
                  </a:lnTo>
                  <a:lnTo>
                    <a:pt x="61" y="164"/>
                  </a:lnTo>
                  <a:lnTo>
                    <a:pt x="64" y="158"/>
                  </a:lnTo>
                  <a:lnTo>
                    <a:pt x="62" y="148"/>
                  </a:lnTo>
                  <a:lnTo>
                    <a:pt x="61" y="138"/>
                  </a:lnTo>
                  <a:lnTo>
                    <a:pt x="60" y="129"/>
                  </a:lnTo>
                  <a:lnTo>
                    <a:pt x="61" y="122"/>
                  </a:lnTo>
                  <a:lnTo>
                    <a:pt x="66" y="116"/>
                  </a:lnTo>
                  <a:lnTo>
                    <a:pt x="69" y="111"/>
                  </a:lnTo>
                  <a:lnTo>
                    <a:pt x="70" y="110"/>
                  </a:lnTo>
                  <a:lnTo>
                    <a:pt x="72" y="108"/>
                  </a:lnTo>
                  <a:lnTo>
                    <a:pt x="73" y="102"/>
                  </a:lnTo>
                  <a:lnTo>
                    <a:pt x="74" y="94"/>
                  </a:lnTo>
                  <a:lnTo>
                    <a:pt x="73" y="85"/>
                  </a:lnTo>
                  <a:lnTo>
                    <a:pt x="77" y="71"/>
                  </a:lnTo>
                  <a:lnTo>
                    <a:pt x="83" y="65"/>
                  </a:lnTo>
                  <a:lnTo>
                    <a:pt x="89" y="63"/>
                  </a:lnTo>
                  <a:lnTo>
                    <a:pt x="92" y="61"/>
                  </a:lnTo>
                  <a:lnTo>
                    <a:pt x="94" y="57"/>
                  </a:lnTo>
                  <a:lnTo>
                    <a:pt x="92" y="56"/>
                  </a:lnTo>
                  <a:lnTo>
                    <a:pt x="89" y="55"/>
                  </a:lnTo>
                  <a:lnTo>
                    <a:pt x="83" y="55"/>
                  </a:lnTo>
                  <a:lnTo>
                    <a:pt x="77" y="58"/>
                  </a:lnTo>
                  <a:lnTo>
                    <a:pt x="70" y="67"/>
                  </a:lnTo>
                  <a:lnTo>
                    <a:pt x="65" y="77"/>
                  </a:lnTo>
                  <a:lnTo>
                    <a:pt x="62" y="80"/>
                  </a:lnTo>
                  <a:lnTo>
                    <a:pt x="60" y="99"/>
                  </a:lnTo>
                  <a:lnTo>
                    <a:pt x="58" y="100"/>
                  </a:lnTo>
                  <a:lnTo>
                    <a:pt x="53" y="106"/>
                  </a:lnTo>
                  <a:lnTo>
                    <a:pt x="49" y="116"/>
                  </a:lnTo>
                  <a:lnTo>
                    <a:pt x="46" y="134"/>
                  </a:lnTo>
                  <a:lnTo>
                    <a:pt x="45" y="146"/>
                  </a:lnTo>
                  <a:lnTo>
                    <a:pt x="45" y="157"/>
                  </a:lnTo>
                  <a:lnTo>
                    <a:pt x="43" y="170"/>
                  </a:lnTo>
                  <a:lnTo>
                    <a:pt x="38" y="180"/>
                  </a:lnTo>
                  <a:lnTo>
                    <a:pt x="34" y="185"/>
                  </a:lnTo>
                  <a:lnTo>
                    <a:pt x="30" y="195"/>
                  </a:lnTo>
                  <a:lnTo>
                    <a:pt x="28" y="206"/>
                  </a:lnTo>
                  <a:lnTo>
                    <a:pt x="27" y="210"/>
                  </a:lnTo>
                  <a:lnTo>
                    <a:pt x="27" y="213"/>
                  </a:lnTo>
                  <a:lnTo>
                    <a:pt x="26" y="216"/>
                  </a:lnTo>
                  <a:lnTo>
                    <a:pt x="24" y="221"/>
                  </a:lnTo>
                  <a:lnTo>
                    <a:pt x="21" y="223"/>
                  </a:lnTo>
                  <a:lnTo>
                    <a:pt x="17" y="226"/>
                  </a:lnTo>
                  <a:lnTo>
                    <a:pt x="16" y="232"/>
                  </a:lnTo>
                  <a:lnTo>
                    <a:pt x="17" y="239"/>
                  </a:lnTo>
                  <a:lnTo>
                    <a:pt x="17" y="243"/>
                  </a:lnTo>
                  <a:lnTo>
                    <a:pt x="16" y="244"/>
                  </a:lnTo>
                  <a:lnTo>
                    <a:pt x="15" y="247"/>
                  </a:lnTo>
                  <a:lnTo>
                    <a:pt x="12" y="251"/>
                  </a:lnTo>
                  <a:lnTo>
                    <a:pt x="7" y="250"/>
                  </a:lnTo>
                  <a:lnTo>
                    <a:pt x="2" y="244"/>
                  </a:lnTo>
                  <a:lnTo>
                    <a:pt x="0" y="233"/>
                  </a:lnTo>
                  <a:lnTo>
                    <a:pt x="0" y="224"/>
                  </a:lnTo>
                  <a:lnTo>
                    <a:pt x="2" y="217"/>
                  </a:lnTo>
                  <a:lnTo>
                    <a:pt x="5" y="210"/>
                  </a:lnTo>
                  <a:lnTo>
                    <a:pt x="5" y="203"/>
                  </a:lnTo>
                  <a:lnTo>
                    <a:pt x="4" y="198"/>
                  </a:lnTo>
                  <a:lnTo>
                    <a:pt x="2" y="195"/>
                  </a:lnTo>
                  <a:lnTo>
                    <a:pt x="12" y="185"/>
                  </a:lnTo>
                  <a:lnTo>
                    <a:pt x="11" y="183"/>
                  </a:lnTo>
                  <a:lnTo>
                    <a:pt x="8" y="177"/>
                  </a:lnTo>
                  <a:lnTo>
                    <a:pt x="7" y="169"/>
                  </a:lnTo>
                  <a:lnTo>
                    <a:pt x="12" y="163"/>
                  </a:lnTo>
                  <a:lnTo>
                    <a:pt x="17" y="157"/>
                  </a:lnTo>
                  <a:lnTo>
                    <a:pt x="21" y="153"/>
                  </a:lnTo>
                  <a:lnTo>
                    <a:pt x="21" y="148"/>
                  </a:lnTo>
                  <a:lnTo>
                    <a:pt x="19" y="145"/>
                  </a:lnTo>
                  <a:lnTo>
                    <a:pt x="19" y="140"/>
                  </a:lnTo>
                  <a:lnTo>
                    <a:pt x="22" y="133"/>
                  </a:lnTo>
                  <a:lnTo>
                    <a:pt x="26" y="129"/>
                  </a:lnTo>
                  <a:lnTo>
                    <a:pt x="28" y="126"/>
                  </a:lnTo>
                  <a:lnTo>
                    <a:pt x="29" y="111"/>
                  </a:lnTo>
                  <a:lnTo>
                    <a:pt x="34" y="92"/>
                  </a:lnTo>
                  <a:lnTo>
                    <a:pt x="42" y="74"/>
                  </a:lnTo>
                  <a:lnTo>
                    <a:pt x="49" y="64"/>
                  </a:lnTo>
                  <a:lnTo>
                    <a:pt x="57" y="57"/>
                  </a:lnTo>
                  <a:lnTo>
                    <a:pt x="62" y="48"/>
                  </a:lnTo>
                  <a:lnTo>
                    <a:pt x="66" y="39"/>
                  </a:lnTo>
                  <a:lnTo>
                    <a:pt x="67" y="31"/>
                  </a:lnTo>
                  <a:lnTo>
                    <a:pt x="80" y="24"/>
                  </a:lnTo>
                  <a:lnTo>
                    <a:pt x="88" y="19"/>
                  </a:lnTo>
                  <a:lnTo>
                    <a:pt x="92" y="16"/>
                  </a:lnTo>
                  <a:lnTo>
                    <a:pt x="94" y="13"/>
                  </a:lnTo>
                  <a:lnTo>
                    <a:pt x="94" y="11"/>
                  </a:lnTo>
                  <a:lnTo>
                    <a:pt x="92" y="9"/>
                  </a:lnTo>
                  <a:lnTo>
                    <a:pt x="92" y="5"/>
                  </a:lnTo>
                  <a:lnTo>
                    <a:pt x="94" y="0"/>
                  </a:lnTo>
                  <a:lnTo>
                    <a:pt x="529" y="29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0" name="Freeform 81"/>
            <p:cNvSpPr>
              <a:spLocks/>
            </p:cNvSpPr>
            <p:nvPr/>
          </p:nvSpPr>
          <p:spPr bwMode="auto">
            <a:xfrm>
              <a:off x="2053" y="2831"/>
              <a:ext cx="239" cy="247"/>
            </a:xfrm>
            <a:custGeom>
              <a:avLst/>
              <a:gdLst>
                <a:gd name="T0" fmla="*/ 22 w 477"/>
                <a:gd name="T1" fmla="*/ 5 h 494"/>
                <a:gd name="T2" fmla="*/ 30 w 477"/>
                <a:gd name="T3" fmla="*/ 7 h 494"/>
                <a:gd name="T4" fmla="*/ 34 w 477"/>
                <a:gd name="T5" fmla="*/ 12 h 494"/>
                <a:gd name="T6" fmla="*/ 36 w 477"/>
                <a:gd name="T7" fmla="*/ 18 h 494"/>
                <a:gd name="T8" fmla="*/ 31 w 477"/>
                <a:gd name="T9" fmla="*/ 26 h 494"/>
                <a:gd name="T10" fmla="*/ 34 w 477"/>
                <a:gd name="T11" fmla="*/ 33 h 494"/>
                <a:gd name="T12" fmla="*/ 30 w 477"/>
                <a:gd name="T13" fmla="*/ 40 h 494"/>
                <a:gd name="T14" fmla="*/ 28 w 477"/>
                <a:gd name="T15" fmla="*/ 42 h 494"/>
                <a:gd name="T16" fmla="*/ 29 w 477"/>
                <a:gd name="T17" fmla="*/ 47 h 494"/>
                <a:gd name="T18" fmla="*/ 30 w 477"/>
                <a:gd name="T19" fmla="*/ 53 h 494"/>
                <a:gd name="T20" fmla="*/ 30 w 477"/>
                <a:gd name="T21" fmla="*/ 62 h 494"/>
                <a:gd name="T22" fmla="*/ 34 w 477"/>
                <a:gd name="T23" fmla="*/ 72 h 494"/>
                <a:gd name="T24" fmla="*/ 37 w 477"/>
                <a:gd name="T25" fmla="*/ 75 h 494"/>
                <a:gd name="T26" fmla="*/ 43 w 477"/>
                <a:gd name="T27" fmla="*/ 75 h 494"/>
                <a:gd name="T28" fmla="*/ 47 w 477"/>
                <a:gd name="T29" fmla="*/ 74 h 494"/>
                <a:gd name="T30" fmla="*/ 53 w 477"/>
                <a:gd name="T31" fmla="*/ 76 h 494"/>
                <a:gd name="T32" fmla="*/ 58 w 477"/>
                <a:gd name="T33" fmla="*/ 81 h 494"/>
                <a:gd name="T34" fmla="*/ 61 w 477"/>
                <a:gd name="T35" fmla="*/ 95 h 494"/>
                <a:gd name="T36" fmla="*/ 65 w 477"/>
                <a:gd name="T37" fmla="*/ 82 h 494"/>
                <a:gd name="T38" fmla="*/ 68 w 477"/>
                <a:gd name="T39" fmla="*/ 78 h 494"/>
                <a:gd name="T40" fmla="*/ 73 w 477"/>
                <a:gd name="T41" fmla="*/ 74 h 494"/>
                <a:gd name="T42" fmla="*/ 84 w 477"/>
                <a:gd name="T43" fmla="*/ 73 h 494"/>
                <a:gd name="T44" fmla="*/ 90 w 477"/>
                <a:gd name="T45" fmla="*/ 71 h 494"/>
                <a:gd name="T46" fmla="*/ 97 w 477"/>
                <a:gd name="T47" fmla="*/ 71 h 494"/>
                <a:gd name="T48" fmla="*/ 100 w 477"/>
                <a:gd name="T49" fmla="*/ 73 h 494"/>
                <a:gd name="T50" fmla="*/ 94 w 477"/>
                <a:gd name="T51" fmla="*/ 78 h 494"/>
                <a:gd name="T52" fmla="*/ 96 w 477"/>
                <a:gd name="T53" fmla="*/ 85 h 494"/>
                <a:gd name="T54" fmla="*/ 91 w 477"/>
                <a:gd name="T55" fmla="*/ 92 h 494"/>
                <a:gd name="T56" fmla="*/ 89 w 477"/>
                <a:gd name="T57" fmla="*/ 99 h 494"/>
                <a:gd name="T58" fmla="*/ 96 w 477"/>
                <a:gd name="T59" fmla="*/ 101 h 494"/>
                <a:gd name="T60" fmla="*/ 99 w 477"/>
                <a:gd name="T61" fmla="*/ 95 h 494"/>
                <a:gd name="T62" fmla="*/ 96 w 477"/>
                <a:gd name="T63" fmla="*/ 91 h 494"/>
                <a:gd name="T64" fmla="*/ 103 w 477"/>
                <a:gd name="T65" fmla="*/ 78 h 494"/>
                <a:gd name="T66" fmla="*/ 109 w 477"/>
                <a:gd name="T67" fmla="*/ 76 h 494"/>
                <a:gd name="T68" fmla="*/ 110 w 477"/>
                <a:gd name="T69" fmla="*/ 88 h 494"/>
                <a:gd name="T70" fmla="*/ 114 w 477"/>
                <a:gd name="T71" fmla="*/ 94 h 494"/>
                <a:gd name="T72" fmla="*/ 119 w 477"/>
                <a:gd name="T73" fmla="*/ 99 h 494"/>
                <a:gd name="T74" fmla="*/ 58 w 477"/>
                <a:gd name="T75" fmla="*/ 116 h 494"/>
                <a:gd name="T76" fmla="*/ 58 w 477"/>
                <a:gd name="T77" fmla="*/ 113 h 494"/>
                <a:gd name="T78" fmla="*/ 57 w 477"/>
                <a:gd name="T79" fmla="*/ 105 h 494"/>
                <a:gd name="T80" fmla="*/ 55 w 477"/>
                <a:gd name="T81" fmla="*/ 98 h 494"/>
                <a:gd name="T82" fmla="*/ 54 w 477"/>
                <a:gd name="T83" fmla="*/ 95 h 494"/>
                <a:gd name="T84" fmla="*/ 52 w 477"/>
                <a:gd name="T85" fmla="*/ 89 h 494"/>
                <a:gd name="T86" fmla="*/ 51 w 477"/>
                <a:gd name="T87" fmla="*/ 87 h 494"/>
                <a:gd name="T88" fmla="*/ 48 w 477"/>
                <a:gd name="T89" fmla="*/ 81 h 494"/>
                <a:gd name="T90" fmla="*/ 38 w 477"/>
                <a:gd name="T91" fmla="*/ 84 h 494"/>
                <a:gd name="T92" fmla="*/ 34 w 477"/>
                <a:gd name="T93" fmla="*/ 77 h 494"/>
                <a:gd name="T94" fmla="*/ 28 w 477"/>
                <a:gd name="T95" fmla="*/ 77 h 494"/>
                <a:gd name="T96" fmla="*/ 26 w 477"/>
                <a:gd name="T97" fmla="*/ 77 h 494"/>
                <a:gd name="T98" fmla="*/ 27 w 477"/>
                <a:gd name="T99" fmla="*/ 63 h 494"/>
                <a:gd name="T100" fmla="*/ 21 w 477"/>
                <a:gd name="T101" fmla="*/ 52 h 494"/>
                <a:gd name="T102" fmla="*/ 18 w 477"/>
                <a:gd name="T103" fmla="*/ 46 h 494"/>
                <a:gd name="T104" fmla="*/ 18 w 477"/>
                <a:gd name="T105" fmla="*/ 42 h 494"/>
                <a:gd name="T106" fmla="*/ 13 w 477"/>
                <a:gd name="T107" fmla="*/ 34 h 494"/>
                <a:gd name="T108" fmla="*/ 14 w 477"/>
                <a:gd name="T109" fmla="*/ 27 h 494"/>
                <a:gd name="T110" fmla="*/ 10 w 477"/>
                <a:gd name="T111" fmla="*/ 19 h 494"/>
                <a:gd name="T112" fmla="*/ 7 w 477"/>
                <a:gd name="T113" fmla="*/ 12 h 494"/>
                <a:gd name="T114" fmla="*/ 2 w 477"/>
                <a:gd name="T115" fmla="*/ 7 h 494"/>
                <a:gd name="T116" fmla="*/ 15 w 477"/>
                <a:gd name="T117" fmla="*/ 1 h 4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7"/>
                <a:gd name="T178" fmla="*/ 0 h 494"/>
                <a:gd name="T179" fmla="*/ 477 w 477"/>
                <a:gd name="T180" fmla="*/ 494 h 4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7" h="494">
                  <a:moveTo>
                    <a:pt x="58" y="3"/>
                  </a:moveTo>
                  <a:lnTo>
                    <a:pt x="74" y="7"/>
                  </a:lnTo>
                  <a:lnTo>
                    <a:pt x="82" y="12"/>
                  </a:lnTo>
                  <a:lnTo>
                    <a:pt x="88" y="17"/>
                  </a:lnTo>
                  <a:lnTo>
                    <a:pt x="91" y="22"/>
                  </a:lnTo>
                  <a:lnTo>
                    <a:pt x="101" y="23"/>
                  </a:lnTo>
                  <a:lnTo>
                    <a:pt x="109" y="24"/>
                  </a:lnTo>
                  <a:lnTo>
                    <a:pt x="117" y="28"/>
                  </a:lnTo>
                  <a:lnTo>
                    <a:pt x="124" y="31"/>
                  </a:lnTo>
                  <a:lnTo>
                    <a:pt x="128" y="36"/>
                  </a:lnTo>
                  <a:lnTo>
                    <a:pt x="132" y="40"/>
                  </a:lnTo>
                  <a:lnTo>
                    <a:pt x="133" y="45"/>
                  </a:lnTo>
                  <a:lnTo>
                    <a:pt x="132" y="51"/>
                  </a:lnTo>
                  <a:lnTo>
                    <a:pt x="142" y="55"/>
                  </a:lnTo>
                  <a:lnTo>
                    <a:pt x="144" y="62"/>
                  </a:lnTo>
                  <a:lnTo>
                    <a:pt x="142" y="70"/>
                  </a:lnTo>
                  <a:lnTo>
                    <a:pt x="136" y="76"/>
                  </a:lnTo>
                  <a:lnTo>
                    <a:pt x="131" y="82"/>
                  </a:lnTo>
                  <a:lnTo>
                    <a:pt x="125" y="91"/>
                  </a:lnTo>
                  <a:lnTo>
                    <a:pt x="124" y="101"/>
                  </a:lnTo>
                  <a:lnTo>
                    <a:pt x="127" y="109"/>
                  </a:lnTo>
                  <a:lnTo>
                    <a:pt x="126" y="115"/>
                  </a:lnTo>
                  <a:lnTo>
                    <a:pt x="129" y="122"/>
                  </a:lnTo>
                  <a:lnTo>
                    <a:pt x="133" y="130"/>
                  </a:lnTo>
                  <a:lnTo>
                    <a:pt x="135" y="142"/>
                  </a:lnTo>
                  <a:lnTo>
                    <a:pt x="132" y="152"/>
                  </a:lnTo>
                  <a:lnTo>
                    <a:pt x="125" y="158"/>
                  </a:lnTo>
                  <a:lnTo>
                    <a:pt x="117" y="160"/>
                  </a:lnTo>
                  <a:lnTo>
                    <a:pt x="113" y="160"/>
                  </a:lnTo>
                  <a:lnTo>
                    <a:pt x="113" y="161"/>
                  </a:lnTo>
                  <a:lnTo>
                    <a:pt x="112" y="164"/>
                  </a:lnTo>
                  <a:lnTo>
                    <a:pt x="111" y="166"/>
                  </a:lnTo>
                  <a:lnTo>
                    <a:pt x="108" y="167"/>
                  </a:lnTo>
                  <a:lnTo>
                    <a:pt x="111" y="172"/>
                  </a:lnTo>
                  <a:lnTo>
                    <a:pt x="113" y="179"/>
                  </a:lnTo>
                  <a:lnTo>
                    <a:pt x="115" y="186"/>
                  </a:lnTo>
                  <a:lnTo>
                    <a:pt x="115" y="188"/>
                  </a:lnTo>
                  <a:lnTo>
                    <a:pt x="118" y="197"/>
                  </a:lnTo>
                  <a:lnTo>
                    <a:pt x="119" y="204"/>
                  </a:lnTo>
                  <a:lnTo>
                    <a:pt x="118" y="209"/>
                  </a:lnTo>
                  <a:lnTo>
                    <a:pt x="110" y="210"/>
                  </a:lnTo>
                  <a:lnTo>
                    <a:pt x="117" y="224"/>
                  </a:lnTo>
                  <a:lnTo>
                    <a:pt x="119" y="235"/>
                  </a:lnTo>
                  <a:lnTo>
                    <a:pt x="120" y="245"/>
                  </a:lnTo>
                  <a:lnTo>
                    <a:pt x="121" y="255"/>
                  </a:lnTo>
                  <a:lnTo>
                    <a:pt x="131" y="260"/>
                  </a:lnTo>
                  <a:lnTo>
                    <a:pt x="134" y="273"/>
                  </a:lnTo>
                  <a:lnTo>
                    <a:pt x="134" y="287"/>
                  </a:lnTo>
                  <a:lnTo>
                    <a:pt x="134" y="296"/>
                  </a:lnTo>
                  <a:lnTo>
                    <a:pt x="135" y="298"/>
                  </a:lnTo>
                  <a:lnTo>
                    <a:pt x="140" y="300"/>
                  </a:lnTo>
                  <a:lnTo>
                    <a:pt x="146" y="300"/>
                  </a:lnTo>
                  <a:lnTo>
                    <a:pt x="153" y="300"/>
                  </a:lnTo>
                  <a:lnTo>
                    <a:pt x="159" y="300"/>
                  </a:lnTo>
                  <a:lnTo>
                    <a:pt x="166" y="298"/>
                  </a:lnTo>
                  <a:lnTo>
                    <a:pt x="172" y="297"/>
                  </a:lnTo>
                  <a:lnTo>
                    <a:pt x="176" y="296"/>
                  </a:lnTo>
                  <a:lnTo>
                    <a:pt x="179" y="295"/>
                  </a:lnTo>
                  <a:lnTo>
                    <a:pt x="182" y="295"/>
                  </a:lnTo>
                  <a:lnTo>
                    <a:pt x="188" y="294"/>
                  </a:lnTo>
                  <a:lnTo>
                    <a:pt x="194" y="295"/>
                  </a:lnTo>
                  <a:lnTo>
                    <a:pt x="200" y="296"/>
                  </a:lnTo>
                  <a:lnTo>
                    <a:pt x="204" y="298"/>
                  </a:lnTo>
                  <a:lnTo>
                    <a:pt x="209" y="302"/>
                  </a:lnTo>
                  <a:lnTo>
                    <a:pt x="212" y="308"/>
                  </a:lnTo>
                  <a:lnTo>
                    <a:pt x="222" y="311"/>
                  </a:lnTo>
                  <a:lnTo>
                    <a:pt x="227" y="316"/>
                  </a:lnTo>
                  <a:lnTo>
                    <a:pt x="230" y="323"/>
                  </a:lnTo>
                  <a:lnTo>
                    <a:pt x="231" y="333"/>
                  </a:lnTo>
                  <a:lnTo>
                    <a:pt x="233" y="351"/>
                  </a:lnTo>
                  <a:lnTo>
                    <a:pt x="238" y="371"/>
                  </a:lnTo>
                  <a:lnTo>
                    <a:pt x="244" y="377"/>
                  </a:lnTo>
                  <a:lnTo>
                    <a:pt x="250" y="355"/>
                  </a:lnTo>
                  <a:lnTo>
                    <a:pt x="252" y="342"/>
                  </a:lnTo>
                  <a:lnTo>
                    <a:pt x="255" y="333"/>
                  </a:lnTo>
                  <a:lnTo>
                    <a:pt x="260" y="326"/>
                  </a:lnTo>
                  <a:lnTo>
                    <a:pt x="265" y="321"/>
                  </a:lnTo>
                  <a:lnTo>
                    <a:pt x="270" y="319"/>
                  </a:lnTo>
                  <a:lnTo>
                    <a:pt x="272" y="315"/>
                  </a:lnTo>
                  <a:lnTo>
                    <a:pt x="272" y="309"/>
                  </a:lnTo>
                  <a:lnTo>
                    <a:pt x="271" y="303"/>
                  </a:lnTo>
                  <a:lnTo>
                    <a:pt x="274" y="300"/>
                  </a:lnTo>
                  <a:lnTo>
                    <a:pt x="280" y="296"/>
                  </a:lnTo>
                  <a:lnTo>
                    <a:pt x="290" y="294"/>
                  </a:lnTo>
                  <a:lnTo>
                    <a:pt x="301" y="291"/>
                  </a:lnTo>
                  <a:lnTo>
                    <a:pt x="314" y="289"/>
                  </a:lnTo>
                  <a:lnTo>
                    <a:pt x="324" y="288"/>
                  </a:lnTo>
                  <a:lnTo>
                    <a:pt x="333" y="289"/>
                  </a:lnTo>
                  <a:lnTo>
                    <a:pt x="339" y="290"/>
                  </a:lnTo>
                  <a:lnTo>
                    <a:pt x="345" y="283"/>
                  </a:lnTo>
                  <a:lnTo>
                    <a:pt x="351" y="280"/>
                  </a:lnTo>
                  <a:lnTo>
                    <a:pt x="359" y="281"/>
                  </a:lnTo>
                  <a:lnTo>
                    <a:pt x="369" y="286"/>
                  </a:lnTo>
                  <a:lnTo>
                    <a:pt x="378" y="286"/>
                  </a:lnTo>
                  <a:lnTo>
                    <a:pt x="384" y="285"/>
                  </a:lnTo>
                  <a:lnTo>
                    <a:pt x="388" y="282"/>
                  </a:lnTo>
                  <a:lnTo>
                    <a:pt x="392" y="280"/>
                  </a:lnTo>
                  <a:lnTo>
                    <a:pt x="397" y="280"/>
                  </a:lnTo>
                  <a:lnTo>
                    <a:pt x="399" y="283"/>
                  </a:lnTo>
                  <a:lnTo>
                    <a:pt x="398" y="289"/>
                  </a:lnTo>
                  <a:lnTo>
                    <a:pt x="389" y="294"/>
                  </a:lnTo>
                  <a:lnTo>
                    <a:pt x="378" y="298"/>
                  </a:lnTo>
                  <a:lnTo>
                    <a:pt x="374" y="304"/>
                  </a:lnTo>
                  <a:lnTo>
                    <a:pt x="373" y="311"/>
                  </a:lnTo>
                  <a:lnTo>
                    <a:pt x="374" y="318"/>
                  </a:lnTo>
                  <a:lnTo>
                    <a:pt x="376" y="324"/>
                  </a:lnTo>
                  <a:lnTo>
                    <a:pt x="380" y="331"/>
                  </a:lnTo>
                  <a:lnTo>
                    <a:pt x="382" y="338"/>
                  </a:lnTo>
                  <a:lnTo>
                    <a:pt x="378" y="344"/>
                  </a:lnTo>
                  <a:lnTo>
                    <a:pt x="373" y="353"/>
                  </a:lnTo>
                  <a:lnTo>
                    <a:pt x="367" y="359"/>
                  </a:lnTo>
                  <a:lnTo>
                    <a:pt x="362" y="365"/>
                  </a:lnTo>
                  <a:lnTo>
                    <a:pt x="358" y="371"/>
                  </a:lnTo>
                  <a:lnTo>
                    <a:pt x="353" y="379"/>
                  </a:lnTo>
                  <a:lnTo>
                    <a:pt x="351" y="388"/>
                  </a:lnTo>
                  <a:lnTo>
                    <a:pt x="354" y="396"/>
                  </a:lnTo>
                  <a:lnTo>
                    <a:pt x="363" y="403"/>
                  </a:lnTo>
                  <a:lnTo>
                    <a:pt x="373" y="407"/>
                  </a:lnTo>
                  <a:lnTo>
                    <a:pt x="377" y="407"/>
                  </a:lnTo>
                  <a:lnTo>
                    <a:pt x="381" y="404"/>
                  </a:lnTo>
                  <a:lnTo>
                    <a:pt x="388" y="399"/>
                  </a:lnTo>
                  <a:lnTo>
                    <a:pt x="393" y="391"/>
                  </a:lnTo>
                  <a:lnTo>
                    <a:pt x="395" y="384"/>
                  </a:lnTo>
                  <a:lnTo>
                    <a:pt x="393" y="378"/>
                  </a:lnTo>
                  <a:lnTo>
                    <a:pt x="392" y="376"/>
                  </a:lnTo>
                  <a:lnTo>
                    <a:pt x="389" y="373"/>
                  </a:lnTo>
                  <a:lnTo>
                    <a:pt x="384" y="369"/>
                  </a:lnTo>
                  <a:lnTo>
                    <a:pt x="384" y="361"/>
                  </a:lnTo>
                  <a:lnTo>
                    <a:pt x="396" y="351"/>
                  </a:lnTo>
                  <a:lnTo>
                    <a:pt x="408" y="339"/>
                  </a:lnTo>
                  <a:lnTo>
                    <a:pt x="412" y="324"/>
                  </a:lnTo>
                  <a:lnTo>
                    <a:pt x="411" y="310"/>
                  </a:lnTo>
                  <a:lnTo>
                    <a:pt x="408" y="304"/>
                  </a:lnTo>
                  <a:lnTo>
                    <a:pt x="422" y="298"/>
                  </a:lnTo>
                  <a:lnTo>
                    <a:pt x="430" y="297"/>
                  </a:lnTo>
                  <a:lnTo>
                    <a:pt x="436" y="303"/>
                  </a:lnTo>
                  <a:lnTo>
                    <a:pt x="438" y="316"/>
                  </a:lnTo>
                  <a:lnTo>
                    <a:pt x="439" y="331"/>
                  </a:lnTo>
                  <a:lnTo>
                    <a:pt x="441" y="341"/>
                  </a:lnTo>
                  <a:lnTo>
                    <a:pt x="439" y="349"/>
                  </a:lnTo>
                  <a:lnTo>
                    <a:pt x="435" y="355"/>
                  </a:lnTo>
                  <a:lnTo>
                    <a:pt x="439" y="366"/>
                  </a:lnTo>
                  <a:lnTo>
                    <a:pt x="446" y="372"/>
                  </a:lnTo>
                  <a:lnTo>
                    <a:pt x="453" y="374"/>
                  </a:lnTo>
                  <a:lnTo>
                    <a:pt x="460" y="376"/>
                  </a:lnTo>
                  <a:lnTo>
                    <a:pt x="467" y="379"/>
                  </a:lnTo>
                  <a:lnTo>
                    <a:pt x="473" y="386"/>
                  </a:lnTo>
                  <a:lnTo>
                    <a:pt x="476" y="394"/>
                  </a:lnTo>
                  <a:lnTo>
                    <a:pt x="477" y="397"/>
                  </a:lnTo>
                  <a:lnTo>
                    <a:pt x="225" y="494"/>
                  </a:lnTo>
                  <a:lnTo>
                    <a:pt x="229" y="474"/>
                  </a:lnTo>
                  <a:lnTo>
                    <a:pt x="232" y="461"/>
                  </a:lnTo>
                  <a:lnTo>
                    <a:pt x="236" y="454"/>
                  </a:lnTo>
                  <a:lnTo>
                    <a:pt x="237" y="453"/>
                  </a:lnTo>
                  <a:lnTo>
                    <a:pt x="236" y="453"/>
                  </a:lnTo>
                  <a:lnTo>
                    <a:pt x="232" y="450"/>
                  </a:lnTo>
                  <a:lnTo>
                    <a:pt x="230" y="445"/>
                  </a:lnTo>
                  <a:lnTo>
                    <a:pt x="231" y="433"/>
                  </a:lnTo>
                  <a:lnTo>
                    <a:pt x="230" y="423"/>
                  </a:lnTo>
                  <a:lnTo>
                    <a:pt x="225" y="419"/>
                  </a:lnTo>
                  <a:lnTo>
                    <a:pt x="219" y="416"/>
                  </a:lnTo>
                  <a:lnTo>
                    <a:pt x="219" y="408"/>
                  </a:lnTo>
                  <a:lnTo>
                    <a:pt x="221" y="397"/>
                  </a:lnTo>
                  <a:lnTo>
                    <a:pt x="218" y="389"/>
                  </a:lnTo>
                  <a:lnTo>
                    <a:pt x="215" y="384"/>
                  </a:lnTo>
                  <a:lnTo>
                    <a:pt x="212" y="383"/>
                  </a:lnTo>
                  <a:lnTo>
                    <a:pt x="214" y="380"/>
                  </a:lnTo>
                  <a:lnTo>
                    <a:pt x="215" y="377"/>
                  </a:lnTo>
                  <a:lnTo>
                    <a:pt x="215" y="372"/>
                  </a:lnTo>
                  <a:lnTo>
                    <a:pt x="214" y="369"/>
                  </a:lnTo>
                  <a:lnTo>
                    <a:pt x="208" y="362"/>
                  </a:lnTo>
                  <a:lnTo>
                    <a:pt x="207" y="353"/>
                  </a:lnTo>
                  <a:lnTo>
                    <a:pt x="207" y="346"/>
                  </a:lnTo>
                  <a:lnTo>
                    <a:pt x="207" y="343"/>
                  </a:lnTo>
                  <a:lnTo>
                    <a:pt x="206" y="344"/>
                  </a:lnTo>
                  <a:lnTo>
                    <a:pt x="204" y="346"/>
                  </a:lnTo>
                  <a:lnTo>
                    <a:pt x="202" y="344"/>
                  </a:lnTo>
                  <a:lnTo>
                    <a:pt x="201" y="338"/>
                  </a:lnTo>
                  <a:lnTo>
                    <a:pt x="196" y="323"/>
                  </a:lnTo>
                  <a:lnTo>
                    <a:pt x="189" y="323"/>
                  </a:lnTo>
                  <a:lnTo>
                    <a:pt x="182" y="330"/>
                  </a:lnTo>
                  <a:lnTo>
                    <a:pt x="178" y="339"/>
                  </a:lnTo>
                  <a:lnTo>
                    <a:pt x="162" y="340"/>
                  </a:lnTo>
                  <a:lnTo>
                    <a:pt x="151" y="335"/>
                  </a:lnTo>
                  <a:lnTo>
                    <a:pt x="146" y="328"/>
                  </a:lnTo>
                  <a:lnTo>
                    <a:pt x="144" y="318"/>
                  </a:lnTo>
                  <a:lnTo>
                    <a:pt x="142" y="310"/>
                  </a:lnTo>
                  <a:lnTo>
                    <a:pt x="134" y="306"/>
                  </a:lnTo>
                  <a:lnTo>
                    <a:pt x="125" y="306"/>
                  </a:lnTo>
                  <a:lnTo>
                    <a:pt x="116" y="309"/>
                  </a:lnTo>
                  <a:lnTo>
                    <a:pt x="110" y="310"/>
                  </a:lnTo>
                  <a:lnTo>
                    <a:pt x="110" y="308"/>
                  </a:lnTo>
                  <a:lnTo>
                    <a:pt x="111" y="304"/>
                  </a:lnTo>
                  <a:lnTo>
                    <a:pt x="112" y="302"/>
                  </a:lnTo>
                  <a:lnTo>
                    <a:pt x="109" y="303"/>
                  </a:lnTo>
                  <a:lnTo>
                    <a:pt x="103" y="305"/>
                  </a:lnTo>
                  <a:lnTo>
                    <a:pt x="98" y="302"/>
                  </a:lnTo>
                  <a:lnTo>
                    <a:pt x="103" y="285"/>
                  </a:lnTo>
                  <a:lnTo>
                    <a:pt x="108" y="264"/>
                  </a:lnTo>
                  <a:lnTo>
                    <a:pt x="105" y="250"/>
                  </a:lnTo>
                  <a:lnTo>
                    <a:pt x="98" y="241"/>
                  </a:lnTo>
                  <a:lnTo>
                    <a:pt x="90" y="234"/>
                  </a:lnTo>
                  <a:lnTo>
                    <a:pt x="86" y="219"/>
                  </a:lnTo>
                  <a:lnTo>
                    <a:pt x="83" y="207"/>
                  </a:lnTo>
                  <a:lnTo>
                    <a:pt x="79" y="198"/>
                  </a:lnTo>
                  <a:lnTo>
                    <a:pt x="72" y="191"/>
                  </a:lnTo>
                  <a:lnTo>
                    <a:pt x="68" y="186"/>
                  </a:lnTo>
                  <a:lnTo>
                    <a:pt x="71" y="181"/>
                  </a:lnTo>
                  <a:lnTo>
                    <a:pt x="76" y="175"/>
                  </a:lnTo>
                  <a:lnTo>
                    <a:pt x="80" y="172"/>
                  </a:lnTo>
                  <a:lnTo>
                    <a:pt x="78" y="171"/>
                  </a:lnTo>
                  <a:lnTo>
                    <a:pt x="71" y="166"/>
                  </a:lnTo>
                  <a:lnTo>
                    <a:pt x="65" y="159"/>
                  </a:lnTo>
                  <a:lnTo>
                    <a:pt x="61" y="147"/>
                  </a:lnTo>
                  <a:lnTo>
                    <a:pt x="58" y="142"/>
                  </a:lnTo>
                  <a:lnTo>
                    <a:pt x="51" y="136"/>
                  </a:lnTo>
                  <a:lnTo>
                    <a:pt x="47" y="131"/>
                  </a:lnTo>
                  <a:lnTo>
                    <a:pt x="47" y="127"/>
                  </a:lnTo>
                  <a:lnTo>
                    <a:pt x="52" y="120"/>
                  </a:lnTo>
                  <a:lnTo>
                    <a:pt x="55" y="108"/>
                  </a:lnTo>
                  <a:lnTo>
                    <a:pt x="53" y="95"/>
                  </a:lnTo>
                  <a:lnTo>
                    <a:pt x="48" y="81"/>
                  </a:lnTo>
                  <a:lnTo>
                    <a:pt x="40" y="80"/>
                  </a:lnTo>
                  <a:lnTo>
                    <a:pt x="38" y="73"/>
                  </a:lnTo>
                  <a:lnTo>
                    <a:pt x="38" y="63"/>
                  </a:lnTo>
                  <a:lnTo>
                    <a:pt x="36" y="56"/>
                  </a:lnTo>
                  <a:lnTo>
                    <a:pt x="30" y="51"/>
                  </a:lnTo>
                  <a:lnTo>
                    <a:pt x="26" y="45"/>
                  </a:lnTo>
                  <a:lnTo>
                    <a:pt x="22" y="39"/>
                  </a:lnTo>
                  <a:lnTo>
                    <a:pt x="21" y="37"/>
                  </a:lnTo>
                  <a:lnTo>
                    <a:pt x="6" y="30"/>
                  </a:lnTo>
                  <a:lnTo>
                    <a:pt x="6" y="27"/>
                  </a:lnTo>
                  <a:lnTo>
                    <a:pt x="5" y="17"/>
                  </a:lnTo>
                  <a:lnTo>
                    <a:pt x="3" y="8"/>
                  </a:lnTo>
                  <a:lnTo>
                    <a:pt x="0" y="0"/>
                  </a:lnTo>
                  <a:lnTo>
                    <a:pt x="58"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1" name="Freeform 82"/>
            <p:cNvSpPr>
              <a:spLocks/>
            </p:cNvSpPr>
            <p:nvPr/>
          </p:nvSpPr>
          <p:spPr bwMode="auto">
            <a:xfrm>
              <a:off x="2119" y="3030"/>
              <a:ext cx="292" cy="255"/>
            </a:xfrm>
            <a:custGeom>
              <a:avLst/>
              <a:gdLst>
                <a:gd name="T0" fmla="*/ 88 w 583"/>
                <a:gd name="T1" fmla="*/ 0 h 512"/>
                <a:gd name="T2" fmla="*/ 94 w 583"/>
                <a:gd name="T3" fmla="*/ 2 h 512"/>
                <a:gd name="T4" fmla="*/ 99 w 583"/>
                <a:gd name="T5" fmla="*/ 2 h 512"/>
                <a:gd name="T6" fmla="*/ 105 w 583"/>
                <a:gd name="T7" fmla="*/ 6 h 512"/>
                <a:gd name="T8" fmla="*/ 109 w 583"/>
                <a:gd name="T9" fmla="*/ 8 h 512"/>
                <a:gd name="T10" fmla="*/ 114 w 583"/>
                <a:gd name="T11" fmla="*/ 6 h 512"/>
                <a:gd name="T12" fmla="*/ 118 w 583"/>
                <a:gd name="T13" fmla="*/ 5 h 512"/>
                <a:gd name="T14" fmla="*/ 122 w 583"/>
                <a:gd name="T15" fmla="*/ 5 h 512"/>
                <a:gd name="T16" fmla="*/ 127 w 583"/>
                <a:gd name="T17" fmla="*/ 7 h 512"/>
                <a:gd name="T18" fmla="*/ 127 w 583"/>
                <a:gd name="T19" fmla="*/ 11 h 512"/>
                <a:gd name="T20" fmla="*/ 123 w 583"/>
                <a:gd name="T21" fmla="*/ 10 h 512"/>
                <a:gd name="T22" fmla="*/ 120 w 583"/>
                <a:gd name="T23" fmla="*/ 11 h 512"/>
                <a:gd name="T24" fmla="*/ 116 w 583"/>
                <a:gd name="T25" fmla="*/ 12 h 512"/>
                <a:gd name="T26" fmla="*/ 118 w 583"/>
                <a:gd name="T27" fmla="*/ 14 h 512"/>
                <a:gd name="T28" fmla="*/ 121 w 583"/>
                <a:gd name="T29" fmla="*/ 18 h 512"/>
                <a:gd name="T30" fmla="*/ 125 w 583"/>
                <a:gd name="T31" fmla="*/ 16 h 512"/>
                <a:gd name="T32" fmla="*/ 129 w 583"/>
                <a:gd name="T33" fmla="*/ 18 h 512"/>
                <a:gd name="T34" fmla="*/ 132 w 583"/>
                <a:gd name="T35" fmla="*/ 27 h 512"/>
                <a:gd name="T36" fmla="*/ 138 w 583"/>
                <a:gd name="T37" fmla="*/ 27 h 512"/>
                <a:gd name="T38" fmla="*/ 141 w 583"/>
                <a:gd name="T39" fmla="*/ 33 h 512"/>
                <a:gd name="T40" fmla="*/ 146 w 583"/>
                <a:gd name="T41" fmla="*/ 43 h 512"/>
                <a:gd name="T42" fmla="*/ 31 w 583"/>
                <a:gd name="T43" fmla="*/ 127 h 512"/>
                <a:gd name="T44" fmla="*/ 23 w 583"/>
                <a:gd name="T45" fmla="*/ 120 h 512"/>
                <a:gd name="T46" fmla="*/ 21 w 583"/>
                <a:gd name="T47" fmla="*/ 116 h 512"/>
                <a:gd name="T48" fmla="*/ 21 w 583"/>
                <a:gd name="T49" fmla="*/ 109 h 512"/>
                <a:gd name="T50" fmla="*/ 17 w 583"/>
                <a:gd name="T51" fmla="*/ 103 h 512"/>
                <a:gd name="T52" fmla="*/ 14 w 583"/>
                <a:gd name="T53" fmla="*/ 93 h 512"/>
                <a:gd name="T54" fmla="*/ 6 w 583"/>
                <a:gd name="T55" fmla="*/ 86 h 512"/>
                <a:gd name="T56" fmla="*/ 6 w 583"/>
                <a:gd name="T57" fmla="*/ 80 h 512"/>
                <a:gd name="T58" fmla="*/ 8 w 583"/>
                <a:gd name="T59" fmla="*/ 76 h 512"/>
                <a:gd name="T60" fmla="*/ 0 w 583"/>
                <a:gd name="T61" fmla="*/ 70 h 512"/>
                <a:gd name="T62" fmla="*/ 2 w 583"/>
                <a:gd name="T63" fmla="*/ 65 h 512"/>
                <a:gd name="T64" fmla="*/ 4 w 583"/>
                <a:gd name="T65" fmla="*/ 61 h 512"/>
                <a:gd name="T66" fmla="*/ 2 w 583"/>
                <a:gd name="T67" fmla="*/ 54 h 512"/>
                <a:gd name="T68" fmla="*/ 2 w 583"/>
                <a:gd name="T69" fmla="*/ 48 h 512"/>
                <a:gd name="T70" fmla="*/ 5 w 583"/>
                <a:gd name="T71" fmla="*/ 44 h 512"/>
                <a:gd name="T72" fmla="*/ 8 w 583"/>
                <a:gd name="T73" fmla="*/ 42 h 512"/>
                <a:gd name="T74" fmla="*/ 7 w 583"/>
                <a:gd name="T75" fmla="*/ 37 h 512"/>
                <a:gd name="T76" fmla="*/ 12 w 583"/>
                <a:gd name="T77" fmla="*/ 34 h 512"/>
                <a:gd name="T78" fmla="*/ 15 w 583"/>
                <a:gd name="T79" fmla="*/ 29 h 512"/>
                <a:gd name="T80" fmla="*/ 20 w 583"/>
                <a:gd name="T81" fmla="*/ 27 h 512"/>
                <a:gd name="T82" fmla="*/ 23 w 583"/>
                <a:gd name="T83" fmla="*/ 26 h 5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3"/>
                <a:gd name="T127" fmla="*/ 0 h 512"/>
                <a:gd name="T128" fmla="*/ 583 w 583"/>
                <a:gd name="T129" fmla="*/ 512 h 5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3" h="512">
                  <a:moveTo>
                    <a:pt x="344" y="0"/>
                  </a:moveTo>
                  <a:lnTo>
                    <a:pt x="347" y="0"/>
                  </a:lnTo>
                  <a:lnTo>
                    <a:pt x="351" y="3"/>
                  </a:lnTo>
                  <a:lnTo>
                    <a:pt x="358" y="4"/>
                  </a:lnTo>
                  <a:lnTo>
                    <a:pt x="366" y="6"/>
                  </a:lnTo>
                  <a:lnTo>
                    <a:pt x="374" y="9"/>
                  </a:lnTo>
                  <a:lnTo>
                    <a:pt x="383" y="10"/>
                  </a:lnTo>
                  <a:lnTo>
                    <a:pt x="389" y="11"/>
                  </a:lnTo>
                  <a:lnTo>
                    <a:pt x="394" y="11"/>
                  </a:lnTo>
                  <a:lnTo>
                    <a:pt x="401" y="12"/>
                  </a:lnTo>
                  <a:lnTo>
                    <a:pt x="409" y="17"/>
                  </a:lnTo>
                  <a:lnTo>
                    <a:pt x="418" y="25"/>
                  </a:lnTo>
                  <a:lnTo>
                    <a:pt x="424" y="30"/>
                  </a:lnTo>
                  <a:lnTo>
                    <a:pt x="427" y="32"/>
                  </a:lnTo>
                  <a:lnTo>
                    <a:pt x="433" y="32"/>
                  </a:lnTo>
                  <a:lnTo>
                    <a:pt x="440" y="30"/>
                  </a:lnTo>
                  <a:lnTo>
                    <a:pt x="448" y="28"/>
                  </a:lnTo>
                  <a:lnTo>
                    <a:pt x="455" y="26"/>
                  </a:lnTo>
                  <a:lnTo>
                    <a:pt x="462" y="24"/>
                  </a:lnTo>
                  <a:lnTo>
                    <a:pt x="468" y="22"/>
                  </a:lnTo>
                  <a:lnTo>
                    <a:pt x="471" y="21"/>
                  </a:lnTo>
                  <a:lnTo>
                    <a:pt x="475" y="20"/>
                  </a:lnTo>
                  <a:lnTo>
                    <a:pt x="480" y="20"/>
                  </a:lnTo>
                  <a:lnTo>
                    <a:pt x="487" y="21"/>
                  </a:lnTo>
                  <a:lnTo>
                    <a:pt x="495" y="22"/>
                  </a:lnTo>
                  <a:lnTo>
                    <a:pt x="502" y="25"/>
                  </a:lnTo>
                  <a:lnTo>
                    <a:pt x="508" y="29"/>
                  </a:lnTo>
                  <a:lnTo>
                    <a:pt x="513" y="35"/>
                  </a:lnTo>
                  <a:lnTo>
                    <a:pt x="515" y="43"/>
                  </a:lnTo>
                  <a:lnTo>
                    <a:pt x="507" y="44"/>
                  </a:lnTo>
                  <a:lnTo>
                    <a:pt x="499" y="44"/>
                  </a:lnTo>
                  <a:lnTo>
                    <a:pt x="493" y="43"/>
                  </a:lnTo>
                  <a:lnTo>
                    <a:pt x="491" y="42"/>
                  </a:lnTo>
                  <a:lnTo>
                    <a:pt x="490" y="42"/>
                  </a:lnTo>
                  <a:lnTo>
                    <a:pt x="485" y="43"/>
                  </a:lnTo>
                  <a:lnTo>
                    <a:pt x="480" y="44"/>
                  </a:lnTo>
                  <a:lnTo>
                    <a:pt x="475" y="45"/>
                  </a:lnTo>
                  <a:lnTo>
                    <a:pt x="468" y="48"/>
                  </a:lnTo>
                  <a:lnTo>
                    <a:pt x="463" y="50"/>
                  </a:lnTo>
                  <a:lnTo>
                    <a:pt x="461" y="52"/>
                  </a:lnTo>
                  <a:lnTo>
                    <a:pt x="461" y="56"/>
                  </a:lnTo>
                  <a:lnTo>
                    <a:pt x="469" y="58"/>
                  </a:lnTo>
                  <a:lnTo>
                    <a:pt x="476" y="62"/>
                  </a:lnTo>
                  <a:lnTo>
                    <a:pt x="480" y="66"/>
                  </a:lnTo>
                  <a:lnTo>
                    <a:pt x="483" y="73"/>
                  </a:lnTo>
                  <a:lnTo>
                    <a:pt x="487" y="70"/>
                  </a:lnTo>
                  <a:lnTo>
                    <a:pt x="493" y="66"/>
                  </a:lnTo>
                  <a:lnTo>
                    <a:pt x="500" y="65"/>
                  </a:lnTo>
                  <a:lnTo>
                    <a:pt x="506" y="65"/>
                  </a:lnTo>
                  <a:lnTo>
                    <a:pt x="512" y="67"/>
                  </a:lnTo>
                  <a:lnTo>
                    <a:pt x="516" y="72"/>
                  </a:lnTo>
                  <a:lnTo>
                    <a:pt x="520" y="80"/>
                  </a:lnTo>
                  <a:lnTo>
                    <a:pt x="521" y="91"/>
                  </a:lnTo>
                  <a:lnTo>
                    <a:pt x="527" y="110"/>
                  </a:lnTo>
                  <a:lnTo>
                    <a:pt x="537" y="115"/>
                  </a:lnTo>
                  <a:lnTo>
                    <a:pt x="546" y="112"/>
                  </a:lnTo>
                  <a:lnTo>
                    <a:pt x="551" y="110"/>
                  </a:lnTo>
                  <a:lnTo>
                    <a:pt x="552" y="113"/>
                  </a:lnTo>
                  <a:lnTo>
                    <a:pt x="555" y="123"/>
                  </a:lnTo>
                  <a:lnTo>
                    <a:pt x="562" y="134"/>
                  </a:lnTo>
                  <a:lnTo>
                    <a:pt x="574" y="144"/>
                  </a:lnTo>
                  <a:lnTo>
                    <a:pt x="583" y="158"/>
                  </a:lnTo>
                  <a:lnTo>
                    <a:pt x="582" y="174"/>
                  </a:lnTo>
                  <a:lnTo>
                    <a:pt x="578" y="191"/>
                  </a:lnTo>
                  <a:lnTo>
                    <a:pt x="583" y="202"/>
                  </a:lnTo>
                  <a:lnTo>
                    <a:pt x="122" y="512"/>
                  </a:lnTo>
                  <a:lnTo>
                    <a:pt x="113" y="505"/>
                  </a:lnTo>
                  <a:lnTo>
                    <a:pt x="103" y="494"/>
                  </a:lnTo>
                  <a:lnTo>
                    <a:pt x="92" y="483"/>
                  </a:lnTo>
                  <a:lnTo>
                    <a:pt x="89" y="479"/>
                  </a:lnTo>
                  <a:lnTo>
                    <a:pt x="86" y="475"/>
                  </a:lnTo>
                  <a:lnTo>
                    <a:pt x="83" y="467"/>
                  </a:lnTo>
                  <a:lnTo>
                    <a:pt x="79" y="457"/>
                  </a:lnTo>
                  <a:lnTo>
                    <a:pt x="81" y="447"/>
                  </a:lnTo>
                  <a:lnTo>
                    <a:pt x="81" y="437"/>
                  </a:lnTo>
                  <a:lnTo>
                    <a:pt x="77" y="427"/>
                  </a:lnTo>
                  <a:lnTo>
                    <a:pt x="71" y="419"/>
                  </a:lnTo>
                  <a:lnTo>
                    <a:pt x="66" y="413"/>
                  </a:lnTo>
                  <a:lnTo>
                    <a:pt x="67" y="399"/>
                  </a:lnTo>
                  <a:lnTo>
                    <a:pt x="62" y="385"/>
                  </a:lnTo>
                  <a:lnTo>
                    <a:pt x="53" y="374"/>
                  </a:lnTo>
                  <a:lnTo>
                    <a:pt x="43" y="368"/>
                  </a:lnTo>
                  <a:lnTo>
                    <a:pt x="32" y="361"/>
                  </a:lnTo>
                  <a:lnTo>
                    <a:pt x="23" y="348"/>
                  </a:lnTo>
                  <a:lnTo>
                    <a:pt x="16" y="336"/>
                  </a:lnTo>
                  <a:lnTo>
                    <a:pt x="16" y="329"/>
                  </a:lnTo>
                  <a:lnTo>
                    <a:pt x="21" y="324"/>
                  </a:lnTo>
                  <a:lnTo>
                    <a:pt x="25" y="316"/>
                  </a:lnTo>
                  <a:lnTo>
                    <a:pt x="29" y="309"/>
                  </a:lnTo>
                  <a:lnTo>
                    <a:pt x="30" y="306"/>
                  </a:lnTo>
                  <a:lnTo>
                    <a:pt x="11" y="309"/>
                  </a:lnTo>
                  <a:lnTo>
                    <a:pt x="3" y="293"/>
                  </a:lnTo>
                  <a:lnTo>
                    <a:pt x="0" y="282"/>
                  </a:lnTo>
                  <a:lnTo>
                    <a:pt x="0" y="274"/>
                  </a:lnTo>
                  <a:lnTo>
                    <a:pt x="2" y="267"/>
                  </a:lnTo>
                  <a:lnTo>
                    <a:pt x="7" y="262"/>
                  </a:lnTo>
                  <a:lnTo>
                    <a:pt x="10" y="256"/>
                  </a:lnTo>
                  <a:lnTo>
                    <a:pt x="14" y="252"/>
                  </a:lnTo>
                  <a:lnTo>
                    <a:pt x="14" y="245"/>
                  </a:lnTo>
                  <a:lnTo>
                    <a:pt x="11" y="234"/>
                  </a:lnTo>
                  <a:lnTo>
                    <a:pt x="8" y="225"/>
                  </a:lnTo>
                  <a:lnTo>
                    <a:pt x="8" y="216"/>
                  </a:lnTo>
                  <a:lnTo>
                    <a:pt x="15" y="209"/>
                  </a:lnTo>
                  <a:lnTo>
                    <a:pt x="9" y="200"/>
                  </a:lnTo>
                  <a:lnTo>
                    <a:pt x="7" y="192"/>
                  </a:lnTo>
                  <a:lnTo>
                    <a:pt x="8" y="186"/>
                  </a:lnTo>
                  <a:lnTo>
                    <a:pt x="13" y="181"/>
                  </a:lnTo>
                  <a:lnTo>
                    <a:pt x="17" y="178"/>
                  </a:lnTo>
                  <a:lnTo>
                    <a:pt x="23" y="174"/>
                  </a:lnTo>
                  <a:lnTo>
                    <a:pt x="28" y="171"/>
                  </a:lnTo>
                  <a:lnTo>
                    <a:pt x="31" y="168"/>
                  </a:lnTo>
                  <a:lnTo>
                    <a:pt x="25" y="159"/>
                  </a:lnTo>
                  <a:lnTo>
                    <a:pt x="25" y="153"/>
                  </a:lnTo>
                  <a:lnTo>
                    <a:pt x="28" y="149"/>
                  </a:lnTo>
                  <a:lnTo>
                    <a:pt x="32" y="146"/>
                  </a:lnTo>
                  <a:lnTo>
                    <a:pt x="39" y="142"/>
                  </a:lnTo>
                  <a:lnTo>
                    <a:pt x="46" y="136"/>
                  </a:lnTo>
                  <a:lnTo>
                    <a:pt x="51" y="130"/>
                  </a:lnTo>
                  <a:lnTo>
                    <a:pt x="51" y="121"/>
                  </a:lnTo>
                  <a:lnTo>
                    <a:pt x="59" y="116"/>
                  </a:lnTo>
                  <a:lnTo>
                    <a:pt x="67" y="112"/>
                  </a:lnTo>
                  <a:lnTo>
                    <a:pt x="74" y="111"/>
                  </a:lnTo>
                  <a:lnTo>
                    <a:pt x="79" y="111"/>
                  </a:lnTo>
                  <a:lnTo>
                    <a:pt x="84" y="111"/>
                  </a:lnTo>
                  <a:lnTo>
                    <a:pt x="88" y="109"/>
                  </a:lnTo>
                  <a:lnTo>
                    <a:pt x="91" y="104"/>
                  </a:lnTo>
                  <a:lnTo>
                    <a:pt x="92" y="97"/>
                  </a:lnTo>
                  <a:lnTo>
                    <a:pt x="34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2" name="Freeform 83"/>
            <p:cNvSpPr>
              <a:spLocks/>
            </p:cNvSpPr>
            <p:nvPr/>
          </p:nvSpPr>
          <p:spPr bwMode="auto">
            <a:xfrm>
              <a:off x="2178" y="3131"/>
              <a:ext cx="457" cy="361"/>
            </a:xfrm>
            <a:custGeom>
              <a:avLst/>
              <a:gdLst>
                <a:gd name="T0" fmla="*/ 123 w 914"/>
                <a:gd name="T1" fmla="*/ 2 h 722"/>
                <a:gd name="T2" fmla="*/ 131 w 914"/>
                <a:gd name="T3" fmla="*/ 4 h 722"/>
                <a:gd name="T4" fmla="*/ 136 w 914"/>
                <a:gd name="T5" fmla="*/ 6 h 722"/>
                <a:gd name="T6" fmla="*/ 146 w 914"/>
                <a:gd name="T7" fmla="*/ 6 h 722"/>
                <a:gd name="T8" fmla="*/ 154 w 914"/>
                <a:gd name="T9" fmla="*/ 10 h 722"/>
                <a:gd name="T10" fmla="*/ 160 w 914"/>
                <a:gd name="T11" fmla="*/ 12 h 722"/>
                <a:gd name="T12" fmla="*/ 164 w 914"/>
                <a:gd name="T13" fmla="*/ 14 h 722"/>
                <a:gd name="T14" fmla="*/ 170 w 914"/>
                <a:gd name="T15" fmla="*/ 25 h 722"/>
                <a:gd name="T16" fmla="*/ 176 w 914"/>
                <a:gd name="T17" fmla="*/ 36 h 722"/>
                <a:gd name="T18" fmla="*/ 179 w 914"/>
                <a:gd name="T19" fmla="*/ 49 h 722"/>
                <a:gd name="T20" fmla="*/ 176 w 914"/>
                <a:gd name="T21" fmla="*/ 51 h 722"/>
                <a:gd name="T22" fmla="*/ 169 w 914"/>
                <a:gd name="T23" fmla="*/ 54 h 722"/>
                <a:gd name="T24" fmla="*/ 160 w 914"/>
                <a:gd name="T25" fmla="*/ 58 h 722"/>
                <a:gd name="T26" fmla="*/ 155 w 914"/>
                <a:gd name="T27" fmla="*/ 63 h 722"/>
                <a:gd name="T28" fmla="*/ 165 w 914"/>
                <a:gd name="T29" fmla="*/ 60 h 722"/>
                <a:gd name="T30" fmla="*/ 172 w 914"/>
                <a:gd name="T31" fmla="*/ 61 h 722"/>
                <a:gd name="T32" fmla="*/ 179 w 914"/>
                <a:gd name="T33" fmla="*/ 56 h 722"/>
                <a:gd name="T34" fmla="*/ 184 w 914"/>
                <a:gd name="T35" fmla="*/ 54 h 722"/>
                <a:gd name="T36" fmla="*/ 183 w 914"/>
                <a:gd name="T37" fmla="*/ 59 h 722"/>
                <a:gd name="T38" fmla="*/ 185 w 914"/>
                <a:gd name="T39" fmla="*/ 61 h 722"/>
                <a:gd name="T40" fmla="*/ 190 w 914"/>
                <a:gd name="T41" fmla="*/ 57 h 722"/>
                <a:gd name="T42" fmla="*/ 193 w 914"/>
                <a:gd name="T43" fmla="*/ 63 h 722"/>
                <a:gd name="T44" fmla="*/ 184 w 914"/>
                <a:gd name="T45" fmla="*/ 69 h 722"/>
                <a:gd name="T46" fmla="*/ 179 w 914"/>
                <a:gd name="T47" fmla="*/ 69 h 722"/>
                <a:gd name="T48" fmla="*/ 177 w 914"/>
                <a:gd name="T49" fmla="*/ 69 h 722"/>
                <a:gd name="T50" fmla="*/ 173 w 914"/>
                <a:gd name="T51" fmla="*/ 71 h 722"/>
                <a:gd name="T52" fmla="*/ 168 w 914"/>
                <a:gd name="T53" fmla="*/ 71 h 722"/>
                <a:gd name="T54" fmla="*/ 164 w 914"/>
                <a:gd name="T55" fmla="*/ 76 h 722"/>
                <a:gd name="T56" fmla="*/ 170 w 914"/>
                <a:gd name="T57" fmla="*/ 76 h 722"/>
                <a:gd name="T58" fmla="*/ 176 w 914"/>
                <a:gd name="T59" fmla="*/ 74 h 722"/>
                <a:gd name="T60" fmla="*/ 182 w 914"/>
                <a:gd name="T61" fmla="*/ 73 h 722"/>
                <a:gd name="T62" fmla="*/ 192 w 914"/>
                <a:gd name="T63" fmla="*/ 70 h 722"/>
                <a:gd name="T64" fmla="*/ 197 w 914"/>
                <a:gd name="T65" fmla="*/ 70 h 722"/>
                <a:gd name="T66" fmla="*/ 201 w 914"/>
                <a:gd name="T67" fmla="*/ 65 h 722"/>
                <a:gd name="T68" fmla="*/ 207 w 914"/>
                <a:gd name="T69" fmla="*/ 67 h 722"/>
                <a:gd name="T70" fmla="*/ 217 w 914"/>
                <a:gd name="T71" fmla="*/ 69 h 722"/>
                <a:gd name="T72" fmla="*/ 225 w 914"/>
                <a:gd name="T73" fmla="*/ 70 h 722"/>
                <a:gd name="T74" fmla="*/ 218 w 914"/>
                <a:gd name="T75" fmla="*/ 78 h 722"/>
                <a:gd name="T76" fmla="*/ 224 w 914"/>
                <a:gd name="T77" fmla="*/ 79 h 722"/>
                <a:gd name="T78" fmla="*/ 69 w 914"/>
                <a:gd name="T79" fmla="*/ 180 h 722"/>
                <a:gd name="T80" fmla="*/ 65 w 914"/>
                <a:gd name="T81" fmla="*/ 172 h 722"/>
                <a:gd name="T82" fmla="*/ 64 w 914"/>
                <a:gd name="T83" fmla="*/ 163 h 722"/>
                <a:gd name="T84" fmla="*/ 56 w 914"/>
                <a:gd name="T85" fmla="*/ 159 h 722"/>
                <a:gd name="T86" fmla="*/ 55 w 914"/>
                <a:gd name="T87" fmla="*/ 150 h 722"/>
                <a:gd name="T88" fmla="*/ 51 w 914"/>
                <a:gd name="T89" fmla="*/ 145 h 722"/>
                <a:gd name="T90" fmla="*/ 55 w 914"/>
                <a:gd name="T91" fmla="*/ 139 h 722"/>
                <a:gd name="T92" fmla="*/ 51 w 914"/>
                <a:gd name="T93" fmla="*/ 135 h 722"/>
                <a:gd name="T94" fmla="*/ 47 w 914"/>
                <a:gd name="T95" fmla="*/ 130 h 722"/>
                <a:gd name="T96" fmla="*/ 40 w 914"/>
                <a:gd name="T97" fmla="*/ 128 h 722"/>
                <a:gd name="T98" fmla="*/ 34 w 914"/>
                <a:gd name="T99" fmla="*/ 118 h 722"/>
                <a:gd name="T100" fmla="*/ 26 w 914"/>
                <a:gd name="T101" fmla="*/ 112 h 722"/>
                <a:gd name="T102" fmla="*/ 17 w 914"/>
                <a:gd name="T103" fmla="*/ 103 h 722"/>
                <a:gd name="T104" fmla="*/ 9 w 914"/>
                <a:gd name="T105" fmla="*/ 92 h 722"/>
                <a:gd name="T106" fmla="*/ 7 w 914"/>
                <a:gd name="T107" fmla="*/ 88 h 722"/>
                <a:gd name="T108" fmla="*/ 1 w 914"/>
                <a:gd name="T109" fmla="*/ 83 h 722"/>
                <a:gd name="T110" fmla="*/ 117 w 914"/>
                <a:gd name="T111" fmla="*/ 0 h 7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722"/>
                <a:gd name="T170" fmla="*/ 914 w 914"/>
                <a:gd name="T171" fmla="*/ 722 h 7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722">
                  <a:moveTo>
                    <a:pt x="466" y="0"/>
                  </a:moveTo>
                  <a:lnTo>
                    <a:pt x="473" y="4"/>
                  </a:lnTo>
                  <a:lnTo>
                    <a:pt x="481" y="5"/>
                  </a:lnTo>
                  <a:lnTo>
                    <a:pt x="490" y="6"/>
                  </a:lnTo>
                  <a:lnTo>
                    <a:pt x="499" y="6"/>
                  </a:lnTo>
                  <a:lnTo>
                    <a:pt x="509" y="7"/>
                  </a:lnTo>
                  <a:lnTo>
                    <a:pt x="517" y="9"/>
                  </a:lnTo>
                  <a:lnTo>
                    <a:pt x="522" y="13"/>
                  </a:lnTo>
                  <a:lnTo>
                    <a:pt x="526" y="19"/>
                  </a:lnTo>
                  <a:lnTo>
                    <a:pt x="529" y="23"/>
                  </a:lnTo>
                  <a:lnTo>
                    <a:pt x="535" y="23"/>
                  </a:lnTo>
                  <a:lnTo>
                    <a:pt x="542" y="21"/>
                  </a:lnTo>
                  <a:lnTo>
                    <a:pt x="550" y="19"/>
                  </a:lnTo>
                  <a:lnTo>
                    <a:pt x="559" y="17"/>
                  </a:lnTo>
                  <a:lnTo>
                    <a:pt x="570" y="19"/>
                  </a:lnTo>
                  <a:lnTo>
                    <a:pt x="581" y="24"/>
                  </a:lnTo>
                  <a:lnTo>
                    <a:pt x="592" y="38"/>
                  </a:lnTo>
                  <a:lnTo>
                    <a:pt x="599" y="36"/>
                  </a:lnTo>
                  <a:lnTo>
                    <a:pt x="607" y="36"/>
                  </a:lnTo>
                  <a:lnTo>
                    <a:pt x="615" y="37"/>
                  </a:lnTo>
                  <a:lnTo>
                    <a:pt x="623" y="39"/>
                  </a:lnTo>
                  <a:lnTo>
                    <a:pt x="628" y="43"/>
                  </a:lnTo>
                  <a:lnTo>
                    <a:pt x="634" y="45"/>
                  </a:lnTo>
                  <a:lnTo>
                    <a:pt x="638" y="47"/>
                  </a:lnTo>
                  <a:lnTo>
                    <a:pt x="639" y="48"/>
                  </a:lnTo>
                  <a:lnTo>
                    <a:pt x="654" y="47"/>
                  </a:lnTo>
                  <a:lnTo>
                    <a:pt x="654" y="50"/>
                  </a:lnTo>
                  <a:lnTo>
                    <a:pt x="654" y="55"/>
                  </a:lnTo>
                  <a:lnTo>
                    <a:pt x="656" y="63"/>
                  </a:lnTo>
                  <a:lnTo>
                    <a:pt x="661" y="74"/>
                  </a:lnTo>
                  <a:lnTo>
                    <a:pt x="669" y="85"/>
                  </a:lnTo>
                  <a:lnTo>
                    <a:pt x="677" y="97"/>
                  </a:lnTo>
                  <a:lnTo>
                    <a:pt x="684" y="112"/>
                  </a:lnTo>
                  <a:lnTo>
                    <a:pt x="686" y="128"/>
                  </a:lnTo>
                  <a:lnTo>
                    <a:pt x="691" y="139"/>
                  </a:lnTo>
                  <a:lnTo>
                    <a:pt x="701" y="144"/>
                  </a:lnTo>
                  <a:lnTo>
                    <a:pt x="713" y="152"/>
                  </a:lnTo>
                  <a:lnTo>
                    <a:pt x="716" y="173"/>
                  </a:lnTo>
                  <a:lnTo>
                    <a:pt x="715" y="191"/>
                  </a:lnTo>
                  <a:lnTo>
                    <a:pt x="713" y="196"/>
                  </a:lnTo>
                  <a:lnTo>
                    <a:pt x="709" y="192"/>
                  </a:lnTo>
                  <a:lnTo>
                    <a:pt x="705" y="192"/>
                  </a:lnTo>
                  <a:lnTo>
                    <a:pt x="702" y="197"/>
                  </a:lnTo>
                  <a:lnTo>
                    <a:pt x="702" y="202"/>
                  </a:lnTo>
                  <a:lnTo>
                    <a:pt x="700" y="207"/>
                  </a:lnTo>
                  <a:lnTo>
                    <a:pt x="692" y="211"/>
                  </a:lnTo>
                  <a:lnTo>
                    <a:pt x="685" y="212"/>
                  </a:lnTo>
                  <a:lnTo>
                    <a:pt x="676" y="216"/>
                  </a:lnTo>
                  <a:lnTo>
                    <a:pt x="667" y="219"/>
                  </a:lnTo>
                  <a:lnTo>
                    <a:pt x="657" y="222"/>
                  </a:lnTo>
                  <a:lnTo>
                    <a:pt x="648" y="227"/>
                  </a:lnTo>
                  <a:lnTo>
                    <a:pt x="639" y="230"/>
                  </a:lnTo>
                  <a:lnTo>
                    <a:pt x="632" y="234"/>
                  </a:lnTo>
                  <a:lnTo>
                    <a:pt x="625" y="236"/>
                  </a:lnTo>
                  <a:lnTo>
                    <a:pt x="617" y="243"/>
                  </a:lnTo>
                  <a:lnTo>
                    <a:pt x="617" y="252"/>
                  </a:lnTo>
                  <a:lnTo>
                    <a:pt x="623" y="259"/>
                  </a:lnTo>
                  <a:lnTo>
                    <a:pt x="635" y="256"/>
                  </a:lnTo>
                  <a:lnTo>
                    <a:pt x="649" y="245"/>
                  </a:lnTo>
                  <a:lnTo>
                    <a:pt x="660" y="239"/>
                  </a:lnTo>
                  <a:lnTo>
                    <a:pt x="667" y="236"/>
                  </a:lnTo>
                  <a:lnTo>
                    <a:pt x="669" y="243"/>
                  </a:lnTo>
                  <a:lnTo>
                    <a:pt x="678" y="243"/>
                  </a:lnTo>
                  <a:lnTo>
                    <a:pt x="687" y="242"/>
                  </a:lnTo>
                  <a:lnTo>
                    <a:pt x="695" y="239"/>
                  </a:lnTo>
                  <a:lnTo>
                    <a:pt x="702" y="234"/>
                  </a:lnTo>
                  <a:lnTo>
                    <a:pt x="709" y="229"/>
                  </a:lnTo>
                  <a:lnTo>
                    <a:pt x="715" y="224"/>
                  </a:lnTo>
                  <a:lnTo>
                    <a:pt x="718" y="217"/>
                  </a:lnTo>
                  <a:lnTo>
                    <a:pt x="722" y="211"/>
                  </a:lnTo>
                  <a:lnTo>
                    <a:pt x="730" y="211"/>
                  </a:lnTo>
                  <a:lnTo>
                    <a:pt x="735" y="213"/>
                  </a:lnTo>
                  <a:lnTo>
                    <a:pt x="737" y="219"/>
                  </a:lnTo>
                  <a:lnTo>
                    <a:pt x="736" y="226"/>
                  </a:lnTo>
                  <a:lnTo>
                    <a:pt x="732" y="232"/>
                  </a:lnTo>
                  <a:lnTo>
                    <a:pt x="729" y="235"/>
                  </a:lnTo>
                  <a:lnTo>
                    <a:pt x="725" y="240"/>
                  </a:lnTo>
                  <a:lnTo>
                    <a:pt x="725" y="247"/>
                  </a:lnTo>
                  <a:lnTo>
                    <a:pt x="732" y="244"/>
                  </a:lnTo>
                  <a:lnTo>
                    <a:pt x="739" y="241"/>
                  </a:lnTo>
                  <a:lnTo>
                    <a:pt x="745" y="236"/>
                  </a:lnTo>
                  <a:lnTo>
                    <a:pt x="751" y="232"/>
                  </a:lnTo>
                  <a:lnTo>
                    <a:pt x="755" y="228"/>
                  </a:lnTo>
                  <a:lnTo>
                    <a:pt x="760" y="227"/>
                  </a:lnTo>
                  <a:lnTo>
                    <a:pt x="764" y="227"/>
                  </a:lnTo>
                  <a:lnTo>
                    <a:pt x="768" y="230"/>
                  </a:lnTo>
                  <a:lnTo>
                    <a:pt x="773" y="241"/>
                  </a:lnTo>
                  <a:lnTo>
                    <a:pt x="771" y="252"/>
                  </a:lnTo>
                  <a:lnTo>
                    <a:pt x="764" y="263"/>
                  </a:lnTo>
                  <a:lnTo>
                    <a:pt x="751" y="271"/>
                  </a:lnTo>
                  <a:lnTo>
                    <a:pt x="741" y="273"/>
                  </a:lnTo>
                  <a:lnTo>
                    <a:pt x="735" y="275"/>
                  </a:lnTo>
                  <a:lnTo>
                    <a:pt x="726" y="275"/>
                  </a:lnTo>
                  <a:lnTo>
                    <a:pt x="721" y="274"/>
                  </a:lnTo>
                  <a:lnTo>
                    <a:pt x="716" y="274"/>
                  </a:lnTo>
                  <a:lnTo>
                    <a:pt x="713" y="273"/>
                  </a:lnTo>
                  <a:lnTo>
                    <a:pt x="710" y="272"/>
                  </a:lnTo>
                  <a:lnTo>
                    <a:pt x="709" y="272"/>
                  </a:lnTo>
                  <a:lnTo>
                    <a:pt x="708" y="273"/>
                  </a:lnTo>
                  <a:lnTo>
                    <a:pt x="707" y="275"/>
                  </a:lnTo>
                  <a:lnTo>
                    <a:pt x="703" y="279"/>
                  </a:lnTo>
                  <a:lnTo>
                    <a:pt x="699" y="282"/>
                  </a:lnTo>
                  <a:lnTo>
                    <a:pt x="695" y="283"/>
                  </a:lnTo>
                  <a:lnTo>
                    <a:pt x="691" y="282"/>
                  </a:lnTo>
                  <a:lnTo>
                    <a:pt x="686" y="282"/>
                  </a:lnTo>
                  <a:lnTo>
                    <a:pt x="680" y="281"/>
                  </a:lnTo>
                  <a:lnTo>
                    <a:pt x="675" y="281"/>
                  </a:lnTo>
                  <a:lnTo>
                    <a:pt x="669" y="282"/>
                  </a:lnTo>
                  <a:lnTo>
                    <a:pt x="662" y="286"/>
                  </a:lnTo>
                  <a:lnTo>
                    <a:pt x="656" y="292"/>
                  </a:lnTo>
                  <a:lnTo>
                    <a:pt x="650" y="301"/>
                  </a:lnTo>
                  <a:lnTo>
                    <a:pt x="654" y="303"/>
                  </a:lnTo>
                  <a:lnTo>
                    <a:pt x="663" y="301"/>
                  </a:lnTo>
                  <a:lnTo>
                    <a:pt x="671" y="302"/>
                  </a:lnTo>
                  <a:lnTo>
                    <a:pt x="675" y="303"/>
                  </a:lnTo>
                  <a:lnTo>
                    <a:pt x="679" y="302"/>
                  </a:lnTo>
                  <a:lnTo>
                    <a:pt x="685" y="300"/>
                  </a:lnTo>
                  <a:lnTo>
                    <a:pt x="691" y="297"/>
                  </a:lnTo>
                  <a:lnTo>
                    <a:pt x="695" y="296"/>
                  </a:lnTo>
                  <a:lnTo>
                    <a:pt x="701" y="295"/>
                  </a:lnTo>
                  <a:lnTo>
                    <a:pt x="706" y="295"/>
                  </a:lnTo>
                  <a:lnTo>
                    <a:pt x="710" y="297"/>
                  </a:lnTo>
                  <a:lnTo>
                    <a:pt x="718" y="295"/>
                  </a:lnTo>
                  <a:lnTo>
                    <a:pt x="728" y="292"/>
                  </a:lnTo>
                  <a:lnTo>
                    <a:pt x="738" y="287"/>
                  </a:lnTo>
                  <a:lnTo>
                    <a:pt x="748" y="283"/>
                  </a:lnTo>
                  <a:lnTo>
                    <a:pt x="759" y="281"/>
                  </a:lnTo>
                  <a:lnTo>
                    <a:pt x="768" y="280"/>
                  </a:lnTo>
                  <a:lnTo>
                    <a:pt x="775" y="280"/>
                  </a:lnTo>
                  <a:lnTo>
                    <a:pt x="779" y="283"/>
                  </a:lnTo>
                  <a:lnTo>
                    <a:pt x="782" y="280"/>
                  </a:lnTo>
                  <a:lnTo>
                    <a:pt x="785" y="277"/>
                  </a:lnTo>
                  <a:lnTo>
                    <a:pt x="789" y="271"/>
                  </a:lnTo>
                  <a:lnTo>
                    <a:pt x="793" y="266"/>
                  </a:lnTo>
                  <a:lnTo>
                    <a:pt x="798" y="262"/>
                  </a:lnTo>
                  <a:lnTo>
                    <a:pt x="804" y="257"/>
                  </a:lnTo>
                  <a:lnTo>
                    <a:pt x="809" y="256"/>
                  </a:lnTo>
                  <a:lnTo>
                    <a:pt x="815" y="256"/>
                  </a:lnTo>
                  <a:lnTo>
                    <a:pt x="819" y="263"/>
                  </a:lnTo>
                  <a:lnTo>
                    <a:pt x="826" y="267"/>
                  </a:lnTo>
                  <a:lnTo>
                    <a:pt x="835" y="271"/>
                  </a:lnTo>
                  <a:lnTo>
                    <a:pt x="845" y="272"/>
                  </a:lnTo>
                  <a:lnTo>
                    <a:pt x="857" y="273"/>
                  </a:lnTo>
                  <a:lnTo>
                    <a:pt x="868" y="273"/>
                  </a:lnTo>
                  <a:lnTo>
                    <a:pt x="877" y="272"/>
                  </a:lnTo>
                  <a:lnTo>
                    <a:pt x="884" y="271"/>
                  </a:lnTo>
                  <a:lnTo>
                    <a:pt x="895" y="272"/>
                  </a:lnTo>
                  <a:lnTo>
                    <a:pt x="900" y="279"/>
                  </a:lnTo>
                  <a:lnTo>
                    <a:pt x="897" y="290"/>
                  </a:lnTo>
                  <a:lnTo>
                    <a:pt x="881" y="302"/>
                  </a:lnTo>
                  <a:lnTo>
                    <a:pt x="873" y="308"/>
                  </a:lnTo>
                  <a:lnTo>
                    <a:pt x="869" y="311"/>
                  </a:lnTo>
                  <a:lnTo>
                    <a:pt x="872" y="315"/>
                  </a:lnTo>
                  <a:lnTo>
                    <a:pt x="877" y="316"/>
                  </a:lnTo>
                  <a:lnTo>
                    <a:pt x="885" y="316"/>
                  </a:lnTo>
                  <a:lnTo>
                    <a:pt x="896" y="315"/>
                  </a:lnTo>
                  <a:lnTo>
                    <a:pt x="905" y="310"/>
                  </a:lnTo>
                  <a:lnTo>
                    <a:pt x="914" y="303"/>
                  </a:lnTo>
                  <a:lnTo>
                    <a:pt x="287" y="722"/>
                  </a:lnTo>
                  <a:lnTo>
                    <a:pt x="275" y="718"/>
                  </a:lnTo>
                  <a:lnTo>
                    <a:pt x="267" y="711"/>
                  </a:lnTo>
                  <a:lnTo>
                    <a:pt x="262" y="703"/>
                  </a:lnTo>
                  <a:lnTo>
                    <a:pt x="261" y="695"/>
                  </a:lnTo>
                  <a:lnTo>
                    <a:pt x="260" y="687"/>
                  </a:lnTo>
                  <a:lnTo>
                    <a:pt x="259" y="679"/>
                  </a:lnTo>
                  <a:lnTo>
                    <a:pt x="257" y="672"/>
                  </a:lnTo>
                  <a:lnTo>
                    <a:pt x="254" y="666"/>
                  </a:lnTo>
                  <a:lnTo>
                    <a:pt x="253" y="652"/>
                  </a:lnTo>
                  <a:lnTo>
                    <a:pt x="247" y="644"/>
                  </a:lnTo>
                  <a:lnTo>
                    <a:pt x="240" y="638"/>
                  </a:lnTo>
                  <a:lnTo>
                    <a:pt x="232" y="636"/>
                  </a:lnTo>
                  <a:lnTo>
                    <a:pt x="224" y="634"/>
                  </a:lnTo>
                  <a:lnTo>
                    <a:pt x="218" y="630"/>
                  </a:lnTo>
                  <a:lnTo>
                    <a:pt x="215" y="624"/>
                  </a:lnTo>
                  <a:lnTo>
                    <a:pt x="216" y="616"/>
                  </a:lnTo>
                  <a:lnTo>
                    <a:pt x="217" y="598"/>
                  </a:lnTo>
                  <a:lnTo>
                    <a:pt x="211" y="588"/>
                  </a:lnTo>
                  <a:lnTo>
                    <a:pt x="203" y="581"/>
                  </a:lnTo>
                  <a:lnTo>
                    <a:pt x="200" y="580"/>
                  </a:lnTo>
                  <a:lnTo>
                    <a:pt x="202" y="577"/>
                  </a:lnTo>
                  <a:lnTo>
                    <a:pt x="209" y="570"/>
                  </a:lnTo>
                  <a:lnTo>
                    <a:pt x="215" y="563"/>
                  </a:lnTo>
                  <a:lnTo>
                    <a:pt x="218" y="559"/>
                  </a:lnTo>
                  <a:lnTo>
                    <a:pt x="218" y="556"/>
                  </a:lnTo>
                  <a:lnTo>
                    <a:pt x="216" y="554"/>
                  </a:lnTo>
                  <a:lnTo>
                    <a:pt x="211" y="553"/>
                  </a:lnTo>
                  <a:lnTo>
                    <a:pt x="203" y="553"/>
                  </a:lnTo>
                  <a:lnTo>
                    <a:pt x="203" y="537"/>
                  </a:lnTo>
                  <a:lnTo>
                    <a:pt x="198" y="527"/>
                  </a:lnTo>
                  <a:lnTo>
                    <a:pt x="191" y="520"/>
                  </a:lnTo>
                  <a:lnTo>
                    <a:pt x="187" y="517"/>
                  </a:lnTo>
                  <a:lnTo>
                    <a:pt x="186" y="517"/>
                  </a:lnTo>
                  <a:lnTo>
                    <a:pt x="181" y="517"/>
                  </a:lnTo>
                  <a:lnTo>
                    <a:pt x="174" y="516"/>
                  </a:lnTo>
                  <a:lnTo>
                    <a:pt x="168" y="513"/>
                  </a:lnTo>
                  <a:lnTo>
                    <a:pt x="160" y="509"/>
                  </a:lnTo>
                  <a:lnTo>
                    <a:pt x="151" y="502"/>
                  </a:lnTo>
                  <a:lnTo>
                    <a:pt x="145" y="494"/>
                  </a:lnTo>
                  <a:lnTo>
                    <a:pt x="140" y="482"/>
                  </a:lnTo>
                  <a:lnTo>
                    <a:pt x="134" y="471"/>
                  </a:lnTo>
                  <a:lnTo>
                    <a:pt x="127" y="463"/>
                  </a:lnTo>
                  <a:lnTo>
                    <a:pt x="119" y="457"/>
                  </a:lnTo>
                  <a:lnTo>
                    <a:pt x="110" y="453"/>
                  </a:lnTo>
                  <a:lnTo>
                    <a:pt x="101" y="447"/>
                  </a:lnTo>
                  <a:lnTo>
                    <a:pt x="94" y="441"/>
                  </a:lnTo>
                  <a:lnTo>
                    <a:pt x="88" y="432"/>
                  </a:lnTo>
                  <a:lnTo>
                    <a:pt x="86" y="421"/>
                  </a:lnTo>
                  <a:lnTo>
                    <a:pt x="65" y="410"/>
                  </a:lnTo>
                  <a:lnTo>
                    <a:pt x="50" y="399"/>
                  </a:lnTo>
                  <a:lnTo>
                    <a:pt x="42" y="387"/>
                  </a:lnTo>
                  <a:lnTo>
                    <a:pt x="37" y="376"/>
                  </a:lnTo>
                  <a:lnTo>
                    <a:pt x="35" y="365"/>
                  </a:lnTo>
                  <a:lnTo>
                    <a:pt x="35" y="358"/>
                  </a:lnTo>
                  <a:lnTo>
                    <a:pt x="34" y="353"/>
                  </a:lnTo>
                  <a:lnTo>
                    <a:pt x="32" y="351"/>
                  </a:lnTo>
                  <a:lnTo>
                    <a:pt x="27" y="350"/>
                  </a:lnTo>
                  <a:lnTo>
                    <a:pt x="21" y="348"/>
                  </a:lnTo>
                  <a:lnTo>
                    <a:pt x="15" y="343"/>
                  </a:lnTo>
                  <a:lnTo>
                    <a:pt x="9" y="338"/>
                  </a:lnTo>
                  <a:lnTo>
                    <a:pt x="4" y="332"/>
                  </a:lnTo>
                  <a:lnTo>
                    <a:pt x="0" y="325"/>
                  </a:lnTo>
                  <a:lnTo>
                    <a:pt x="0" y="317"/>
                  </a:lnTo>
                  <a:lnTo>
                    <a:pt x="5" y="310"/>
                  </a:lnTo>
                  <a:lnTo>
                    <a:pt x="466"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3" name="Freeform 84"/>
            <p:cNvSpPr>
              <a:spLocks/>
            </p:cNvSpPr>
            <p:nvPr/>
          </p:nvSpPr>
          <p:spPr bwMode="auto">
            <a:xfrm>
              <a:off x="2318" y="3282"/>
              <a:ext cx="482" cy="372"/>
            </a:xfrm>
            <a:custGeom>
              <a:avLst/>
              <a:gdLst>
                <a:gd name="T0" fmla="*/ 166 w 965"/>
                <a:gd name="T1" fmla="*/ 6 h 744"/>
                <a:gd name="T2" fmla="*/ 176 w 965"/>
                <a:gd name="T3" fmla="*/ 9 h 744"/>
                <a:gd name="T4" fmla="*/ 181 w 965"/>
                <a:gd name="T5" fmla="*/ 8 h 744"/>
                <a:gd name="T6" fmla="*/ 191 w 965"/>
                <a:gd name="T7" fmla="*/ 12 h 744"/>
                <a:gd name="T8" fmla="*/ 197 w 965"/>
                <a:gd name="T9" fmla="*/ 19 h 744"/>
                <a:gd name="T10" fmla="*/ 203 w 965"/>
                <a:gd name="T11" fmla="*/ 19 h 744"/>
                <a:gd name="T12" fmla="*/ 208 w 965"/>
                <a:gd name="T13" fmla="*/ 21 h 744"/>
                <a:gd name="T14" fmla="*/ 217 w 965"/>
                <a:gd name="T15" fmla="*/ 25 h 744"/>
                <a:gd name="T16" fmla="*/ 222 w 965"/>
                <a:gd name="T17" fmla="*/ 28 h 744"/>
                <a:gd name="T18" fmla="*/ 222 w 965"/>
                <a:gd name="T19" fmla="*/ 30 h 744"/>
                <a:gd name="T20" fmla="*/ 231 w 965"/>
                <a:gd name="T21" fmla="*/ 29 h 744"/>
                <a:gd name="T22" fmla="*/ 235 w 965"/>
                <a:gd name="T23" fmla="*/ 31 h 744"/>
                <a:gd name="T24" fmla="*/ 241 w 965"/>
                <a:gd name="T25" fmla="*/ 37 h 744"/>
                <a:gd name="T26" fmla="*/ 238 w 965"/>
                <a:gd name="T27" fmla="*/ 43 h 744"/>
                <a:gd name="T28" fmla="*/ 233 w 965"/>
                <a:gd name="T29" fmla="*/ 49 h 744"/>
                <a:gd name="T30" fmla="*/ 224 w 965"/>
                <a:gd name="T31" fmla="*/ 55 h 744"/>
                <a:gd name="T32" fmla="*/ 221 w 965"/>
                <a:gd name="T33" fmla="*/ 60 h 744"/>
                <a:gd name="T34" fmla="*/ 213 w 965"/>
                <a:gd name="T35" fmla="*/ 65 h 744"/>
                <a:gd name="T36" fmla="*/ 210 w 965"/>
                <a:gd name="T37" fmla="*/ 70 h 744"/>
                <a:gd name="T38" fmla="*/ 211 w 965"/>
                <a:gd name="T39" fmla="*/ 72 h 744"/>
                <a:gd name="T40" fmla="*/ 206 w 965"/>
                <a:gd name="T41" fmla="*/ 75 h 744"/>
                <a:gd name="T42" fmla="*/ 198 w 965"/>
                <a:gd name="T43" fmla="*/ 85 h 744"/>
                <a:gd name="T44" fmla="*/ 198 w 965"/>
                <a:gd name="T45" fmla="*/ 100 h 744"/>
                <a:gd name="T46" fmla="*/ 195 w 965"/>
                <a:gd name="T47" fmla="*/ 107 h 744"/>
                <a:gd name="T48" fmla="*/ 190 w 965"/>
                <a:gd name="T49" fmla="*/ 118 h 744"/>
                <a:gd name="T50" fmla="*/ 182 w 965"/>
                <a:gd name="T51" fmla="*/ 125 h 744"/>
                <a:gd name="T52" fmla="*/ 170 w 965"/>
                <a:gd name="T53" fmla="*/ 122 h 744"/>
                <a:gd name="T54" fmla="*/ 167 w 965"/>
                <a:gd name="T55" fmla="*/ 127 h 744"/>
                <a:gd name="T56" fmla="*/ 160 w 965"/>
                <a:gd name="T57" fmla="*/ 128 h 744"/>
                <a:gd name="T58" fmla="*/ 146 w 965"/>
                <a:gd name="T59" fmla="*/ 127 h 744"/>
                <a:gd name="T60" fmla="*/ 143 w 965"/>
                <a:gd name="T61" fmla="*/ 130 h 744"/>
                <a:gd name="T62" fmla="*/ 137 w 965"/>
                <a:gd name="T63" fmla="*/ 131 h 744"/>
                <a:gd name="T64" fmla="*/ 136 w 965"/>
                <a:gd name="T65" fmla="*/ 137 h 744"/>
                <a:gd name="T66" fmla="*/ 140 w 965"/>
                <a:gd name="T67" fmla="*/ 154 h 744"/>
                <a:gd name="T68" fmla="*/ 136 w 965"/>
                <a:gd name="T69" fmla="*/ 151 h 744"/>
                <a:gd name="T70" fmla="*/ 134 w 965"/>
                <a:gd name="T71" fmla="*/ 154 h 744"/>
                <a:gd name="T72" fmla="*/ 127 w 965"/>
                <a:gd name="T73" fmla="*/ 161 h 744"/>
                <a:gd name="T74" fmla="*/ 118 w 965"/>
                <a:gd name="T75" fmla="*/ 161 h 744"/>
                <a:gd name="T76" fmla="*/ 112 w 965"/>
                <a:gd name="T77" fmla="*/ 164 h 744"/>
                <a:gd name="T78" fmla="*/ 109 w 965"/>
                <a:gd name="T79" fmla="*/ 166 h 744"/>
                <a:gd name="T80" fmla="*/ 103 w 965"/>
                <a:gd name="T81" fmla="*/ 163 h 744"/>
                <a:gd name="T82" fmla="*/ 97 w 965"/>
                <a:gd name="T83" fmla="*/ 160 h 744"/>
                <a:gd name="T84" fmla="*/ 93 w 965"/>
                <a:gd name="T85" fmla="*/ 156 h 744"/>
                <a:gd name="T86" fmla="*/ 92 w 965"/>
                <a:gd name="T87" fmla="*/ 169 h 744"/>
                <a:gd name="T88" fmla="*/ 80 w 965"/>
                <a:gd name="T89" fmla="*/ 167 h 744"/>
                <a:gd name="T90" fmla="*/ 72 w 965"/>
                <a:gd name="T91" fmla="*/ 175 h 744"/>
                <a:gd name="T92" fmla="*/ 76 w 965"/>
                <a:gd name="T93" fmla="*/ 184 h 744"/>
                <a:gd name="T94" fmla="*/ 65 w 965"/>
                <a:gd name="T95" fmla="*/ 182 h 744"/>
                <a:gd name="T96" fmla="*/ 52 w 965"/>
                <a:gd name="T97" fmla="*/ 176 h 744"/>
                <a:gd name="T98" fmla="*/ 40 w 965"/>
                <a:gd name="T99" fmla="*/ 170 h 744"/>
                <a:gd name="T100" fmla="*/ 28 w 965"/>
                <a:gd name="T101" fmla="*/ 163 h 744"/>
                <a:gd name="T102" fmla="*/ 24 w 965"/>
                <a:gd name="T103" fmla="*/ 159 h 744"/>
                <a:gd name="T104" fmla="*/ 23 w 965"/>
                <a:gd name="T105" fmla="*/ 152 h 744"/>
                <a:gd name="T106" fmla="*/ 14 w 965"/>
                <a:gd name="T107" fmla="*/ 140 h 744"/>
                <a:gd name="T108" fmla="*/ 8 w 965"/>
                <a:gd name="T109" fmla="*/ 135 h 744"/>
                <a:gd name="T110" fmla="*/ 6 w 965"/>
                <a:gd name="T111" fmla="*/ 126 h 744"/>
                <a:gd name="T112" fmla="*/ 2 w 965"/>
                <a:gd name="T113" fmla="*/ 119 h 744"/>
                <a:gd name="T114" fmla="*/ 158 w 965"/>
                <a:gd name="T115" fmla="*/ 0 h 7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65"/>
                <a:gd name="T175" fmla="*/ 0 h 744"/>
                <a:gd name="T176" fmla="*/ 965 w 965"/>
                <a:gd name="T177" fmla="*/ 744 h 7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65" h="744">
                  <a:moveTo>
                    <a:pt x="634" y="0"/>
                  </a:moveTo>
                  <a:lnTo>
                    <a:pt x="643" y="8"/>
                  </a:lnTo>
                  <a:lnTo>
                    <a:pt x="654" y="15"/>
                  </a:lnTo>
                  <a:lnTo>
                    <a:pt x="667" y="21"/>
                  </a:lnTo>
                  <a:lnTo>
                    <a:pt x="679" y="27"/>
                  </a:lnTo>
                  <a:lnTo>
                    <a:pt x="691" y="31"/>
                  </a:lnTo>
                  <a:lnTo>
                    <a:pt x="700" y="35"/>
                  </a:lnTo>
                  <a:lnTo>
                    <a:pt x="707" y="36"/>
                  </a:lnTo>
                  <a:lnTo>
                    <a:pt x="709" y="37"/>
                  </a:lnTo>
                  <a:lnTo>
                    <a:pt x="711" y="36"/>
                  </a:lnTo>
                  <a:lnTo>
                    <a:pt x="717" y="33"/>
                  </a:lnTo>
                  <a:lnTo>
                    <a:pt x="726" y="31"/>
                  </a:lnTo>
                  <a:lnTo>
                    <a:pt x="737" y="30"/>
                  </a:lnTo>
                  <a:lnTo>
                    <a:pt x="747" y="31"/>
                  </a:lnTo>
                  <a:lnTo>
                    <a:pt x="758" y="36"/>
                  </a:lnTo>
                  <a:lnTo>
                    <a:pt x="766" y="45"/>
                  </a:lnTo>
                  <a:lnTo>
                    <a:pt x="771" y="60"/>
                  </a:lnTo>
                  <a:lnTo>
                    <a:pt x="775" y="67"/>
                  </a:lnTo>
                  <a:lnTo>
                    <a:pt x="781" y="71"/>
                  </a:lnTo>
                  <a:lnTo>
                    <a:pt x="788" y="74"/>
                  </a:lnTo>
                  <a:lnTo>
                    <a:pt x="796" y="75"/>
                  </a:lnTo>
                  <a:lnTo>
                    <a:pt x="804" y="75"/>
                  </a:lnTo>
                  <a:lnTo>
                    <a:pt x="809" y="74"/>
                  </a:lnTo>
                  <a:lnTo>
                    <a:pt x="814" y="73"/>
                  </a:lnTo>
                  <a:lnTo>
                    <a:pt x="816" y="73"/>
                  </a:lnTo>
                  <a:lnTo>
                    <a:pt x="819" y="74"/>
                  </a:lnTo>
                  <a:lnTo>
                    <a:pt x="826" y="77"/>
                  </a:lnTo>
                  <a:lnTo>
                    <a:pt x="832" y="84"/>
                  </a:lnTo>
                  <a:lnTo>
                    <a:pt x="837" y="95"/>
                  </a:lnTo>
                  <a:lnTo>
                    <a:pt x="846" y="95"/>
                  </a:lnTo>
                  <a:lnTo>
                    <a:pt x="857" y="95"/>
                  </a:lnTo>
                  <a:lnTo>
                    <a:pt x="868" y="97"/>
                  </a:lnTo>
                  <a:lnTo>
                    <a:pt x="879" y="99"/>
                  </a:lnTo>
                  <a:lnTo>
                    <a:pt x="887" y="101"/>
                  </a:lnTo>
                  <a:lnTo>
                    <a:pt x="892" y="105"/>
                  </a:lnTo>
                  <a:lnTo>
                    <a:pt x="891" y="109"/>
                  </a:lnTo>
                  <a:lnTo>
                    <a:pt x="885" y="114"/>
                  </a:lnTo>
                  <a:lnTo>
                    <a:pt x="880" y="118"/>
                  </a:lnTo>
                  <a:lnTo>
                    <a:pt x="881" y="120"/>
                  </a:lnTo>
                  <a:lnTo>
                    <a:pt x="888" y="120"/>
                  </a:lnTo>
                  <a:lnTo>
                    <a:pt x="898" y="120"/>
                  </a:lnTo>
                  <a:lnTo>
                    <a:pt x="910" y="119"/>
                  </a:lnTo>
                  <a:lnTo>
                    <a:pt x="920" y="118"/>
                  </a:lnTo>
                  <a:lnTo>
                    <a:pt x="927" y="116"/>
                  </a:lnTo>
                  <a:lnTo>
                    <a:pt x="930" y="116"/>
                  </a:lnTo>
                  <a:lnTo>
                    <a:pt x="932" y="118"/>
                  </a:lnTo>
                  <a:lnTo>
                    <a:pt x="936" y="120"/>
                  </a:lnTo>
                  <a:lnTo>
                    <a:pt x="943" y="124"/>
                  </a:lnTo>
                  <a:lnTo>
                    <a:pt x="950" y="129"/>
                  </a:lnTo>
                  <a:lnTo>
                    <a:pt x="957" y="135"/>
                  </a:lnTo>
                  <a:lnTo>
                    <a:pt x="962" y="141"/>
                  </a:lnTo>
                  <a:lnTo>
                    <a:pt x="965" y="146"/>
                  </a:lnTo>
                  <a:lnTo>
                    <a:pt x="965" y="151"/>
                  </a:lnTo>
                  <a:lnTo>
                    <a:pt x="962" y="156"/>
                  </a:lnTo>
                  <a:lnTo>
                    <a:pt x="958" y="162"/>
                  </a:lnTo>
                  <a:lnTo>
                    <a:pt x="953" y="169"/>
                  </a:lnTo>
                  <a:lnTo>
                    <a:pt x="949" y="176"/>
                  </a:lnTo>
                  <a:lnTo>
                    <a:pt x="943" y="183"/>
                  </a:lnTo>
                  <a:lnTo>
                    <a:pt x="937" y="190"/>
                  </a:lnTo>
                  <a:lnTo>
                    <a:pt x="933" y="195"/>
                  </a:lnTo>
                  <a:lnTo>
                    <a:pt x="927" y="197"/>
                  </a:lnTo>
                  <a:lnTo>
                    <a:pt x="917" y="202"/>
                  </a:lnTo>
                  <a:lnTo>
                    <a:pt x="906" y="210"/>
                  </a:lnTo>
                  <a:lnTo>
                    <a:pt x="899" y="219"/>
                  </a:lnTo>
                  <a:lnTo>
                    <a:pt x="898" y="227"/>
                  </a:lnTo>
                  <a:lnTo>
                    <a:pt x="897" y="230"/>
                  </a:lnTo>
                  <a:lnTo>
                    <a:pt x="892" y="235"/>
                  </a:lnTo>
                  <a:lnTo>
                    <a:pt x="884" y="239"/>
                  </a:lnTo>
                  <a:lnTo>
                    <a:pt x="875" y="242"/>
                  </a:lnTo>
                  <a:lnTo>
                    <a:pt x="866" y="247"/>
                  </a:lnTo>
                  <a:lnTo>
                    <a:pt x="859" y="251"/>
                  </a:lnTo>
                  <a:lnTo>
                    <a:pt x="854" y="257"/>
                  </a:lnTo>
                  <a:lnTo>
                    <a:pt x="853" y="263"/>
                  </a:lnTo>
                  <a:lnTo>
                    <a:pt x="853" y="273"/>
                  </a:lnTo>
                  <a:lnTo>
                    <a:pt x="849" y="278"/>
                  </a:lnTo>
                  <a:lnTo>
                    <a:pt x="843" y="279"/>
                  </a:lnTo>
                  <a:lnTo>
                    <a:pt x="841" y="279"/>
                  </a:lnTo>
                  <a:lnTo>
                    <a:pt x="842" y="280"/>
                  </a:lnTo>
                  <a:lnTo>
                    <a:pt x="844" y="282"/>
                  </a:lnTo>
                  <a:lnTo>
                    <a:pt x="846" y="286"/>
                  </a:lnTo>
                  <a:lnTo>
                    <a:pt x="846" y="290"/>
                  </a:lnTo>
                  <a:lnTo>
                    <a:pt x="844" y="294"/>
                  </a:lnTo>
                  <a:lnTo>
                    <a:pt x="837" y="297"/>
                  </a:lnTo>
                  <a:lnTo>
                    <a:pt x="826" y="300"/>
                  </a:lnTo>
                  <a:lnTo>
                    <a:pt x="806" y="301"/>
                  </a:lnTo>
                  <a:lnTo>
                    <a:pt x="804" y="315"/>
                  </a:lnTo>
                  <a:lnTo>
                    <a:pt x="799" y="328"/>
                  </a:lnTo>
                  <a:lnTo>
                    <a:pt x="792" y="339"/>
                  </a:lnTo>
                  <a:lnTo>
                    <a:pt x="786" y="346"/>
                  </a:lnTo>
                  <a:lnTo>
                    <a:pt x="799" y="363"/>
                  </a:lnTo>
                  <a:lnTo>
                    <a:pt x="801" y="381"/>
                  </a:lnTo>
                  <a:lnTo>
                    <a:pt x="794" y="397"/>
                  </a:lnTo>
                  <a:lnTo>
                    <a:pt x="782" y="410"/>
                  </a:lnTo>
                  <a:lnTo>
                    <a:pt x="777" y="416"/>
                  </a:lnTo>
                  <a:lnTo>
                    <a:pt x="778" y="422"/>
                  </a:lnTo>
                  <a:lnTo>
                    <a:pt x="781" y="427"/>
                  </a:lnTo>
                  <a:lnTo>
                    <a:pt x="783" y="436"/>
                  </a:lnTo>
                  <a:lnTo>
                    <a:pt x="782" y="445"/>
                  </a:lnTo>
                  <a:lnTo>
                    <a:pt x="776" y="456"/>
                  </a:lnTo>
                  <a:lnTo>
                    <a:pt x="762" y="470"/>
                  </a:lnTo>
                  <a:lnTo>
                    <a:pt x="738" y="486"/>
                  </a:lnTo>
                  <a:lnTo>
                    <a:pt x="739" y="493"/>
                  </a:lnTo>
                  <a:lnTo>
                    <a:pt x="735" y="498"/>
                  </a:lnTo>
                  <a:lnTo>
                    <a:pt x="728" y="499"/>
                  </a:lnTo>
                  <a:lnTo>
                    <a:pt x="717" y="499"/>
                  </a:lnTo>
                  <a:lnTo>
                    <a:pt x="706" y="497"/>
                  </a:lnTo>
                  <a:lnTo>
                    <a:pt x="693" y="492"/>
                  </a:lnTo>
                  <a:lnTo>
                    <a:pt x="683" y="486"/>
                  </a:lnTo>
                  <a:lnTo>
                    <a:pt x="673" y="477"/>
                  </a:lnTo>
                  <a:lnTo>
                    <a:pt x="668" y="485"/>
                  </a:lnTo>
                  <a:lnTo>
                    <a:pt x="667" y="497"/>
                  </a:lnTo>
                  <a:lnTo>
                    <a:pt x="668" y="506"/>
                  </a:lnTo>
                  <a:lnTo>
                    <a:pt x="669" y="510"/>
                  </a:lnTo>
                  <a:lnTo>
                    <a:pt x="665" y="510"/>
                  </a:lnTo>
                  <a:lnTo>
                    <a:pt x="656" y="510"/>
                  </a:lnTo>
                  <a:lnTo>
                    <a:pt x="642" y="510"/>
                  </a:lnTo>
                  <a:lnTo>
                    <a:pt x="627" y="510"/>
                  </a:lnTo>
                  <a:lnTo>
                    <a:pt x="611" y="509"/>
                  </a:lnTo>
                  <a:lnTo>
                    <a:pt x="597" y="508"/>
                  </a:lnTo>
                  <a:lnTo>
                    <a:pt x="586" y="506"/>
                  </a:lnTo>
                  <a:lnTo>
                    <a:pt x="579" y="503"/>
                  </a:lnTo>
                  <a:lnTo>
                    <a:pt x="577" y="514"/>
                  </a:lnTo>
                  <a:lnTo>
                    <a:pt x="574" y="517"/>
                  </a:lnTo>
                  <a:lnTo>
                    <a:pt x="572" y="520"/>
                  </a:lnTo>
                  <a:lnTo>
                    <a:pt x="571" y="525"/>
                  </a:lnTo>
                  <a:lnTo>
                    <a:pt x="564" y="525"/>
                  </a:lnTo>
                  <a:lnTo>
                    <a:pt x="558" y="523"/>
                  </a:lnTo>
                  <a:lnTo>
                    <a:pt x="551" y="522"/>
                  </a:lnTo>
                  <a:lnTo>
                    <a:pt x="547" y="521"/>
                  </a:lnTo>
                  <a:lnTo>
                    <a:pt x="543" y="524"/>
                  </a:lnTo>
                  <a:lnTo>
                    <a:pt x="543" y="532"/>
                  </a:lnTo>
                  <a:lnTo>
                    <a:pt x="547" y="547"/>
                  </a:lnTo>
                  <a:lnTo>
                    <a:pt x="554" y="570"/>
                  </a:lnTo>
                  <a:lnTo>
                    <a:pt x="561" y="593"/>
                  </a:lnTo>
                  <a:lnTo>
                    <a:pt x="563" y="607"/>
                  </a:lnTo>
                  <a:lnTo>
                    <a:pt x="562" y="613"/>
                  </a:lnTo>
                  <a:lnTo>
                    <a:pt x="558" y="614"/>
                  </a:lnTo>
                  <a:lnTo>
                    <a:pt x="554" y="612"/>
                  </a:lnTo>
                  <a:lnTo>
                    <a:pt x="549" y="607"/>
                  </a:lnTo>
                  <a:lnTo>
                    <a:pt x="544" y="604"/>
                  </a:lnTo>
                  <a:lnTo>
                    <a:pt x="543" y="601"/>
                  </a:lnTo>
                  <a:lnTo>
                    <a:pt x="542" y="604"/>
                  </a:lnTo>
                  <a:lnTo>
                    <a:pt x="541" y="608"/>
                  </a:lnTo>
                  <a:lnTo>
                    <a:pt x="537" y="615"/>
                  </a:lnTo>
                  <a:lnTo>
                    <a:pt x="533" y="622"/>
                  </a:lnTo>
                  <a:lnTo>
                    <a:pt x="527" y="630"/>
                  </a:lnTo>
                  <a:lnTo>
                    <a:pt x="519" y="636"/>
                  </a:lnTo>
                  <a:lnTo>
                    <a:pt x="511" y="641"/>
                  </a:lnTo>
                  <a:lnTo>
                    <a:pt x="501" y="641"/>
                  </a:lnTo>
                  <a:lnTo>
                    <a:pt x="490" y="639"/>
                  </a:lnTo>
                  <a:lnTo>
                    <a:pt x="481" y="641"/>
                  </a:lnTo>
                  <a:lnTo>
                    <a:pt x="472" y="642"/>
                  </a:lnTo>
                  <a:lnTo>
                    <a:pt x="464" y="644"/>
                  </a:lnTo>
                  <a:lnTo>
                    <a:pt x="457" y="647"/>
                  </a:lnTo>
                  <a:lnTo>
                    <a:pt x="452" y="652"/>
                  </a:lnTo>
                  <a:lnTo>
                    <a:pt x="448" y="656"/>
                  </a:lnTo>
                  <a:lnTo>
                    <a:pt x="445" y="659"/>
                  </a:lnTo>
                  <a:lnTo>
                    <a:pt x="443" y="661"/>
                  </a:lnTo>
                  <a:lnTo>
                    <a:pt x="440" y="662"/>
                  </a:lnTo>
                  <a:lnTo>
                    <a:pt x="436" y="662"/>
                  </a:lnTo>
                  <a:lnTo>
                    <a:pt x="431" y="661"/>
                  </a:lnTo>
                  <a:lnTo>
                    <a:pt x="426" y="659"/>
                  </a:lnTo>
                  <a:lnTo>
                    <a:pt x="421" y="656"/>
                  </a:lnTo>
                  <a:lnTo>
                    <a:pt x="415" y="652"/>
                  </a:lnTo>
                  <a:lnTo>
                    <a:pt x="411" y="647"/>
                  </a:lnTo>
                  <a:lnTo>
                    <a:pt x="403" y="641"/>
                  </a:lnTo>
                  <a:lnTo>
                    <a:pt x="396" y="638"/>
                  </a:lnTo>
                  <a:lnTo>
                    <a:pt x="391" y="639"/>
                  </a:lnTo>
                  <a:lnTo>
                    <a:pt x="390" y="639"/>
                  </a:lnTo>
                  <a:lnTo>
                    <a:pt x="387" y="632"/>
                  </a:lnTo>
                  <a:lnTo>
                    <a:pt x="378" y="622"/>
                  </a:lnTo>
                  <a:lnTo>
                    <a:pt x="374" y="621"/>
                  </a:lnTo>
                  <a:lnTo>
                    <a:pt x="377" y="644"/>
                  </a:lnTo>
                  <a:lnTo>
                    <a:pt x="380" y="660"/>
                  </a:lnTo>
                  <a:lnTo>
                    <a:pt x="377" y="669"/>
                  </a:lnTo>
                  <a:lnTo>
                    <a:pt x="370" y="674"/>
                  </a:lnTo>
                  <a:lnTo>
                    <a:pt x="360" y="674"/>
                  </a:lnTo>
                  <a:lnTo>
                    <a:pt x="348" y="673"/>
                  </a:lnTo>
                  <a:lnTo>
                    <a:pt x="336" y="669"/>
                  </a:lnTo>
                  <a:lnTo>
                    <a:pt x="323" y="666"/>
                  </a:lnTo>
                  <a:lnTo>
                    <a:pt x="312" y="664"/>
                  </a:lnTo>
                  <a:lnTo>
                    <a:pt x="297" y="668"/>
                  </a:lnTo>
                  <a:lnTo>
                    <a:pt x="290" y="681"/>
                  </a:lnTo>
                  <a:lnTo>
                    <a:pt x="289" y="697"/>
                  </a:lnTo>
                  <a:lnTo>
                    <a:pt x="292" y="710"/>
                  </a:lnTo>
                  <a:lnTo>
                    <a:pt x="302" y="715"/>
                  </a:lnTo>
                  <a:lnTo>
                    <a:pt x="306" y="725"/>
                  </a:lnTo>
                  <a:lnTo>
                    <a:pt x="304" y="735"/>
                  </a:lnTo>
                  <a:lnTo>
                    <a:pt x="297" y="744"/>
                  </a:lnTo>
                  <a:lnTo>
                    <a:pt x="284" y="738"/>
                  </a:lnTo>
                  <a:lnTo>
                    <a:pt x="272" y="733"/>
                  </a:lnTo>
                  <a:lnTo>
                    <a:pt x="260" y="727"/>
                  </a:lnTo>
                  <a:lnTo>
                    <a:pt x="247" y="721"/>
                  </a:lnTo>
                  <a:lnTo>
                    <a:pt x="236" y="715"/>
                  </a:lnTo>
                  <a:lnTo>
                    <a:pt x="223" y="709"/>
                  </a:lnTo>
                  <a:lnTo>
                    <a:pt x="210" y="703"/>
                  </a:lnTo>
                  <a:lnTo>
                    <a:pt x="199" y="697"/>
                  </a:lnTo>
                  <a:lnTo>
                    <a:pt x="186" y="690"/>
                  </a:lnTo>
                  <a:lnTo>
                    <a:pt x="174" y="684"/>
                  </a:lnTo>
                  <a:lnTo>
                    <a:pt x="162" y="677"/>
                  </a:lnTo>
                  <a:lnTo>
                    <a:pt x="150" y="671"/>
                  </a:lnTo>
                  <a:lnTo>
                    <a:pt x="139" y="665"/>
                  </a:lnTo>
                  <a:lnTo>
                    <a:pt x="126" y="658"/>
                  </a:lnTo>
                  <a:lnTo>
                    <a:pt x="115" y="651"/>
                  </a:lnTo>
                  <a:lnTo>
                    <a:pt x="103" y="644"/>
                  </a:lnTo>
                  <a:lnTo>
                    <a:pt x="107" y="641"/>
                  </a:lnTo>
                  <a:lnTo>
                    <a:pt x="102" y="639"/>
                  </a:lnTo>
                  <a:lnTo>
                    <a:pt x="97" y="635"/>
                  </a:lnTo>
                  <a:lnTo>
                    <a:pt x="95" y="629"/>
                  </a:lnTo>
                  <a:lnTo>
                    <a:pt x="98" y="621"/>
                  </a:lnTo>
                  <a:lnTo>
                    <a:pt x="100" y="614"/>
                  </a:lnTo>
                  <a:lnTo>
                    <a:pt x="93" y="605"/>
                  </a:lnTo>
                  <a:lnTo>
                    <a:pt x="82" y="594"/>
                  </a:lnTo>
                  <a:lnTo>
                    <a:pt x="77" y="578"/>
                  </a:lnTo>
                  <a:lnTo>
                    <a:pt x="71" y="565"/>
                  </a:lnTo>
                  <a:lnTo>
                    <a:pt x="59" y="559"/>
                  </a:lnTo>
                  <a:lnTo>
                    <a:pt x="48" y="558"/>
                  </a:lnTo>
                  <a:lnTo>
                    <a:pt x="43" y="558"/>
                  </a:lnTo>
                  <a:lnTo>
                    <a:pt x="43" y="540"/>
                  </a:lnTo>
                  <a:lnTo>
                    <a:pt x="33" y="537"/>
                  </a:lnTo>
                  <a:lnTo>
                    <a:pt x="27" y="531"/>
                  </a:lnTo>
                  <a:lnTo>
                    <a:pt x="26" y="522"/>
                  </a:lnTo>
                  <a:lnTo>
                    <a:pt x="26" y="513"/>
                  </a:lnTo>
                  <a:lnTo>
                    <a:pt x="27" y="502"/>
                  </a:lnTo>
                  <a:lnTo>
                    <a:pt x="27" y="494"/>
                  </a:lnTo>
                  <a:lnTo>
                    <a:pt x="26" y="487"/>
                  </a:lnTo>
                  <a:lnTo>
                    <a:pt x="21" y="484"/>
                  </a:lnTo>
                  <a:lnTo>
                    <a:pt x="9" y="476"/>
                  </a:lnTo>
                  <a:lnTo>
                    <a:pt x="2" y="460"/>
                  </a:lnTo>
                  <a:lnTo>
                    <a:pt x="0" y="440"/>
                  </a:lnTo>
                  <a:lnTo>
                    <a:pt x="7" y="419"/>
                  </a:lnTo>
                  <a:lnTo>
                    <a:pt x="63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4" name="Freeform 85"/>
            <p:cNvSpPr>
              <a:spLocks/>
            </p:cNvSpPr>
            <p:nvPr/>
          </p:nvSpPr>
          <p:spPr bwMode="auto">
            <a:xfrm>
              <a:off x="2138" y="2753"/>
              <a:ext cx="102" cy="81"/>
            </a:xfrm>
            <a:custGeom>
              <a:avLst/>
              <a:gdLst>
                <a:gd name="T0" fmla="*/ 10 w 204"/>
                <a:gd name="T1" fmla="*/ 1 h 163"/>
                <a:gd name="T2" fmla="*/ 13 w 204"/>
                <a:gd name="T3" fmla="*/ 0 h 163"/>
                <a:gd name="T4" fmla="*/ 15 w 204"/>
                <a:gd name="T5" fmla="*/ 0 h 163"/>
                <a:gd name="T6" fmla="*/ 18 w 204"/>
                <a:gd name="T7" fmla="*/ 0 h 163"/>
                <a:gd name="T8" fmla="*/ 20 w 204"/>
                <a:gd name="T9" fmla="*/ 3 h 163"/>
                <a:gd name="T10" fmla="*/ 21 w 204"/>
                <a:gd name="T11" fmla="*/ 7 h 163"/>
                <a:gd name="T12" fmla="*/ 24 w 204"/>
                <a:gd name="T13" fmla="*/ 10 h 163"/>
                <a:gd name="T14" fmla="*/ 27 w 204"/>
                <a:gd name="T15" fmla="*/ 13 h 163"/>
                <a:gd name="T16" fmla="*/ 30 w 204"/>
                <a:gd name="T17" fmla="*/ 16 h 163"/>
                <a:gd name="T18" fmla="*/ 31 w 204"/>
                <a:gd name="T19" fmla="*/ 21 h 163"/>
                <a:gd name="T20" fmla="*/ 33 w 204"/>
                <a:gd name="T21" fmla="*/ 24 h 163"/>
                <a:gd name="T22" fmla="*/ 36 w 204"/>
                <a:gd name="T23" fmla="*/ 24 h 163"/>
                <a:gd name="T24" fmla="*/ 37 w 204"/>
                <a:gd name="T25" fmla="*/ 27 h 163"/>
                <a:gd name="T26" fmla="*/ 38 w 204"/>
                <a:gd name="T27" fmla="*/ 32 h 163"/>
                <a:gd name="T28" fmla="*/ 42 w 204"/>
                <a:gd name="T29" fmla="*/ 34 h 163"/>
                <a:gd name="T30" fmla="*/ 46 w 204"/>
                <a:gd name="T31" fmla="*/ 35 h 163"/>
                <a:gd name="T32" fmla="*/ 49 w 204"/>
                <a:gd name="T33" fmla="*/ 35 h 163"/>
                <a:gd name="T34" fmla="*/ 50 w 204"/>
                <a:gd name="T35" fmla="*/ 35 h 163"/>
                <a:gd name="T36" fmla="*/ 51 w 204"/>
                <a:gd name="T37" fmla="*/ 37 h 163"/>
                <a:gd name="T38" fmla="*/ 50 w 204"/>
                <a:gd name="T39" fmla="*/ 39 h 163"/>
                <a:gd name="T40" fmla="*/ 47 w 204"/>
                <a:gd name="T41" fmla="*/ 40 h 163"/>
                <a:gd name="T42" fmla="*/ 44 w 204"/>
                <a:gd name="T43" fmla="*/ 40 h 163"/>
                <a:gd name="T44" fmla="*/ 40 w 204"/>
                <a:gd name="T45" fmla="*/ 40 h 163"/>
                <a:gd name="T46" fmla="*/ 37 w 204"/>
                <a:gd name="T47" fmla="*/ 39 h 163"/>
                <a:gd name="T48" fmla="*/ 35 w 204"/>
                <a:gd name="T49" fmla="*/ 38 h 163"/>
                <a:gd name="T50" fmla="*/ 34 w 204"/>
                <a:gd name="T51" fmla="*/ 38 h 163"/>
                <a:gd name="T52" fmla="*/ 32 w 204"/>
                <a:gd name="T53" fmla="*/ 38 h 163"/>
                <a:gd name="T54" fmla="*/ 29 w 204"/>
                <a:gd name="T55" fmla="*/ 37 h 163"/>
                <a:gd name="T56" fmla="*/ 27 w 204"/>
                <a:gd name="T57" fmla="*/ 36 h 163"/>
                <a:gd name="T58" fmla="*/ 25 w 204"/>
                <a:gd name="T59" fmla="*/ 35 h 163"/>
                <a:gd name="T60" fmla="*/ 24 w 204"/>
                <a:gd name="T61" fmla="*/ 33 h 163"/>
                <a:gd name="T62" fmla="*/ 24 w 204"/>
                <a:gd name="T63" fmla="*/ 31 h 163"/>
                <a:gd name="T64" fmla="*/ 26 w 204"/>
                <a:gd name="T65" fmla="*/ 29 h 163"/>
                <a:gd name="T66" fmla="*/ 28 w 204"/>
                <a:gd name="T67" fmla="*/ 28 h 163"/>
                <a:gd name="T68" fmla="*/ 29 w 204"/>
                <a:gd name="T69" fmla="*/ 25 h 163"/>
                <a:gd name="T70" fmla="*/ 29 w 204"/>
                <a:gd name="T71" fmla="*/ 23 h 163"/>
                <a:gd name="T72" fmla="*/ 29 w 204"/>
                <a:gd name="T73" fmla="*/ 22 h 163"/>
                <a:gd name="T74" fmla="*/ 28 w 204"/>
                <a:gd name="T75" fmla="*/ 22 h 163"/>
                <a:gd name="T76" fmla="*/ 27 w 204"/>
                <a:gd name="T77" fmla="*/ 21 h 163"/>
                <a:gd name="T78" fmla="*/ 27 w 204"/>
                <a:gd name="T79" fmla="*/ 20 h 163"/>
                <a:gd name="T80" fmla="*/ 27 w 204"/>
                <a:gd name="T81" fmla="*/ 19 h 163"/>
                <a:gd name="T82" fmla="*/ 25 w 204"/>
                <a:gd name="T83" fmla="*/ 18 h 163"/>
                <a:gd name="T84" fmla="*/ 23 w 204"/>
                <a:gd name="T85" fmla="*/ 18 h 163"/>
                <a:gd name="T86" fmla="*/ 23 w 204"/>
                <a:gd name="T87" fmla="*/ 17 h 163"/>
                <a:gd name="T88" fmla="*/ 21 w 204"/>
                <a:gd name="T89" fmla="*/ 16 h 163"/>
                <a:gd name="T90" fmla="*/ 19 w 204"/>
                <a:gd name="T91" fmla="*/ 13 h 163"/>
                <a:gd name="T92" fmla="*/ 17 w 204"/>
                <a:gd name="T93" fmla="*/ 11 h 163"/>
                <a:gd name="T94" fmla="*/ 17 w 204"/>
                <a:gd name="T95" fmla="*/ 12 h 163"/>
                <a:gd name="T96" fmla="*/ 14 w 204"/>
                <a:gd name="T97" fmla="*/ 12 h 163"/>
                <a:gd name="T98" fmla="*/ 11 w 204"/>
                <a:gd name="T99" fmla="*/ 11 h 163"/>
                <a:gd name="T100" fmla="*/ 9 w 204"/>
                <a:gd name="T101" fmla="*/ 11 h 163"/>
                <a:gd name="T102" fmla="*/ 9 w 204"/>
                <a:gd name="T103" fmla="*/ 12 h 163"/>
                <a:gd name="T104" fmla="*/ 6 w 204"/>
                <a:gd name="T105" fmla="*/ 12 h 163"/>
                <a:gd name="T106" fmla="*/ 2 w 204"/>
                <a:gd name="T107" fmla="*/ 11 h 163"/>
                <a:gd name="T108" fmla="*/ 1 w 204"/>
                <a:gd name="T109" fmla="*/ 8 h 163"/>
                <a:gd name="T110" fmla="*/ 1 w 204"/>
                <a:gd name="T111" fmla="*/ 7 h 163"/>
                <a:gd name="T112" fmla="*/ 2 w 204"/>
                <a:gd name="T113" fmla="*/ 6 h 163"/>
                <a:gd name="T114" fmla="*/ 2 w 204"/>
                <a:gd name="T115" fmla="*/ 6 h 163"/>
                <a:gd name="T116" fmla="*/ 4 w 204"/>
                <a:gd name="T117" fmla="*/ 5 h 163"/>
                <a:gd name="T118" fmla="*/ 8 w 204"/>
                <a:gd name="T119" fmla="*/ 2 h 1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4"/>
                <a:gd name="T181" fmla="*/ 0 h 163"/>
                <a:gd name="T182" fmla="*/ 204 w 204"/>
                <a:gd name="T183" fmla="*/ 163 h 1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4" h="163">
                  <a:moveTo>
                    <a:pt x="36" y="7"/>
                  </a:moveTo>
                  <a:lnTo>
                    <a:pt x="40" y="5"/>
                  </a:lnTo>
                  <a:lnTo>
                    <a:pt x="45" y="3"/>
                  </a:lnTo>
                  <a:lnTo>
                    <a:pt x="50" y="2"/>
                  </a:lnTo>
                  <a:lnTo>
                    <a:pt x="54" y="0"/>
                  </a:lnTo>
                  <a:lnTo>
                    <a:pt x="59" y="2"/>
                  </a:lnTo>
                  <a:lnTo>
                    <a:pt x="63" y="2"/>
                  </a:lnTo>
                  <a:lnTo>
                    <a:pt x="69" y="3"/>
                  </a:lnTo>
                  <a:lnTo>
                    <a:pt x="74" y="5"/>
                  </a:lnTo>
                  <a:lnTo>
                    <a:pt x="77" y="13"/>
                  </a:lnTo>
                  <a:lnTo>
                    <a:pt x="81" y="21"/>
                  </a:lnTo>
                  <a:lnTo>
                    <a:pt x="84" y="29"/>
                  </a:lnTo>
                  <a:lnTo>
                    <a:pt x="89" y="36"/>
                  </a:lnTo>
                  <a:lnTo>
                    <a:pt x="94" y="43"/>
                  </a:lnTo>
                  <a:lnTo>
                    <a:pt x="100" y="49"/>
                  </a:lnTo>
                  <a:lnTo>
                    <a:pt x="107" y="55"/>
                  </a:lnTo>
                  <a:lnTo>
                    <a:pt x="115" y="58"/>
                  </a:lnTo>
                  <a:lnTo>
                    <a:pt x="120" y="66"/>
                  </a:lnTo>
                  <a:lnTo>
                    <a:pt x="122" y="76"/>
                  </a:lnTo>
                  <a:lnTo>
                    <a:pt x="122" y="86"/>
                  </a:lnTo>
                  <a:lnTo>
                    <a:pt x="124" y="95"/>
                  </a:lnTo>
                  <a:lnTo>
                    <a:pt x="130" y="96"/>
                  </a:lnTo>
                  <a:lnTo>
                    <a:pt x="135" y="97"/>
                  </a:lnTo>
                  <a:lnTo>
                    <a:pt x="141" y="99"/>
                  </a:lnTo>
                  <a:lnTo>
                    <a:pt x="145" y="101"/>
                  </a:lnTo>
                  <a:lnTo>
                    <a:pt x="147" y="110"/>
                  </a:lnTo>
                  <a:lnTo>
                    <a:pt x="150" y="119"/>
                  </a:lnTo>
                  <a:lnTo>
                    <a:pt x="152" y="129"/>
                  </a:lnTo>
                  <a:lnTo>
                    <a:pt x="157" y="137"/>
                  </a:lnTo>
                  <a:lnTo>
                    <a:pt x="165" y="139"/>
                  </a:lnTo>
                  <a:lnTo>
                    <a:pt x="174" y="140"/>
                  </a:lnTo>
                  <a:lnTo>
                    <a:pt x="182" y="141"/>
                  </a:lnTo>
                  <a:lnTo>
                    <a:pt x="190" y="140"/>
                  </a:lnTo>
                  <a:lnTo>
                    <a:pt x="195" y="140"/>
                  </a:lnTo>
                  <a:lnTo>
                    <a:pt x="198" y="141"/>
                  </a:lnTo>
                  <a:lnTo>
                    <a:pt x="200" y="143"/>
                  </a:lnTo>
                  <a:lnTo>
                    <a:pt x="204" y="144"/>
                  </a:lnTo>
                  <a:lnTo>
                    <a:pt x="203" y="150"/>
                  </a:lnTo>
                  <a:lnTo>
                    <a:pt x="200" y="154"/>
                  </a:lnTo>
                  <a:lnTo>
                    <a:pt x="197" y="158"/>
                  </a:lnTo>
                  <a:lnTo>
                    <a:pt x="194" y="163"/>
                  </a:lnTo>
                  <a:lnTo>
                    <a:pt x="187" y="163"/>
                  </a:lnTo>
                  <a:lnTo>
                    <a:pt x="180" y="163"/>
                  </a:lnTo>
                  <a:lnTo>
                    <a:pt x="173" y="163"/>
                  </a:lnTo>
                  <a:lnTo>
                    <a:pt x="166" y="163"/>
                  </a:lnTo>
                  <a:lnTo>
                    <a:pt x="159" y="162"/>
                  </a:lnTo>
                  <a:lnTo>
                    <a:pt x="152" y="159"/>
                  </a:lnTo>
                  <a:lnTo>
                    <a:pt x="146" y="156"/>
                  </a:lnTo>
                  <a:lnTo>
                    <a:pt x="141" y="152"/>
                  </a:lnTo>
                  <a:lnTo>
                    <a:pt x="138" y="152"/>
                  </a:lnTo>
                  <a:lnTo>
                    <a:pt x="136" y="152"/>
                  </a:lnTo>
                  <a:lnTo>
                    <a:pt x="134" y="152"/>
                  </a:lnTo>
                  <a:lnTo>
                    <a:pt x="131" y="154"/>
                  </a:lnTo>
                  <a:lnTo>
                    <a:pt x="127" y="152"/>
                  </a:lnTo>
                  <a:lnTo>
                    <a:pt x="121" y="150"/>
                  </a:lnTo>
                  <a:lnTo>
                    <a:pt x="116" y="149"/>
                  </a:lnTo>
                  <a:lnTo>
                    <a:pt x="112" y="147"/>
                  </a:lnTo>
                  <a:lnTo>
                    <a:pt x="107" y="146"/>
                  </a:lnTo>
                  <a:lnTo>
                    <a:pt x="104" y="143"/>
                  </a:lnTo>
                  <a:lnTo>
                    <a:pt x="99" y="141"/>
                  </a:lnTo>
                  <a:lnTo>
                    <a:pt x="94" y="140"/>
                  </a:lnTo>
                  <a:lnTo>
                    <a:pt x="93" y="135"/>
                  </a:lnTo>
                  <a:lnTo>
                    <a:pt x="93" y="131"/>
                  </a:lnTo>
                  <a:lnTo>
                    <a:pt x="94" y="126"/>
                  </a:lnTo>
                  <a:lnTo>
                    <a:pt x="96" y="121"/>
                  </a:lnTo>
                  <a:lnTo>
                    <a:pt x="101" y="119"/>
                  </a:lnTo>
                  <a:lnTo>
                    <a:pt x="107" y="116"/>
                  </a:lnTo>
                  <a:lnTo>
                    <a:pt x="111" y="112"/>
                  </a:lnTo>
                  <a:lnTo>
                    <a:pt x="115" y="108"/>
                  </a:lnTo>
                  <a:lnTo>
                    <a:pt x="115" y="103"/>
                  </a:lnTo>
                  <a:lnTo>
                    <a:pt x="114" y="98"/>
                  </a:lnTo>
                  <a:lnTo>
                    <a:pt x="113" y="94"/>
                  </a:lnTo>
                  <a:lnTo>
                    <a:pt x="114" y="89"/>
                  </a:lnTo>
                  <a:lnTo>
                    <a:pt x="113" y="89"/>
                  </a:lnTo>
                  <a:lnTo>
                    <a:pt x="111" y="88"/>
                  </a:lnTo>
                  <a:lnTo>
                    <a:pt x="109" y="88"/>
                  </a:lnTo>
                  <a:lnTo>
                    <a:pt x="108" y="88"/>
                  </a:lnTo>
                  <a:lnTo>
                    <a:pt x="108" y="87"/>
                  </a:lnTo>
                  <a:lnTo>
                    <a:pt x="108" y="84"/>
                  </a:lnTo>
                  <a:lnTo>
                    <a:pt x="108" y="83"/>
                  </a:lnTo>
                  <a:lnTo>
                    <a:pt x="109" y="82"/>
                  </a:lnTo>
                  <a:lnTo>
                    <a:pt x="106" y="78"/>
                  </a:lnTo>
                  <a:lnTo>
                    <a:pt x="101" y="76"/>
                  </a:lnTo>
                  <a:lnTo>
                    <a:pt x="97" y="75"/>
                  </a:lnTo>
                  <a:lnTo>
                    <a:pt x="92" y="74"/>
                  </a:lnTo>
                  <a:lnTo>
                    <a:pt x="91" y="72"/>
                  </a:lnTo>
                  <a:lnTo>
                    <a:pt x="91" y="71"/>
                  </a:lnTo>
                  <a:lnTo>
                    <a:pt x="90" y="68"/>
                  </a:lnTo>
                  <a:lnTo>
                    <a:pt x="89" y="67"/>
                  </a:lnTo>
                  <a:lnTo>
                    <a:pt x="81" y="65"/>
                  </a:lnTo>
                  <a:lnTo>
                    <a:pt x="76" y="60"/>
                  </a:lnTo>
                  <a:lnTo>
                    <a:pt x="73" y="52"/>
                  </a:lnTo>
                  <a:lnTo>
                    <a:pt x="69" y="46"/>
                  </a:lnTo>
                  <a:lnTo>
                    <a:pt x="66" y="46"/>
                  </a:lnTo>
                  <a:lnTo>
                    <a:pt x="65" y="48"/>
                  </a:lnTo>
                  <a:lnTo>
                    <a:pt x="65" y="50"/>
                  </a:lnTo>
                  <a:lnTo>
                    <a:pt x="65" y="52"/>
                  </a:lnTo>
                  <a:lnTo>
                    <a:pt x="56" y="50"/>
                  </a:lnTo>
                  <a:lnTo>
                    <a:pt x="50" y="48"/>
                  </a:lnTo>
                  <a:lnTo>
                    <a:pt x="43" y="46"/>
                  </a:lnTo>
                  <a:lnTo>
                    <a:pt x="36" y="44"/>
                  </a:lnTo>
                  <a:lnTo>
                    <a:pt x="35" y="45"/>
                  </a:lnTo>
                  <a:lnTo>
                    <a:pt x="35" y="48"/>
                  </a:lnTo>
                  <a:lnTo>
                    <a:pt x="35" y="49"/>
                  </a:lnTo>
                  <a:lnTo>
                    <a:pt x="33" y="50"/>
                  </a:lnTo>
                  <a:lnTo>
                    <a:pt x="24" y="51"/>
                  </a:lnTo>
                  <a:lnTo>
                    <a:pt x="15" y="49"/>
                  </a:lnTo>
                  <a:lnTo>
                    <a:pt x="7" y="44"/>
                  </a:lnTo>
                  <a:lnTo>
                    <a:pt x="0" y="38"/>
                  </a:lnTo>
                  <a:lnTo>
                    <a:pt x="1" y="35"/>
                  </a:lnTo>
                  <a:lnTo>
                    <a:pt x="2" y="31"/>
                  </a:lnTo>
                  <a:lnTo>
                    <a:pt x="2" y="28"/>
                  </a:lnTo>
                  <a:lnTo>
                    <a:pt x="3" y="23"/>
                  </a:lnTo>
                  <a:lnTo>
                    <a:pt x="5" y="25"/>
                  </a:lnTo>
                  <a:lnTo>
                    <a:pt x="7" y="25"/>
                  </a:lnTo>
                  <a:lnTo>
                    <a:pt x="8" y="25"/>
                  </a:lnTo>
                  <a:lnTo>
                    <a:pt x="9" y="26"/>
                  </a:lnTo>
                  <a:lnTo>
                    <a:pt x="16" y="22"/>
                  </a:lnTo>
                  <a:lnTo>
                    <a:pt x="25" y="15"/>
                  </a:lnTo>
                  <a:lnTo>
                    <a:pt x="32" y="10"/>
                  </a:lnTo>
                  <a:lnTo>
                    <a:pt x="36"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5" name="Freeform 86"/>
            <p:cNvSpPr>
              <a:spLocks/>
            </p:cNvSpPr>
            <p:nvPr/>
          </p:nvSpPr>
          <p:spPr bwMode="auto">
            <a:xfrm>
              <a:off x="2198" y="2748"/>
              <a:ext cx="16" cy="14"/>
            </a:xfrm>
            <a:custGeom>
              <a:avLst/>
              <a:gdLst>
                <a:gd name="T0" fmla="*/ 6 w 31"/>
                <a:gd name="T1" fmla="*/ 2 h 29"/>
                <a:gd name="T2" fmla="*/ 6 w 31"/>
                <a:gd name="T3" fmla="*/ 2 h 29"/>
                <a:gd name="T4" fmla="*/ 7 w 31"/>
                <a:gd name="T5" fmla="*/ 3 h 29"/>
                <a:gd name="T6" fmla="*/ 8 w 31"/>
                <a:gd name="T7" fmla="*/ 3 h 29"/>
                <a:gd name="T8" fmla="*/ 8 w 31"/>
                <a:gd name="T9" fmla="*/ 3 h 29"/>
                <a:gd name="T10" fmla="*/ 8 w 31"/>
                <a:gd name="T11" fmla="*/ 4 h 29"/>
                <a:gd name="T12" fmla="*/ 8 w 31"/>
                <a:gd name="T13" fmla="*/ 5 h 29"/>
                <a:gd name="T14" fmla="*/ 8 w 31"/>
                <a:gd name="T15" fmla="*/ 5 h 29"/>
                <a:gd name="T16" fmla="*/ 8 w 31"/>
                <a:gd name="T17" fmla="*/ 6 h 29"/>
                <a:gd name="T18" fmla="*/ 7 w 31"/>
                <a:gd name="T19" fmla="*/ 7 h 29"/>
                <a:gd name="T20" fmla="*/ 5 w 31"/>
                <a:gd name="T21" fmla="*/ 7 h 29"/>
                <a:gd name="T22" fmla="*/ 3 w 31"/>
                <a:gd name="T23" fmla="*/ 7 h 29"/>
                <a:gd name="T24" fmla="*/ 2 w 31"/>
                <a:gd name="T25" fmla="*/ 7 h 29"/>
                <a:gd name="T26" fmla="*/ 2 w 31"/>
                <a:gd name="T27" fmla="*/ 6 h 29"/>
                <a:gd name="T28" fmla="*/ 1 w 31"/>
                <a:gd name="T29" fmla="*/ 5 h 29"/>
                <a:gd name="T30" fmla="*/ 1 w 31"/>
                <a:gd name="T31" fmla="*/ 5 h 29"/>
                <a:gd name="T32" fmla="*/ 0 w 31"/>
                <a:gd name="T33" fmla="*/ 4 h 29"/>
                <a:gd name="T34" fmla="*/ 0 w 31"/>
                <a:gd name="T35" fmla="*/ 3 h 29"/>
                <a:gd name="T36" fmla="*/ 1 w 31"/>
                <a:gd name="T37" fmla="*/ 2 h 29"/>
                <a:gd name="T38" fmla="*/ 1 w 31"/>
                <a:gd name="T39" fmla="*/ 1 h 29"/>
                <a:gd name="T40" fmla="*/ 2 w 31"/>
                <a:gd name="T41" fmla="*/ 1 h 29"/>
                <a:gd name="T42" fmla="*/ 3 w 31"/>
                <a:gd name="T43" fmla="*/ 0 h 29"/>
                <a:gd name="T44" fmla="*/ 5 w 31"/>
                <a:gd name="T45" fmla="*/ 0 h 29"/>
                <a:gd name="T46" fmla="*/ 6 w 31"/>
                <a:gd name="T47" fmla="*/ 0 h 29"/>
                <a:gd name="T48" fmla="*/ 6 w 31"/>
                <a:gd name="T49" fmla="*/ 2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
                <a:gd name="T76" fmla="*/ 0 h 29"/>
                <a:gd name="T77" fmla="*/ 31 w 31"/>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 h="29">
                  <a:moveTo>
                    <a:pt x="22" y="8"/>
                  </a:moveTo>
                  <a:lnTo>
                    <a:pt x="24" y="11"/>
                  </a:lnTo>
                  <a:lnTo>
                    <a:pt x="26" y="12"/>
                  </a:lnTo>
                  <a:lnTo>
                    <a:pt x="29" y="14"/>
                  </a:lnTo>
                  <a:lnTo>
                    <a:pt x="31" y="15"/>
                  </a:lnTo>
                  <a:lnTo>
                    <a:pt x="31" y="17"/>
                  </a:lnTo>
                  <a:lnTo>
                    <a:pt x="31" y="20"/>
                  </a:lnTo>
                  <a:lnTo>
                    <a:pt x="31" y="23"/>
                  </a:lnTo>
                  <a:lnTo>
                    <a:pt x="31" y="25"/>
                  </a:lnTo>
                  <a:lnTo>
                    <a:pt x="25" y="29"/>
                  </a:lnTo>
                  <a:lnTo>
                    <a:pt x="19" y="29"/>
                  </a:lnTo>
                  <a:lnTo>
                    <a:pt x="12" y="29"/>
                  </a:lnTo>
                  <a:lnTo>
                    <a:pt x="7" y="29"/>
                  </a:lnTo>
                  <a:lnTo>
                    <a:pt x="6" y="27"/>
                  </a:lnTo>
                  <a:lnTo>
                    <a:pt x="4" y="23"/>
                  </a:lnTo>
                  <a:lnTo>
                    <a:pt x="2" y="21"/>
                  </a:lnTo>
                  <a:lnTo>
                    <a:pt x="0" y="19"/>
                  </a:lnTo>
                  <a:lnTo>
                    <a:pt x="0" y="14"/>
                  </a:lnTo>
                  <a:lnTo>
                    <a:pt x="1" y="9"/>
                  </a:lnTo>
                  <a:lnTo>
                    <a:pt x="3" y="6"/>
                  </a:lnTo>
                  <a:lnTo>
                    <a:pt x="8" y="4"/>
                  </a:lnTo>
                  <a:lnTo>
                    <a:pt x="11" y="0"/>
                  </a:lnTo>
                  <a:lnTo>
                    <a:pt x="17" y="0"/>
                  </a:lnTo>
                  <a:lnTo>
                    <a:pt x="21" y="2"/>
                  </a:lnTo>
                  <a:lnTo>
                    <a:pt x="22" y="8"/>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6" name="Freeform 87"/>
            <p:cNvSpPr>
              <a:spLocks/>
            </p:cNvSpPr>
            <p:nvPr/>
          </p:nvSpPr>
          <p:spPr bwMode="auto">
            <a:xfrm>
              <a:off x="2233" y="2735"/>
              <a:ext cx="7" cy="15"/>
            </a:xfrm>
            <a:custGeom>
              <a:avLst/>
              <a:gdLst>
                <a:gd name="T0" fmla="*/ 1 w 15"/>
                <a:gd name="T1" fmla="*/ 1 h 29"/>
                <a:gd name="T2" fmla="*/ 2 w 15"/>
                <a:gd name="T3" fmla="*/ 1 h 29"/>
                <a:gd name="T4" fmla="*/ 2 w 15"/>
                <a:gd name="T5" fmla="*/ 1 h 29"/>
                <a:gd name="T6" fmla="*/ 2 w 15"/>
                <a:gd name="T7" fmla="*/ 1 h 29"/>
                <a:gd name="T8" fmla="*/ 2 w 15"/>
                <a:gd name="T9" fmla="*/ 2 h 29"/>
                <a:gd name="T10" fmla="*/ 2 w 15"/>
                <a:gd name="T11" fmla="*/ 2 h 29"/>
                <a:gd name="T12" fmla="*/ 2 w 15"/>
                <a:gd name="T13" fmla="*/ 2 h 29"/>
                <a:gd name="T14" fmla="*/ 2 w 15"/>
                <a:gd name="T15" fmla="*/ 2 h 29"/>
                <a:gd name="T16" fmla="*/ 2 w 15"/>
                <a:gd name="T17" fmla="*/ 2 h 29"/>
                <a:gd name="T18" fmla="*/ 2 w 15"/>
                <a:gd name="T19" fmla="*/ 3 h 29"/>
                <a:gd name="T20" fmla="*/ 2 w 15"/>
                <a:gd name="T21" fmla="*/ 3 h 29"/>
                <a:gd name="T22" fmla="*/ 3 w 15"/>
                <a:gd name="T23" fmla="*/ 4 h 29"/>
                <a:gd name="T24" fmla="*/ 3 w 15"/>
                <a:gd name="T25" fmla="*/ 4 h 29"/>
                <a:gd name="T26" fmla="*/ 3 w 15"/>
                <a:gd name="T27" fmla="*/ 4 h 29"/>
                <a:gd name="T28" fmla="*/ 3 w 15"/>
                <a:gd name="T29" fmla="*/ 5 h 29"/>
                <a:gd name="T30" fmla="*/ 2 w 15"/>
                <a:gd name="T31" fmla="*/ 5 h 29"/>
                <a:gd name="T32" fmla="*/ 2 w 15"/>
                <a:gd name="T33" fmla="*/ 5 h 29"/>
                <a:gd name="T34" fmla="*/ 2 w 15"/>
                <a:gd name="T35" fmla="*/ 6 h 29"/>
                <a:gd name="T36" fmla="*/ 2 w 15"/>
                <a:gd name="T37" fmla="*/ 6 h 29"/>
                <a:gd name="T38" fmla="*/ 2 w 15"/>
                <a:gd name="T39" fmla="*/ 7 h 29"/>
                <a:gd name="T40" fmla="*/ 1 w 15"/>
                <a:gd name="T41" fmla="*/ 8 h 29"/>
                <a:gd name="T42" fmla="*/ 1 w 15"/>
                <a:gd name="T43" fmla="*/ 8 h 29"/>
                <a:gd name="T44" fmla="*/ 1 w 15"/>
                <a:gd name="T45" fmla="*/ 8 h 29"/>
                <a:gd name="T46" fmla="*/ 0 w 15"/>
                <a:gd name="T47" fmla="*/ 8 h 29"/>
                <a:gd name="T48" fmla="*/ 0 w 15"/>
                <a:gd name="T49" fmla="*/ 8 h 29"/>
                <a:gd name="T50" fmla="*/ 0 w 15"/>
                <a:gd name="T51" fmla="*/ 7 h 29"/>
                <a:gd name="T52" fmla="*/ 0 w 15"/>
                <a:gd name="T53" fmla="*/ 7 h 29"/>
                <a:gd name="T54" fmla="*/ 0 w 15"/>
                <a:gd name="T55" fmla="*/ 7 h 29"/>
                <a:gd name="T56" fmla="*/ 0 w 15"/>
                <a:gd name="T57" fmla="*/ 7 h 29"/>
                <a:gd name="T58" fmla="*/ 0 w 15"/>
                <a:gd name="T59" fmla="*/ 6 h 29"/>
                <a:gd name="T60" fmla="*/ 0 w 15"/>
                <a:gd name="T61" fmla="*/ 6 h 29"/>
                <a:gd name="T62" fmla="*/ 0 w 15"/>
                <a:gd name="T63" fmla="*/ 6 h 29"/>
                <a:gd name="T64" fmla="*/ 0 w 15"/>
                <a:gd name="T65" fmla="*/ 6 h 29"/>
                <a:gd name="T66" fmla="*/ 1 w 15"/>
                <a:gd name="T67" fmla="*/ 5 h 29"/>
                <a:gd name="T68" fmla="*/ 1 w 15"/>
                <a:gd name="T69" fmla="*/ 3 h 29"/>
                <a:gd name="T70" fmla="*/ 0 w 15"/>
                <a:gd name="T71" fmla="*/ 2 h 29"/>
                <a:gd name="T72" fmla="*/ 0 w 15"/>
                <a:gd name="T73" fmla="*/ 0 h 29"/>
                <a:gd name="T74" fmla="*/ 0 w 15"/>
                <a:gd name="T75" fmla="*/ 0 h 29"/>
                <a:gd name="T76" fmla="*/ 1 w 15"/>
                <a:gd name="T77" fmla="*/ 0 h 29"/>
                <a:gd name="T78" fmla="*/ 1 w 15"/>
                <a:gd name="T79" fmla="*/ 1 h 29"/>
                <a:gd name="T80" fmla="*/ 2 w 15"/>
                <a:gd name="T81" fmla="*/ 1 h 29"/>
                <a:gd name="T82" fmla="*/ 2 w 15"/>
                <a:gd name="T83" fmla="*/ 1 h 29"/>
                <a:gd name="T84" fmla="*/ 2 w 15"/>
                <a:gd name="T85" fmla="*/ 1 h 29"/>
                <a:gd name="T86" fmla="*/ 1 w 15"/>
                <a:gd name="T87" fmla="*/ 1 h 29"/>
                <a:gd name="T88" fmla="*/ 1 w 15"/>
                <a:gd name="T89" fmla="*/ 1 h 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
                <a:gd name="T136" fmla="*/ 0 h 29"/>
                <a:gd name="T137" fmla="*/ 15 w 15"/>
                <a:gd name="T138" fmla="*/ 29 h 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 h="29">
                  <a:moveTo>
                    <a:pt x="7" y="1"/>
                  </a:moveTo>
                  <a:lnTo>
                    <a:pt x="8" y="2"/>
                  </a:lnTo>
                  <a:lnTo>
                    <a:pt x="8" y="3"/>
                  </a:lnTo>
                  <a:lnTo>
                    <a:pt x="8" y="4"/>
                  </a:lnTo>
                  <a:lnTo>
                    <a:pt x="8" y="6"/>
                  </a:lnTo>
                  <a:lnTo>
                    <a:pt x="9" y="6"/>
                  </a:lnTo>
                  <a:lnTo>
                    <a:pt x="10" y="7"/>
                  </a:lnTo>
                  <a:lnTo>
                    <a:pt x="10" y="8"/>
                  </a:lnTo>
                  <a:lnTo>
                    <a:pt x="11" y="8"/>
                  </a:lnTo>
                  <a:lnTo>
                    <a:pt x="11" y="10"/>
                  </a:lnTo>
                  <a:lnTo>
                    <a:pt x="11" y="12"/>
                  </a:lnTo>
                  <a:lnTo>
                    <a:pt x="13" y="14"/>
                  </a:lnTo>
                  <a:lnTo>
                    <a:pt x="15" y="15"/>
                  </a:lnTo>
                  <a:lnTo>
                    <a:pt x="14" y="16"/>
                  </a:lnTo>
                  <a:lnTo>
                    <a:pt x="13" y="17"/>
                  </a:lnTo>
                  <a:lnTo>
                    <a:pt x="11" y="18"/>
                  </a:lnTo>
                  <a:lnTo>
                    <a:pt x="10" y="18"/>
                  </a:lnTo>
                  <a:lnTo>
                    <a:pt x="10" y="22"/>
                  </a:lnTo>
                  <a:lnTo>
                    <a:pt x="9" y="24"/>
                  </a:lnTo>
                  <a:lnTo>
                    <a:pt x="8" y="26"/>
                  </a:lnTo>
                  <a:lnTo>
                    <a:pt x="6" y="29"/>
                  </a:lnTo>
                  <a:lnTo>
                    <a:pt x="5" y="29"/>
                  </a:lnTo>
                  <a:lnTo>
                    <a:pt x="3" y="29"/>
                  </a:lnTo>
                  <a:lnTo>
                    <a:pt x="2" y="29"/>
                  </a:lnTo>
                  <a:lnTo>
                    <a:pt x="1" y="27"/>
                  </a:lnTo>
                  <a:lnTo>
                    <a:pt x="1" y="26"/>
                  </a:lnTo>
                  <a:lnTo>
                    <a:pt x="0" y="26"/>
                  </a:lnTo>
                  <a:lnTo>
                    <a:pt x="0" y="25"/>
                  </a:lnTo>
                  <a:lnTo>
                    <a:pt x="0" y="24"/>
                  </a:lnTo>
                  <a:lnTo>
                    <a:pt x="0" y="23"/>
                  </a:lnTo>
                  <a:lnTo>
                    <a:pt x="5" y="19"/>
                  </a:lnTo>
                  <a:lnTo>
                    <a:pt x="5" y="12"/>
                  </a:lnTo>
                  <a:lnTo>
                    <a:pt x="2" y="7"/>
                  </a:lnTo>
                  <a:lnTo>
                    <a:pt x="2" y="0"/>
                  </a:lnTo>
                  <a:lnTo>
                    <a:pt x="3" y="0"/>
                  </a:lnTo>
                  <a:lnTo>
                    <a:pt x="6" y="0"/>
                  </a:lnTo>
                  <a:lnTo>
                    <a:pt x="7" y="1"/>
                  </a:lnTo>
                  <a:lnTo>
                    <a:pt x="8" y="1"/>
                  </a:lnTo>
                  <a:lnTo>
                    <a:pt x="7"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7" name="Freeform 88"/>
            <p:cNvSpPr>
              <a:spLocks/>
            </p:cNvSpPr>
            <p:nvPr/>
          </p:nvSpPr>
          <p:spPr bwMode="auto">
            <a:xfrm>
              <a:off x="2204" y="2843"/>
              <a:ext cx="80" cy="42"/>
            </a:xfrm>
            <a:custGeom>
              <a:avLst/>
              <a:gdLst>
                <a:gd name="T0" fmla="*/ 7 w 161"/>
                <a:gd name="T1" fmla="*/ 10 h 85"/>
                <a:gd name="T2" fmla="*/ 8 w 161"/>
                <a:gd name="T3" fmla="*/ 10 h 85"/>
                <a:gd name="T4" fmla="*/ 10 w 161"/>
                <a:gd name="T5" fmla="*/ 10 h 85"/>
                <a:gd name="T6" fmla="*/ 14 w 161"/>
                <a:gd name="T7" fmla="*/ 10 h 85"/>
                <a:gd name="T8" fmla="*/ 14 w 161"/>
                <a:gd name="T9" fmla="*/ 9 h 85"/>
                <a:gd name="T10" fmla="*/ 14 w 161"/>
                <a:gd name="T11" fmla="*/ 7 h 85"/>
                <a:gd name="T12" fmla="*/ 14 w 161"/>
                <a:gd name="T13" fmla="*/ 5 h 85"/>
                <a:gd name="T14" fmla="*/ 13 w 161"/>
                <a:gd name="T15" fmla="*/ 3 h 85"/>
                <a:gd name="T16" fmla="*/ 12 w 161"/>
                <a:gd name="T17" fmla="*/ 1 h 85"/>
                <a:gd name="T18" fmla="*/ 16 w 161"/>
                <a:gd name="T19" fmla="*/ 1 h 85"/>
                <a:gd name="T20" fmla="*/ 18 w 161"/>
                <a:gd name="T21" fmla="*/ 0 h 85"/>
                <a:gd name="T22" fmla="*/ 21 w 161"/>
                <a:gd name="T23" fmla="*/ 1 h 85"/>
                <a:gd name="T24" fmla="*/ 23 w 161"/>
                <a:gd name="T25" fmla="*/ 1 h 85"/>
                <a:gd name="T26" fmla="*/ 23 w 161"/>
                <a:gd name="T27" fmla="*/ 1 h 85"/>
                <a:gd name="T28" fmla="*/ 24 w 161"/>
                <a:gd name="T29" fmla="*/ 1 h 85"/>
                <a:gd name="T30" fmla="*/ 26 w 161"/>
                <a:gd name="T31" fmla="*/ 2 h 85"/>
                <a:gd name="T32" fmla="*/ 28 w 161"/>
                <a:gd name="T33" fmla="*/ 4 h 85"/>
                <a:gd name="T34" fmla="*/ 32 w 161"/>
                <a:gd name="T35" fmla="*/ 7 h 85"/>
                <a:gd name="T36" fmla="*/ 34 w 161"/>
                <a:gd name="T37" fmla="*/ 8 h 85"/>
                <a:gd name="T38" fmla="*/ 34 w 161"/>
                <a:gd name="T39" fmla="*/ 9 h 85"/>
                <a:gd name="T40" fmla="*/ 35 w 161"/>
                <a:gd name="T41" fmla="*/ 10 h 85"/>
                <a:gd name="T42" fmla="*/ 37 w 161"/>
                <a:gd name="T43" fmla="*/ 12 h 85"/>
                <a:gd name="T44" fmla="*/ 39 w 161"/>
                <a:gd name="T45" fmla="*/ 13 h 85"/>
                <a:gd name="T46" fmla="*/ 40 w 161"/>
                <a:gd name="T47" fmla="*/ 15 h 85"/>
                <a:gd name="T48" fmla="*/ 38 w 161"/>
                <a:gd name="T49" fmla="*/ 16 h 85"/>
                <a:gd name="T50" fmla="*/ 37 w 161"/>
                <a:gd name="T51" fmla="*/ 18 h 85"/>
                <a:gd name="T52" fmla="*/ 36 w 161"/>
                <a:gd name="T53" fmla="*/ 20 h 85"/>
                <a:gd name="T54" fmla="*/ 35 w 161"/>
                <a:gd name="T55" fmla="*/ 21 h 85"/>
                <a:gd name="T56" fmla="*/ 33 w 161"/>
                <a:gd name="T57" fmla="*/ 21 h 85"/>
                <a:gd name="T58" fmla="*/ 29 w 161"/>
                <a:gd name="T59" fmla="*/ 20 h 85"/>
                <a:gd name="T60" fmla="*/ 26 w 161"/>
                <a:gd name="T61" fmla="*/ 20 h 85"/>
                <a:gd name="T62" fmla="*/ 23 w 161"/>
                <a:gd name="T63" fmla="*/ 20 h 85"/>
                <a:gd name="T64" fmla="*/ 21 w 161"/>
                <a:gd name="T65" fmla="*/ 20 h 85"/>
                <a:gd name="T66" fmla="*/ 20 w 161"/>
                <a:gd name="T67" fmla="*/ 20 h 85"/>
                <a:gd name="T68" fmla="*/ 20 w 161"/>
                <a:gd name="T69" fmla="*/ 21 h 85"/>
                <a:gd name="T70" fmla="*/ 19 w 161"/>
                <a:gd name="T71" fmla="*/ 20 h 85"/>
                <a:gd name="T72" fmla="*/ 18 w 161"/>
                <a:gd name="T73" fmla="*/ 20 h 85"/>
                <a:gd name="T74" fmla="*/ 16 w 161"/>
                <a:gd name="T75" fmla="*/ 18 h 85"/>
                <a:gd name="T76" fmla="*/ 15 w 161"/>
                <a:gd name="T77" fmla="*/ 18 h 85"/>
                <a:gd name="T78" fmla="*/ 14 w 161"/>
                <a:gd name="T79" fmla="*/ 18 h 85"/>
                <a:gd name="T80" fmla="*/ 13 w 161"/>
                <a:gd name="T81" fmla="*/ 17 h 85"/>
                <a:gd name="T82" fmla="*/ 12 w 161"/>
                <a:gd name="T83" fmla="*/ 16 h 85"/>
                <a:gd name="T84" fmla="*/ 11 w 161"/>
                <a:gd name="T85" fmla="*/ 15 h 85"/>
                <a:gd name="T86" fmla="*/ 8 w 161"/>
                <a:gd name="T87" fmla="*/ 15 h 85"/>
                <a:gd name="T88" fmla="*/ 6 w 161"/>
                <a:gd name="T89" fmla="*/ 15 h 85"/>
                <a:gd name="T90" fmla="*/ 4 w 161"/>
                <a:gd name="T91" fmla="*/ 15 h 85"/>
                <a:gd name="T92" fmla="*/ 3 w 161"/>
                <a:gd name="T93" fmla="*/ 13 h 85"/>
                <a:gd name="T94" fmla="*/ 1 w 161"/>
                <a:gd name="T95" fmla="*/ 13 h 85"/>
                <a:gd name="T96" fmla="*/ 0 w 161"/>
                <a:gd name="T97" fmla="*/ 11 h 85"/>
                <a:gd name="T98" fmla="*/ 0 w 161"/>
                <a:gd name="T99" fmla="*/ 8 h 85"/>
                <a:gd name="T100" fmla="*/ 1 w 161"/>
                <a:gd name="T101" fmla="*/ 7 h 85"/>
                <a:gd name="T102" fmla="*/ 3 w 161"/>
                <a:gd name="T103" fmla="*/ 7 h 85"/>
                <a:gd name="T104" fmla="*/ 5 w 161"/>
                <a:gd name="T105" fmla="*/ 9 h 85"/>
                <a:gd name="T106" fmla="*/ 6 w 161"/>
                <a:gd name="T107" fmla="*/ 10 h 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1"/>
                <a:gd name="T163" fmla="*/ 0 h 85"/>
                <a:gd name="T164" fmla="*/ 161 w 161"/>
                <a:gd name="T165" fmla="*/ 85 h 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1" h="85">
                  <a:moveTo>
                    <a:pt x="27" y="42"/>
                  </a:moveTo>
                  <a:lnTo>
                    <a:pt x="29" y="40"/>
                  </a:lnTo>
                  <a:lnTo>
                    <a:pt x="33" y="42"/>
                  </a:lnTo>
                  <a:lnTo>
                    <a:pt x="35" y="42"/>
                  </a:lnTo>
                  <a:lnTo>
                    <a:pt x="37" y="39"/>
                  </a:lnTo>
                  <a:lnTo>
                    <a:pt x="43" y="40"/>
                  </a:lnTo>
                  <a:lnTo>
                    <a:pt x="50" y="42"/>
                  </a:lnTo>
                  <a:lnTo>
                    <a:pt x="56" y="43"/>
                  </a:lnTo>
                  <a:lnTo>
                    <a:pt x="61" y="40"/>
                  </a:lnTo>
                  <a:lnTo>
                    <a:pt x="59" y="38"/>
                  </a:lnTo>
                  <a:lnTo>
                    <a:pt x="57" y="33"/>
                  </a:lnTo>
                  <a:lnTo>
                    <a:pt x="56" y="28"/>
                  </a:lnTo>
                  <a:lnTo>
                    <a:pt x="58" y="24"/>
                  </a:lnTo>
                  <a:lnTo>
                    <a:pt x="58" y="21"/>
                  </a:lnTo>
                  <a:lnTo>
                    <a:pt x="56" y="16"/>
                  </a:lnTo>
                  <a:lnTo>
                    <a:pt x="53" y="12"/>
                  </a:lnTo>
                  <a:lnTo>
                    <a:pt x="49" y="7"/>
                  </a:lnTo>
                  <a:lnTo>
                    <a:pt x="50" y="6"/>
                  </a:lnTo>
                  <a:lnTo>
                    <a:pt x="57" y="5"/>
                  </a:lnTo>
                  <a:lnTo>
                    <a:pt x="64" y="4"/>
                  </a:lnTo>
                  <a:lnTo>
                    <a:pt x="67" y="0"/>
                  </a:lnTo>
                  <a:lnTo>
                    <a:pt x="73" y="1"/>
                  </a:lnTo>
                  <a:lnTo>
                    <a:pt x="80" y="2"/>
                  </a:lnTo>
                  <a:lnTo>
                    <a:pt x="87" y="4"/>
                  </a:lnTo>
                  <a:lnTo>
                    <a:pt x="93" y="2"/>
                  </a:lnTo>
                  <a:lnTo>
                    <a:pt x="94" y="4"/>
                  </a:lnTo>
                  <a:lnTo>
                    <a:pt x="95" y="5"/>
                  </a:lnTo>
                  <a:lnTo>
                    <a:pt x="95" y="6"/>
                  </a:lnTo>
                  <a:lnTo>
                    <a:pt x="96" y="7"/>
                  </a:lnTo>
                  <a:lnTo>
                    <a:pt x="99" y="7"/>
                  </a:lnTo>
                  <a:lnTo>
                    <a:pt x="102" y="8"/>
                  </a:lnTo>
                  <a:lnTo>
                    <a:pt x="105" y="9"/>
                  </a:lnTo>
                  <a:lnTo>
                    <a:pt x="108" y="10"/>
                  </a:lnTo>
                  <a:lnTo>
                    <a:pt x="113" y="17"/>
                  </a:lnTo>
                  <a:lnTo>
                    <a:pt x="120" y="23"/>
                  </a:lnTo>
                  <a:lnTo>
                    <a:pt x="128" y="28"/>
                  </a:lnTo>
                  <a:lnTo>
                    <a:pt x="137" y="31"/>
                  </a:lnTo>
                  <a:lnTo>
                    <a:pt x="137" y="33"/>
                  </a:lnTo>
                  <a:lnTo>
                    <a:pt x="137" y="36"/>
                  </a:lnTo>
                  <a:lnTo>
                    <a:pt x="137" y="38"/>
                  </a:lnTo>
                  <a:lnTo>
                    <a:pt x="137" y="40"/>
                  </a:lnTo>
                  <a:lnTo>
                    <a:pt x="143" y="40"/>
                  </a:lnTo>
                  <a:lnTo>
                    <a:pt x="147" y="44"/>
                  </a:lnTo>
                  <a:lnTo>
                    <a:pt x="149" y="48"/>
                  </a:lnTo>
                  <a:lnTo>
                    <a:pt x="152" y="53"/>
                  </a:lnTo>
                  <a:lnTo>
                    <a:pt x="156" y="54"/>
                  </a:lnTo>
                  <a:lnTo>
                    <a:pt x="159" y="58"/>
                  </a:lnTo>
                  <a:lnTo>
                    <a:pt x="161" y="62"/>
                  </a:lnTo>
                  <a:lnTo>
                    <a:pt x="159" y="63"/>
                  </a:lnTo>
                  <a:lnTo>
                    <a:pt x="154" y="65"/>
                  </a:lnTo>
                  <a:lnTo>
                    <a:pt x="150" y="69"/>
                  </a:lnTo>
                  <a:lnTo>
                    <a:pt x="149" y="74"/>
                  </a:lnTo>
                  <a:lnTo>
                    <a:pt x="148" y="80"/>
                  </a:lnTo>
                  <a:lnTo>
                    <a:pt x="144" y="81"/>
                  </a:lnTo>
                  <a:lnTo>
                    <a:pt x="142" y="82"/>
                  </a:lnTo>
                  <a:lnTo>
                    <a:pt x="140" y="84"/>
                  </a:lnTo>
                  <a:lnTo>
                    <a:pt x="140" y="85"/>
                  </a:lnTo>
                  <a:lnTo>
                    <a:pt x="133" y="85"/>
                  </a:lnTo>
                  <a:lnTo>
                    <a:pt x="126" y="84"/>
                  </a:lnTo>
                  <a:lnTo>
                    <a:pt x="119" y="82"/>
                  </a:lnTo>
                  <a:lnTo>
                    <a:pt x="112" y="81"/>
                  </a:lnTo>
                  <a:lnTo>
                    <a:pt x="106" y="83"/>
                  </a:lnTo>
                  <a:lnTo>
                    <a:pt x="101" y="83"/>
                  </a:lnTo>
                  <a:lnTo>
                    <a:pt x="94" y="82"/>
                  </a:lnTo>
                  <a:lnTo>
                    <a:pt x="88" y="82"/>
                  </a:lnTo>
                  <a:lnTo>
                    <a:pt x="86" y="83"/>
                  </a:lnTo>
                  <a:lnTo>
                    <a:pt x="84" y="83"/>
                  </a:lnTo>
                  <a:lnTo>
                    <a:pt x="82" y="83"/>
                  </a:lnTo>
                  <a:lnTo>
                    <a:pt x="81" y="84"/>
                  </a:lnTo>
                  <a:lnTo>
                    <a:pt x="80" y="84"/>
                  </a:lnTo>
                  <a:lnTo>
                    <a:pt x="78" y="83"/>
                  </a:lnTo>
                  <a:lnTo>
                    <a:pt x="76" y="83"/>
                  </a:lnTo>
                  <a:lnTo>
                    <a:pt x="75" y="83"/>
                  </a:lnTo>
                  <a:lnTo>
                    <a:pt x="73" y="80"/>
                  </a:lnTo>
                  <a:lnTo>
                    <a:pt x="69" y="77"/>
                  </a:lnTo>
                  <a:lnTo>
                    <a:pt x="67" y="75"/>
                  </a:lnTo>
                  <a:lnTo>
                    <a:pt x="65" y="72"/>
                  </a:lnTo>
                  <a:lnTo>
                    <a:pt x="63" y="73"/>
                  </a:lnTo>
                  <a:lnTo>
                    <a:pt x="60" y="73"/>
                  </a:lnTo>
                  <a:lnTo>
                    <a:pt x="58" y="73"/>
                  </a:lnTo>
                  <a:lnTo>
                    <a:pt x="56" y="73"/>
                  </a:lnTo>
                  <a:lnTo>
                    <a:pt x="53" y="70"/>
                  </a:lnTo>
                  <a:lnTo>
                    <a:pt x="51" y="68"/>
                  </a:lnTo>
                  <a:lnTo>
                    <a:pt x="50" y="66"/>
                  </a:lnTo>
                  <a:lnTo>
                    <a:pt x="49" y="63"/>
                  </a:lnTo>
                  <a:lnTo>
                    <a:pt x="44" y="63"/>
                  </a:lnTo>
                  <a:lnTo>
                    <a:pt x="38" y="63"/>
                  </a:lnTo>
                  <a:lnTo>
                    <a:pt x="34" y="63"/>
                  </a:lnTo>
                  <a:lnTo>
                    <a:pt x="28" y="63"/>
                  </a:lnTo>
                  <a:lnTo>
                    <a:pt x="25" y="61"/>
                  </a:lnTo>
                  <a:lnTo>
                    <a:pt x="21" y="60"/>
                  </a:lnTo>
                  <a:lnTo>
                    <a:pt x="18" y="60"/>
                  </a:lnTo>
                  <a:lnTo>
                    <a:pt x="14" y="58"/>
                  </a:lnTo>
                  <a:lnTo>
                    <a:pt x="12" y="55"/>
                  </a:lnTo>
                  <a:lnTo>
                    <a:pt x="10" y="54"/>
                  </a:lnTo>
                  <a:lnTo>
                    <a:pt x="7" y="52"/>
                  </a:lnTo>
                  <a:lnTo>
                    <a:pt x="5" y="51"/>
                  </a:lnTo>
                  <a:lnTo>
                    <a:pt x="3" y="45"/>
                  </a:lnTo>
                  <a:lnTo>
                    <a:pt x="1" y="40"/>
                  </a:lnTo>
                  <a:lnTo>
                    <a:pt x="0" y="35"/>
                  </a:lnTo>
                  <a:lnTo>
                    <a:pt x="1" y="30"/>
                  </a:lnTo>
                  <a:lnTo>
                    <a:pt x="6" y="28"/>
                  </a:lnTo>
                  <a:lnTo>
                    <a:pt x="11" y="28"/>
                  </a:lnTo>
                  <a:lnTo>
                    <a:pt x="15" y="30"/>
                  </a:lnTo>
                  <a:lnTo>
                    <a:pt x="20" y="32"/>
                  </a:lnTo>
                  <a:lnTo>
                    <a:pt x="21" y="36"/>
                  </a:lnTo>
                  <a:lnTo>
                    <a:pt x="23" y="39"/>
                  </a:lnTo>
                  <a:lnTo>
                    <a:pt x="26" y="40"/>
                  </a:lnTo>
                  <a:lnTo>
                    <a:pt x="27" y="4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8" name="Freeform 89"/>
            <p:cNvSpPr>
              <a:spLocks/>
            </p:cNvSpPr>
            <p:nvPr/>
          </p:nvSpPr>
          <p:spPr bwMode="auto">
            <a:xfrm>
              <a:off x="2286" y="2884"/>
              <a:ext cx="24" cy="14"/>
            </a:xfrm>
            <a:custGeom>
              <a:avLst/>
              <a:gdLst>
                <a:gd name="T0" fmla="*/ 7 w 47"/>
                <a:gd name="T1" fmla="*/ 6 h 29"/>
                <a:gd name="T2" fmla="*/ 8 w 47"/>
                <a:gd name="T3" fmla="*/ 7 h 29"/>
                <a:gd name="T4" fmla="*/ 9 w 47"/>
                <a:gd name="T5" fmla="*/ 7 h 29"/>
                <a:gd name="T6" fmla="*/ 10 w 47"/>
                <a:gd name="T7" fmla="*/ 7 h 29"/>
                <a:gd name="T8" fmla="*/ 11 w 47"/>
                <a:gd name="T9" fmla="*/ 7 h 29"/>
                <a:gd name="T10" fmla="*/ 12 w 47"/>
                <a:gd name="T11" fmla="*/ 5 h 29"/>
                <a:gd name="T12" fmla="*/ 12 w 47"/>
                <a:gd name="T13" fmla="*/ 4 h 29"/>
                <a:gd name="T14" fmla="*/ 12 w 47"/>
                <a:gd name="T15" fmla="*/ 3 h 29"/>
                <a:gd name="T16" fmla="*/ 12 w 47"/>
                <a:gd name="T17" fmla="*/ 1 h 29"/>
                <a:gd name="T18" fmla="*/ 12 w 47"/>
                <a:gd name="T19" fmla="*/ 1 h 29"/>
                <a:gd name="T20" fmla="*/ 12 w 47"/>
                <a:gd name="T21" fmla="*/ 1 h 29"/>
                <a:gd name="T22" fmla="*/ 11 w 47"/>
                <a:gd name="T23" fmla="*/ 1 h 29"/>
                <a:gd name="T24" fmla="*/ 11 w 47"/>
                <a:gd name="T25" fmla="*/ 1 h 29"/>
                <a:gd name="T26" fmla="*/ 10 w 47"/>
                <a:gd name="T27" fmla="*/ 0 h 29"/>
                <a:gd name="T28" fmla="*/ 9 w 47"/>
                <a:gd name="T29" fmla="*/ 0 h 29"/>
                <a:gd name="T30" fmla="*/ 8 w 47"/>
                <a:gd name="T31" fmla="*/ 0 h 29"/>
                <a:gd name="T32" fmla="*/ 7 w 47"/>
                <a:gd name="T33" fmla="*/ 0 h 29"/>
                <a:gd name="T34" fmla="*/ 6 w 47"/>
                <a:gd name="T35" fmla="*/ 0 h 29"/>
                <a:gd name="T36" fmla="*/ 4 w 47"/>
                <a:gd name="T37" fmla="*/ 0 h 29"/>
                <a:gd name="T38" fmla="*/ 2 w 47"/>
                <a:gd name="T39" fmla="*/ 0 h 29"/>
                <a:gd name="T40" fmla="*/ 1 w 47"/>
                <a:gd name="T41" fmla="*/ 0 h 29"/>
                <a:gd name="T42" fmla="*/ 0 w 47"/>
                <a:gd name="T43" fmla="*/ 1 h 29"/>
                <a:gd name="T44" fmla="*/ 0 w 47"/>
                <a:gd name="T45" fmla="*/ 2 h 29"/>
                <a:gd name="T46" fmla="*/ 1 w 47"/>
                <a:gd name="T47" fmla="*/ 3 h 29"/>
                <a:gd name="T48" fmla="*/ 2 w 47"/>
                <a:gd name="T49" fmla="*/ 4 h 29"/>
                <a:gd name="T50" fmla="*/ 4 w 47"/>
                <a:gd name="T51" fmla="*/ 4 h 29"/>
                <a:gd name="T52" fmla="*/ 5 w 47"/>
                <a:gd name="T53" fmla="*/ 4 h 29"/>
                <a:gd name="T54" fmla="*/ 5 w 47"/>
                <a:gd name="T55" fmla="*/ 4 h 29"/>
                <a:gd name="T56" fmla="*/ 6 w 47"/>
                <a:gd name="T57" fmla="*/ 5 h 29"/>
                <a:gd name="T58" fmla="*/ 6 w 47"/>
                <a:gd name="T59" fmla="*/ 5 h 29"/>
                <a:gd name="T60" fmla="*/ 6 w 47"/>
                <a:gd name="T61" fmla="*/ 6 h 29"/>
                <a:gd name="T62" fmla="*/ 6 w 47"/>
                <a:gd name="T63" fmla="*/ 7 h 29"/>
                <a:gd name="T64" fmla="*/ 7 w 47"/>
                <a:gd name="T65" fmla="*/ 6 h 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29"/>
                <a:gd name="T101" fmla="*/ 47 w 47"/>
                <a:gd name="T102" fmla="*/ 29 h 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29">
                  <a:moveTo>
                    <a:pt x="28" y="27"/>
                  </a:moveTo>
                  <a:lnTo>
                    <a:pt x="31" y="28"/>
                  </a:lnTo>
                  <a:lnTo>
                    <a:pt x="36" y="28"/>
                  </a:lnTo>
                  <a:lnTo>
                    <a:pt x="39" y="29"/>
                  </a:lnTo>
                  <a:lnTo>
                    <a:pt x="43" y="29"/>
                  </a:lnTo>
                  <a:lnTo>
                    <a:pt x="45" y="23"/>
                  </a:lnTo>
                  <a:lnTo>
                    <a:pt x="47" y="18"/>
                  </a:lnTo>
                  <a:lnTo>
                    <a:pt x="47" y="13"/>
                  </a:lnTo>
                  <a:lnTo>
                    <a:pt x="47" y="7"/>
                  </a:lnTo>
                  <a:lnTo>
                    <a:pt x="46" y="7"/>
                  </a:lnTo>
                  <a:lnTo>
                    <a:pt x="45" y="7"/>
                  </a:lnTo>
                  <a:lnTo>
                    <a:pt x="44" y="7"/>
                  </a:lnTo>
                  <a:lnTo>
                    <a:pt x="43" y="7"/>
                  </a:lnTo>
                  <a:lnTo>
                    <a:pt x="39" y="3"/>
                  </a:lnTo>
                  <a:lnTo>
                    <a:pt x="35" y="1"/>
                  </a:lnTo>
                  <a:lnTo>
                    <a:pt x="30" y="1"/>
                  </a:lnTo>
                  <a:lnTo>
                    <a:pt x="25" y="2"/>
                  </a:lnTo>
                  <a:lnTo>
                    <a:pt x="21" y="0"/>
                  </a:lnTo>
                  <a:lnTo>
                    <a:pt x="15" y="0"/>
                  </a:lnTo>
                  <a:lnTo>
                    <a:pt x="8" y="1"/>
                  </a:lnTo>
                  <a:lnTo>
                    <a:pt x="2" y="2"/>
                  </a:lnTo>
                  <a:lnTo>
                    <a:pt x="0" y="6"/>
                  </a:lnTo>
                  <a:lnTo>
                    <a:pt x="0" y="10"/>
                  </a:lnTo>
                  <a:lnTo>
                    <a:pt x="1" y="14"/>
                  </a:lnTo>
                  <a:lnTo>
                    <a:pt x="7" y="16"/>
                  </a:lnTo>
                  <a:lnTo>
                    <a:pt x="13" y="16"/>
                  </a:lnTo>
                  <a:lnTo>
                    <a:pt x="17" y="16"/>
                  </a:lnTo>
                  <a:lnTo>
                    <a:pt x="20" y="17"/>
                  </a:lnTo>
                  <a:lnTo>
                    <a:pt x="21" y="20"/>
                  </a:lnTo>
                  <a:lnTo>
                    <a:pt x="21" y="23"/>
                  </a:lnTo>
                  <a:lnTo>
                    <a:pt x="21" y="27"/>
                  </a:lnTo>
                  <a:lnTo>
                    <a:pt x="23" y="28"/>
                  </a:lnTo>
                  <a:lnTo>
                    <a:pt x="28" y="2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9" name="Freeform 90"/>
            <p:cNvSpPr>
              <a:spLocks/>
            </p:cNvSpPr>
            <p:nvPr/>
          </p:nvSpPr>
          <p:spPr bwMode="auto">
            <a:xfrm>
              <a:off x="2162" y="2840"/>
              <a:ext cx="29" cy="16"/>
            </a:xfrm>
            <a:custGeom>
              <a:avLst/>
              <a:gdLst>
                <a:gd name="T0" fmla="*/ 11 w 59"/>
                <a:gd name="T1" fmla="*/ 1 h 34"/>
                <a:gd name="T2" fmla="*/ 12 w 59"/>
                <a:gd name="T3" fmla="*/ 3 h 34"/>
                <a:gd name="T4" fmla="*/ 12 w 59"/>
                <a:gd name="T5" fmla="*/ 4 h 34"/>
                <a:gd name="T6" fmla="*/ 13 w 59"/>
                <a:gd name="T7" fmla="*/ 5 h 34"/>
                <a:gd name="T8" fmla="*/ 14 w 59"/>
                <a:gd name="T9" fmla="*/ 6 h 34"/>
                <a:gd name="T10" fmla="*/ 14 w 59"/>
                <a:gd name="T11" fmla="*/ 6 h 34"/>
                <a:gd name="T12" fmla="*/ 14 w 59"/>
                <a:gd name="T13" fmla="*/ 7 h 34"/>
                <a:gd name="T14" fmla="*/ 14 w 59"/>
                <a:gd name="T15" fmla="*/ 7 h 34"/>
                <a:gd name="T16" fmla="*/ 14 w 59"/>
                <a:gd name="T17" fmla="*/ 8 h 34"/>
                <a:gd name="T18" fmla="*/ 13 w 59"/>
                <a:gd name="T19" fmla="*/ 8 h 34"/>
                <a:gd name="T20" fmla="*/ 13 w 59"/>
                <a:gd name="T21" fmla="*/ 8 h 34"/>
                <a:gd name="T22" fmla="*/ 12 w 59"/>
                <a:gd name="T23" fmla="*/ 8 h 34"/>
                <a:gd name="T24" fmla="*/ 11 w 59"/>
                <a:gd name="T25" fmla="*/ 8 h 34"/>
                <a:gd name="T26" fmla="*/ 10 w 59"/>
                <a:gd name="T27" fmla="*/ 7 h 34"/>
                <a:gd name="T28" fmla="*/ 9 w 59"/>
                <a:gd name="T29" fmla="*/ 7 h 34"/>
                <a:gd name="T30" fmla="*/ 8 w 59"/>
                <a:gd name="T31" fmla="*/ 6 h 34"/>
                <a:gd name="T32" fmla="*/ 7 w 59"/>
                <a:gd name="T33" fmla="*/ 6 h 34"/>
                <a:gd name="T34" fmla="*/ 6 w 59"/>
                <a:gd name="T35" fmla="*/ 6 h 34"/>
                <a:gd name="T36" fmla="*/ 6 w 59"/>
                <a:gd name="T37" fmla="*/ 6 h 34"/>
                <a:gd name="T38" fmla="*/ 5 w 59"/>
                <a:gd name="T39" fmla="*/ 6 h 34"/>
                <a:gd name="T40" fmla="*/ 5 w 59"/>
                <a:gd name="T41" fmla="*/ 6 h 34"/>
                <a:gd name="T42" fmla="*/ 4 w 59"/>
                <a:gd name="T43" fmla="*/ 5 h 34"/>
                <a:gd name="T44" fmla="*/ 3 w 59"/>
                <a:gd name="T45" fmla="*/ 5 h 34"/>
                <a:gd name="T46" fmla="*/ 2 w 59"/>
                <a:gd name="T47" fmla="*/ 5 h 34"/>
                <a:gd name="T48" fmla="*/ 1 w 59"/>
                <a:gd name="T49" fmla="*/ 5 h 34"/>
                <a:gd name="T50" fmla="*/ 1 w 59"/>
                <a:gd name="T51" fmla="*/ 4 h 34"/>
                <a:gd name="T52" fmla="*/ 0 w 59"/>
                <a:gd name="T53" fmla="*/ 3 h 34"/>
                <a:gd name="T54" fmla="*/ 0 w 59"/>
                <a:gd name="T55" fmla="*/ 2 h 34"/>
                <a:gd name="T56" fmla="*/ 0 w 59"/>
                <a:gd name="T57" fmla="*/ 1 h 34"/>
                <a:gd name="T58" fmla="*/ 1 w 59"/>
                <a:gd name="T59" fmla="*/ 1 h 34"/>
                <a:gd name="T60" fmla="*/ 2 w 59"/>
                <a:gd name="T61" fmla="*/ 0 h 34"/>
                <a:gd name="T62" fmla="*/ 4 w 59"/>
                <a:gd name="T63" fmla="*/ 0 h 34"/>
                <a:gd name="T64" fmla="*/ 7 w 59"/>
                <a:gd name="T65" fmla="*/ 0 h 34"/>
                <a:gd name="T66" fmla="*/ 9 w 59"/>
                <a:gd name="T67" fmla="*/ 0 h 34"/>
                <a:gd name="T68" fmla="*/ 10 w 59"/>
                <a:gd name="T69" fmla="*/ 0 h 34"/>
                <a:gd name="T70" fmla="*/ 11 w 59"/>
                <a:gd name="T71" fmla="*/ 1 h 34"/>
                <a:gd name="T72" fmla="*/ 11 w 59"/>
                <a:gd name="T73" fmla="*/ 1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
                <a:gd name="T112" fmla="*/ 0 h 34"/>
                <a:gd name="T113" fmla="*/ 59 w 59"/>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 h="34">
                  <a:moveTo>
                    <a:pt x="46" y="7"/>
                  </a:moveTo>
                  <a:lnTo>
                    <a:pt x="48" y="13"/>
                  </a:lnTo>
                  <a:lnTo>
                    <a:pt x="51" y="18"/>
                  </a:lnTo>
                  <a:lnTo>
                    <a:pt x="55" y="22"/>
                  </a:lnTo>
                  <a:lnTo>
                    <a:pt x="59" y="27"/>
                  </a:lnTo>
                  <a:lnTo>
                    <a:pt x="58" y="28"/>
                  </a:lnTo>
                  <a:lnTo>
                    <a:pt x="58" y="30"/>
                  </a:lnTo>
                  <a:lnTo>
                    <a:pt x="58" y="31"/>
                  </a:lnTo>
                  <a:lnTo>
                    <a:pt x="57" y="34"/>
                  </a:lnTo>
                  <a:lnTo>
                    <a:pt x="54" y="34"/>
                  </a:lnTo>
                  <a:lnTo>
                    <a:pt x="52" y="34"/>
                  </a:lnTo>
                  <a:lnTo>
                    <a:pt x="48" y="34"/>
                  </a:lnTo>
                  <a:lnTo>
                    <a:pt x="46" y="34"/>
                  </a:lnTo>
                  <a:lnTo>
                    <a:pt x="42" y="30"/>
                  </a:lnTo>
                  <a:lnTo>
                    <a:pt x="37" y="29"/>
                  </a:lnTo>
                  <a:lnTo>
                    <a:pt x="32" y="28"/>
                  </a:lnTo>
                  <a:lnTo>
                    <a:pt x="28" y="26"/>
                  </a:lnTo>
                  <a:lnTo>
                    <a:pt x="25" y="27"/>
                  </a:lnTo>
                  <a:lnTo>
                    <a:pt x="24" y="27"/>
                  </a:lnTo>
                  <a:lnTo>
                    <a:pt x="22" y="26"/>
                  </a:lnTo>
                  <a:lnTo>
                    <a:pt x="20" y="26"/>
                  </a:lnTo>
                  <a:lnTo>
                    <a:pt x="16" y="23"/>
                  </a:lnTo>
                  <a:lnTo>
                    <a:pt x="13" y="22"/>
                  </a:lnTo>
                  <a:lnTo>
                    <a:pt x="9" y="22"/>
                  </a:lnTo>
                  <a:lnTo>
                    <a:pt x="6" y="21"/>
                  </a:lnTo>
                  <a:lnTo>
                    <a:pt x="4" y="18"/>
                  </a:lnTo>
                  <a:lnTo>
                    <a:pt x="2" y="14"/>
                  </a:lnTo>
                  <a:lnTo>
                    <a:pt x="1" y="11"/>
                  </a:lnTo>
                  <a:lnTo>
                    <a:pt x="0" y="6"/>
                  </a:lnTo>
                  <a:lnTo>
                    <a:pt x="5" y="4"/>
                  </a:lnTo>
                  <a:lnTo>
                    <a:pt x="10" y="1"/>
                  </a:lnTo>
                  <a:lnTo>
                    <a:pt x="19" y="1"/>
                  </a:lnTo>
                  <a:lnTo>
                    <a:pt x="28" y="0"/>
                  </a:lnTo>
                  <a:lnTo>
                    <a:pt x="36" y="1"/>
                  </a:lnTo>
                  <a:lnTo>
                    <a:pt x="42" y="3"/>
                  </a:lnTo>
                  <a:lnTo>
                    <a:pt x="46" y="4"/>
                  </a:lnTo>
                  <a:lnTo>
                    <a:pt x="46"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0" name="Freeform 91"/>
            <p:cNvSpPr>
              <a:spLocks/>
            </p:cNvSpPr>
            <p:nvPr/>
          </p:nvSpPr>
          <p:spPr bwMode="auto">
            <a:xfrm>
              <a:off x="2942" y="3004"/>
              <a:ext cx="10" cy="8"/>
            </a:xfrm>
            <a:custGeom>
              <a:avLst/>
              <a:gdLst>
                <a:gd name="T0" fmla="*/ 1 w 20"/>
                <a:gd name="T1" fmla="*/ 1 h 16"/>
                <a:gd name="T2" fmla="*/ 1 w 20"/>
                <a:gd name="T3" fmla="*/ 1 h 16"/>
                <a:gd name="T4" fmla="*/ 1 w 20"/>
                <a:gd name="T5" fmla="*/ 1 h 16"/>
                <a:gd name="T6" fmla="*/ 1 w 20"/>
                <a:gd name="T7" fmla="*/ 1 h 16"/>
                <a:gd name="T8" fmla="*/ 0 w 20"/>
                <a:gd name="T9" fmla="*/ 1 h 16"/>
                <a:gd name="T10" fmla="*/ 0 w 20"/>
                <a:gd name="T11" fmla="*/ 2 h 16"/>
                <a:gd name="T12" fmla="*/ 0 w 20"/>
                <a:gd name="T13" fmla="*/ 3 h 16"/>
                <a:gd name="T14" fmla="*/ 0 w 20"/>
                <a:gd name="T15" fmla="*/ 3 h 16"/>
                <a:gd name="T16" fmla="*/ 0 w 20"/>
                <a:gd name="T17" fmla="*/ 3 h 16"/>
                <a:gd name="T18" fmla="*/ 1 w 20"/>
                <a:gd name="T19" fmla="*/ 4 h 16"/>
                <a:gd name="T20" fmla="*/ 2 w 20"/>
                <a:gd name="T21" fmla="*/ 4 h 16"/>
                <a:gd name="T22" fmla="*/ 3 w 20"/>
                <a:gd name="T23" fmla="*/ 4 h 16"/>
                <a:gd name="T24" fmla="*/ 4 w 20"/>
                <a:gd name="T25" fmla="*/ 4 h 16"/>
                <a:gd name="T26" fmla="*/ 5 w 20"/>
                <a:gd name="T27" fmla="*/ 4 h 16"/>
                <a:gd name="T28" fmla="*/ 5 w 20"/>
                <a:gd name="T29" fmla="*/ 3 h 16"/>
                <a:gd name="T30" fmla="*/ 5 w 20"/>
                <a:gd name="T31" fmla="*/ 2 h 16"/>
                <a:gd name="T32" fmla="*/ 5 w 20"/>
                <a:gd name="T33" fmla="*/ 1 h 16"/>
                <a:gd name="T34" fmla="*/ 4 w 20"/>
                <a:gd name="T35" fmla="*/ 0 h 16"/>
                <a:gd name="T36" fmla="*/ 3 w 20"/>
                <a:gd name="T37" fmla="*/ 0 h 16"/>
                <a:gd name="T38" fmla="*/ 2 w 20"/>
                <a:gd name="T39" fmla="*/ 1 h 16"/>
                <a:gd name="T40" fmla="*/ 1 w 20"/>
                <a:gd name="T41" fmla="*/ 1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16"/>
                <a:gd name="T65" fmla="*/ 20 w 20"/>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16">
                  <a:moveTo>
                    <a:pt x="4" y="3"/>
                  </a:moveTo>
                  <a:lnTo>
                    <a:pt x="3" y="4"/>
                  </a:lnTo>
                  <a:lnTo>
                    <a:pt x="2" y="4"/>
                  </a:lnTo>
                  <a:lnTo>
                    <a:pt x="0" y="4"/>
                  </a:lnTo>
                  <a:lnTo>
                    <a:pt x="0" y="7"/>
                  </a:lnTo>
                  <a:lnTo>
                    <a:pt x="0" y="9"/>
                  </a:lnTo>
                  <a:lnTo>
                    <a:pt x="0" y="10"/>
                  </a:lnTo>
                  <a:lnTo>
                    <a:pt x="0" y="12"/>
                  </a:lnTo>
                  <a:lnTo>
                    <a:pt x="4" y="14"/>
                  </a:lnTo>
                  <a:lnTo>
                    <a:pt x="7" y="15"/>
                  </a:lnTo>
                  <a:lnTo>
                    <a:pt x="11" y="16"/>
                  </a:lnTo>
                  <a:lnTo>
                    <a:pt x="14" y="16"/>
                  </a:lnTo>
                  <a:lnTo>
                    <a:pt x="17" y="14"/>
                  </a:lnTo>
                  <a:lnTo>
                    <a:pt x="19" y="10"/>
                  </a:lnTo>
                  <a:lnTo>
                    <a:pt x="20" y="7"/>
                  </a:lnTo>
                  <a:lnTo>
                    <a:pt x="20" y="2"/>
                  </a:lnTo>
                  <a:lnTo>
                    <a:pt x="15" y="0"/>
                  </a:lnTo>
                  <a:lnTo>
                    <a:pt x="12" y="0"/>
                  </a:lnTo>
                  <a:lnTo>
                    <a:pt x="7" y="1"/>
                  </a:lnTo>
                  <a:lnTo>
                    <a:pt x="4"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1" name="Freeform 92"/>
            <p:cNvSpPr>
              <a:spLocks/>
            </p:cNvSpPr>
            <p:nvPr/>
          </p:nvSpPr>
          <p:spPr bwMode="auto">
            <a:xfrm>
              <a:off x="3265" y="2500"/>
              <a:ext cx="41" cy="63"/>
            </a:xfrm>
            <a:custGeom>
              <a:avLst/>
              <a:gdLst>
                <a:gd name="T0" fmla="*/ 1 w 82"/>
                <a:gd name="T1" fmla="*/ 1 h 124"/>
                <a:gd name="T2" fmla="*/ 1 w 82"/>
                <a:gd name="T3" fmla="*/ 1 h 124"/>
                <a:gd name="T4" fmla="*/ 0 w 82"/>
                <a:gd name="T5" fmla="*/ 2 h 124"/>
                <a:gd name="T6" fmla="*/ 0 w 82"/>
                <a:gd name="T7" fmla="*/ 2 h 124"/>
                <a:gd name="T8" fmla="*/ 1 w 82"/>
                <a:gd name="T9" fmla="*/ 3 h 124"/>
                <a:gd name="T10" fmla="*/ 1 w 82"/>
                <a:gd name="T11" fmla="*/ 3 h 124"/>
                <a:gd name="T12" fmla="*/ 1 w 82"/>
                <a:gd name="T13" fmla="*/ 4 h 124"/>
                <a:gd name="T14" fmla="*/ 0 w 82"/>
                <a:gd name="T15" fmla="*/ 5 h 124"/>
                <a:gd name="T16" fmla="*/ 1 w 82"/>
                <a:gd name="T17" fmla="*/ 6 h 124"/>
                <a:gd name="T18" fmla="*/ 2 w 82"/>
                <a:gd name="T19" fmla="*/ 6 h 124"/>
                <a:gd name="T20" fmla="*/ 2 w 82"/>
                <a:gd name="T21" fmla="*/ 7 h 124"/>
                <a:gd name="T22" fmla="*/ 1 w 82"/>
                <a:gd name="T23" fmla="*/ 8 h 124"/>
                <a:gd name="T24" fmla="*/ 2 w 82"/>
                <a:gd name="T25" fmla="*/ 9 h 124"/>
                <a:gd name="T26" fmla="*/ 3 w 82"/>
                <a:gd name="T27" fmla="*/ 10 h 124"/>
                <a:gd name="T28" fmla="*/ 5 w 82"/>
                <a:gd name="T29" fmla="*/ 10 h 124"/>
                <a:gd name="T30" fmla="*/ 8 w 82"/>
                <a:gd name="T31" fmla="*/ 10 h 124"/>
                <a:gd name="T32" fmla="*/ 9 w 82"/>
                <a:gd name="T33" fmla="*/ 11 h 124"/>
                <a:gd name="T34" fmla="*/ 9 w 82"/>
                <a:gd name="T35" fmla="*/ 11 h 124"/>
                <a:gd name="T36" fmla="*/ 9 w 82"/>
                <a:gd name="T37" fmla="*/ 11 h 124"/>
                <a:gd name="T38" fmla="*/ 9 w 82"/>
                <a:gd name="T39" fmla="*/ 11 h 124"/>
                <a:gd name="T40" fmla="*/ 9 w 82"/>
                <a:gd name="T41" fmla="*/ 12 h 124"/>
                <a:gd name="T42" fmla="*/ 8 w 82"/>
                <a:gd name="T43" fmla="*/ 12 h 124"/>
                <a:gd name="T44" fmla="*/ 8 w 82"/>
                <a:gd name="T45" fmla="*/ 13 h 124"/>
                <a:gd name="T46" fmla="*/ 8 w 82"/>
                <a:gd name="T47" fmla="*/ 13 h 124"/>
                <a:gd name="T48" fmla="*/ 9 w 82"/>
                <a:gd name="T49" fmla="*/ 14 h 124"/>
                <a:gd name="T50" fmla="*/ 9 w 82"/>
                <a:gd name="T51" fmla="*/ 14 h 124"/>
                <a:gd name="T52" fmla="*/ 10 w 82"/>
                <a:gd name="T53" fmla="*/ 14 h 124"/>
                <a:gd name="T54" fmla="*/ 12 w 82"/>
                <a:gd name="T55" fmla="*/ 15 h 124"/>
                <a:gd name="T56" fmla="*/ 11 w 82"/>
                <a:gd name="T57" fmla="*/ 18 h 124"/>
                <a:gd name="T58" fmla="*/ 11 w 82"/>
                <a:gd name="T59" fmla="*/ 21 h 124"/>
                <a:gd name="T60" fmla="*/ 12 w 82"/>
                <a:gd name="T61" fmla="*/ 24 h 124"/>
                <a:gd name="T62" fmla="*/ 12 w 82"/>
                <a:gd name="T63" fmla="*/ 26 h 124"/>
                <a:gd name="T64" fmla="*/ 12 w 82"/>
                <a:gd name="T65" fmla="*/ 28 h 124"/>
                <a:gd name="T66" fmla="*/ 12 w 82"/>
                <a:gd name="T67" fmla="*/ 29 h 124"/>
                <a:gd name="T68" fmla="*/ 12 w 82"/>
                <a:gd name="T69" fmla="*/ 30 h 124"/>
                <a:gd name="T70" fmla="*/ 12 w 82"/>
                <a:gd name="T71" fmla="*/ 30 h 124"/>
                <a:gd name="T72" fmla="*/ 13 w 82"/>
                <a:gd name="T73" fmla="*/ 32 h 124"/>
                <a:gd name="T74" fmla="*/ 14 w 82"/>
                <a:gd name="T75" fmla="*/ 32 h 124"/>
                <a:gd name="T76" fmla="*/ 15 w 82"/>
                <a:gd name="T77" fmla="*/ 31 h 124"/>
                <a:gd name="T78" fmla="*/ 17 w 82"/>
                <a:gd name="T79" fmla="*/ 30 h 124"/>
                <a:gd name="T80" fmla="*/ 19 w 82"/>
                <a:gd name="T81" fmla="*/ 29 h 124"/>
                <a:gd name="T82" fmla="*/ 20 w 82"/>
                <a:gd name="T83" fmla="*/ 29 h 124"/>
                <a:gd name="T84" fmla="*/ 21 w 82"/>
                <a:gd name="T85" fmla="*/ 27 h 124"/>
                <a:gd name="T86" fmla="*/ 20 w 82"/>
                <a:gd name="T87" fmla="*/ 24 h 124"/>
                <a:gd name="T88" fmla="*/ 19 w 82"/>
                <a:gd name="T89" fmla="*/ 22 h 124"/>
                <a:gd name="T90" fmla="*/ 19 w 82"/>
                <a:gd name="T91" fmla="*/ 19 h 124"/>
                <a:gd name="T92" fmla="*/ 18 w 82"/>
                <a:gd name="T93" fmla="*/ 18 h 124"/>
                <a:gd name="T94" fmla="*/ 17 w 82"/>
                <a:gd name="T95" fmla="*/ 18 h 124"/>
                <a:gd name="T96" fmla="*/ 16 w 82"/>
                <a:gd name="T97" fmla="*/ 15 h 124"/>
                <a:gd name="T98" fmla="*/ 15 w 82"/>
                <a:gd name="T99" fmla="*/ 12 h 124"/>
                <a:gd name="T100" fmla="*/ 13 w 82"/>
                <a:gd name="T101" fmla="*/ 10 h 124"/>
                <a:gd name="T102" fmla="*/ 11 w 82"/>
                <a:gd name="T103" fmla="*/ 10 h 124"/>
                <a:gd name="T104" fmla="*/ 10 w 82"/>
                <a:gd name="T105" fmla="*/ 8 h 124"/>
                <a:gd name="T106" fmla="*/ 10 w 82"/>
                <a:gd name="T107" fmla="*/ 5 h 124"/>
                <a:gd name="T108" fmla="*/ 8 w 82"/>
                <a:gd name="T109" fmla="*/ 4 h 124"/>
                <a:gd name="T110" fmla="*/ 7 w 82"/>
                <a:gd name="T111" fmla="*/ 3 h 124"/>
                <a:gd name="T112" fmla="*/ 6 w 82"/>
                <a:gd name="T113" fmla="*/ 1 h 124"/>
                <a:gd name="T114" fmla="*/ 4 w 82"/>
                <a:gd name="T115" fmla="*/ 1 h 124"/>
                <a:gd name="T116" fmla="*/ 4 w 82"/>
                <a:gd name="T117" fmla="*/ 1 h 124"/>
                <a:gd name="T118" fmla="*/ 3 w 82"/>
                <a:gd name="T119" fmla="*/ 1 h 124"/>
                <a:gd name="T120" fmla="*/ 3 w 82"/>
                <a:gd name="T121" fmla="*/ 1 h 124"/>
                <a:gd name="T122" fmla="*/ 2 w 82"/>
                <a:gd name="T123" fmla="*/ 1 h 1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
                <a:gd name="T187" fmla="*/ 0 h 124"/>
                <a:gd name="T188" fmla="*/ 82 w 82"/>
                <a:gd name="T189" fmla="*/ 124 h 12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 h="124">
                  <a:moveTo>
                    <a:pt x="3" y="4"/>
                  </a:moveTo>
                  <a:lnTo>
                    <a:pt x="2" y="4"/>
                  </a:lnTo>
                  <a:lnTo>
                    <a:pt x="1" y="4"/>
                  </a:lnTo>
                  <a:lnTo>
                    <a:pt x="0" y="4"/>
                  </a:lnTo>
                  <a:lnTo>
                    <a:pt x="0" y="6"/>
                  </a:lnTo>
                  <a:lnTo>
                    <a:pt x="0" y="7"/>
                  </a:lnTo>
                  <a:lnTo>
                    <a:pt x="2" y="9"/>
                  </a:lnTo>
                  <a:lnTo>
                    <a:pt x="3" y="10"/>
                  </a:lnTo>
                  <a:lnTo>
                    <a:pt x="3" y="12"/>
                  </a:lnTo>
                  <a:lnTo>
                    <a:pt x="3" y="15"/>
                  </a:lnTo>
                  <a:lnTo>
                    <a:pt x="1" y="15"/>
                  </a:lnTo>
                  <a:lnTo>
                    <a:pt x="0" y="16"/>
                  </a:lnTo>
                  <a:lnTo>
                    <a:pt x="0" y="18"/>
                  </a:lnTo>
                  <a:lnTo>
                    <a:pt x="0" y="19"/>
                  </a:lnTo>
                  <a:lnTo>
                    <a:pt x="1" y="21"/>
                  </a:lnTo>
                  <a:lnTo>
                    <a:pt x="3" y="22"/>
                  </a:lnTo>
                  <a:lnTo>
                    <a:pt x="5" y="23"/>
                  </a:lnTo>
                  <a:lnTo>
                    <a:pt x="7" y="23"/>
                  </a:lnTo>
                  <a:lnTo>
                    <a:pt x="6" y="25"/>
                  </a:lnTo>
                  <a:lnTo>
                    <a:pt x="5" y="27"/>
                  </a:lnTo>
                  <a:lnTo>
                    <a:pt x="3" y="30"/>
                  </a:lnTo>
                  <a:lnTo>
                    <a:pt x="3" y="33"/>
                  </a:lnTo>
                  <a:lnTo>
                    <a:pt x="6" y="34"/>
                  </a:lnTo>
                  <a:lnTo>
                    <a:pt x="8" y="36"/>
                  </a:lnTo>
                  <a:lnTo>
                    <a:pt x="9" y="37"/>
                  </a:lnTo>
                  <a:lnTo>
                    <a:pt x="11" y="39"/>
                  </a:lnTo>
                  <a:lnTo>
                    <a:pt x="17" y="40"/>
                  </a:lnTo>
                  <a:lnTo>
                    <a:pt x="23" y="40"/>
                  </a:lnTo>
                  <a:lnTo>
                    <a:pt x="29" y="40"/>
                  </a:lnTo>
                  <a:lnTo>
                    <a:pt x="34" y="40"/>
                  </a:lnTo>
                  <a:lnTo>
                    <a:pt x="34" y="41"/>
                  </a:lnTo>
                  <a:lnTo>
                    <a:pt x="36" y="41"/>
                  </a:lnTo>
                  <a:lnTo>
                    <a:pt x="36" y="42"/>
                  </a:lnTo>
                  <a:lnTo>
                    <a:pt x="37" y="44"/>
                  </a:lnTo>
                  <a:lnTo>
                    <a:pt x="36" y="44"/>
                  </a:lnTo>
                  <a:lnTo>
                    <a:pt x="34" y="44"/>
                  </a:lnTo>
                  <a:lnTo>
                    <a:pt x="33" y="44"/>
                  </a:lnTo>
                  <a:lnTo>
                    <a:pt x="33" y="45"/>
                  </a:lnTo>
                  <a:lnTo>
                    <a:pt x="32" y="47"/>
                  </a:lnTo>
                  <a:lnTo>
                    <a:pt x="31" y="48"/>
                  </a:lnTo>
                  <a:lnTo>
                    <a:pt x="31" y="50"/>
                  </a:lnTo>
                  <a:lnTo>
                    <a:pt x="32" y="50"/>
                  </a:lnTo>
                  <a:lnTo>
                    <a:pt x="32" y="52"/>
                  </a:lnTo>
                  <a:lnTo>
                    <a:pt x="33" y="53"/>
                  </a:lnTo>
                  <a:lnTo>
                    <a:pt x="33" y="54"/>
                  </a:lnTo>
                  <a:lnTo>
                    <a:pt x="33" y="55"/>
                  </a:lnTo>
                  <a:lnTo>
                    <a:pt x="38" y="56"/>
                  </a:lnTo>
                  <a:lnTo>
                    <a:pt x="41" y="57"/>
                  </a:lnTo>
                  <a:lnTo>
                    <a:pt x="45" y="60"/>
                  </a:lnTo>
                  <a:lnTo>
                    <a:pt x="48" y="61"/>
                  </a:lnTo>
                  <a:lnTo>
                    <a:pt x="44" y="68"/>
                  </a:lnTo>
                  <a:lnTo>
                    <a:pt x="43" y="75"/>
                  </a:lnTo>
                  <a:lnTo>
                    <a:pt x="44" y="82"/>
                  </a:lnTo>
                  <a:lnTo>
                    <a:pt x="47" y="88"/>
                  </a:lnTo>
                  <a:lnTo>
                    <a:pt x="47" y="93"/>
                  </a:lnTo>
                  <a:lnTo>
                    <a:pt x="47" y="98"/>
                  </a:lnTo>
                  <a:lnTo>
                    <a:pt x="47" y="103"/>
                  </a:lnTo>
                  <a:lnTo>
                    <a:pt x="47" y="108"/>
                  </a:lnTo>
                  <a:lnTo>
                    <a:pt x="46" y="109"/>
                  </a:lnTo>
                  <a:lnTo>
                    <a:pt x="45" y="112"/>
                  </a:lnTo>
                  <a:lnTo>
                    <a:pt x="46" y="113"/>
                  </a:lnTo>
                  <a:lnTo>
                    <a:pt x="46" y="115"/>
                  </a:lnTo>
                  <a:lnTo>
                    <a:pt x="47" y="116"/>
                  </a:lnTo>
                  <a:lnTo>
                    <a:pt x="47" y="117"/>
                  </a:lnTo>
                  <a:lnTo>
                    <a:pt x="47" y="118"/>
                  </a:lnTo>
                  <a:lnTo>
                    <a:pt x="47" y="120"/>
                  </a:lnTo>
                  <a:lnTo>
                    <a:pt x="49" y="122"/>
                  </a:lnTo>
                  <a:lnTo>
                    <a:pt x="52" y="122"/>
                  </a:lnTo>
                  <a:lnTo>
                    <a:pt x="54" y="123"/>
                  </a:lnTo>
                  <a:lnTo>
                    <a:pt x="56" y="124"/>
                  </a:lnTo>
                  <a:lnTo>
                    <a:pt x="59" y="121"/>
                  </a:lnTo>
                  <a:lnTo>
                    <a:pt x="62" y="118"/>
                  </a:lnTo>
                  <a:lnTo>
                    <a:pt x="67" y="118"/>
                  </a:lnTo>
                  <a:lnTo>
                    <a:pt x="71" y="118"/>
                  </a:lnTo>
                  <a:lnTo>
                    <a:pt x="73" y="115"/>
                  </a:lnTo>
                  <a:lnTo>
                    <a:pt x="75" y="114"/>
                  </a:lnTo>
                  <a:lnTo>
                    <a:pt x="78" y="113"/>
                  </a:lnTo>
                  <a:lnTo>
                    <a:pt x="82" y="110"/>
                  </a:lnTo>
                  <a:lnTo>
                    <a:pt x="82" y="105"/>
                  </a:lnTo>
                  <a:lnTo>
                    <a:pt x="81" y="99"/>
                  </a:lnTo>
                  <a:lnTo>
                    <a:pt x="78" y="94"/>
                  </a:lnTo>
                  <a:lnTo>
                    <a:pt x="74" y="90"/>
                  </a:lnTo>
                  <a:lnTo>
                    <a:pt x="74" y="85"/>
                  </a:lnTo>
                  <a:lnTo>
                    <a:pt x="74" y="80"/>
                  </a:lnTo>
                  <a:lnTo>
                    <a:pt x="74" y="75"/>
                  </a:lnTo>
                  <a:lnTo>
                    <a:pt x="73" y="70"/>
                  </a:lnTo>
                  <a:lnTo>
                    <a:pt x="70" y="70"/>
                  </a:lnTo>
                  <a:lnTo>
                    <a:pt x="68" y="70"/>
                  </a:lnTo>
                  <a:lnTo>
                    <a:pt x="66" y="68"/>
                  </a:lnTo>
                  <a:lnTo>
                    <a:pt x="64" y="65"/>
                  </a:lnTo>
                  <a:lnTo>
                    <a:pt x="64" y="59"/>
                  </a:lnTo>
                  <a:lnTo>
                    <a:pt x="63" y="53"/>
                  </a:lnTo>
                  <a:lnTo>
                    <a:pt x="59" y="47"/>
                  </a:lnTo>
                  <a:lnTo>
                    <a:pt x="54" y="41"/>
                  </a:lnTo>
                  <a:lnTo>
                    <a:pt x="51" y="40"/>
                  </a:lnTo>
                  <a:lnTo>
                    <a:pt x="47" y="39"/>
                  </a:lnTo>
                  <a:lnTo>
                    <a:pt x="44" y="38"/>
                  </a:lnTo>
                  <a:lnTo>
                    <a:pt x="41" y="36"/>
                  </a:lnTo>
                  <a:lnTo>
                    <a:pt x="40" y="30"/>
                  </a:lnTo>
                  <a:lnTo>
                    <a:pt x="40" y="24"/>
                  </a:lnTo>
                  <a:lnTo>
                    <a:pt x="39" y="18"/>
                  </a:lnTo>
                  <a:lnTo>
                    <a:pt x="37" y="14"/>
                  </a:lnTo>
                  <a:lnTo>
                    <a:pt x="32" y="14"/>
                  </a:lnTo>
                  <a:lnTo>
                    <a:pt x="29" y="12"/>
                  </a:lnTo>
                  <a:lnTo>
                    <a:pt x="28" y="9"/>
                  </a:lnTo>
                  <a:lnTo>
                    <a:pt x="28" y="4"/>
                  </a:lnTo>
                  <a:lnTo>
                    <a:pt x="24" y="2"/>
                  </a:lnTo>
                  <a:lnTo>
                    <a:pt x="21" y="1"/>
                  </a:lnTo>
                  <a:lnTo>
                    <a:pt x="16" y="1"/>
                  </a:lnTo>
                  <a:lnTo>
                    <a:pt x="13" y="0"/>
                  </a:lnTo>
                  <a:lnTo>
                    <a:pt x="13" y="1"/>
                  </a:lnTo>
                  <a:lnTo>
                    <a:pt x="11" y="2"/>
                  </a:lnTo>
                  <a:lnTo>
                    <a:pt x="11" y="3"/>
                  </a:lnTo>
                  <a:lnTo>
                    <a:pt x="9" y="3"/>
                  </a:lnTo>
                  <a:lnTo>
                    <a:pt x="7" y="3"/>
                  </a:lnTo>
                  <a:lnTo>
                    <a:pt x="6" y="4"/>
                  </a:lnTo>
                  <a:lnTo>
                    <a:pt x="3"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2" name="Freeform 93"/>
            <p:cNvSpPr>
              <a:spLocks/>
            </p:cNvSpPr>
            <p:nvPr/>
          </p:nvSpPr>
          <p:spPr bwMode="auto">
            <a:xfrm>
              <a:off x="3411" y="2546"/>
              <a:ext cx="5" cy="8"/>
            </a:xfrm>
            <a:custGeom>
              <a:avLst/>
              <a:gdLst>
                <a:gd name="T0" fmla="*/ 0 w 11"/>
                <a:gd name="T1" fmla="*/ 3 h 16"/>
                <a:gd name="T2" fmla="*/ 0 w 11"/>
                <a:gd name="T3" fmla="*/ 4 h 16"/>
                <a:gd name="T4" fmla="*/ 1 w 11"/>
                <a:gd name="T5" fmla="*/ 4 h 16"/>
                <a:gd name="T6" fmla="*/ 1 w 11"/>
                <a:gd name="T7" fmla="*/ 4 h 16"/>
                <a:gd name="T8" fmla="*/ 1 w 11"/>
                <a:gd name="T9" fmla="*/ 4 h 16"/>
                <a:gd name="T10" fmla="*/ 2 w 11"/>
                <a:gd name="T11" fmla="*/ 3 h 16"/>
                <a:gd name="T12" fmla="*/ 2 w 11"/>
                <a:gd name="T13" fmla="*/ 3 h 16"/>
                <a:gd name="T14" fmla="*/ 2 w 11"/>
                <a:gd name="T15" fmla="*/ 2 h 16"/>
                <a:gd name="T16" fmla="*/ 2 w 11"/>
                <a:gd name="T17" fmla="*/ 1 h 16"/>
                <a:gd name="T18" fmla="*/ 2 w 11"/>
                <a:gd name="T19" fmla="*/ 0 h 16"/>
                <a:gd name="T20" fmla="*/ 1 w 11"/>
                <a:gd name="T21" fmla="*/ 0 h 16"/>
                <a:gd name="T22" fmla="*/ 1 w 11"/>
                <a:gd name="T23" fmla="*/ 1 h 16"/>
                <a:gd name="T24" fmla="*/ 0 w 11"/>
                <a:gd name="T25" fmla="*/ 1 h 16"/>
                <a:gd name="T26" fmla="*/ 0 w 11"/>
                <a:gd name="T27" fmla="*/ 2 h 16"/>
                <a:gd name="T28" fmla="*/ 0 w 11"/>
                <a:gd name="T29" fmla="*/ 3 h 16"/>
                <a:gd name="T30" fmla="*/ 0 w 11"/>
                <a:gd name="T31" fmla="*/ 3 h 16"/>
                <a:gd name="T32" fmla="*/ 0 w 11"/>
                <a:gd name="T33" fmla="*/ 3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6"/>
                <a:gd name="T53" fmla="*/ 11 w 11"/>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6">
                  <a:moveTo>
                    <a:pt x="0" y="12"/>
                  </a:moveTo>
                  <a:lnTo>
                    <a:pt x="3" y="14"/>
                  </a:lnTo>
                  <a:lnTo>
                    <a:pt x="4" y="15"/>
                  </a:lnTo>
                  <a:lnTo>
                    <a:pt x="6" y="16"/>
                  </a:lnTo>
                  <a:lnTo>
                    <a:pt x="7" y="16"/>
                  </a:lnTo>
                  <a:lnTo>
                    <a:pt x="9" y="12"/>
                  </a:lnTo>
                  <a:lnTo>
                    <a:pt x="10" y="9"/>
                  </a:lnTo>
                  <a:lnTo>
                    <a:pt x="11" y="6"/>
                  </a:lnTo>
                  <a:lnTo>
                    <a:pt x="11" y="1"/>
                  </a:lnTo>
                  <a:lnTo>
                    <a:pt x="9" y="0"/>
                  </a:lnTo>
                  <a:lnTo>
                    <a:pt x="6" y="0"/>
                  </a:lnTo>
                  <a:lnTo>
                    <a:pt x="4" y="1"/>
                  </a:lnTo>
                  <a:lnTo>
                    <a:pt x="2" y="3"/>
                  </a:lnTo>
                  <a:lnTo>
                    <a:pt x="0" y="7"/>
                  </a:lnTo>
                  <a:lnTo>
                    <a:pt x="0" y="9"/>
                  </a:lnTo>
                  <a:lnTo>
                    <a:pt x="0" y="11"/>
                  </a:lnTo>
                  <a:lnTo>
                    <a:pt x="0" y="1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3" name="Freeform 94"/>
            <p:cNvSpPr>
              <a:spLocks/>
            </p:cNvSpPr>
            <p:nvPr/>
          </p:nvSpPr>
          <p:spPr bwMode="auto">
            <a:xfrm>
              <a:off x="3030" y="2368"/>
              <a:ext cx="30" cy="56"/>
            </a:xfrm>
            <a:custGeom>
              <a:avLst/>
              <a:gdLst>
                <a:gd name="T0" fmla="*/ 2 w 61"/>
                <a:gd name="T1" fmla="*/ 15 h 112"/>
                <a:gd name="T2" fmla="*/ 1 w 61"/>
                <a:gd name="T3" fmla="*/ 16 h 112"/>
                <a:gd name="T4" fmla="*/ 1 w 61"/>
                <a:gd name="T5" fmla="*/ 19 h 112"/>
                <a:gd name="T6" fmla="*/ 2 w 61"/>
                <a:gd name="T7" fmla="*/ 22 h 112"/>
                <a:gd name="T8" fmla="*/ 2 w 61"/>
                <a:gd name="T9" fmla="*/ 24 h 112"/>
                <a:gd name="T10" fmla="*/ 1 w 61"/>
                <a:gd name="T11" fmla="*/ 25 h 112"/>
                <a:gd name="T12" fmla="*/ 1 w 61"/>
                <a:gd name="T13" fmla="*/ 26 h 112"/>
                <a:gd name="T14" fmla="*/ 1 w 61"/>
                <a:gd name="T15" fmla="*/ 28 h 112"/>
                <a:gd name="T16" fmla="*/ 3 w 61"/>
                <a:gd name="T17" fmla="*/ 28 h 112"/>
                <a:gd name="T18" fmla="*/ 6 w 61"/>
                <a:gd name="T19" fmla="*/ 27 h 112"/>
                <a:gd name="T20" fmla="*/ 9 w 61"/>
                <a:gd name="T21" fmla="*/ 27 h 112"/>
                <a:gd name="T22" fmla="*/ 12 w 61"/>
                <a:gd name="T23" fmla="*/ 26 h 112"/>
                <a:gd name="T24" fmla="*/ 14 w 61"/>
                <a:gd name="T25" fmla="*/ 25 h 112"/>
                <a:gd name="T26" fmla="*/ 15 w 61"/>
                <a:gd name="T27" fmla="*/ 20 h 112"/>
                <a:gd name="T28" fmla="*/ 14 w 61"/>
                <a:gd name="T29" fmla="*/ 18 h 112"/>
                <a:gd name="T30" fmla="*/ 15 w 61"/>
                <a:gd name="T31" fmla="*/ 17 h 112"/>
                <a:gd name="T32" fmla="*/ 14 w 61"/>
                <a:gd name="T33" fmla="*/ 13 h 112"/>
                <a:gd name="T34" fmla="*/ 12 w 61"/>
                <a:gd name="T35" fmla="*/ 6 h 112"/>
                <a:gd name="T36" fmla="*/ 10 w 61"/>
                <a:gd name="T37" fmla="*/ 2 h 112"/>
                <a:gd name="T38" fmla="*/ 10 w 61"/>
                <a:gd name="T39" fmla="*/ 2 h 112"/>
                <a:gd name="T40" fmla="*/ 9 w 61"/>
                <a:gd name="T41" fmla="*/ 1 h 112"/>
                <a:gd name="T42" fmla="*/ 8 w 61"/>
                <a:gd name="T43" fmla="*/ 1 h 112"/>
                <a:gd name="T44" fmla="*/ 6 w 61"/>
                <a:gd name="T45" fmla="*/ 2 h 112"/>
                <a:gd name="T46" fmla="*/ 4 w 61"/>
                <a:gd name="T47" fmla="*/ 1 h 112"/>
                <a:gd name="T48" fmla="*/ 2 w 61"/>
                <a:gd name="T49" fmla="*/ 1 h 112"/>
                <a:gd name="T50" fmla="*/ 0 w 61"/>
                <a:gd name="T51" fmla="*/ 2 h 112"/>
                <a:gd name="T52" fmla="*/ 1 w 61"/>
                <a:gd name="T53" fmla="*/ 4 h 112"/>
                <a:gd name="T54" fmla="*/ 2 w 61"/>
                <a:gd name="T55" fmla="*/ 6 h 112"/>
                <a:gd name="T56" fmla="*/ 1 w 61"/>
                <a:gd name="T57" fmla="*/ 9 h 112"/>
                <a:gd name="T58" fmla="*/ 1 w 61"/>
                <a:gd name="T59" fmla="*/ 11 h 112"/>
                <a:gd name="T60" fmla="*/ 2 w 61"/>
                <a:gd name="T61" fmla="*/ 13 h 112"/>
                <a:gd name="T62" fmla="*/ 1 w 61"/>
                <a:gd name="T63" fmla="*/ 14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
                <a:gd name="T97" fmla="*/ 0 h 112"/>
                <a:gd name="T98" fmla="*/ 61 w 61"/>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 h="112">
                  <a:moveTo>
                    <a:pt x="10" y="59"/>
                  </a:moveTo>
                  <a:lnTo>
                    <a:pt x="8" y="60"/>
                  </a:lnTo>
                  <a:lnTo>
                    <a:pt x="7" y="62"/>
                  </a:lnTo>
                  <a:lnTo>
                    <a:pt x="4" y="63"/>
                  </a:lnTo>
                  <a:lnTo>
                    <a:pt x="3" y="66"/>
                  </a:lnTo>
                  <a:lnTo>
                    <a:pt x="5" y="73"/>
                  </a:lnTo>
                  <a:lnTo>
                    <a:pt x="7" y="78"/>
                  </a:lnTo>
                  <a:lnTo>
                    <a:pt x="9" y="85"/>
                  </a:lnTo>
                  <a:lnTo>
                    <a:pt x="13" y="91"/>
                  </a:lnTo>
                  <a:lnTo>
                    <a:pt x="11" y="93"/>
                  </a:lnTo>
                  <a:lnTo>
                    <a:pt x="9" y="94"/>
                  </a:lnTo>
                  <a:lnTo>
                    <a:pt x="7" y="97"/>
                  </a:lnTo>
                  <a:lnTo>
                    <a:pt x="5" y="99"/>
                  </a:lnTo>
                  <a:lnTo>
                    <a:pt x="4" y="103"/>
                  </a:lnTo>
                  <a:lnTo>
                    <a:pt x="4" y="106"/>
                  </a:lnTo>
                  <a:lnTo>
                    <a:pt x="4" y="109"/>
                  </a:lnTo>
                  <a:lnTo>
                    <a:pt x="7" y="112"/>
                  </a:lnTo>
                  <a:lnTo>
                    <a:pt x="13" y="109"/>
                  </a:lnTo>
                  <a:lnTo>
                    <a:pt x="20" y="108"/>
                  </a:lnTo>
                  <a:lnTo>
                    <a:pt x="27" y="108"/>
                  </a:lnTo>
                  <a:lnTo>
                    <a:pt x="33" y="111"/>
                  </a:lnTo>
                  <a:lnTo>
                    <a:pt x="38" y="107"/>
                  </a:lnTo>
                  <a:lnTo>
                    <a:pt x="43" y="105"/>
                  </a:lnTo>
                  <a:lnTo>
                    <a:pt x="48" y="104"/>
                  </a:lnTo>
                  <a:lnTo>
                    <a:pt x="50" y="104"/>
                  </a:lnTo>
                  <a:lnTo>
                    <a:pt x="57" y="97"/>
                  </a:lnTo>
                  <a:lnTo>
                    <a:pt x="60" y="89"/>
                  </a:lnTo>
                  <a:lnTo>
                    <a:pt x="60" y="79"/>
                  </a:lnTo>
                  <a:lnTo>
                    <a:pt x="56" y="71"/>
                  </a:lnTo>
                  <a:lnTo>
                    <a:pt x="57" y="69"/>
                  </a:lnTo>
                  <a:lnTo>
                    <a:pt x="58" y="67"/>
                  </a:lnTo>
                  <a:lnTo>
                    <a:pt x="60" y="66"/>
                  </a:lnTo>
                  <a:lnTo>
                    <a:pt x="61" y="63"/>
                  </a:lnTo>
                  <a:lnTo>
                    <a:pt x="57" y="51"/>
                  </a:lnTo>
                  <a:lnTo>
                    <a:pt x="53" y="37"/>
                  </a:lnTo>
                  <a:lnTo>
                    <a:pt x="48" y="24"/>
                  </a:lnTo>
                  <a:lnTo>
                    <a:pt x="45" y="10"/>
                  </a:lnTo>
                  <a:lnTo>
                    <a:pt x="43" y="8"/>
                  </a:lnTo>
                  <a:lnTo>
                    <a:pt x="41" y="7"/>
                  </a:lnTo>
                  <a:lnTo>
                    <a:pt x="40" y="5"/>
                  </a:lnTo>
                  <a:lnTo>
                    <a:pt x="38" y="3"/>
                  </a:lnTo>
                  <a:lnTo>
                    <a:pt x="36" y="3"/>
                  </a:lnTo>
                  <a:lnTo>
                    <a:pt x="34" y="3"/>
                  </a:lnTo>
                  <a:lnTo>
                    <a:pt x="33" y="2"/>
                  </a:lnTo>
                  <a:lnTo>
                    <a:pt x="32" y="1"/>
                  </a:lnTo>
                  <a:lnTo>
                    <a:pt x="27" y="5"/>
                  </a:lnTo>
                  <a:lnTo>
                    <a:pt x="23" y="6"/>
                  </a:lnTo>
                  <a:lnTo>
                    <a:pt x="18" y="3"/>
                  </a:lnTo>
                  <a:lnTo>
                    <a:pt x="13" y="0"/>
                  </a:lnTo>
                  <a:lnTo>
                    <a:pt x="9" y="1"/>
                  </a:lnTo>
                  <a:lnTo>
                    <a:pt x="5" y="2"/>
                  </a:lnTo>
                  <a:lnTo>
                    <a:pt x="2" y="6"/>
                  </a:lnTo>
                  <a:lnTo>
                    <a:pt x="0" y="9"/>
                  </a:lnTo>
                  <a:lnTo>
                    <a:pt x="4" y="14"/>
                  </a:lnTo>
                  <a:lnTo>
                    <a:pt x="8" y="18"/>
                  </a:lnTo>
                  <a:lnTo>
                    <a:pt x="9" y="24"/>
                  </a:lnTo>
                  <a:lnTo>
                    <a:pt x="7" y="29"/>
                  </a:lnTo>
                  <a:lnTo>
                    <a:pt x="5" y="35"/>
                  </a:lnTo>
                  <a:lnTo>
                    <a:pt x="5" y="39"/>
                  </a:lnTo>
                  <a:lnTo>
                    <a:pt x="7" y="44"/>
                  </a:lnTo>
                  <a:lnTo>
                    <a:pt x="9" y="47"/>
                  </a:lnTo>
                  <a:lnTo>
                    <a:pt x="9" y="51"/>
                  </a:lnTo>
                  <a:lnTo>
                    <a:pt x="7" y="53"/>
                  </a:lnTo>
                  <a:lnTo>
                    <a:pt x="5" y="55"/>
                  </a:lnTo>
                  <a:lnTo>
                    <a:pt x="10" y="5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4" name="Freeform 95"/>
            <p:cNvSpPr>
              <a:spLocks/>
            </p:cNvSpPr>
            <p:nvPr/>
          </p:nvSpPr>
          <p:spPr bwMode="auto">
            <a:xfrm>
              <a:off x="2535" y="2408"/>
              <a:ext cx="73" cy="92"/>
            </a:xfrm>
            <a:custGeom>
              <a:avLst/>
              <a:gdLst>
                <a:gd name="T0" fmla="*/ 32 w 146"/>
                <a:gd name="T1" fmla="*/ 9 h 186"/>
                <a:gd name="T2" fmla="*/ 29 w 146"/>
                <a:gd name="T3" fmla="*/ 14 h 186"/>
                <a:gd name="T4" fmla="*/ 27 w 146"/>
                <a:gd name="T5" fmla="*/ 14 h 186"/>
                <a:gd name="T6" fmla="*/ 27 w 146"/>
                <a:gd name="T7" fmla="*/ 16 h 186"/>
                <a:gd name="T8" fmla="*/ 29 w 146"/>
                <a:gd name="T9" fmla="*/ 18 h 186"/>
                <a:gd name="T10" fmla="*/ 31 w 146"/>
                <a:gd name="T11" fmla="*/ 21 h 186"/>
                <a:gd name="T12" fmla="*/ 32 w 146"/>
                <a:gd name="T13" fmla="*/ 21 h 186"/>
                <a:gd name="T14" fmla="*/ 35 w 146"/>
                <a:gd name="T15" fmla="*/ 24 h 186"/>
                <a:gd name="T16" fmla="*/ 35 w 146"/>
                <a:gd name="T17" fmla="*/ 33 h 186"/>
                <a:gd name="T18" fmla="*/ 28 w 146"/>
                <a:gd name="T19" fmla="*/ 39 h 186"/>
                <a:gd name="T20" fmla="*/ 22 w 146"/>
                <a:gd name="T21" fmla="*/ 43 h 186"/>
                <a:gd name="T22" fmla="*/ 18 w 146"/>
                <a:gd name="T23" fmla="*/ 44 h 186"/>
                <a:gd name="T24" fmla="*/ 15 w 146"/>
                <a:gd name="T25" fmla="*/ 46 h 186"/>
                <a:gd name="T26" fmla="*/ 14 w 146"/>
                <a:gd name="T27" fmla="*/ 44 h 186"/>
                <a:gd name="T28" fmla="*/ 19 w 146"/>
                <a:gd name="T29" fmla="*/ 41 h 186"/>
                <a:gd name="T30" fmla="*/ 22 w 146"/>
                <a:gd name="T31" fmla="*/ 40 h 186"/>
                <a:gd name="T32" fmla="*/ 23 w 146"/>
                <a:gd name="T33" fmla="*/ 39 h 186"/>
                <a:gd name="T34" fmla="*/ 23 w 146"/>
                <a:gd name="T35" fmla="*/ 38 h 186"/>
                <a:gd name="T36" fmla="*/ 23 w 146"/>
                <a:gd name="T37" fmla="*/ 36 h 186"/>
                <a:gd name="T38" fmla="*/ 22 w 146"/>
                <a:gd name="T39" fmla="*/ 37 h 186"/>
                <a:gd name="T40" fmla="*/ 19 w 146"/>
                <a:gd name="T41" fmla="*/ 37 h 186"/>
                <a:gd name="T42" fmla="*/ 16 w 146"/>
                <a:gd name="T43" fmla="*/ 37 h 186"/>
                <a:gd name="T44" fmla="*/ 13 w 146"/>
                <a:gd name="T45" fmla="*/ 35 h 186"/>
                <a:gd name="T46" fmla="*/ 10 w 146"/>
                <a:gd name="T47" fmla="*/ 36 h 186"/>
                <a:gd name="T48" fmla="*/ 7 w 146"/>
                <a:gd name="T49" fmla="*/ 38 h 186"/>
                <a:gd name="T50" fmla="*/ 4 w 146"/>
                <a:gd name="T51" fmla="*/ 39 h 186"/>
                <a:gd name="T52" fmla="*/ 0 w 146"/>
                <a:gd name="T53" fmla="*/ 38 h 186"/>
                <a:gd name="T54" fmla="*/ 2 w 146"/>
                <a:gd name="T55" fmla="*/ 32 h 186"/>
                <a:gd name="T56" fmla="*/ 3 w 146"/>
                <a:gd name="T57" fmla="*/ 30 h 186"/>
                <a:gd name="T58" fmla="*/ 4 w 146"/>
                <a:gd name="T59" fmla="*/ 28 h 186"/>
                <a:gd name="T60" fmla="*/ 4 w 146"/>
                <a:gd name="T61" fmla="*/ 23 h 186"/>
                <a:gd name="T62" fmla="*/ 6 w 146"/>
                <a:gd name="T63" fmla="*/ 23 h 186"/>
                <a:gd name="T64" fmla="*/ 6 w 146"/>
                <a:gd name="T65" fmla="*/ 22 h 186"/>
                <a:gd name="T66" fmla="*/ 8 w 146"/>
                <a:gd name="T67" fmla="*/ 21 h 186"/>
                <a:gd name="T68" fmla="*/ 12 w 146"/>
                <a:gd name="T69" fmla="*/ 20 h 186"/>
                <a:gd name="T70" fmla="*/ 16 w 146"/>
                <a:gd name="T71" fmla="*/ 19 h 186"/>
                <a:gd name="T72" fmla="*/ 18 w 146"/>
                <a:gd name="T73" fmla="*/ 17 h 186"/>
                <a:gd name="T74" fmla="*/ 19 w 146"/>
                <a:gd name="T75" fmla="*/ 15 h 186"/>
                <a:gd name="T76" fmla="*/ 21 w 146"/>
                <a:gd name="T77" fmla="*/ 11 h 186"/>
                <a:gd name="T78" fmla="*/ 22 w 146"/>
                <a:gd name="T79" fmla="*/ 12 h 186"/>
                <a:gd name="T80" fmla="*/ 23 w 146"/>
                <a:gd name="T81" fmla="*/ 11 h 186"/>
                <a:gd name="T82" fmla="*/ 25 w 146"/>
                <a:gd name="T83" fmla="*/ 8 h 186"/>
                <a:gd name="T84" fmla="*/ 29 w 146"/>
                <a:gd name="T85" fmla="*/ 1 h 186"/>
                <a:gd name="T86" fmla="*/ 33 w 146"/>
                <a:gd name="T87" fmla="*/ 0 h 186"/>
                <a:gd name="T88" fmla="*/ 35 w 146"/>
                <a:gd name="T89" fmla="*/ 0 h 186"/>
                <a:gd name="T90" fmla="*/ 35 w 146"/>
                <a:gd name="T91" fmla="*/ 1 h 186"/>
                <a:gd name="T92" fmla="*/ 36 w 146"/>
                <a:gd name="T93" fmla="*/ 3 h 186"/>
                <a:gd name="T94" fmla="*/ 37 w 146"/>
                <a:gd name="T95" fmla="*/ 6 h 186"/>
                <a:gd name="T96" fmla="*/ 35 w 146"/>
                <a:gd name="T97" fmla="*/ 7 h 1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6"/>
                <a:gd name="T148" fmla="*/ 0 h 186"/>
                <a:gd name="T149" fmla="*/ 146 w 146"/>
                <a:gd name="T150" fmla="*/ 186 h 1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6" h="186">
                  <a:moveTo>
                    <a:pt x="136" y="29"/>
                  </a:moveTo>
                  <a:lnTo>
                    <a:pt x="130" y="33"/>
                  </a:lnTo>
                  <a:lnTo>
                    <a:pt x="125" y="39"/>
                  </a:lnTo>
                  <a:lnTo>
                    <a:pt x="122" y="49"/>
                  </a:lnTo>
                  <a:lnTo>
                    <a:pt x="117" y="56"/>
                  </a:lnTo>
                  <a:lnTo>
                    <a:pt x="115" y="56"/>
                  </a:lnTo>
                  <a:lnTo>
                    <a:pt x="113" y="57"/>
                  </a:lnTo>
                  <a:lnTo>
                    <a:pt x="109" y="58"/>
                  </a:lnTo>
                  <a:lnTo>
                    <a:pt x="107" y="57"/>
                  </a:lnTo>
                  <a:lnTo>
                    <a:pt x="106" y="60"/>
                  </a:lnTo>
                  <a:lnTo>
                    <a:pt x="105" y="63"/>
                  </a:lnTo>
                  <a:lnTo>
                    <a:pt x="105" y="65"/>
                  </a:lnTo>
                  <a:lnTo>
                    <a:pt x="106" y="69"/>
                  </a:lnTo>
                  <a:lnTo>
                    <a:pt x="110" y="72"/>
                  </a:lnTo>
                  <a:lnTo>
                    <a:pt x="115" y="75"/>
                  </a:lnTo>
                  <a:lnTo>
                    <a:pt x="117" y="81"/>
                  </a:lnTo>
                  <a:lnTo>
                    <a:pt x="120" y="86"/>
                  </a:lnTo>
                  <a:lnTo>
                    <a:pt x="121" y="87"/>
                  </a:lnTo>
                  <a:lnTo>
                    <a:pt x="123" y="87"/>
                  </a:lnTo>
                  <a:lnTo>
                    <a:pt x="124" y="87"/>
                  </a:lnTo>
                  <a:lnTo>
                    <a:pt x="125" y="87"/>
                  </a:lnTo>
                  <a:lnTo>
                    <a:pt x="129" y="91"/>
                  </a:lnTo>
                  <a:lnTo>
                    <a:pt x="132" y="96"/>
                  </a:lnTo>
                  <a:lnTo>
                    <a:pt x="137" y="99"/>
                  </a:lnTo>
                  <a:lnTo>
                    <a:pt x="143" y="101"/>
                  </a:lnTo>
                  <a:lnTo>
                    <a:pt x="143" y="118"/>
                  </a:lnTo>
                  <a:lnTo>
                    <a:pt x="138" y="133"/>
                  </a:lnTo>
                  <a:lnTo>
                    <a:pt x="130" y="148"/>
                  </a:lnTo>
                  <a:lnTo>
                    <a:pt x="118" y="159"/>
                  </a:lnTo>
                  <a:lnTo>
                    <a:pt x="109" y="159"/>
                  </a:lnTo>
                  <a:lnTo>
                    <a:pt x="100" y="162"/>
                  </a:lnTo>
                  <a:lnTo>
                    <a:pt x="92" y="167"/>
                  </a:lnTo>
                  <a:lnTo>
                    <a:pt x="86" y="175"/>
                  </a:lnTo>
                  <a:lnTo>
                    <a:pt x="82" y="175"/>
                  </a:lnTo>
                  <a:lnTo>
                    <a:pt x="76" y="178"/>
                  </a:lnTo>
                  <a:lnTo>
                    <a:pt x="71" y="180"/>
                  </a:lnTo>
                  <a:lnTo>
                    <a:pt x="67" y="183"/>
                  </a:lnTo>
                  <a:lnTo>
                    <a:pt x="62" y="185"/>
                  </a:lnTo>
                  <a:lnTo>
                    <a:pt x="57" y="186"/>
                  </a:lnTo>
                  <a:lnTo>
                    <a:pt x="53" y="185"/>
                  </a:lnTo>
                  <a:lnTo>
                    <a:pt x="48" y="181"/>
                  </a:lnTo>
                  <a:lnTo>
                    <a:pt x="56" y="179"/>
                  </a:lnTo>
                  <a:lnTo>
                    <a:pt x="63" y="175"/>
                  </a:lnTo>
                  <a:lnTo>
                    <a:pt x="70" y="171"/>
                  </a:lnTo>
                  <a:lnTo>
                    <a:pt x="76" y="165"/>
                  </a:lnTo>
                  <a:lnTo>
                    <a:pt x="80" y="165"/>
                  </a:lnTo>
                  <a:lnTo>
                    <a:pt x="84" y="164"/>
                  </a:lnTo>
                  <a:lnTo>
                    <a:pt x="87" y="164"/>
                  </a:lnTo>
                  <a:lnTo>
                    <a:pt x="92" y="163"/>
                  </a:lnTo>
                  <a:lnTo>
                    <a:pt x="91" y="162"/>
                  </a:lnTo>
                  <a:lnTo>
                    <a:pt x="92" y="160"/>
                  </a:lnTo>
                  <a:lnTo>
                    <a:pt x="93" y="159"/>
                  </a:lnTo>
                  <a:lnTo>
                    <a:pt x="93" y="157"/>
                  </a:lnTo>
                  <a:lnTo>
                    <a:pt x="92" y="155"/>
                  </a:lnTo>
                  <a:lnTo>
                    <a:pt x="91" y="152"/>
                  </a:lnTo>
                  <a:lnTo>
                    <a:pt x="91" y="150"/>
                  </a:lnTo>
                  <a:lnTo>
                    <a:pt x="91" y="148"/>
                  </a:lnTo>
                  <a:lnTo>
                    <a:pt x="90" y="149"/>
                  </a:lnTo>
                  <a:lnTo>
                    <a:pt x="88" y="149"/>
                  </a:lnTo>
                  <a:lnTo>
                    <a:pt x="86" y="150"/>
                  </a:lnTo>
                  <a:lnTo>
                    <a:pt x="85" y="151"/>
                  </a:lnTo>
                  <a:lnTo>
                    <a:pt x="80" y="150"/>
                  </a:lnTo>
                  <a:lnTo>
                    <a:pt x="76" y="149"/>
                  </a:lnTo>
                  <a:lnTo>
                    <a:pt x="71" y="149"/>
                  </a:lnTo>
                  <a:lnTo>
                    <a:pt x="67" y="149"/>
                  </a:lnTo>
                  <a:lnTo>
                    <a:pt x="62" y="149"/>
                  </a:lnTo>
                  <a:lnTo>
                    <a:pt x="57" y="149"/>
                  </a:lnTo>
                  <a:lnTo>
                    <a:pt x="54" y="147"/>
                  </a:lnTo>
                  <a:lnTo>
                    <a:pt x="49" y="144"/>
                  </a:lnTo>
                  <a:lnTo>
                    <a:pt x="46" y="145"/>
                  </a:lnTo>
                  <a:lnTo>
                    <a:pt x="42" y="147"/>
                  </a:lnTo>
                  <a:lnTo>
                    <a:pt x="39" y="147"/>
                  </a:lnTo>
                  <a:lnTo>
                    <a:pt x="35" y="147"/>
                  </a:lnTo>
                  <a:lnTo>
                    <a:pt x="32" y="150"/>
                  </a:lnTo>
                  <a:lnTo>
                    <a:pt x="27" y="154"/>
                  </a:lnTo>
                  <a:lnTo>
                    <a:pt x="23" y="156"/>
                  </a:lnTo>
                  <a:lnTo>
                    <a:pt x="18" y="158"/>
                  </a:lnTo>
                  <a:lnTo>
                    <a:pt x="14" y="158"/>
                  </a:lnTo>
                  <a:lnTo>
                    <a:pt x="9" y="159"/>
                  </a:lnTo>
                  <a:lnTo>
                    <a:pt x="4" y="158"/>
                  </a:lnTo>
                  <a:lnTo>
                    <a:pt x="0" y="156"/>
                  </a:lnTo>
                  <a:lnTo>
                    <a:pt x="2" y="148"/>
                  </a:lnTo>
                  <a:lnTo>
                    <a:pt x="4" y="139"/>
                  </a:lnTo>
                  <a:lnTo>
                    <a:pt x="7" y="130"/>
                  </a:lnTo>
                  <a:lnTo>
                    <a:pt x="8" y="122"/>
                  </a:lnTo>
                  <a:lnTo>
                    <a:pt x="10" y="124"/>
                  </a:lnTo>
                  <a:lnTo>
                    <a:pt x="11" y="121"/>
                  </a:lnTo>
                  <a:lnTo>
                    <a:pt x="11" y="119"/>
                  </a:lnTo>
                  <a:lnTo>
                    <a:pt x="14" y="120"/>
                  </a:lnTo>
                  <a:lnTo>
                    <a:pt x="15" y="113"/>
                  </a:lnTo>
                  <a:lnTo>
                    <a:pt x="16" y="107"/>
                  </a:lnTo>
                  <a:lnTo>
                    <a:pt x="17" y="102"/>
                  </a:lnTo>
                  <a:lnTo>
                    <a:pt x="16" y="96"/>
                  </a:lnTo>
                  <a:lnTo>
                    <a:pt x="17" y="96"/>
                  </a:lnTo>
                  <a:lnTo>
                    <a:pt x="19" y="96"/>
                  </a:lnTo>
                  <a:lnTo>
                    <a:pt x="21" y="96"/>
                  </a:lnTo>
                  <a:lnTo>
                    <a:pt x="22" y="96"/>
                  </a:lnTo>
                  <a:lnTo>
                    <a:pt x="22" y="92"/>
                  </a:lnTo>
                  <a:lnTo>
                    <a:pt x="24" y="91"/>
                  </a:lnTo>
                  <a:lnTo>
                    <a:pt x="26" y="90"/>
                  </a:lnTo>
                  <a:lnTo>
                    <a:pt x="27" y="88"/>
                  </a:lnTo>
                  <a:lnTo>
                    <a:pt x="32" y="86"/>
                  </a:lnTo>
                  <a:lnTo>
                    <a:pt x="38" y="84"/>
                  </a:lnTo>
                  <a:lnTo>
                    <a:pt x="42" y="82"/>
                  </a:lnTo>
                  <a:lnTo>
                    <a:pt x="48" y="81"/>
                  </a:lnTo>
                  <a:lnTo>
                    <a:pt x="53" y="79"/>
                  </a:lnTo>
                  <a:lnTo>
                    <a:pt x="57" y="78"/>
                  </a:lnTo>
                  <a:lnTo>
                    <a:pt x="63" y="76"/>
                  </a:lnTo>
                  <a:lnTo>
                    <a:pt x="68" y="75"/>
                  </a:lnTo>
                  <a:lnTo>
                    <a:pt x="69" y="73"/>
                  </a:lnTo>
                  <a:lnTo>
                    <a:pt x="69" y="69"/>
                  </a:lnTo>
                  <a:lnTo>
                    <a:pt x="71" y="68"/>
                  </a:lnTo>
                  <a:lnTo>
                    <a:pt x="74" y="67"/>
                  </a:lnTo>
                  <a:lnTo>
                    <a:pt x="75" y="61"/>
                  </a:lnTo>
                  <a:lnTo>
                    <a:pt x="78" y="57"/>
                  </a:lnTo>
                  <a:lnTo>
                    <a:pt x="80" y="52"/>
                  </a:lnTo>
                  <a:lnTo>
                    <a:pt x="82" y="46"/>
                  </a:lnTo>
                  <a:lnTo>
                    <a:pt x="83" y="48"/>
                  </a:lnTo>
                  <a:lnTo>
                    <a:pt x="85" y="49"/>
                  </a:lnTo>
                  <a:lnTo>
                    <a:pt x="86" y="50"/>
                  </a:lnTo>
                  <a:lnTo>
                    <a:pt x="88" y="50"/>
                  </a:lnTo>
                  <a:lnTo>
                    <a:pt x="88" y="48"/>
                  </a:lnTo>
                  <a:lnTo>
                    <a:pt x="91" y="45"/>
                  </a:lnTo>
                  <a:lnTo>
                    <a:pt x="92" y="43"/>
                  </a:lnTo>
                  <a:lnTo>
                    <a:pt x="92" y="41"/>
                  </a:lnTo>
                  <a:lnTo>
                    <a:pt x="99" y="33"/>
                  </a:lnTo>
                  <a:lnTo>
                    <a:pt x="106" y="25"/>
                  </a:lnTo>
                  <a:lnTo>
                    <a:pt x="110" y="15"/>
                  </a:lnTo>
                  <a:lnTo>
                    <a:pt x="116" y="6"/>
                  </a:lnTo>
                  <a:lnTo>
                    <a:pt x="121" y="1"/>
                  </a:lnTo>
                  <a:lnTo>
                    <a:pt x="127" y="0"/>
                  </a:lnTo>
                  <a:lnTo>
                    <a:pt x="132" y="1"/>
                  </a:lnTo>
                  <a:lnTo>
                    <a:pt x="138" y="1"/>
                  </a:lnTo>
                  <a:lnTo>
                    <a:pt x="139" y="1"/>
                  </a:lnTo>
                  <a:lnTo>
                    <a:pt x="140" y="3"/>
                  </a:lnTo>
                  <a:lnTo>
                    <a:pt x="140" y="4"/>
                  </a:lnTo>
                  <a:lnTo>
                    <a:pt x="140" y="6"/>
                  </a:lnTo>
                  <a:lnTo>
                    <a:pt x="140" y="8"/>
                  </a:lnTo>
                  <a:lnTo>
                    <a:pt x="142" y="10"/>
                  </a:lnTo>
                  <a:lnTo>
                    <a:pt x="143" y="12"/>
                  </a:lnTo>
                  <a:lnTo>
                    <a:pt x="145" y="15"/>
                  </a:lnTo>
                  <a:lnTo>
                    <a:pt x="146" y="20"/>
                  </a:lnTo>
                  <a:lnTo>
                    <a:pt x="145" y="25"/>
                  </a:lnTo>
                  <a:lnTo>
                    <a:pt x="143" y="28"/>
                  </a:lnTo>
                  <a:lnTo>
                    <a:pt x="142" y="28"/>
                  </a:lnTo>
                  <a:lnTo>
                    <a:pt x="139" y="28"/>
                  </a:lnTo>
                  <a:lnTo>
                    <a:pt x="138" y="29"/>
                  </a:lnTo>
                  <a:lnTo>
                    <a:pt x="136" y="2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5" name="Freeform 96"/>
            <p:cNvSpPr>
              <a:spLocks/>
            </p:cNvSpPr>
            <p:nvPr/>
          </p:nvSpPr>
          <p:spPr bwMode="auto">
            <a:xfrm>
              <a:off x="2557" y="2105"/>
              <a:ext cx="95" cy="130"/>
            </a:xfrm>
            <a:custGeom>
              <a:avLst/>
              <a:gdLst>
                <a:gd name="T0" fmla="*/ 42 w 190"/>
                <a:gd name="T1" fmla="*/ 55 h 262"/>
                <a:gd name="T2" fmla="*/ 41 w 190"/>
                <a:gd name="T3" fmla="*/ 47 h 262"/>
                <a:gd name="T4" fmla="*/ 39 w 190"/>
                <a:gd name="T5" fmla="*/ 40 h 262"/>
                <a:gd name="T6" fmla="*/ 43 w 190"/>
                <a:gd name="T7" fmla="*/ 38 h 262"/>
                <a:gd name="T8" fmla="*/ 44 w 190"/>
                <a:gd name="T9" fmla="*/ 34 h 262"/>
                <a:gd name="T10" fmla="*/ 43 w 190"/>
                <a:gd name="T11" fmla="*/ 31 h 262"/>
                <a:gd name="T12" fmla="*/ 39 w 190"/>
                <a:gd name="T13" fmla="*/ 30 h 262"/>
                <a:gd name="T14" fmla="*/ 38 w 190"/>
                <a:gd name="T15" fmla="*/ 28 h 262"/>
                <a:gd name="T16" fmla="*/ 38 w 190"/>
                <a:gd name="T17" fmla="*/ 24 h 262"/>
                <a:gd name="T18" fmla="*/ 39 w 190"/>
                <a:gd name="T19" fmla="*/ 21 h 262"/>
                <a:gd name="T20" fmla="*/ 40 w 190"/>
                <a:gd name="T21" fmla="*/ 22 h 262"/>
                <a:gd name="T22" fmla="*/ 45 w 190"/>
                <a:gd name="T23" fmla="*/ 26 h 262"/>
                <a:gd name="T24" fmla="*/ 48 w 190"/>
                <a:gd name="T25" fmla="*/ 24 h 262"/>
                <a:gd name="T26" fmla="*/ 47 w 190"/>
                <a:gd name="T27" fmla="*/ 18 h 262"/>
                <a:gd name="T28" fmla="*/ 44 w 190"/>
                <a:gd name="T29" fmla="*/ 15 h 262"/>
                <a:gd name="T30" fmla="*/ 40 w 190"/>
                <a:gd name="T31" fmla="*/ 15 h 262"/>
                <a:gd name="T32" fmla="*/ 39 w 190"/>
                <a:gd name="T33" fmla="*/ 12 h 262"/>
                <a:gd name="T34" fmla="*/ 38 w 190"/>
                <a:gd name="T35" fmla="*/ 8 h 262"/>
                <a:gd name="T36" fmla="*/ 36 w 190"/>
                <a:gd name="T37" fmla="*/ 7 h 262"/>
                <a:gd name="T38" fmla="*/ 35 w 190"/>
                <a:gd name="T39" fmla="*/ 4 h 262"/>
                <a:gd name="T40" fmla="*/ 33 w 190"/>
                <a:gd name="T41" fmla="*/ 3 h 262"/>
                <a:gd name="T42" fmla="*/ 31 w 190"/>
                <a:gd name="T43" fmla="*/ 1 h 262"/>
                <a:gd name="T44" fmla="*/ 26 w 190"/>
                <a:gd name="T45" fmla="*/ 0 h 262"/>
                <a:gd name="T46" fmla="*/ 20 w 190"/>
                <a:gd name="T47" fmla="*/ 0 h 262"/>
                <a:gd name="T48" fmla="*/ 16 w 190"/>
                <a:gd name="T49" fmla="*/ 3 h 262"/>
                <a:gd name="T50" fmla="*/ 11 w 190"/>
                <a:gd name="T51" fmla="*/ 5 h 262"/>
                <a:gd name="T52" fmla="*/ 5 w 190"/>
                <a:gd name="T53" fmla="*/ 3 h 262"/>
                <a:gd name="T54" fmla="*/ 3 w 190"/>
                <a:gd name="T55" fmla="*/ 5 h 262"/>
                <a:gd name="T56" fmla="*/ 3 w 190"/>
                <a:gd name="T57" fmla="*/ 9 h 262"/>
                <a:gd name="T58" fmla="*/ 3 w 190"/>
                <a:gd name="T59" fmla="*/ 12 h 262"/>
                <a:gd name="T60" fmla="*/ 2 w 190"/>
                <a:gd name="T61" fmla="*/ 12 h 262"/>
                <a:gd name="T62" fmla="*/ 1 w 190"/>
                <a:gd name="T63" fmla="*/ 12 h 262"/>
                <a:gd name="T64" fmla="*/ 1 w 190"/>
                <a:gd name="T65" fmla="*/ 17 h 262"/>
                <a:gd name="T66" fmla="*/ 5 w 190"/>
                <a:gd name="T67" fmla="*/ 18 h 262"/>
                <a:gd name="T68" fmla="*/ 9 w 190"/>
                <a:gd name="T69" fmla="*/ 18 h 262"/>
                <a:gd name="T70" fmla="*/ 9 w 190"/>
                <a:gd name="T71" fmla="*/ 18 h 262"/>
                <a:gd name="T72" fmla="*/ 12 w 190"/>
                <a:gd name="T73" fmla="*/ 19 h 262"/>
                <a:gd name="T74" fmla="*/ 16 w 190"/>
                <a:gd name="T75" fmla="*/ 18 h 262"/>
                <a:gd name="T76" fmla="*/ 19 w 190"/>
                <a:gd name="T77" fmla="*/ 20 h 262"/>
                <a:gd name="T78" fmla="*/ 19 w 190"/>
                <a:gd name="T79" fmla="*/ 23 h 262"/>
                <a:gd name="T80" fmla="*/ 21 w 190"/>
                <a:gd name="T81" fmla="*/ 25 h 262"/>
                <a:gd name="T82" fmla="*/ 23 w 190"/>
                <a:gd name="T83" fmla="*/ 28 h 262"/>
                <a:gd name="T84" fmla="*/ 22 w 190"/>
                <a:gd name="T85" fmla="*/ 32 h 262"/>
                <a:gd name="T86" fmla="*/ 26 w 190"/>
                <a:gd name="T87" fmla="*/ 33 h 262"/>
                <a:gd name="T88" fmla="*/ 24 w 190"/>
                <a:gd name="T89" fmla="*/ 34 h 262"/>
                <a:gd name="T90" fmla="*/ 23 w 190"/>
                <a:gd name="T91" fmla="*/ 38 h 262"/>
                <a:gd name="T92" fmla="*/ 24 w 190"/>
                <a:gd name="T93" fmla="*/ 41 h 262"/>
                <a:gd name="T94" fmla="*/ 24 w 190"/>
                <a:gd name="T95" fmla="*/ 46 h 262"/>
                <a:gd name="T96" fmla="*/ 23 w 190"/>
                <a:gd name="T97" fmla="*/ 49 h 262"/>
                <a:gd name="T98" fmla="*/ 22 w 190"/>
                <a:gd name="T99" fmla="*/ 52 h 262"/>
                <a:gd name="T100" fmla="*/ 21 w 190"/>
                <a:gd name="T101" fmla="*/ 55 h 262"/>
                <a:gd name="T102" fmla="*/ 22 w 190"/>
                <a:gd name="T103" fmla="*/ 56 h 262"/>
                <a:gd name="T104" fmla="*/ 23 w 190"/>
                <a:gd name="T105" fmla="*/ 57 h 262"/>
                <a:gd name="T106" fmla="*/ 24 w 190"/>
                <a:gd name="T107" fmla="*/ 59 h 262"/>
                <a:gd name="T108" fmla="*/ 27 w 190"/>
                <a:gd name="T109" fmla="*/ 63 h 262"/>
                <a:gd name="T110" fmla="*/ 28 w 190"/>
                <a:gd name="T111" fmla="*/ 65 h 262"/>
                <a:gd name="T112" fmla="*/ 30 w 190"/>
                <a:gd name="T113" fmla="*/ 64 h 262"/>
                <a:gd name="T114" fmla="*/ 34 w 190"/>
                <a:gd name="T115" fmla="*/ 64 h 262"/>
                <a:gd name="T116" fmla="*/ 38 w 190"/>
                <a:gd name="T117" fmla="*/ 64 h 262"/>
                <a:gd name="T118" fmla="*/ 42 w 190"/>
                <a:gd name="T119" fmla="*/ 61 h 26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0"/>
                <a:gd name="T181" fmla="*/ 0 h 262"/>
                <a:gd name="T182" fmla="*/ 190 w 190"/>
                <a:gd name="T183" fmla="*/ 262 h 26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0" h="262">
                  <a:moveTo>
                    <a:pt x="171" y="246"/>
                  </a:moveTo>
                  <a:lnTo>
                    <a:pt x="170" y="234"/>
                  </a:lnTo>
                  <a:lnTo>
                    <a:pt x="168" y="222"/>
                  </a:lnTo>
                  <a:lnTo>
                    <a:pt x="165" y="210"/>
                  </a:lnTo>
                  <a:lnTo>
                    <a:pt x="165" y="197"/>
                  </a:lnTo>
                  <a:lnTo>
                    <a:pt x="161" y="189"/>
                  </a:lnTo>
                  <a:lnTo>
                    <a:pt x="157" y="180"/>
                  </a:lnTo>
                  <a:lnTo>
                    <a:pt x="155" y="171"/>
                  </a:lnTo>
                  <a:lnTo>
                    <a:pt x="154" y="162"/>
                  </a:lnTo>
                  <a:lnTo>
                    <a:pt x="160" y="158"/>
                  </a:lnTo>
                  <a:lnTo>
                    <a:pt x="165" y="156"/>
                  </a:lnTo>
                  <a:lnTo>
                    <a:pt x="171" y="155"/>
                  </a:lnTo>
                  <a:lnTo>
                    <a:pt x="177" y="152"/>
                  </a:lnTo>
                  <a:lnTo>
                    <a:pt x="176" y="147"/>
                  </a:lnTo>
                  <a:lnTo>
                    <a:pt x="176" y="140"/>
                  </a:lnTo>
                  <a:lnTo>
                    <a:pt x="176" y="134"/>
                  </a:lnTo>
                  <a:lnTo>
                    <a:pt x="175" y="128"/>
                  </a:lnTo>
                  <a:lnTo>
                    <a:pt x="170" y="126"/>
                  </a:lnTo>
                  <a:lnTo>
                    <a:pt x="167" y="122"/>
                  </a:lnTo>
                  <a:lnTo>
                    <a:pt x="162" y="120"/>
                  </a:lnTo>
                  <a:lnTo>
                    <a:pt x="156" y="120"/>
                  </a:lnTo>
                  <a:lnTo>
                    <a:pt x="155" y="117"/>
                  </a:lnTo>
                  <a:lnTo>
                    <a:pt x="153" y="116"/>
                  </a:lnTo>
                  <a:lnTo>
                    <a:pt x="151" y="114"/>
                  </a:lnTo>
                  <a:lnTo>
                    <a:pt x="151" y="111"/>
                  </a:lnTo>
                  <a:lnTo>
                    <a:pt x="151" y="104"/>
                  </a:lnTo>
                  <a:lnTo>
                    <a:pt x="151" y="97"/>
                  </a:lnTo>
                  <a:lnTo>
                    <a:pt x="151" y="90"/>
                  </a:lnTo>
                  <a:lnTo>
                    <a:pt x="151" y="83"/>
                  </a:lnTo>
                  <a:lnTo>
                    <a:pt x="153" y="84"/>
                  </a:lnTo>
                  <a:lnTo>
                    <a:pt x="155" y="87"/>
                  </a:lnTo>
                  <a:lnTo>
                    <a:pt x="156" y="88"/>
                  </a:lnTo>
                  <a:lnTo>
                    <a:pt x="157" y="90"/>
                  </a:lnTo>
                  <a:lnTo>
                    <a:pt x="167" y="90"/>
                  </a:lnTo>
                  <a:lnTo>
                    <a:pt x="174" y="96"/>
                  </a:lnTo>
                  <a:lnTo>
                    <a:pt x="178" y="104"/>
                  </a:lnTo>
                  <a:lnTo>
                    <a:pt x="180" y="113"/>
                  </a:lnTo>
                  <a:lnTo>
                    <a:pt x="186" y="106"/>
                  </a:lnTo>
                  <a:lnTo>
                    <a:pt x="189" y="97"/>
                  </a:lnTo>
                  <a:lnTo>
                    <a:pt x="190" y="87"/>
                  </a:lnTo>
                  <a:lnTo>
                    <a:pt x="190" y="78"/>
                  </a:lnTo>
                  <a:lnTo>
                    <a:pt x="185" y="75"/>
                  </a:lnTo>
                  <a:lnTo>
                    <a:pt x="180" y="72"/>
                  </a:lnTo>
                  <a:lnTo>
                    <a:pt x="177" y="67"/>
                  </a:lnTo>
                  <a:lnTo>
                    <a:pt x="175" y="63"/>
                  </a:lnTo>
                  <a:lnTo>
                    <a:pt x="169" y="64"/>
                  </a:lnTo>
                  <a:lnTo>
                    <a:pt x="164" y="63"/>
                  </a:lnTo>
                  <a:lnTo>
                    <a:pt x="159" y="61"/>
                  </a:lnTo>
                  <a:lnTo>
                    <a:pt x="154" y="60"/>
                  </a:lnTo>
                  <a:lnTo>
                    <a:pt x="154" y="55"/>
                  </a:lnTo>
                  <a:lnTo>
                    <a:pt x="154" y="48"/>
                  </a:lnTo>
                  <a:lnTo>
                    <a:pt x="154" y="42"/>
                  </a:lnTo>
                  <a:lnTo>
                    <a:pt x="154" y="36"/>
                  </a:lnTo>
                  <a:lnTo>
                    <a:pt x="152" y="34"/>
                  </a:lnTo>
                  <a:lnTo>
                    <a:pt x="148" y="33"/>
                  </a:lnTo>
                  <a:lnTo>
                    <a:pt x="144" y="33"/>
                  </a:lnTo>
                  <a:lnTo>
                    <a:pt x="141" y="30"/>
                  </a:lnTo>
                  <a:lnTo>
                    <a:pt x="140" y="26"/>
                  </a:lnTo>
                  <a:lnTo>
                    <a:pt x="139" y="21"/>
                  </a:lnTo>
                  <a:lnTo>
                    <a:pt x="138" y="17"/>
                  </a:lnTo>
                  <a:lnTo>
                    <a:pt x="136" y="12"/>
                  </a:lnTo>
                  <a:lnTo>
                    <a:pt x="133" y="12"/>
                  </a:lnTo>
                  <a:lnTo>
                    <a:pt x="131" y="12"/>
                  </a:lnTo>
                  <a:lnTo>
                    <a:pt x="129" y="12"/>
                  </a:lnTo>
                  <a:lnTo>
                    <a:pt x="126" y="12"/>
                  </a:lnTo>
                  <a:lnTo>
                    <a:pt x="121" y="7"/>
                  </a:lnTo>
                  <a:lnTo>
                    <a:pt x="115" y="4"/>
                  </a:lnTo>
                  <a:lnTo>
                    <a:pt x="109" y="2"/>
                  </a:lnTo>
                  <a:lnTo>
                    <a:pt x="101" y="0"/>
                  </a:lnTo>
                  <a:lnTo>
                    <a:pt x="94" y="0"/>
                  </a:lnTo>
                  <a:lnTo>
                    <a:pt x="87" y="2"/>
                  </a:lnTo>
                  <a:lnTo>
                    <a:pt x="79" y="2"/>
                  </a:lnTo>
                  <a:lnTo>
                    <a:pt x="72" y="3"/>
                  </a:lnTo>
                  <a:lnTo>
                    <a:pt x="66" y="7"/>
                  </a:lnTo>
                  <a:lnTo>
                    <a:pt x="61" y="14"/>
                  </a:lnTo>
                  <a:lnTo>
                    <a:pt x="56" y="20"/>
                  </a:lnTo>
                  <a:lnTo>
                    <a:pt x="51" y="27"/>
                  </a:lnTo>
                  <a:lnTo>
                    <a:pt x="43" y="23"/>
                  </a:lnTo>
                  <a:lnTo>
                    <a:pt x="35" y="18"/>
                  </a:lnTo>
                  <a:lnTo>
                    <a:pt x="27" y="14"/>
                  </a:lnTo>
                  <a:lnTo>
                    <a:pt x="18" y="12"/>
                  </a:lnTo>
                  <a:lnTo>
                    <a:pt x="16" y="15"/>
                  </a:lnTo>
                  <a:lnTo>
                    <a:pt x="15" y="18"/>
                  </a:lnTo>
                  <a:lnTo>
                    <a:pt x="12" y="21"/>
                  </a:lnTo>
                  <a:lnTo>
                    <a:pt x="10" y="23"/>
                  </a:lnTo>
                  <a:lnTo>
                    <a:pt x="10" y="30"/>
                  </a:lnTo>
                  <a:lnTo>
                    <a:pt x="11" y="36"/>
                  </a:lnTo>
                  <a:lnTo>
                    <a:pt x="12" y="42"/>
                  </a:lnTo>
                  <a:lnTo>
                    <a:pt x="12" y="48"/>
                  </a:lnTo>
                  <a:lnTo>
                    <a:pt x="11" y="48"/>
                  </a:lnTo>
                  <a:lnTo>
                    <a:pt x="10" y="48"/>
                  </a:lnTo>
                  <a:lnTo>
                    <a:pt x="8" y="48"/>
                  </a:lnTo>
                  <a:lnTo>
                    <a:pt x="6" y="48"/>
                  </a:lnTo>
                  <a:lnTo>
                    <a:pt x="6" y="50"/>
                  </a:lnTo>
                  <a:lnTo>
                    <a:pt x="4" y="51"/>
                  </a:lnTo>
                  <a:lnTo>
                    <a:pt x="2" y="51"/>
                  </a:lnTo>
                  <a:lnTo>
                    <a:pt x="1" y="53"/>
                  </a:lnTo>
                  <a:lnTo>
                    <a:pt x="0" y="61"/>
                  </a:lnTo>
                  <a:lnTo>
                    <a:pt x="2" y="68"/>
                  </a:lnTo>
                  <a:lnTo>
                    <a:pt x="6" y="73"/>
                  </a:lnTo>
                  <a:lnTo>
                    <a:pt x="12" y="78"/>
                  </a:lnTo>
                  <a:lnTo>
                    <a:pt x="18" y="75"/>
                  </a:lnTo>
                  <a:lnTo>
                    <a:pt x="23" y="74"/>
                  </a:lnTo>
                  <a:lnTo>
                    <a:pt x="28" y="73"/>
                  </a:lnTo>
                  <a:lnTo>
                    <a:pt x="33" y="72"/>
                  </a:lnTo>
                  <a:lnTo>
                    <a:pt x="33" y="74"/>
                  </a:lnTo>
                  <a:lnTo>
                    <a:pt x="35" y="74"/>
                  </a:lnTo>
                  <a:lnTo>
                    <a:pt x="36" y="75"/>
                  </a:lnTo>
                  <a:lnTo>
                    <a:pt x="36" y="78"/>
                  </a:lnTo>
                  <a:lnTo>
                    <a:pt x="42" y="78"/>
                  </a:lnTo>
                  <a:lnTo>
                    <a:pt x="47" y="76"/>
                  </a:lnTo>
                  <a:lnTo>
                    <a:pt x="53" y="74"/>
                  </a:lnTo>
                  <a:lnTo>
                    <a:pt x="57" y="72"/>
                  </a:lnTo>
                  <a:lnTo>
                    <a:pt x="63" y="72"/>
                  </a:lnTo>
                  <a:lnTo>
                    <a:pt x="68" y="73"/>
                  </a:lnTo>
                  <a:lnTo>
                    <a:pt x="71" y="76"/>
                  </a:lnTo>
                  <a:lnTo>
                    <a:pt x="76" y="81"/>
                  </a:lnTo>
                  <a:lnTo>
                    <a:pt x="76" y="86"/>
                  </a:lnTo>
                  <a:lnTo>
                    <a:pt x="74" y="89"/>
                  </a:lnTo>
                  <a:lnTo>
                    <a:pt x="73" y="93"/>
                  </a:lnTo>
                  <a:lnTo>
                    <a:pt x="72" y="96"/>
                  </a:lnTo>
                  <a:lnTo>
                    <a:pt x="78" y="98"/>
                  </a:lnTo>
                  <a:lnTo>
                    <a:pt x="83" y="101"/>
                  </a:lnTo>
                  <a:lnTo>
                    <a:pt x="87" y="104"/>
                  </a:lnTo>
                  <a:lnTo>
                    <a:pt x="91" y="108"/>
                  </a:lnTo>
                  <a:lnTo>
                    <a:pt x="89" y="114"/>
                  </a:lnTo>
                  <a:lnTo>
                    <a:pt x="87" y="120"/>
                  </a:lnTo>
                  <a:lnTo>
                    <a:pt x="85" y="126"/>
                  </a:lnTo>
                  <a:lnTo>
                    <a:pt x="85" y="132"/>
                  </a:lnTo>
                  <a:lnTo>
                    <a:pt x="91" y="135"/>
                  </a:lnTo>
                  <a:lnTo>
                    <a:pt x="95" y="136"/>
                  </a:lnTo>
                  <a:lnTo>
                    <a:pt x="101" y="135"/>
                  </a:lnTo>
                  <a:lnTo>
                    <a:pt x="108" y="135"/>
                  </a:lnTo>
                  <a:lnTo>
                    <a:pt x="101" y="137"/>
                  </a:lnTo>
                  <a:lnTo>
                    <a:pt x="93" y="140"/>
                  </a:lnTo>
                  <a:lnTo>
                    <a:pt x="88" y="144"/>
                  </a:lnTo>
                  <a:lnTo>
                    <a:pt x="87" y="152"/>
                  </a:lnTo>
                  <a:lnTo>
                    <a:pt x="92" y="154"/>
                  </a:lnTo>
                  <a:lnTo>
                    <a:pt x="94" y="157"/>
                  </a:lnTo>
                  <a:lnTo>
                    <a:pt x="94" y="162"/>
                  </a:lnTo>
                  <a:lnTo>
                    <a:pt x="96" y="165"/>
                  </a:lnTo>
                  <a:lnTo>
                    <a:pt x="94" y="171"/>
                  </a:lnTo>
                  <a:lnTo>
                    <a:pt x="93" y="178"/>
                  </a:lnTo>
                  <a:lnTo>
                    <a:pt x="93" y="185"/>
                  </a:lnTo>
                  <a:lnTo>
                    <a:pt x="93" y="192"/>
                  </a:lnTo>
                  <a:lnTo>
                    <a:pt x="92" y="195"/>
                  </a:lnTo>
                  <a:lnTo>
                    <a:pt x="91" y="197"/>
                  </a:lnTo>
                  <a:lnTo>
                    <a:pt x="88" y="201"/>
                  </a:lnTo>
                  <a:lnTo>
                    <a:pt x="87" y="204"/>
                  </a:lnTo>
                  <a:lnTo>
                    <a:pt x="85" y="210"/>
                  </a:lnTo>
                  <a:lnTo>
                    <a:pt x="83" y="213"/>
                  </a:lnTo>
                  <a:lnTo>
                    <a:pt x="81" y="217"/>
                  </a:lnTo>
                  <a:lnTo>
                    <a:pt x="81" y="222"/>
                  </a:lnTo>
                  <a:lnTo>
                    <a:pt x="84" y="223"/>
                  </a:lnTo>
                  <a:lnTo>
                    <a:pt x="85" y="225"/>
                  </a:lnTo>
                  <a:lnTo>
                    <a:pt x="87" y="226"/>
                  </a:lnTo>
                  <a:lnTo>
                    <a:pt x="91" y="225"/>
                  </a:lnTo>
                  <a:lnTo>
                    <a:pt x="91" y="227"/>
                  </a:lnTo>
                  <a:lnTo>
                    <a:pt x="91" y="230"/>
                  </a:lnTo>
                  <a:lnTo>
                    <a:pt x="91" y="232"/>
                  </a:lnTo>
                  <a:lnTo>
                    <a:pt x="91" y="234"/>
                  </a:lnTo>
                  <a:lnTo>
                    <a:pt x="95" y="239"/>
                  </a:lnTo>
                  <a:lnTo>
                    <a:pt x="99" y="243"/>
                  </a:lnTo>
                  <a:lnTo>
                    <a:pt x="102" y="249"/>
                  </a:lnTo>
                  <a:lnTo>
                    <a:pt x="106" y="255"/>
                  </a:lnTo>
                  <a:lnTo>
                    <a:pt x="107" y="257"/>
                  </a:lnTo>
                  <a:lnTo>
                    <a:pt x="109" y="258"/>
                  </a:lnTo>
                  <a:lnTo>
                    <a:pt x="111" y="261"/>
                  </a:lnTo>
                  <a:lnTo>
                    <a:pt x="114" y="262"/>
                  </a:lnTo>
                  <a:lnTo>
                    <a:pt x="117" y="261"/>
                  </a:lnTo>
                  <a:lnTo>
                    <a:pt x="119" y="260"/>
                  </a:lnTo>
                  <a:lnTo>
                    <a:pt x="122" y="257"/>
                  </a:lnTo>
                  <a:lnTo>
                    <a:pt x="125" y="257"/>
                  </a:lnTo>
                  <a:lnTo>
                    <a:pt x="133" y="258"/>
                  </a:lnTo>
                  <a:lnTo>
                    <a:pt x="140" y="261"/>
                  </a:lnTo>
                  <a:lnTo>
                    <a:pt x="147" y="261"/>
                  </a:lnTo>
                  <a:lnTo>
                    <a:pt x="152" y="257"/>
                  </a:lnTo>
                  <a:lnTo>
                    <a:pt x="155" y="253"/>
                  </a:lnTo>
                  <a:lnTo>
                    <a:pt x="160" y="249"/>
                  </a:lnTo>
                  <a:lnTo>
                    <a:pt x="165" y="248"/>
                  </a:lnTo>
                  <a:lnTo>
                    <a:pt x="171" y="24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6" name="Freeform 97"/>
            <p:cNvSpPr>
              <a:spLocks/>
            </p:cNvSpPr>
            <p:nvPr/>
          </p:nvSpPr>
          <p:spPr bwMode="auto">
            <a:xfrm>
              <a:off x="2529" y="2205"/>
              <a:ext cx="70" cy="70"/>
            </a:xfrm>
            <a:custGeom>
              <a:avLst/>
              <a:gdLst>
                <a:gd name="T0" fmla="*/ 27 w 141"/>
                <a:gd name="T1" fmla="*/ 4 h 139"/>
                <a:gd name="T2" fmla="*/ 28 w 141"/>
                <a:gd name="T3" fmla="*/ 5 h 139"/>
                <a:gd name="T4" fmla="*/ 28 w 141"/>
                <a:gd name="T5" fmla="*/ 4 h 139"/>
                <a:gd name="T6" fmla="*/ 27 w 141"/>
                <a:gd name="T7" fmla="*/ 2 h 139"/>
                <a:gd name="T8" fmla="*/ 28 w 141"/>
                <a:gd name="T9" fmla="*/ 1 h 139"/>
                <a:gd name="T10" fmla="*/ 30 w 141"/>
                <a:gd name="T11" fmla="*/ 1 h 139"/>
                <a:gd name="T12" fmla="*/ 30 w 141"/>
                <a:gd name="T13" fmla="*/ 3 h 139"/>
                <a:gd name="T14" fmla="*/ 30 w 141"/>
                <a:gd name="T15" fmla="*/ 5 h 139"/>
                <a:gd name="T16" fmla="*/ 33 w 141"/>
                <a:gd name="T17" fmla="*/ 10 h 139"/>
                <a:gd name="T18" fmla="*/ 35 w 141"/>
                <a:gd name="T19" fmla="*/ 18 h 139"/>
                <a:gd name="T20" fmla="*/ 32 w 141"/>
                <a:gd name="T21" fmla="*/ 22 h 139"/>
                <a:gd name="T22" fmla="*/ 30 w 141"/>
                <a:gd name="T23" fmla="*/ 22 h 139"/>
                <a:gd name="T24" fmla="*/ 28 w 141"/>
                <a:gd name="T25" fmla="*/ 24 h 139"/>
                <a:gd name="T26" fmla="*/ 30 w 141"/>
                <a:gd name="T27" fmla="*/ 30 h 139"/>
                <a:gd name="T28" fmla="*/ 31 w 141"/>
                <a:gd name="T29" fmla="*/ 33 h 139"/>
                <a:gd name="T30" fmla="*/ 30 w 141"/>
                <a:gd name="T31" fmla="*/ 34 h 139"/>
                <a:gd name="T32" fmla="*/ 28 w 141"/>
                <a:gd name="T33" fmla="*/ 35 h 139"/>
                <a:gd name="T34" fmla="*/ 25 w 141"/>
                <a:gd name="T35" fmla="*/ 34 h 139"/>
                <a:gd name="T36" fmla="*/ 23 w 141"/>
                <a:gd name="T37" fmla="*/ 31 h 139"/>
                <a:gd name="T38" fmla="*/ 22 w 141"/>
                <a:gd name="T39" fmla="*/ 28 h 139"/>
                <a:gd name="T40" fmla="*/ 20 w 141"/>
                <a:gd name="T41" fmla="*/ 23 h 139"/>
                <a:gd name="T42" fmla="*/ 16 w 141"/>
                <a:gd name="T43" fmla="*/ 19 h 139"/>
                <a:gd name="T44" fmla="*/ 14 w 141"/>
                <a:gd name="T45" fmla="*/ 15 h 139"/>
                <a:gd name="T46" fmla="*/ 15 w 141"/>
                <a:gd name="T47" fmla="*/ 12 h 139"/>
                <a:gd name="T48" fmla="*/ 13 w 141"/>
                <a:gd name="T49" fmla="*/ 12 h 139"/>
                <a:gd name="T50" fmla="*/ 12 w 141"/>
                <a:gd name="T51" fmla="*/ 12 h 139"/>
                <a:gd name="T52" fmla="*/ 11 w 141"/>
                <a:gd name="T53" fmla="*/ 11 h 139"/>
                <a:gd name="T54" fmla="*/ 10 w 141"/>
                <a:gd name="T55" fmla="*/ 10 h 139"/>
                <a:gd name="T56" fmla="*/ 9 w 141"/>
                <a:gd name="T57" fmla="*/ 10 h 139"/>
                <a:gd name="T58" fmla="*/ 7 w 141"/>
                <a:gd name="T59" fmla="*/ 10 h 139"/>
                <a:gd name="T60" fmla="*/ 5 w 141"/>
                <a:gd name="T61" fmla="*/ 10 h 139"/>
                <a:gd name="T62" fmla="*/ 3 w 141"/>
                <a:gd name="T63" fmla="*/ 11 h 139"/>
                <a:gd name="T64" fmla="*/ 1 w 141"/>
                <a:gd name="T65" fmla="*/ 10 h 139"/>
                <a:gd name="T66" fmla="*/ 0 w 141"/>
                <a:gd name="T67" fmla="*/ 6 h 139"/>
                <a:gd name="T68" fmla="*/ 2 w 141"/>
                <a:gd name="T69" fmla="*/ 4 h 139"/>
                <a:gd name="T70" fmla="*/ 4 w 141"/>
                <a:gd name="T71" fmla="*/ 4 h 139"/>
                <a:gd name="T72" fmla="*/ 6 w 141"/>
                <a:gd name="T73" fmla="*/ 3 h 139"/>
                <a:gd name="T74" fmla="*/ 8 w 141"/>
                <a:gd name="T75" fmla="*/ 4 h 139"/>
                <a:gd name="T76" fmla="*/ 9 w 141"/>
                <a:gd name="T77" fmla="*/ 5 h 139"/>
                <a:gd name="T78" fmla="*/ 11 w 141"/>
                <a:gd name="T79" fmla="*/ 4 h 139"/>
                <a:gd name="T80" fmla="*/ 14 w 141"/>
                <a:gd name="T81" fmla="*/ 4 h 139"/>
                <a:gd name="T82" fmla="*/ 14 w 141"/>
                <a:gd name="T83" fmla="*/ 3 h 139"/>
                <a:gd name="T84" fmla="*/ 15 w 141"/>
                <a:gd name="T85" fmla="*/ 2 h 139"/>
                <a:gd name="T86" fmla="*/ 16 w 141"/>
                <a:gd name="T87" fmla="*/ 2 h 139"/>
                <a:gd name="T88" fmla="*/ 17 w 141"/>
                <a:gd name="T89" fmla="*/ 3 h 139"/>
                <a:gd name="T90" fmla="*/ 20 w 141"/>
                <a:gd name="T91" fmla="*/ 4 h 139"/>
                <a:gd name="T92" fmla="*/ 23 w 141"/>
                <a:gd name="T93" fmla="*/ 3 h 139"/>
                <a:gd name="T94" fmla="*/ 26 w 141"/>
                <a:gd name="T95" fmla="*/ 3 h 139"/>
                <a:gd name="T96" fmla="*/ 27 w 141"/>
                <a:gd name="T97" fmla="*/ 4 h 1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1"/>
                <a:gd name="T148" fmla="*/ 0 h 139"/>
                <a:gd name="T149" fmla="*/ 141 w 141"/>
                <a:gd name="T150" fmla="*/ 139 h 1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1" h="139">
                  <a:moveTo>
                    <a:pt x="108" y="14"/>
                  </a:moveTo>
                  <a:lnTo>
                    <a:pt x="110" y="15"/>
                  </a:lnTo>
                  <a:lnTo>
                    <a:pt x="113" y="17"/>
                  </a:lnTo>
                  <a:lnTo>
                    <a:pt x="114" y="18"/>
                  </a:lnTo>
                  <a:lnTo>
                    <a:pt x="114" y="17"/>
                  </a:lnTo>
                  <a:lnTo>
                    <a:pt x="112" y="14"/>
                  </a:lnTo>
                  <a:lnTo>
                    <a:pt x="110" y="9"/>
                  </a:lnTo>
                  <a:lnTo>
                    <a:pt x="108" y="6"/>
                  </a:lnTo>
                  <a:lnTo>
                    <a:pt x="108" y="2"/>
                  </a:lnTo>
                  <a:lnTo>
                    <a:pt x="113" y="1"/>
                  </a:lnTo>
                  <a:lnTo>
                    <a:pt x="116" y="0"/>
                  </a:lnTo>
                  <a:lnTo>
                    <a:pt x="120" y="1"/>
                  </a:lnTo>
                  <a:lnTo>
                    <a:pt x="123" y="5"/>
                  </a:lnTo>
                  <a:lnTo>
                    <a:pt x="123" y="9"/>
                  </a:lnTo>
                  <a:lnTo>
                    <a:pt x="123" y="15"/>
                  </a:lnTo>
                  <a:lnTo>
                    <a:pt x="123" y="20"/>
                  </a:lnTo>
                  <a:lnTo>
                    <a:pt x="123" y="25"/>
                  </a:lnTo>
                  <a:lnTo>
                    <a:pt x="135" y="38"/>
                  </a:lnTo>
                  <a:lnTo>
                    <a:pt x="141" y="54"/>
                  </a:lnTo>
                  <a:lnTo>
                    <a:pt x="141" y="70"/>
                  </a:lnTo>
                  <a:lnTo>
                    <a:pt x="135" y="85"/>
                  </a:lnTo>
                  <a:lnTo>
                    <a:pt x="130" y="85"/>
                  </a:lnTo>
                  <a:lnTo>
                    <a:pt x="125" y="85"/>
                  </a:lnTo>
                  <a:lnTo>
                    <a:pt x="120" y="85"/>
                  </a:lnTo>
                  <a:lnTo>
                    <a:pt x="114" y="83"/>
                  </a:lnTo>
                  <a:lnTo>
                    <a:pt x="115" y="94"/>
                  </a:lnTo>
                  <a:lnTo>
                    <a:pt x="118" y="106"/>
                  </a:lnTo>
                  <a:lnTo>
                    <a:pt x="120" y="117"/>
                  </a:lnTo>
                  <a:lnTo>
                    <a:pt x="127" y="128"/>
                  </a:lnTo>
                  <a:lnTo>
                    <a:pt x="127" y="131"/>
                  </a:lnTo>
                  <a:lnTo>
                    <a:pt x="126" y="134"/>
                  </a:lnTo>
                  <a:lnTo>
                    <a:pt x="123" y="136"/>
                  </a:lnTo>
                  <a:lnTo>
                    <a:pt x="123" y="139"/>
                  </a:lnTo>
                  <a:lnTo>
                    <a:pt x="115" y="139"/>
                  </a:lnTo>
                  <a:lnTo>
                    <a:pt x="108" y="137"/>
                  </a:lnTo>
                  <a:lnTo>
                    <a:pt x="101" y="134"/>
                  </a:lnTo>
                  <a:lnTo>
                    <a:pt x="97" y="129"/>
                  </a:lnTo>
                  <a:lnTo>
                    <a:pt x="92" y="123"/>
                  </a:lnTo>
                  <a:lnTo>
                    <a:pt x="90" y="116"/>
                  </a:lnTo>
                  <a:lnTo>
                    <a:pt x="89" y="109"/>
                  </a:lnTo>
                  <a:lnTo>
                    <a:pt x="90" y="101"/>
                  </a:lnTo>
                  <a:lnTo>
                    <a:pt x="81" y="92"/>
                  </a:lnTo>
                  <a:lnTo>
                    <a:pt x="73" y="84"/>
                  </a:lnTo>
                  <a:lnTo>
                    <a:pt x="65" y="75"/>
                  </a:lnTo>
                  <a:lnTo>
                    <a:pt x="58" y="64"/>
                  </a:lnTo>
                  <a:lnTo>
                    <a:pt x="58" y="59"/>
                  </a:lnTo>
                  <a:lnTo>
                    <a:pt x="60" y="54"/>
                  </a:lnTo>
                  <a:lnTo>
                    <a:pt x="60" y="48"/>
                  </a:lnTo>
                  <a:lnTo>
                    <a:pt x="58" y="44"/>
                  </a:lnTo>
                  <a:lnTo>
                    <a:pt x="54" y="47"/>
                  </a:lnTo>
                  <a:lnTo>
                    <a:pt x="53" y="47"/>
                  </a:lnTo>
                  <a:lnTo>
                    <a:pt x="50" y="46"/>
                  </a:lnTo>
                  <a:lnTo>
                    <a:pt x="47" y="44"/>
                  </a:lnTo>
                  <a:lnTo>
                    <a:pt x="45" y="41"/>
                  </a:lnTo>
                  <a:lnTo>
                    <a:pt x="43" y="40"/>
                  </a:lnTo>
                  <a:lnTo>
                    <a:pt x="42" y="39"/>
                  </a:lnTo>
                  <a:lnTo>
                    <a:pt x="39" y="39"/>
                  </a:lnTo>
                  <a:lnTo>
                    <a:pt x="37" y="38"/>
                  </a:lnTo>
                  <a:lnTo>
                    <a:pt x="32" y="38"/>
                  </a:lnTo>
                  <a:lnTo>
                    <a:pt x="29" y="38"/>
                  </a:lnTo>
                  <a:lnTo>
                    <a:pt x="25" y="38"/>
                  </a:lnTo>
                  <a:lnTo>
                    <a:pt x="21" y="37"/>
                  </a:lnTo>
                  <a:lnTo>
                    <a:pt x="19" y="41"/>
                  </a:lnTo>
                  <a:lnTo>
                    <a:pt x="13" y="41"/>
                  </a:lnTo>
                  <a:lnTo>
                    <a:pt x="7" y="40"/>
                  </a:lnTo>
                  <a:lnTo>
                    <a:pt x="4" y="38"/>
                  </a:lnTo>
                  <a:lnTo>
                    <a:pt x="0" y="31"/>
                  </a:lnTo>
                  <a:lnTo>
                    <a:pt x="1" y="24"/>
                  </a:lnTo>
                  <a:lnTo>
                    <a:pt x="5" y="18"/>
                  </a:lnTo>
                  <a:lnTo>
                    <a:pt x="9" y="14"/>
                  </a:lnTo>
                  <a:lnTo>
                    <a:pt x="14" y="15"/>
                  </a:lnTo>
                  <a:lnTo>
                    <a:pt x="17" y="15"/>
                  </a:lnTo>
                  <a:lnTo>
                    <a:pt x="21" y="14"/>
                  </a:lnTo>
                  <a:lnTo>
                    <a:pt x="24" y="10"/>
                  </a:lnTo>
                  <a:lnTo>
                    <a:pt x="29" y="11"/>
                  </a:lnTo>
                  <a:lnTo>
                    <a:pt x="32" y="14"/>
                  </a:lnTo>
                  <a:lnTo>
                    <a:pt x="35" y="16"/>
                  </a:lnTo>
                  <a:lnTo>
                    <a:pt x="39" y="17"/>
                  </a:lnTo>
                  <a:lnTo>
                    <a:pt x="43" y="14"/>
                  </a:lnTo>
                  <a:lnTo>
                    <a:pt x="47" y="13"/>
                  </a:lnTo>
                  <a:lnTo>
                    <a:pt x="53" y="14"/>
                  </a:lnTo>
                  <a:lnTo>
                    <a:pt x="58" y="14"/>
                  </a:lnTo>
                  <a:lnTo>
                    <a:pt x="58" y="11"/>
                  </a:lnTo>
                  <a:lnTo>
                    <a:pt x="58" y="10"/>
                  </a:lnTo>
                  <a:lnTo>
                    <a:pt x="59" y="9"/>
                  </a:lnTo>
                  <a:lnTo>
                    <a:pt x="60" y="8"/>
                  </a:lnTo>
                  <a:lnTo>
                    <a:pt x="62" y="8"/>
                  </a:lnTo>
                  <a:lnTo>
                    <a:pt x="65" y="8"/>
                  </a:lnTo>
                  <a:lnTo>
                    <a:pt x="67" y="8"/>
                  </a:lnTo>
                  <a:lnTo>
                    <a:pt x="69" y="10"/>
                  </a:lnTo>
                  <a:lnTo>
                    <a:pt x="75" y="11"/>
                  </a:lnTo>
                  <a:lnTo>
                    <a:pt x="82" y="13"/>
                  </a:lnTo>
                  <a:lnTo>
                    <a:pt x="88" y="11"/>
                  </a:lnTo>
                  <a:lnTo>
                    <a:pt x="93" y="10"/>
                  </a:lnTo>
                  <a:lnTo>
                    <a:pt x="99" y="10"/>
                  </a:lnTo>
                  <a:lnTo>
                    <a:pt x="104" y="10"/>
                  </a:lnTo>
                  <a:lnTo>
                    <a:pt x="106" y="11"/>
                  </a:lnTo>
                  <a:lnTo>
                    <a:pt x="108" y="1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7" name="Freeform 98"/>
            <p:cNvSpPr>
              <a:spLocks/>
            </p:cNvSpPr>
            <p:nvPr/>
          </p:nvSpPr>
          <p:spPr bwMode="auto">
            <a:xfrm>
              <a:off x="2520" y="2181"/>
              <a:ext cx="14" cy="27"/>
            </a:xfrm>
            <a:custGeom>
              <a:avLst/>
              <a:gdLst>
                <a:gd name="T0" fmla="*/ 6 w 29"/>
                <a:gd name="T1" fmla="*/ 9 h 53"/>
                <a:gd name="T2" fmla="*/ 6 w 29"/>
                <a:gd name="T3" fmla="*/ 10 h 53"/>
                <a:gd name="T4" fmla="*/ 6 w 29"/>
                <a:gd name="T5" fmla="*/ 12 h 53"/>
                <a:gd name="T6" fmla="*/ 6 w 29"/>
                <a:gd name="T7" fmla="*/ 13 h 53"/>
                <a:gd name="T8" fmla="*/ 5 w 29"/>
                <a:gd name="T9" fmla="*/ 14 h 53"/>
                <a:gd name="T10" fmla="*/ 4 w 29"/>
                <a:gd name="T11" fmla="*/ 13 h 53"/>
                <a:gd name="T12" fmla="*/ 3 w 29"/>
                <a:gd name="T13" fmla="*/ 13 h 53"/>
                <a:gd name="T14" fmla="*/ 2 w 29"/>
                <a:gd name="T15" fmla="*/ 12 h 53"/>
                <a:gd name="T16" fmla="*/ 2 w 29"/>
                <a:gd name="T17" fmla="*/ 11 h 53"/>
                <a:gd name="T18" fmla="*/ 2 w 29"/>
                <a:gd name="T19" fmla="*/ 10 h 53"/>
                <a:gd name="T20" fmla="*/ 2 w 29"/>
                <a:gd name="T21" fmla="*/ 9 h 53"/>
                <a:gd name="T22" fmla="*/ 2 w 29"/>
                <a:gd name="T23" fmla="*/ 8 h 53"/>
                <a:gd name="T24" fmla="*/ 0 w 29"/>
                <a:gd name="T25" fmla="*/ 7 h 53"/>
                <a:gd name="T26" fmla="*/ 0 w 29"/>
                <a:gd name="T27" fmla="*/ 7 h 53"/>
                <a:gd name="T28" fmla="*/ 0 w 29"/>
                <a:gd name="T29" fmla="*/ 6 h 53"/>
                <a:gd name="T30" fmla="*/ 0 w 29"/>
                <a:gd name="T31" fmla="*/ 6 h 53"/>
                <a:gd name="T32" fmla="*/ 0 w 29"/>
                <a:gd name="T33" fmla="*/ 6 h 53"/>
                <a:gd name="T34" fmla="*/ 0 w 29"/>
                <a:gd name="T35" fmla="*/ 5 h 53"/>
                <a:gd name="T36" fmla="*/ 0 w 29"/>
                <a:gd name="T37" fmla="*/ 5 h 53"/>
                <a:gd name="T38" fmla="*/ 0 w 29"/>
                <a:gd name="T39" fmla="*/ 5 h 53"/>
                <a:gd name="T40" fmla="*/ 0 w 29"/>
                <a:gd name="T41" fmla="*/ 5 h 53"/>
                <a:gd name="T42" fmla="*/ 0 w 29"/>
                <a:gd name="T43" fmla="*/ 4 h 53"/>
                <a:gd name="T44" fmla="*/ 1 w 29"/>
                <a:gd name="T45" fmla="*/ 4 h 53"/>
                <a:gd name="T46" fmla="*/ 1 w 29"/>
                <a:gd name="T47" fmla="*/ 4 h 53"/>
                <a:gd name="T48" fmla="*/ 2 w 29"/>
                <a:gd name="T49" fmla="*/ 4 h 53"/>
                <a:gd name="T50" fmla="*/ 2 w 29"/>
                <a:gd name="T51" fmla="*/ 3 h 53"/>
                <a:gd name="T52" fmla="*/ 3 w 29"/>
                <a:gd name="T53" fmla="*/ 3 h 53"/>
                <a:gd name="T54" fmla="*/ 3 w 29"/>
                <a:gd name="T55" fmla="*/ 2 h 53"/>
                <a:gd name="T56" fmla="*/ 4 w 29"/>
                <a:gd name="T57" fmla="*/ 2 h 53"/>
                <a:gd name="T58" fmla="*/ 4 w 29"/>
                <a:gd name="T59" fmla="*/ 1 h 53"/>
                <a:gd name="T60" fmla="*/ 5 w 29"/>
                <a:gd name="T61" fmla="*/ 0 h 53"/>
                <a:gd name="T62" fmla="*/ 6 w 29"/>
                <a:gd name="T63" fmla="*/ 1 h 53"/>
                <a:gd name="T64" fmla="*/ 7 w 29"/>
                <a:gd name="T65" fmla="*/ 1 h 53"/>
                <a:gd name="T66" fmla="*/ 7 w 29"/>
                <a:gd name="T67" fmla="*/ 3 h 53"/>
                <a:gd name="T68" fmla="*/ 7 w 29"/>
                <a:gd name="T69" fmla="*/ 3 h 53"/>
                <a:gd name="T70" fmla="*/ 6 w 29"/>
                <a:gd name="T71" fmla="*/ 4 h 53"/>
                <a:gd name="T72" fmla="*/ 6 w 29"/>
                <a:gd name="T73" fmla="*/ 5 h 53"/>
                <a:gd name="T74" fmla="*/ 6 w 29"/>
                <a:gd name="T75" fmla="*/ 6 h 53"/>
                <a:gd name="T76" fmla="*/ 6 w 29"/>
                <a:gd name="T77" fmla="*/ 7 h 53"/>
                <a:gd name="T78" fmla="*/ 6 w 29"/>
                <a:gd name="T79" fmla="*/ 9 h 53"/>
                <a:gd name="T80" fmla="*/ 6 w 29"/>
                <a:gd name="T81" fmla="*/ 9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
                <a:gd name="T124" fmla="*/ 0 h 53"/>
                <a:gd name="T125" fmla="*/ 29 w 29"/>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 h="53">
                  <a:moveTo>
                    <a:pt x="25" y="35"/>
                  </a:moveTo>
                  <a:lnTo>
                    <a:pt x="27" y="40"/>
                  </a:lnTo>
                  <a:lnTo>
                    <a:pt x="27" y="46"/>
                  </a:lnTo>
                  <a:lnTo>
                    <a:pt x="26" y="50"/>
                  </a:lnTo>
                  <a:lnTo>
                    <a:pt x="22" y="53"/>
                  </a:lnTo>
                  <a:lnTo>
                    <a:pt x="17" y="51"/>
                  </a:lnTo>
                  <a:lnTo>
                    <a:pt x="14" y="49"/>
                  </a:lnTo>
                  <a:lnTo>
                    <a:pt x="10" y="46"/>
                  </a:lnTo>
                  <a:lnTo>
                    <a:pt x="8" y="42"/>
                  </a:lnTo>
                  <a:lnTo>
                    <a:pt x="9" y="38"/>
                  </a:lnTo>
                  <a:lnTo>
                    <a:pt x="9" y="33"/>
                  </a:lnTo>
                  <a:lnTo>
                    <a:pt x="8" y="30"/>
                  </a:lnTo>
                  <a:lnTo>
                    <a:pt x="3" y="26"/>
                  </a:lnTo>
                  <a:lnTo>
                    <a:pt x="3" y="25"/>
                  </a:lnTo>
                  <a:lnTo>
                    <a:pt x="3" y="24"/>
                  </a:lnTo>
                  <a:lnTo>
                    <a:pt x="3" y="23"/>
                  </a:lnTo>
                  <a:lnTo>
                    <a:pt x="3" y="21"/>
                  </a:lnTo>
                  <a:lnTo>
                    <a:pt x="2" y="20"/>
                  </a:lnTo>
                  <a:lnTo>
                    <a:pt x="2" y="19"/>
                  </a:lnTo>
                  <a:lnTo>
                    <a:pt x="1" y="18"/>
                  </a:lnTo>
                  <a:lnTo>
                    <a:pt x="0" y="18"/>
                  </a:lnTo>
                  <a:lnTo>
                    <a:pt x="2" y="16"/>
                  </a:lnTo>
                  <a:lnTo>
                    <a:pt x="4" y="13"/>
                  </a:lnTo>
                  <a:lnTo>
                    <a:pt x="7" y="13"/>
                  </a:lnTo>
                  <a:lnTo>
                    <a:pt x="10" y="13"/>
                  </a:lnTo>
                  <a:lnTo>
                    <a:pt x="11" y="11"/>
                  </a:lnTo>
                  <a:lnTo>
                    <a:pt x="14" y="9"/>
                  </a:lnTo>
                  <a:lnTo>
                    <a:pt x="15" y="8"/>
                  </a:lnTo>
                  <a:lnTo>
                    <a:pt x="16" y="5"/>
                  </a:lnTo>
                  <a:lnTo>
                    <a:pt x="19" y="2"/>
                  </a:lnTo>
                  <a:lnTo>
                    <a:pt x="23" y="0"/>
                  </a:lnTo>
                  <a:lnTo>
                    <a:pt x="26" y="1"/>
                  </a:lnTo>
                  <a:lnTo>
                    <a:pt x="29" y="4"/>
                  </a:lnTo>
                  <a:lnTo>
                    <a:pt x="29" y="9"/>
                  </a:lnTo>
                  <a:lnTo>
                    <a:pt x="29" y="11"/>
                  </a:lnTo>
                  <a:lnTo>
                    <a:pt x="27" y="13"/>
                  </a:lnTo>
                  <a:lnTo>
                    <a:pt x="25" y="17"/>
                  </a:lnTo>
                  <a:lnTo>
                    <a:pt x="24" y="21"/>
                  </a:lnTo>
                  <a:lnTo>
                    <a:pt x="25" y="27"/>
                  </a:lnTo>
                  <a:lnTo>
                    <a:pt x="26" y="33"/>
                  </a:lnTo>
                  <a:lnTo>
                    <a:pt x="25" y="3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8" name="Freeform 99"/>
            <p:cNvSpPr>
              <a:spLocks/>
            </p:cNvSpPr>
            <p:nvPr/>
          </p:nvSpPr>
          <p:spPr bwMode="auto">
            <a:xfrm>
              <a:off x="2514" y="2215"/>
              <a:ext cx="4" cy="3"/>
            </a:xfrm>
            <a:custGeom>
              <a:avLst/>
              <a:gdLst>
                <a:gd name="T0" fmla="*/ 1 w 9"/>
                <a:gd name="T1" fmla="*/ 0 h 7"/>
                <a:gd name="T2" fmla="*/ 0 w 9"/>
                <a:gd name="T3" fmla="*/ 0 h 7"/>
                <a:gd name="T4" fmla="*/ 0 w 9"/>
                <a:gd name="T5" fmla="*/ 0 h 7"/>
                <a:gd name="T6" fmla="*/ 0 w 9"/>
                <a:gd name="T7" fmla="*/ 0 h 7"/>
                <a:gd name="T8" fmla="*/ 0 w 9"/>
                <a:gd name="T9" fmla="*/ 0 h 7"/>
                <a:gd name="T10" fmla="*/ 0 w 9"/>
                <a:gd name="T11" fmla="*/ 0 h 7"/>
                <a:gd name="T12" fmla="*/ 0 w 9"/>
                <a:gd name="T13" fmla="*/ 1 h 7"/>
                <a:gd name="T14" fmla="*/ 0 w 9"/>
                <a:gd name="T15" fmla="*/ 1 h 7"/>
                <a:gd name="T16" fmla="*/ 0 w 9"/>
                <a:gd name="T17" fmla="*/ 1 h 7"/>
                <a:gd name="T18" fmla="*/ 0 w 9"/>
                <a:gd name="T19" fmla="*/ 1 h 7"/>
                <a:gd name="T20" fmla="*/ 1 w 9"/>
                <a:gd name="T21" fmla="*/ 1 h 7"/>
                <a:gd name="T22" fmla="*/ 1 w 9"/>
                <a:gd name="T23" fmla="*/ 1 h 7"/>
                <a:gd name="T24" fmla="*/ 1 w 9"/>
                <a:gd name="T25" fmla="*/ 1 h 7"/>
                <a:gd name="T26" fmla="*/ 1 w 9"/>
                <a:gd name="T27" fmla="*/ 1 h 7"/>
                <a:gd name="T28" fmla="*/ 2 w 9"/>
                <a:gd name="T29" fmla="*/ 1 h 7"/>
                <a:gd name="T30" fmla="*/ 2 w 9"/>
                <a:gd name="T31" fmla="*/ 0 h 7"/>
                <a:gd name="T32" fmla="*/ 2 w 9"/>
                <a:gd name="T33" fmla="*/ 0 h 7"/>
                <a:gd name="T34" fmla="*/ 2 w 9"/>
                <a:gd name="T35" fmla="*/ 0 h 7"/>
                <a:gd name="T36" fmla="*/ 1 w 9"/>
                <a:gd name="T37" fmla="*/ 0 h 7"/>
                <a:gd name="T38" fmla="*/ 1 w 9"/>
                <a:gd name="T39" fmla="*/ 0 h 7"/>
                <a:gd name="T40" fmla="*/ 1 w 9"/>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7"/>
                <a:gd name="T65" fmla="*/ 9 w 9"/>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7">
                  <a:moveTo>
                    <a:pt x="4" y="0"/>
                  </a:moveTo>
                  <a:lnTo>
                    <a:pt x="2" y="2"/>
                  </a:lnTo>
                  <a:lnTo>
                    <a:pt x="1" y="2"/>
                  </a:lnTo>
                  <a:lnTo>
                    <a:pt x="0" y="2"/>
                  </a:lnTo>
                  <a:lnTo>
                    <a:pt x="0" y="3"/>
                  </a:lnTo>
                  <a:lnTo>
                    <a:pt x="0" y="4"/>
                  </a:lnTo>
                  <a:lnTo>
                    <a:pt x="0" y="6"/>
                  </a:lnTo>
                  <a:lnTo>
                    <a:pt x="1" y="7"/>
                  </a:lnTo>
                  <a:lnTo>
                    <a:pt x="2" y="7"/>
                  </a:lnTo>
                  <a:lnTo>
                    <a:pt x="4" y="6"/>
                  </a:lnTo>
                  <a:lnTo>
                    <a:pt x="5" y="6"/>
                  </a:lnTo>
                  <a:lnTo>
                    <a:pt x="6" y="6"/>
                  </a:lnTo>
                  <a:lnTo>
                    <a:pt x="7" y="5"/>
                  </a:lnTo>
                  <a:lnTo>
                    <a:pt x="8" y="4"/>
                  </a:lnTo>
                  <a:lnTo>
                    <a:pt x="9" y="3"/>
                  </a:lnTo>
                  <a:lnTo>
                    <a:pt x="9" y="2"/>
                  </a:lnTo>
                  <a:lnTo>
                    <a:pt x="8" y="0"/>
                  </a:lnTo>
                  <a:lnTo>
                    <a:pt x="7" y="0"/>
                  </a:lnTo>
                  <a:lnTo>
                    <a:pt x="5"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9" name="Freeform 100"/>
            <p:cNvSpPr>
              <a:spLocks/>
            </p:cNvSpPr>
            <p:nvPr/>
          </p:nvSpPr>
          <p:spPr bwMode="auto">
            <a:xfrm>
              <a:off x="2566" y="2030"/>
              <a:ext cx="20" cy="30"/>
            </a:xfrm>
            <a:custGeom>
              <a:avLst/>
              <a:gdLst>
                <a:gd name="T0" fmla="*/ 10 w 40"/>
                <a:gd name="T1" fmla="*/ 2 h 61"/>
                <a:gd name="T2" fmla="*/ 10 w 40"/>
                <a:gd name="T3" fmla="*/ 2 h 61"/>
                <a:gd name="T4" fmla="*/ 10 w 40"/>
                <a:gd name="T5" fmla="*/ 2 h 61"/>
                <a:gd name="T6" fmla="*/ 10 w 40"/>
                <a:gd name="T7" fmla="*/ 2 h 61"/>
                <a:gd name="T8" fmla="*/ 10 w 40"/>
                <a:gd name="T9" fmla="*/ 2 h 61"/>
                <a:gd name="T10" fmla="*/ 10 w 40"/>
                <a:gd name="T11" fmla="*/ 4 h 61"/>
                <a:gd name="T12" fmla="*/ 10 w 40"/>
                <a:gd name="T13" fmla="*/ 5 h 61"/>
                <a:gd name="T14" fmla="*/ 9 w 40"/>
                <a:gd name="T15" fmla="*/ 7 h 61"/>
                <a:gd name="T16" fmla="*/ 9 w 40"/>
                <a:gd name="T17" fmla="*/ 8 h 61"/>
                <a:gd name="T18" fmla="*/ 10 w 40"/>
                <a:gd name="T19" fmla="*/ 8 h 61"/>
                <a:gd name="T20" fmla="*/ 10 w 40"/>
                <a:gd name="T21" fmla="*/ 8 h 61"/>
                <a:gd name="T22" fmla="*/ 10 w 40"/>
                <a:gd name="T23" fmla="*/ 8 h 61"/>
                <a:gd name="T24" fmla="*/ 10 w 40"/>
                <a:gd name="T25" fmla="*/ 9 h 61"/>
                <a:gd name="T26" fmla="*/ 9 w 40"/>
                <a:gd name="T27" fmla="*/ 9 h 61"/>
                <a:gd name="T28" fmla="*/ 9 w 40"/>
                <a:gd name="T29" fmla="*/ 9 h 61"/>
                <a:gd name="T30" fmla="*/ 9 w 40"/>
                <a:gd name="T31" fmla="*/ 10 h 61"/>
                <a:gd name="T32" fmla="*/ 9 w 40"/>
                <a:gd name="T33" fmla="*/ 10 h 61"/>
                <a:gd name="T34" fmla="*/ 10 w 40"/>
                <a:gd name="T35" fmla="*/ 10 h 61"/>
                <a:gd name="T36" fmla="*/ 10 w 40"/>
                <a:gd name="T37" fmla="*/ 10 h 61"/>
                <a:gd name="T38" fmla="*/ 10 w 40"/>
                <a:gd name="T39" fmla="*/ 11 h 61"/>
                <a:gd name="T40" fmla="*/ 10 w 40"/>
                <a:gd name="T41" fmla="*/ 11 h 61"/>
                <a:gd name="T42" fmla="*/ 9 w 40"/>
                <a:gd name="T43" fmla="*/ 12 h 61"/>
                <a:gd name="T44" fmla="*/ 9 w 40"/>
                <a:gd name="T45" fmla="*/ 12 h 61"/>
                <a:gd name="T46" fmla="*/ 9 w 40"/>
                <a:gd name="T47" fmla="*/ 12 h 61"/>
                <a:gd name="T48" fmla="*/ 8 w 40"/>
                <a:gd name="T49" fmla="*/ 13 h 61"/>
                <a:gd name="T50" fmla="*/ 8 w 40"/>
                <a:gd name="T51" fmla="*/ 14 h 61"/>
                <a:gd name="T52" fmla="*/ 7 w 40"/>
                <a:gd name="T53" fmla="*/ 14 h 61"/>
                <a:gd name="T54" fmla="*/ 6 w 40"/>
                <a:gd name="T55" fmla="*/ 14 h 61"/>
                <a:gd name="T56" fmla="*/ 6 w 40"/>
                <a:gd name="T57" fmla="*/ 13 h 61"/>
                <a:gd name="T58" fmla="*/ 5 w 40"/>
                <a:gd name="T59" fmla="*/ 13 h 61"/>
                <a:gd name="T60" fmla="*/ 5 w 40"/>
                <a:gd name="T61" fmla="*/ 13 h 61"/>
                <a:gd name="T62" fmla="*/ 5 w 40"/>
                <a:gd name="T63" fmla="*/ 13 h 61"/>
                <a:gd name="T64" fmla="*/ 4 w 40"/>
                <a:gd name="T65" fmla="*/ 13 h 61"/>
                <a:gd name="T66" fmla="*/ 4 w 40"/>
                <a:gd name="T67" fmla="*/ 14 h 61"/>
                <a:gd name="T68" fmla="*/ 3 w 40"/>
                <a:gd name="T69" fmla="*/ 14 h 61"/>
                <a:gd name="T70" fmla="*/ 3 w 40"/>
                <a:gd name="T71" fmla="*/ 14 h 61"/>
                <a:gd name="T72" fmla="*/ 2 w 40"/>
                <a:gd name="T73" fmla="*/ 15 h 61"/>
                <a:gd name="T74" fmla="*/ 2 w 40"/>
                <a:gd name="T75" fmla="*/ 14 h 61"/>
                <a:gd name="T76" fmla="*/ 1 w 40"/>
                <a:gd name="T77" fmla="*/ 13 h 61"/>
                <a:gd name="T78" fmla="*/ 0 w 40"/>
                <a:gd name="T79" fmla="*/ 12 h 61"/>
                <a:gd name="T80" fmla="*/ 0 w 40"/>
                <a:gd name="T81" fmla="*/ 11 h 61"/>
                <a:gd name="T82" fmla="*/ 2 w 40"/>
                <a:gd name="T83" fmla="*/ 10 h 61"/>
                <a:gd name="T84" fmla="*/ 2 w 40"/>
                <a:gd name="T85" fmla="*/ 9 h 61"/>
                <a:gd name="T86" fmla="*/ 2 w 40"/>
                <a:gd name="T87" fmla="*/ 8 h 61"/>
                <a:gd name="T88" fmla="*/ 2 w 40"/>
                <a:gd name="T89" fmla="*/ 7 h 61"/>
                <a:gd name="T90" fmla="*/ 3 w 40"/>
                <a:gd name="T91" fmla="*/ 6 h 61"/>
                <a:gd name="T92" fmla="*/ 3 w 40"/>
                <a:gd name="T93" fmla="*/ 6 h 61"/>
                <a:gd name="T94" fmla="*/ 3 w 40"/>
                <a:gd name="T95" fmla="*/ 5 h 61"/>
                <a:gd name="T96" fmla="*/ 4 w 40"/>
                <a:gd name="T97" fmla="*/ 5 h 61"/>
                <a:gd name="T98" fmla="*/ 4 w 40"/>
                <a:gd name="T99" fmla="*/ 3 h 61"/>
                <a:gd name="T100" fmla="*/ 5 w 40"/>
                <a:gd name="T101" fmla="*/ 1 h 61"/>
                <a:gd name="T102" fmla="*/ 6 w 40"/>
                <a:gd name="T103" fmla="*/ 0 h 61"/>
                <a:gd name="T104" fmla="*/ 8 w 40"/>
                <a:gd name="T105" fmla="*/ 0 h 61"/>
                <a:gd name="T106" fmla="*/ 9 w 40"/>
                <a:gd name="T107" fmla="*/ 0 h 61"/>
                <a:gd name="T108" fmla="*/ 9 w 40"/>
                <a:gd name="T109" fmla="*/ 0 h 61"/>
                <a:gd name="T110" fmla="*/ 10 w 40"/>
                <a:gd name="T111" fmla="*/ 1 h 61"/>
                <a:gd name="T112" fmla="*/ 10 w 40"/>
                <a:gd name="T113" fmla="*/ 2 h 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
                <a:gd name="T172" fmla="*/ 0 h 61"/>
                <a:gd name="T173" fmla="*/ 40 w 40"/>
                <a:gd name="T174" fmla="*/ 61 h 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 h="61">
                  <a:moveTo>
                    <a:pt x="37" y="9"/>
                  </a:moveTo>
                  <a:lnTo>
                    <a:pt x="38" y="10"/>
                  </a:lnTo>
                  <a:lnTo>
                    <a:pt x="39" y="10"/>
                  </a:lnTo>
                  <a:lnTo>
                    <a:pt x="40" y="11"/>
                  </a:lnTo>
                  <a:lnTo>
                    <a:pt x="38" y="17"/>
                  </a:lnTo>
                  <a:lnTo>
                    <a:pt x="37" y="23"/>
                  </a:lnTo>
                  <a:lnTo>
                    <a:pt x="36" y="28"/>
                  </a:lnTo>
                  <a:lnTo>
                    <a:pt x="36" y="34"/>
                  </a:lnTo>
                  <a:lnTo>
                    <a:pt x="37" y="35"/>
                  </a:lnTo>
                  <a:lnTo>
                    <a:pt x="37" y="36"/>
                  </a:lnTo>
                  <a:lnTo>
                    <a:pt x="35" y="36"/>
                  </a:lnTo>
                  <a:lnTo>
                    <a:pt x="35" y="39"/>
                  </a:lnTo>
                  <a:lnTo>
                    <a:pt x="36" y="40"/>
                  </a:lnTo>
                  <a:lnTo>
                    <a:pt x="36" y="41"/>
                  </a:lnTo>
                  <a:lnTo>
                    <a:pt x="38" y="41"/>
                  </a:lnTo>
                  <a:lnTo>
                    <a:pt x="38" y="43"/>
                  </a:lnTo>
                  <a:lnTo>
                    <a:pt x="37" y="45"/>
                  </a:lnTo>
                  <a:lnTo>
                    <a:pt x="37" y="46"/>
                  </a:lnTo>
                  <a:lnTo>
                    <a:pt x="36" y="48"/>
                  </a:lnTo>
                  <a:lnTo>
                    <a:pt x="35" y="49"/>
                  </a:lnTo>
                  <a:lnTo>
                    <a:pt x="33" y="51"/>
                  </a:lnTo>
                  <a:lnTo>
                    <a:pt x="32" y="54"/>
                  </a:lnTo>
                  <a:lnTo>
                    <a:pt x="30" y="57"/>
                  </a:lnTo>
                  <a:lnTo>
                    <a:pt x="26" y="58"/>
                  </a:lnTo>
                  <a:lnTo>
                    <a:pt x="24" y="58"/>
                  </a:lnTo>
                  <a:lnTo>
                    <a:pt x="21" y="55"/>
                  </a:lnTo>
                  <a:lnTo>
                    <a:pt x="20" y="55"/>
                  </a:lnTo>
                  <a:lnTo>
                    <a:pt x="18" y="55"/>
                  </a:lnTo>
                  <a:lnTo>
                    <a:pt x="17" y="55"/>
                  </a:lnTo>
                  <a:lnTo>
                    <a:pt x="16" y="55"/>
                  </a:lnTo>
                  <a:lnTo>
                    <a:pt x="14" y="56"/>
                  </a:lnTo>
                  <a:lnTo>
                    <a:pt x="12" y="57"/>
                  </a:lnTo>
                  <a:lnTo>
                    <a:pt x="9" y="58"/>
                  </a:lnTo>
                  <a:lnTo>
                    <a:pt x="8" y="61"/>
                  </a:lnTo>
                  <a:lnTo>
                    <a:pt x="5" y="57"/>
                  </a:lnTo>
                  <a:lnTo>
                    <a:pt x="2" y="54"/>
                  </a:lnTo>
                  <a:lnTo>
                    <a:pt x="0" y="49"/>
                  </a:lnTo>
                  <a:lnTo>
                    <a:pt x="0" y="45"/>
                  </a:lnTo>
                  <a:lnTo>
                    <a:pt x="5" y="42"/>
                  </a:lnTo>
                  <a:lnTo>
                    <a:pt x="7" y="38"/>
                  </a:lnTo>
                  <a:lnTo>
                    <a:pt x="8" y="33"/>
                  </a:lnTo>
                  <a:lnTo>
                    <a:pt x="8" y="28"/>
                  </a:lnTo>
                  <a:lnTo>
                    <a:pt x="9" y="26"/>
                  </a:lnTo>
                  <a:lnTo>
                    <a:pt x="10" y="25"/>
                  </a:lnTo>
                  <a:lnTo>
                    <a:pt x="10" y="23"/>
                  </a:lnTo>
                  <a:lnTo>
                    <a:pt x="13" y="22"/>
                  </a:lnTo>
                  <a:lnTo>
                    <a:pt x="14" y="13"/>
                  </a:lnTo>
                  <a:lnTo>
                    <a:pt x="17" y="7"/>
                  </a:lnTo>
                  <a:lnTo>
                    <a:pt x="23" y="1"/>
                  </a:lnTo>
                  <a:lnTo>
                    <a:pt x="31" y="0"/>
                  </a:lnTo>
                  <a:lnTo>
                    <a:pt x="33" y="2"/>
                  </a:lnTo>
                  <a:lnTo>
                    <a:pt x="35" y="3"/>
                  </a:lnTo>
                  <a:lnTo>
                    <a:pt x="37" y="5"/>
                  </a:lnTo>
                  <a:lnTo>
                    <a:pt x="37"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0" name="Freeform 101"/>
            <p:cNvSpPr>
              <a:spLocks/>
            </p:cNvSpPr>
            <p:nvPr/>
          </p:nvSpPr>
          <p:spPr bwMode="auto">
            <a:xfrm>
              <a:off x="2519" y="2028"/>
              <a:ext cx="22" cy="17"/>
            </a:xfrm>
            <a:custGeom>
              <a:avLst/>
              <a:gdLst>
                <a:gd name="T0" fmla="*/ 11 w 44"/>
                <a:gd name="T1" fmla="*/ 1 h 34"/>
                <a:gd name="T2" fmla="*/ 10 w 44"/>
                <a:gd name="T3" fmla="*/ 1 h 34"/>
                <a:gd name="T4" fmla="*/ 9 w 44"/>
                <a:gd name="T5" fmla="*/ 1 h 34"/>
                <a:gd name="T6" fmla="*/ 9 w 44"/>
                <a:gd name="T7" fmla="*/ 1 h 34"/>
                <a:gd name="T8" fmla="*/ 8 w 44"/>
                <a:gd name="T9" fmla="*/ 0 h 34"/>
                <a:gd name="T10" fmla="*/ 7 w 44"/>
                <a:gd name="T11" fmla="*/ 2 h 34"/>
                <a:gd name="T12" fmla="*/ 6 w 44"/>
                <a:gd name="T13" fmla="*/ 2 h 34"/>
                <a:gd name="T14" fmla="*/ 5 w 44"/>
                <a:gd name="T15" fmla="*/ 2 h 34"/>
                <a:gd name="T16" fmla="*/ 4 w 44"/>
                <a:gd name="T17" fmla="*/ 2 h 34"/>
                <a:gd name="T18" fmla="*/ 3 w 44"/>
                <a:gd name="T19" fmla="*/ 2 h 34"/>
                <a:gd name="T20" fmla="*/ 3 w 44"/>
                <a:gd name="T21" fmla="*/ 2 h 34"/>
                <a:gd name="T22" fmla="*/ 3 w 44"/>
                <a:gd name="T23" fmla="*/ 2 h 34"/>
                <a:gd name="T24" fmla="*/ 2 w 44"/>
                <a:gd name="T25" fmla="*/ 2 h 34"/>
                <a:gd name="T26" fmla="*/ 1 w 44"/>
                <a:gd name="T27" fmla="*/ 3 h 34"/>
                <a:gd name="T28" fmla="*/ 1 w 44"/>
                <a:gd name="T29" fmla="*/ 3 h 34"/>
                <a:gd name="T30" fmla="*/ 0 w 44"/>
                <a:gd name="T31" fmla="*/ 4 h 34"/>
                <a:gd name="T32" fmla="*/ 1 w 44"/>
                <a:gd name="T33" fmla="*/ 5 h 34"/>
                <a:gd name="T34" fmla="*/ 1 w 44"/>
                <a:gd name="T35" fmla="*/ 6 h 34"/>
                <a:gd name="T36" fmla="*/ 1 w 44"/>
                <a:gd name="T37" fmla="*/ 7 h 34"/>
                <a:gd name="T38" fmla="*/ 2 w 44"/>
                <a:gd name="T39" fmla="*/ 8 h 34"/>
                <a:gd name="T40" fmla="*/ 2 w 44"/>
                <a:gd name="T41" fmla="*/ 9 h 34"/>
                <a:gd name="T42" fmla="*/ 3 w 44"/>
                <a:gd name="T43" fmla="*/ 8 h 34"/>
                <a:gd name="T44" fmla="*/ 4 w 44"/>
                <a:gd name="T45" fmla="*/ 7 h 34"/>
                <a:gd name="T46" fmla="*/ 5 w 44"/>
                <a:gd name="T47" fmla="*/ 6 h 34"/>
                <a:gd name="T48" fmla="*/ 5 w 44"/>
                <a:gd name="T49" fmla="*/ 5 h 34"/>
                <a:gd name="T50" fmla="*/ 6 w 44"/>
                <a:gd name="T51" fmla="*/ 5 h 34"/>
                <a:gd name="T52" fmla="*/ 7 w 44"/>
                <a:gd name="T53" fmla="*/ 5 h 34"/>
                <a:gd name="T54" fmla="*/ 8 w 44"/>
                <a:gd name="T55" fmla="*/ 4 h 34"/>
                <a:gd name="T56" fmla="*/ 9 w 44"/>
                <a:gd name="T57" fmla="*/ 4 h 34"/>
                <a:gd name="T58" fmla="*/ 9 w 44"/>
                <a:gd name="T59" fmla="*/ 4 h 34"/>
                <a:gd name="T60" fmla="*/ 10 w 44"/>
                <a:gd name="T61" fmla="*/ 4 h 34"/>
                <a:gd name="T62" fmla="*/ 11 w 44"/>
                <a:gd name="T63" fmla="*/ 4 h 34"/>
                <a:gd name="T64" fmla="*/ 11 w 44"/>
                <a:gd name="T65" fmla="*/ 4 h 34"/>
                <a:gd name="T66" fmla="*/ 11 w 44"/>
                <a:gd name="T67" fmla="*/ 4 h 34"/>
                <a:gd name="T68" fmla="*/ 11 w 44"/>
                <a:gd name="T69" fmla="*/ 3 h 34"/>
                <a:gd name="T70" fmla="*/ 11 w 44"/>
                <a:gd name="T71" fmla="*/ 2 h 34"/>
                <a:gd name="T72" fmla="*/ 11 w 44"/>
                <a:gd name="T73" fmla="*/ 1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
                <a:gd name="T112" fmla="*/ 0 h 34"/>
                <a:gd name="T113" fmla="*/ 44 w 44"/>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 h="34">
                  <a:moveTo>
                    <a:pt x="41" y="4"/>
                  </a:moveTo>
                  <a:lnTo>
                    <a:pt x="39" y="2"/>
                  </a:lnTo>
                  <a:lnTo>
                    <a:pt x="36" y="1"/>
                  </a:lnTo>
                  <a:lnTo>
                    <a:pt x="33" y="1"/>
                  </a:lnTo>
                  <a:lnTo>
                    <a:pt x="31" y="0"/>
                  </a:lnTo>
                  <a:lnTo>
                    <a:pt x="28" y="5"/>
                  </a:lnTo>
                  <a:lnTo>
                    <a:pt x="24" y="6"/>
                  </a:lnTo>
                  <a:lnTo>
                    <a:pt x="19" y="6"/>
                  </a:lnTo>
                  <a:lnTo>
                    <a:pt x="14" y="5"/>
                  </a:lnTo>
                  <a:lnTo>
                    <a:pt x="12" y="6"/>
                  </a:lnTo>
                  <a:lnTo>
                    <a:pt x="11" y="7"/>
                  </a:lnTo>
                  <a:lnTo>
                    <a:pt x="9" y="7"/>
                  </a:lnTo>
                  <a:lnTo>
                    <a:pt x="6" y="7"/>
                  </a:lnTo>
                  <a:lnTo>
                    <a:pt x="3" y="9"/>
                  </a:lnTo>
                  <a:lnTo>
                    <a:pt x="1" y="12"/>
                  </a:lnTo>
                  <a:lnTo>
                    <a:pt x="0" y="15"/>
                  </a:lnTo>
                  <a:lnTo>
                    <a:pt x="1" y="20"/>
                  </a:lnTo>
                  <a:lnTo>
                    <a:pt x="3" y="23"/>
                  </a:lnTo>
                  <a:lnTo>
                    <a:pt x="4" y="27"/>
                  </a:lnTo>
                  <a:lnTo>
                    <a:pt x="5" y="30"/>
                  </a:lnTo>
                  <a:lnTo>
                    <a:pt x="8" y="34"/>
                  </a:lnTo>
                  <a:lnTo>
                    <a:pt x="12" y="30"/>
                  </a:lnTo>
                  <a:lnTo>
                    <a:pt x="16" y="27"/>
                  </a:lnTo>
                  <a:lnTo>
                    <a:pt x="17" y="22"/>
                  </a:lnTo>
                  <a:lnTo>
                    <a:pt x="17" y="17"/>
                  </a:lnTo>
                  <a:lnTo>
                    <a:pt x="21" y="19"/>
                  </a:lnTo>
                  <a:lnTo>
                    <a:pt x="25" y="17"/>
                  </a:lnTo>
                  <a:lnTo>
                    <a:pt x="29" y="15"/>
                  </a:lnTo>
                  <a:lnTo>
                    <a:pt x="34" y="14"/>
                  </a:lnTo>
                  <a:lnTo>
                    <a:pt x="36" y="16"/>
                  </a:lnTo>
                  <a:lnTo>
                    <a:pt x="39" y="16"/>
                  </a:lnTo>
                  <a:lnTo>
                    <a:pt x="42" y="16"/>
                  </a:lnTo>
                  <a:lnTo>
                    <a:pt x="44" y="15"/>
                  </a:lnTo>
                  <a:lnTo>
                    <a:pt x="44" y="13"/>
                  </a:lnTo>
                  <a:lnTo>
                    <a:pt x="44" y="9"/>
                  </a:lnTo>
                  <a:lnTo>
                    <a:pt x="43" y="6"/>
                  </a:lnTo>
                  <a:lnTo>
                    <a:pt x="41"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1" name="Freeform 102"/>
            <p:cNvSpPr>
              <a:spLocks/>
            </p:cNvSpPr>
            <p:nvPr/>
          </p:nvSpPr>
          <p:spPr bwMode="auto">
            <a:xfrm>
              <a:off x="2552" y="2026"/>
              <a:ext cx="5" cy="4"/>
            </a:xfrm>
            <a:custGeom>
              <a:avLst/>
              <a:gdLst>
                <a:gd name="T0" fmla="*/ 1 w 11"/>
                <a:gd name="T1" fmla="*/ 0 h 7"/>
                <a:gd name="T2" fmla="*/ 1 w 11"/>
                <a:gd name="T3" fmla="*/ 1 h 7"/>
                <a:gd name="T4" fmla="*/ 0 w 11"/>
                <a:gd name="T5" fmla="*/ 1 h 7"/>
                <a:gd name="T6" fmla="*/ 0 w 11"/>
                <a:gd name="T7" fmla="*/ 1 h 7"/>
                <a:gd name="T8" fmla="*/ 0 w 11"/>
                <a:gd name="T9" fmla="*/ 1 h 7"/>
                <a:gd name="T10" fmla="*/ 0 w 11"/>
                <a:gd name="T11" fmla="*/ 1 h 7"/>
                <a:gd name="T12" fmla="*/ 0 w 11"/>
                <a:gd name="T13" fmla="*/ 1 h 7"/>
                <a:gd name="T14" fmla="*/ 0 w 11"/>
                <a:gd name="T15" fmla="*/ 2 h 7"/>
                <a:gd name="T16" fmla="*/ 0 w 11"/>
                <a:gd name="T17" fmla="*/ 2 h 7"/>
                <a:gd name="T18" fmla="*/ 1 w 11"/>
                <a:gd name="T19" fmla="*/ 2 h 7"/>
                <a:gd name="T20" fmla="*/ 1 w 11"/>
                <a:gd name="T21" fmla="*/ 2 h 7"/>
                <a:gd name="T22" fmla="*/ 1 w 11"/>
                <a:gd name="T23" fmla="*/ 2 h 7"/>
                <a:gd name="T24" fmla="*/ 1 w 11"/>
                <a:gd name="T25" fmla="*/ 2 h 7"/>
                <a:gd name="T26" fmla="*/ 2 w 11"/>
                <a:gd name="T27" fmla="*/ 1 h 7"/>
                <a:gd name="T28" fmla="*/ 2 w 11"/>
                <a:gd name="T29" fmla="*/ 1 h 7"/>
                <a:gd name="T30" fmla="*/ 2 w 11"/>
                <a:gd name="T31" fmla="*/ 1 h 7"/>
                <a:gd name="T32" fmla="*/ 2 w 11"/>
                <a:gd name="T33" fmla="*/ 1 h 7"/>
                <a:gd name="T34" fmla="*/ 2 w 11"/>
                <a:gd name="T35" fmla="*/ 0 h 7"/>
                <a:gd name="T36" fmla="*/ 1 w 11"/>
                <a:gd name="T37" fmla="*/ 0 h 7"/>
                <a:gd name="T38" fmla="*/ 1 w 11"/>
                <a:gd name="T39" fmla="*/ 0 h 7"/>
                <a:gd name="T40" fmla="*/ 1 w 11"/>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7"/>
                <a:gd name="T65" fmla="*/ 11 w 11"/>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7">
                  <a:moveTo>
                    <a:pt x="4" y="0"/>
                  </a:moveTo>
                  <a:lnTo>
                    <a:pt x="4" y="1"/>
                  </a:lnTo>
                  <a:lnTo>
                    <a:pt x="3" y="1"/>
                  </a:lnTo>
                  <a:lnTo>
                    <a:pt x="1" y="1"/>
                  </a:lnTo>
                  <a:lnTo>
                    <a:pt x="0" y="1"/>
                  </a:lnTo>
                  <a:lnTo>
                    <a:pt x="0" y="2"/>
                  </a:lnTo>
                  <a:lnTo>
                    <a:pt x="1" y="3"/>
                  </a:lnTo>
                  <a:lnTo>
                    <a:pt x="1" y="5"/>
                  </a:lnTo>
                  <a:lnTo>
                    <a:pt x="3" y="7"/>
                  </a:lnTo>
                  <a:lnTo>
                    <a:pt x="4" y="7"/>
                  </a:lnTo>
                  <a:lnTo>
                    <a:pt x="5" y="5"/>
                  </a:lnTo>
                  <a:lnTo>
                    <a:pt x="6" y="5"/>
                  </a:lnTo>
                  <a:lnTo>
                    <a:pt x="7" y="5"/>
                  </a:lnTo>
                  <a:lnTo>
                    <a:pt x="8" y="4"/>
                  </a:lnTo>
                  <a:lnTo>
                    <a:pt x="10" y="3"/>
                  </a:lnTo>
                  <a:lnTo>
                    <a:pt x="11" y="2"/>
                  </a:lnTo>
                  <a:lnTo>
                    <a:pt x="11" y="1"/>
                  </a:lnTo>
                  <a:lnTo>
                    <a:pt x="10" y="0"/>
                  </a:lnTo>
                  <a:lnTo>
                    <a:pt x="7" y="0"/>
                  </a:lnTo>
                  <a:lnTo>
                    <a:pt x="6"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2" name="Freeform 103"/>
            <p:cNvSpPr>
              <a:spLocks/>
            </p:cNvSpPr>
            <p:nvPr/>
          </p:nvSpPr>
          <p:spPr bwMode="auto">
            <a:xfrm>
              <a:off x="2500" y="2080"/>
              <a:ext cx="6" cy="4"/>
            </a:xfrm>
            <a:custGeom>
              <a:avLst/>
              <a:gdLst>
                <a:gd name="T0" fmla="*/ 1 w 10"/>
                <a:gd name="T1" fmla="*/ 0 h 7"/>
                <a:gd name="T2" fmla="*/ 1 w 10"/>
                <a:gd name="T3" fmla="*/ 1 h 7"/>
                <a:gd name="T4" fmla="*/ 1 w 10"/>
                <a:gd name="T5" fmla="*/ 1 h 7"/>
                <a:gd name="T6" fmla="*/ 1 w 10"/>
                <a:gd name="T7" fmla="*/ 1 h 7"/>
                <a:gd name="T8" fmla="*/ 0 w 10"/>
                <a:gd name="T9" fmla="*/ 1 h 7"/>
                <a:gd name="T10" fmla="*/ 0 w 10"/>
                <a:gd name="T11" fmla="*/ 1 h 7"/>
                <a:gd name="T12" fmla="*/ 1 w 10"/>
                <a:gd name="T13" fmla="*/ 1 h 7"/>
                <a:gd name="T14" fmla="*/ 1 w 10"/>
                <a:gd name="T15" fmla="*/ 2 h 7"/>
                <a:gd name="T16" fmla="*/ 1 w 10"/>
                <a:gd name="T17" fmla="*/ 2 h 7"/>
                <a:gd name="T18" fmla="*/ 1 w 10"/>
                <a:gd name="T19" fmla="*/ 2 h 7"/>
                <a:gd name="T20" fmla="*/ 1 w 10"/>
                <a:gd name="T21" fmla="*/ 2 h 7"/>
                <a:gd name="T22" fmla="*/ 2 w 10"/>
                <a:gd name="T23" fmla="*/ 2 h 7"/>
                <a:gd name="T24" fmla="*/ 2 w 10"/>
                <a:gd name="T25" fmla="*/ 2 h 7"/>
                <a:gd name="T26" fmla="*/ 3 w 10"/>
                <a:gd name="T27" fmla="*/ 2 h 7"/>
                <a:gd name="T28" fmla="*/ 3 w 10"/>
                <a:gd name="T29" fmla="*/ 1 h 7"/>
                <a:gd name="T30" fmla="*/ 4 w 10"/>
                <a:gd name="T31" fmla="*/ 1 h 7"/>
                <a:gd name="T32" fmla="*/ 4 w 10"/>
                <a:gd name="T33" fmla="*/ 1 h 7"/>
                <a:gd name="T34" fmla="*/ 3 w 10"/>
                <a:gd name="T35" fmla="*/ 0 h 7"/>
                <a:gd name="T36" fmla="*/ 2 w 10"/>
                <a:gd name="T37" fmla="*/ 0 h 7"/>
                <a:gd name="T38" fmla="*/ 2 w 10"/>
                <a:gd name="T39" fmla="*/ 0 h 7"/>
                <a:gd name="T40" fmla="*/ 1 w 10"/>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7"/>
                <a:gd name="T65" fmla="*/ 10 w 10"/>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7">
                  <a:moveTo>
                    <a:pt x="4" y="0"/>
                  </a:moveTo>
                  <a:lnTo>
                    <a:pt x="3" y="1"/>
                  </a:lnTo>
                  <a:lnTo>
                    <a:pt x="2" y="1"/>
                  </a:lnTo>
                  <a:lnTo>
                    <a:pt x="1" y="1"/>
                  </a:lnTo>
                  <a:lnTo>
                    <a:pt x="0" y="1"/>
                  </a:lnTo>
                  <a:lnTo>
                    <a:pt x="0" y="2"/>
                  </a:lnTo>
                  <a:lnTo>
                    <a:pt x="1" y="3"/>
                  </a:lnTo>
                  <a:lnTo>
                    <a:pt x="1" y="6"/>
                  </a:lnTo>
                  <a:lnTo>
                    <a:pt x="2" y="7"/>
                  </a:lnTo>
                  <a:lnTo>
                    <a:pt x="3" y="7"/>
                  </a:lnTo>
                  <a:lnTo>
                    <a:pt x="4" y="6"/>
                  </a:lnTo>
                  <a:lnTo>
                    <a:pt x="5" y="6"/>
                  </a:lnTo>
                  <a:lnTo>
                    <a:pt x="7" y="6"/>
                  </a:lnTo>
                  <a:lnTo>
                    <a:pt x="8" y="5"/>
                  </a:lnTo>
                  <a:lnTo>
                    <a:pt x="9" y="3"/>
                  </a:lnTo>
                  <a:lnTo>
                    <a:pt x="10" y="2"/>
                  </a:lnTo>
                  <a:lnTo>
                    <a:pt x="10" y="1"/>
                  </a:lnTo>
                  <a:lnTo>
                    <a:pt x="9" y="0"/>
                  </a:lnTo>
                  <a:lnTo>
                    <a:pt x="7" y="0"/>
                  </a:lnTo>
                  <a:lnTo>
                    <a:pt x="5"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3" name="Freeform 104"/>
            <p:cNvSpPr>
              <a:spLocks/>
            </p:cNvSpPr>
            <p:nvPr/>
          </p:nvSpPr>
          <p:spPr bwMode="auto">
            <a:xfrm>
              <a:off x="2660" y="2043"/>
              <a:ext cx="237" cy="283"/>
            </a:xfrm>
            <a:custGeom>
              <a:avLst/>
              <a:gdLst>
                <a:gd name="T0" fmla="*/ 32 w 475"/>
                <a:gd name="T1" fmla="*/ 65 h 567"/>
                <a:gd name="T2" fmla="*/ 31 w 475"/>
                <a:gd name="T3" fmla="*/ 58 h 567"/>
                <a:gd name="T4" fmla="*/ 32 w 475"/>
                <a:gd name="T5" fmla="*/ 53 h 567"/>
                <a:gd name="T6" fmla="*/ 32 w 475"/>
                <a:gd name="T7" fmla="*/ 41 h 567"/>
                <a:gd name="T8" fmla="*/ 31 w 475"/>
                <a:gd name="T9" fmla="*/ 38 h 567"/>
                <a:gd name="T10" fmla="*/ 22 w 475"/>
                <a:gd name="T11" fmla="*/ 34 h 567"/>
                <a:gd name="T12" fmla="*/ 9 w 475"/>
                <a:gd name="T13" fmla="*/ 31 h 567"/>
                <a:gd name="T14" fmla="*/ 7 w 475"/>
                <a:gd name="T15" fmla="*/ 27 h 567"/>
                <a:gd name="T16" fmla="*/ 20 w 475"/>
                <a:gd name="T17" fmla="*/ 25 h 567"/>
                <a:gd name="T18" fmla="*/ 6 w 475"/>
                <a:gd name="T19" fmla="*/ 22 h 567"/>
                <a:gd name="T20" fmla="*/ 0 w 475"/>
                <a:gd name="T21" fmla="*/ 21 h 567"/>
                <a:gd name="T22" fmla="*/ 9 w 475"/>
                <a:gd name="T23" fmla="*/ 17 h 567"/>
                <a:gd name="T24" fmla="*/ 19 w 475"/>
                <a:gd name="T25" fmla="*/ 8 h 567"/>
                <a:gd name="T26" fmla="*/ 30 w 475"/>
                <a:gd name="T27" fmla="*/ 3 h 567"/>
                <a:gd name="T28" fmla="*/ 38 w 475"/>
                <a:gd name="T29" fmla="*/ 0 h 567"/>
                <a:gd name="T30" fmla="*/ 46 w 475"/>
                <a:gd name="T31" fmla="*/ 1 h 567"/>
                <a:gd name="T32" fmla="*/ 51 w 475"/>
                <a:gd name="T33" fmla="*/ 7 h 567"/>
                <a:gd name="T34" fmla="*/ 59 w 475"/>
                <a:gd name="T35" fmla="*/ 9 h 567"/>
                <a:gd name="T36" fmla="*/ 62 w 475"/>
                <a:gd name="T37" fmla="*/ 10 h 567"/>
                <a:gd name="T38" fmla="*/ 70 w 475"/>
                <a:gd name="T39" fmla="*/ 9 h 567"/>
                <a:gd name="T40" fmla="*/ 85 w 475"/>
                <a:gd name="T41" fmla="*/ 7 h 567"/>
                <a:gd name="T42" fmla="*/ 85 w 475"/>
                <a:gd name="T43" fmla="*/ 10 h 567"/>
                <a:gd name="T44" fmla="*/ 79 w 475"/>
                <a:gd name="T45" fmla="*/ 15 h 567"/>
                <a:gd name="T46" fmla="*/ 90 w 475"/>
                <a:gd name="T47" fmla="*/ 16 h 567"/>
                <a:gd name="T48" fmla="*/ 100 w 475"/>
                <a:gd name="T49" fmla="*/ 13 h 567"/>
                <a:gd name="T50" fmla="*/ 106 w 475"/>
                <a:gd name="T51" fmla="*/ 15 h 567"/>
                <a:gd name="T52" fmla="*/ 117 w 475"/>
                <a:gd name="T53" fmla="*/ 11 h 567"/>
                <a:gd name="T54" fmla="*/ 115 w 475"/>
                <a:gd name="T55" fmla="*/ 14 h 567"/>
                <a:gd name="T56" fmla="*/ 110 w 475"/>
                <a:gd name="T57" fmla="*/ 25 h 567"/>
                <a:gd name="T58" fmla="*/ 109 w 475"/>
                <a:gd name="T59" fmla="*/ 37 h 567"/>
                <a:gd name="T60" fmla="*/ 112 w 475"/>
                <a:gd name="T61" fmla="*/ 45 h 567"/>
                <a:gd name="T62" fmla="*/ 111 w 475"/>
                <a:gd name="T63" fmla="*/ 52 h 567"/>
                <a:gd name="T64" fmla="*/ 111 w 475"/>
                <a:gd name="T65" fmla="*/ 54 h 567"/>
                <a:gd name="T66" fmla="*/ 108 w 475"/>
                <a:gd name="T67" fmla="*/ 57 h 567"/>
                <a:gd name="T68" fmla="*/ 101 w 475"/>
                <a:gd name="T69" fmla="*/ 60 h 567"/>
                <a:gd name="T70" fmla="*/ 107 w 475"/>
                <a:gd name="T71" fmla="*/ 65 h 567"/>
                <a:gd name="T72" fmla="*/ 110 w 475"/>
                <a:gd name="T73" fmla="*/ 71 h 567"/>
                <a:gd name="T74" fmla="*/ 104 w 475"/>
                <a:gd name="T75" fmla="*/ 83 h 567"/>
                <a:gd name="T76" fmla="*/ 95 w 475"/>
                <a:gd name="T77" fmla="*/ 87 h 567"/>
                <a:gd name="T78" fmla="*/ 86 w 475"/>
                <a:gd name="T79" fmla="*/ 89 h 567"/>
                <a:gd name="T80" fmla="*/ 82 w 475"/>
                <a:gd name="T81" fmla="*/ 96 h 567"/>
                <a:gd name="T82" fmla="*/ 74 w 475"/>
                <a:gd name="T83" fmla="*/ 98 h 567"/>
                <a:gd name="T84" fmla="*/ 72 w 475"/>
                <a:gd name="T85" fmla="*/ 103 h 567"/>
                <a:gd name="T86" fmla="*/ 65 w 475"/>
                <a:gd name="T87" fmla="*/ 108 h 567"/>
                <a:gd name="T88" fmla="*/ 52 w 475"/>
                <a:gd name="T89" fmla="*/ 109 h 567"/>
                <a:gd name="T90" fmla="*/ 54 w 475"/>
                <a:gd name="T91" fmla="*/ 116 h 567"/>
                <a:gd name="T92" fmla="*/ 50 w 475"/>
                <a:gd name="T93" fmla="*/ 118 h 567"/>
                <a:gd name="T94" fmla="*/ 45 w 475"/>
                <a:gd name="T95" fmla="*/ 124 h 567"/>
                <a:gd name="T96" fmla="*/ 43 w 475"/>
                <a:gd name="T97" fmla="*/ 135 h 567"/>
                <a:gd name="T98" fmla="*/ 34 w 475"/>
                <a:gd name="T99" fmla="*/ 141 h 567"/>
                <a:gd name="T100" fmla="*/ 28 w 475"/>
                <a:gd name="T101" fmla="*/ 133 h 567"/>
                <a:gd name="T102" fmla="*/ 25 w 475"/>
                <a:gd name="T103" fmla="*/ 129 h 567"/>
                <a:gd name="T104" fmla="*/ 17 w 475"/>
                <a:gd name="T105" fmla="*/ 126 h 567"/>
                <a:gd name="T106" fmla="*/ 14 w 475"/>
                <a:gd name="T107" fmla="*/ 115 h 567"/>
                <a:gd name="T108" fmla="*/ 13 w 475"/>
                <a:gd name="T109" fmla="*/ 98 h 567"/>
                <a:gd name="T110" fmla="*/ 15 w 475"/>
                <a:gd name="T111" fmla="*/ 90 h 567"/>
                <a:gd name="T112" fmla="*/ 19 w 475"/>
                <a:gd name="T113" fmla="*/ 84 h 567"/>
                <a:gd name="T114" fmla="*/ 29 w 475"/>
                <a:gd name="T115" fmla="*/ 83 h 567"/>
                <a:gd name="T116" fmla="*/ 21 w 475"/>
                <a:gd name="T117" fmla="*/ 77 h 567"/>
                <a:gd name="T118" fmla="*/ 17 w 475"/>
                <a:gd name="T119" fmla="*/ 68 h 567"/>
                <a:gd name="T120" fmla="*/ 26 w 475"/>
                <a:gd name="T121" fmla="*/ 68 h 567"/>
                <a:gd name="T122" fmla="*/ 26 w 475"/>
                <a:gd name="T123" fmla="*/ 73 h 5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5"/>
                <a:gd name="T187" fmla="*/ 0 h 567"/>
                <a:gd name="T188" fmla="*/ 475 w 475"/>
                <a:gd name="T189" fmla="*/ 567 h 5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5" h="567">
                  <a:moveTo>
                    <a:pt x="110" y="292"/>
                  </a:moveTo>
                  <a:lnTo>
                    <a:pt x="117" y="286"/>
                  </a:lnTo>
                  <a:lnTo>
                    <a:pt x="124" y="274"/>
                  </a:lnTo>
                  <a:lnTo>
                    <a:pt x="130" y="262"/>
                  </a:lnTo>
                  <a:lnTo>
                    <a:pt x="132" y="249"/>
                  </a:lnTo>
                  <a:lnTo>
                    <a:pt x="131" y="243"/>
                  </a:lnTo>
                  <a:lnTo>
                    <a:pt x="128" y="239"/>
                  </a:lnTo>
                  <a:lnTo>
                    <a:pt x="125" y="235"/>
                  </a:lnTo>
                  <a:lnTo>
                    <a:pt x="122" y="231"/>
                  </a:lnTo>
                  <a:lnTo>
                    <a:pt x="121" y="226"/>
                  </a:lnTo>
                  <a:lnTo>
                    <a:pt x="123" y="220"/>
                  </a:lnTo>
                  <a:lnTo>
                    <a:pt x="129" y="214"/>
                  </a:lnTo>
                  <a:lnTo>
                    <a:pt x="140" y="206"/>
                  </a:lnTo>
                  <a:lnTo>
                    <a:pt x="128" y="190"/>
                  </a:lnTo>
                  <a:lnTo>
                    <a:pt x="125" y="176"/>
                  </a:lnTo>
                  <a:lnTo>
                    <a:pt x="129" y="167"/>
                  </a:lnTo>
                  <a:lnTo>
                    <a:pt x="131" y="164"/>
                  </a:lnTo>
                  <a:lnTo>
                    <a:pt x="130" y="163"/>
                  </a:lnTo>
                  <a:lnTo>
                    <a:pt x="129" y="159"/>
                  </a:lnTo>
                  <a:lnTo>
                    <a:pt x="125" y="154"/>
                  </a:lnTo>
                  <a:lnTo>
                    <a:pt x="120" y="149"/>
                  </a:lnTo>
                  <a:lnTo>
                    <a:pt x="113" y="144"/>
                  </a:lnTo>
                  <a:lnTo>
                    <a:pt x="104" y="141"/>
                  </a:lnTo>
                  <a:lnTo>
                    <a:pt x="91" y="138"/>
                  </a:lnTo>
                  <a:lnTo>
                    <a:pt x="77" y="138"/>
                  </a:lnTo>
                  <a:lnTo>
                    <a:pt x="67" y="135"/>
                  </a:lnTo>
                  <a:lnTo>
                    <a:pt x="53" y="130"/>
                  </a:lnTo>
                  <a:lnTo>
                    <a:pt x="39" y="126"/>
                  </a:lnTo>
                  <a:lnTo>
                    <a:pt x="26" y="120"/>
                  </a:lnTo>
                  <a:lnTo>
                    <a:pt x="19" y="116"/>
                  </a:lnTo>
                  <a:lnTo>
                    <a:pt x="19" y="113"/>
                  </a:lnTo>
                  <a:lnTo>
                    <a:pt x="29" y="111"/>
                  </a:lnTo>
                  <a:lnTo>
                    <a:pt x="51" y="110"/>
                  </a:lnTo>
                  <a:lnTo>
                    <a:pt x="72" y="108"/>
                  </a:lnTo>
                  <a:lnTo>
                    <a:pt x="82" y="106"/>
                  </a:lnTo>
                  <a:lnTo>
                    <a:pt x="80" y="103"/>
                  </a:lnTo>
                  <a:lnTo>
                    <a:pt x="72" y="99"/>
                  </a:lnTo>
                  <a:lnTo>
                    <a:pt x="60" y="96"/>
                  </a:lnTo>
                  <a:lnTo>
                    <a:pt x="44" y="92"/>
                  </a:lnTo>
                  <a:lnTo>
                    <a:pt x="26" y="91"/>
                  </a:lnTo>
                  <a:lnTo>
                    <a:pt x="11" y="92"/>
                  </a:lnTo>
                  <a:lnTo>
                    <a:pt x="6" y="91"/>
                  </a:lnTo>
                  <a:lnTo>
                    <a:pt x="2" y="89"/>
                  </a:lnTo>
                  <a:lnTo>
                    <a:pt x="0" y="85"/>
                  </a:lnTo>
                  <a:lnTo>
                    <a:pt x="2" y="82"/>
                  </a:lnTo>
                  <a:lnTo>
                    <a:pt x="9" y="78"/>
                  </a:lnTo>
                  <a:lnTo>
                    <a:pt x="19" y="75"/>
                  </a:lnTo>
                  <a:lnTo>
                    <a:pt x="37" y="70"/>
                  </a:lnTo>
                  <a:lnTo>
                    <a:pt x="60" y="66"/>
                  </a:lnTo>
                  <a:lnTo>
                    <a:pt x="62" y="54"/>
                  </a:lnTo>
                  <a:lnTo>
                    <a:pt x="69" y="44"/>
                  </a:lnTo>
                  <a:lnTo>
                    <a:pt x="79" y="34"/>
                  </a:lnTo>
                  <a:lnTo>
                    <a:pt x="91" y="25"/>
                  </a:lnTo>
                  <a:lnTo>
                    <a:pt x="102" y="19"/>
                  </a:lnTo>
                  <a:lnTo>
                    <a:pt x="113" y="15"/>
                  </a:lnTo>
                  <a:lnTo>
                    <a:pt x="121" y="15"/>
                  </a:lnTo>
                  <a:lnTo>
                    <a:pt x="125" y="19"/>
                  </a:lnTo>
                  <a:lnTo>
                    <a:pt x="133" y="10"/>
                  </a:lnTo>
                  <a:lnTo>
                    <a:pt x="143" y="5"/>
                  </a:lnTo>
                  <a:lnTo>
                    <a:pt x="153" y="1"/>
                  </a:lnTo>
                  <a:lnTo>
                    <a:pt x="163" y="0"/>
                  </a:lnTo>
                  <a:lnTo>
                    <a:pt x="173" y="1"/>
                  </a:lnTo>
                  <a:lnTo>
                    <a:pt x="181" y="2"/>
                  </a:lnTo>
                  <a:lnTo>
                    <a:pt x="187" y="7"/>
                  </a:lnTo>
                  <a:lnTo>
                    <a:pt x="189" y="12"/>
                  </a:lnTo>
                  <a:lnTo>
                    <a:pt x="192" y="17"/>
                  </a:lnTo>
                  <a:lnTo>
                    <a:pt x="197" y="23"/>
                  </a:lnTo>
                  <a:lnTo>
                    <a:pt x="205" y="28"/>
                  </a:lnTo>
                  <a:lnTo>
                    <a:pt x="214" y="32"/>
                  </a:lnTo>
                  <a:lnTo>
                    <a:pt x="222" y="36"/>
                  </a:lnTo>
                  <a:lnTo>
                    <a:pt x="230" y="38"/>
                  </a:lnTo>
                  <a:lnTo>
                    <a:pt x="237" y="39"/>
                  </a:lnTo>
                  <a:lnTo>
                    <a:pt x="242" y="39"/>
                  </a:lnTo>
                  <a:lnTo>
                    <a:pt x="244" y="38"/>
                  </a:lnTo>
                  <a:lnTo>
                    <a:pt x="246" y="39"/>
                  </a:lnTo>
                  <a:lnTo>
                    <a:pt x="250" y="40"/>
                  </a:lnTo>
                  <a:lnTo>
                    <a:pt x="253" y="42"/>
                  </a:lnTo>
                  <a:lnTo>
                    <a:pt x="260" y="42"/>
                  </a:lnTo>
                  <a:lnTo>
                    <a:pt x="269" y="40"/>
                  </a:lnTo>
                  <a:lnTo>
                    <a:pt x="282" y="38"/>
                  </a:lnTo>
                  <a:lnTo>
                    <a:pt x="299" y="34"/>
                  </a:lnTo>
                  <a:lnTo>
                    <a:pt x="318" y="29"/>
                  </a:lnTo>
                  <a:lnTo>
                    <a:pt x="332" y="27"/>
                  </a:lnTo>
                  <a:lnTo>
                    <a:pt x="342" y="28"/>
                  </a:lnTo>
                  <a:lnTo>
                    <a:pt x="349" y="30"/>
                  </a:lnTo>
                  <a:lnTo>
                    <a:pt x="351" y="34"/>
                  </a:lnTo>
                  <a:lnTo>
                    <a:pt x="349" y="38"/>
                  </a:lnTo>
                  <a:lnTo>
                    <a:pt x="341" y="43"/>
                  </a:lnTo>
                  <a:lnTo>
                    <a:pt x="328" y="48"/>
                  </a:lnTo>
                  <a:lnTo>
                    <a:pt x="317" y="53"/>
                  </a:lnTo>
                  <a:lnTo>
                    <a:pt x="313" y="58"/>
                  </a:lnTo>
                  <a:lnTo>
                    <a:pt x="318" y="61"/>
                  </a:lnTo>
                  <a:lnTo>
                    <a:pt x="326" y="63"/>
                  </a:lnTo>
                  <a:lnTo>
                    <a:pt x="337" y="66"/>
                  </a:lnTo>
                  <a:lnTo>
                    <a:pt x="350" y="66"/>
                  </a:lnTo>
                  <a:lnTo>
                    <a:pt x="363" y="65"/>
                  </a:lnTo>
                  <a:lnTo>
                    <a:pt x="372" y="62"/>
                  </a:lnTo>
                  <a:lnTo>
                    <a:pt x="381" y="59"/>
                  </a:lnTo>
                  <a:lnTo>
                    <a:pt x="392" y="57"/>
                  </a:lnTo>
                  <a:lnTo>
                    <a:pt x="402" y="54"/>
                  </a:lnTo>
                  <a:lnTo>
                    <a:pt x="412" y="53"/>
                  </a:lnTo>
                  <a:lnTo>
                    <a:pt x="420" y="54"/>
                  </a:lnTo>
                  <a:lnTo>
                    <a:pt x="425" y="57"/>
                  </a:lnTo>
                  <a:lnTo>
                    <a:pt x="426" y="61"/>
                  </a:lnTo>
                  <a:lnTo>
                    <a:pt x="420" y="69"/>
                  </a:lnTo>
                  <a:lnTo>
                    <a:pt x="442" y="57"/>
                  </a:lnTo>
                  <a:lnTo>
                    <a:pt x="457" y="48"/>
                  </a:lnTo>
                  <a:lnTo>
                    <a:pt x="468" y="45"/>
                  </a:lnTo>
                  <a:lnTo>
                    <a:pt x="473" y="44"/>
                  </a:lnTo>
                  <a:lnTo>
                    <a:pt x="475" y="47"/>
                  </a:lnTo>
                  <a:lnTo>
                    <a:pt x="470" y="52"/>
                  </a:lnTo>
                  <a:lnTo>
                    <a:pt x="461" y="59"/>
                  </a:lnTo>
                  <a:lnTo>
                    <a:pt x="447" y="68"/>
                  </a:lnTo>
                  <a:lnTo>
                    <a:pt x="449" y="85"/>
                  </a:lnTo>
                  <a:lnTo>
                    <a:pt x="447" y="95"/>
                  </a:lnTo>
                  <a:lnTo>
                    <a:pt x="443" y="100"/>
                  </a:lnTo>
                  <a:lnTo>
                    <a:pt x="442" y="101"/>
                  </a:lnTo>
                  <a:lnTo>
                    <a:pt x="448" y="121"/>
                  </a:lnTo>
                  <a:lnTo>
                    <a:pt x="445" y="137"/>
                  </a:lnTo>
                  <a:lnTo>
                    <a:pt x="438" y="149"/>
                  </a:lnTo>
                  <a:lnTo>
                    <a:pt x="428" y="156"/>
                  </a:lnTo>
                  <a:lnTo>
                    <a:pt x="441" y="164"/>
                  </a:lnTo>
                  <a:lnTo>
                    <a:pt x="447" y="172"/>
                  </a:lnTo>
                  <a:lnTo>
                    <a:pt x="450" y="182"/>
                  </a:lnTo>
                  <a:lnTo>
                    <a:pt x="452" y="190"/>
                  </a:lnTo>
                  <a:lnTo>
                    <a:pt x="449" y="199"/>
                  </a:lnTo>
                  <a:lnTo>
                    <a:pt x="447" y="206"/>
                  </a:lnTo>
                  <a:lnTo>
                    <a:pt x="445" y="211"/>
                  </a:lnTo>
                  <a:lnTo>
                    <a:pt x="443" y="212"/>
                  </a:lnTo>
                  <a:lnTo>
                    <a:pt x="443" y="213"/>
                  </a:lnTo>
                  <a:lnTo>
                    <a:pt x="445" y="214"/>
                  </a:lnTo>
                  <a:lnTo>
                    <a:pt x="446" y="218"/>
                  </a:lnTo>
                  <a:lnTo>
                    <a:pt x="445" y="221"/>
                  </a:lnTo>
                  <a:lnTo>
                    <a:pt x="442" y="224"/>
                  </a:lnTo>
                  <a:lnTo>
                    <a:pt x="439" y="227"/>
                  </a:lnTo>
                  <a:lnTo>
                    <a:pt x="432" y="229"/>
                  </a:lnTo>
                  <a:lnTo>
                    <a:pt x="420" y="231"/>
                  </a:lnTo>
                  <a:lnTo>
                    <a:pt x="410" y="233"/>
                  </a:lnTo>
                  <a:lnTo>
                    <a:pt x="404" y="237"/>
                  </a:lnTo>
                  <a:lnTo>
                    <a:pt x="404" y="243"/>
                  </a:lnTo>
                  <a:lnTo>
                    <a:pt x="408" y="250"/>
                  </a:lnTo>
                  <a:lnTo>
                    <a:pt x="415" y="256"/>
                  </a:lnTo>
                  <a:lnTo>
                    <a:pt x="422" y="259"/>
                  </a:lnTo>
                  <a:lnTo>
                    <a:pt x="431" y="260"/>
                  </a:lnTo>
                  <a:lnTo>
                    <a:pt x="439" y="256"/>
                  </a:lnTo>
                  <a:lnTo>
                    <a:pt x="443" y="264"/>
                  </a:lnTo>
                  <a:lnTo>
                    <a:pt x="445" y="274"/>
                  </a:lnTo>
                  <a:lnTo>
                    <a:pt x="443" y="287"/>
                  </a:lnTo>
                  <a:lnTo>
                    <a:pt x="441" y="298"/>
                  </a:lnTo>
                  <a:lnTo>
                    <a:pt x="434" y="311"/>
                  </a:lnTo>
                  <a:lnTo>
                    <a:pt x="427" y="323"/>
                  </a:lnTo>
                  <a:lnTo>
                    <a:pt x="419" y="333"/>
                  </a:lnTo>
                  <a:lnTo>
                    <a:pt x="411" y="341"/>
                  </a:lnTo>
                  <a:lnTo>
                    <a:pt x="402" y="347"/>
                  </a:lnTo>
                  <a:lnTo>
                    <a:pt x="392" y="349"/>
                  </a:lnTo>
                  <a:lnTo>
                    <a:pt x="380" y="350"/>
                  </a:lnTo>
                  <a:lnTo>
                    <a:pt x="370" y="350"/>
                  </a:lnTo>
                  <a:lnTo>
                    <a:pt x="359" y="351"/>
                  </a:lnTo>
                  <a:lnTo>
                    <a:pt x="351" y="354"/>
                  </a:lnTo>
                  <a:lnTo>
                    <a:pt x="346" y="358"/>
                  </a:lnTo>
                  <a:lnTo>
                    <a:pt x="343" y="366"/>
                  </a:lnTo>
                  <a:lnTo>
                    <a:pt x="341" y="376"/>
                  </a:lnTo>
                  <a:lnTo>
                    <a:pt x="335" y="383"/>
                  </a:lnTo>
                  <a:lnTo>
                    <a:pt x="328" y="387"/>
                  </a:lnTo>
                  <a:lnTo>
                    <a:pt x="319" y="391"/>
                  </a:lnTo>
                  <a:lnTo>
                    <a:pt x="311" y="393"/>
                  </a:lnTo>
                  <a:lnTo>
                    <a:pt x="303" y="394"/>
                  </a:lnTo>
                  <a:lnTo>
                    <a:pt x="298" y="395"/>
                  </a:lnTo>
                  <a:lnTo>
                    <a:pt x="296" y="395"/>
                  </a:lnTo>
                  <a:lnTo>
                    <a:pt x="296" y="398"/>
                  </a:lnTo>
                  <a:lnTo>
                    <a:pt x="294" y="403"/>
                  </a:lnTo>
                  <a:lnTo>
                    <a:pt x="290" y="413"/>
                  </a:lnTo>
                  <a:lnTo>
                    <a:pt x="286" y="421"/>
                  </a:lnTo>
                  <a:lnTo>
                    <a:pt x="280" y="429"/>
                  </a:lnTo>
                  <a:lnTo>
                    <a:pt x="271" y="432"/>
                  </a:lnTo>
                  <a:lnTo>
                    <a:pt x="261" y="432"/>
                  </a:lnTo>
                  <a:lnTo>
                    <a:pt x="249" y="426"/>
                  </a:lnTo>
                  <a:lnTo>
                    <a:pt x="216" y="423"/>
                  </a:lnTo>
                  <a:lnTo>
                    <a:pt x="214" y="428"/>
                  </a:lnTo>
                  <a:lnTo>
                    <a:pt x="210" y="438"/>
                  </a:lnTo>
                  <a:lnTo>
                    <a:pt x="208" y="449"/>
                  </a:lnTo>
                  <a:lnTo>
                    <a:pt x="216" y="456"/>
                  </a:lnTo>
                  <a:lnTo>
                    <a:pt x="222" y="460"/>
                  </a:lnTo>
                  <a:lnTo>
                    <a:pt x="216" y="464"/>
                  </a:lnTo>
                  <a:lnTo>
                    <a:pt x="208" y="469"/>
                  </a:lnTo>
                  <a:lnTo>
                    <a:pt x="204" y="471"/>
                  </a:lnTo>
                  <a:lnTo>
                    <a:pt x="204" y="470"/>
                  </a:lnTo>
                  <a:lnTo>
                    <a:pt x="201" y="472"/>
                  </a:lnTo>
                  <a:lnTo>
                    <a:pt x="197" y="476"/>
                  </a:lnTo>
                  <a:lnTo>
                    <a:pt x="191" y="480"/>
                  </a:lnTo>
                  <a:lnTo>
                    <a:pt x="185" y="489"/>
                  </a:lnTo>
                  <a:lnTo>
                    <a:pt x="181" y="497"/>
                  </a:lnTo>
                  <a:lnTo>
                    <a:pt x="177" y="507"/>
                  </a:lnTo>
                  <a:lnTo>
                    <a:pt x="177" y="519"/>
                  </a:lnTo>
                  <a:lnTo>
                    <a:pt x="176" y="531"/>
                  </a:lnTo>
                  <a:lnTo>
                    <a:pt x="172" y="543"/>
                  </a:lnTo>
                  <a:lnTo>
                    <a:pt x="165" y="553"/>
                  </a:lnTo>
                  <a:lnTo>
                    <a:pt x="157" y="561"/>
                  </a:lnTo>
                  <a:lnTo>
                    <a:pt x="147" y="566"/>
                  </a:lnTo>
                  <a:lnTo>
                    <a:pt x="138" y="567"/>
                  </a:lnTo>
                  <a:lnTo>
                    <a:pt x="130" y="562"/>
                  </a:lnTo>
                  <a:lnTo>
                    <a:pt x="123" y="553"/>
                  </a:lnTo>
                  <a:lnTo>
                    <a:pt x="119" y="542"/>
                  </a:lnTo>
                  <a:lnTo>
                    <a:pt x="115" y="532"/>
                  </a:lnTo>
                  <a:lnTo>
                    <a:pt x="113" y="527"/>
                  </a:lnTo>
                  <a:lnTo>
                    <a:pt x="109" y="521"/>
                  </a:lnTo>
                  <a:lnTo>
                    <a:pt x="106" y="517"/>
                  </a:lnTo>
                  <a:lnTo>
                    <a:pt x="101" y="516"/>
                  </a:lnTo>
                  <a:lnTo>
                    <a:pt x="95" y="514"/>
                  </a:lnTo>
                  <a:lnTo>
                    <a:pt x="87" y="513"/>
                  </a:lnTo>
                  <a:lnTo>
                    <a:pt x="78" y="509"/>
                  </a:lnTo>
                  <a:lnTo>
                    <a:pt x="71" y="504"/>
                  </a:lnTo>
                  <a:lnTo>
                    <a:pt x="64" y="495"/>
                  </a:lnTo>
                  <a:lnTo>
                    <a:pt x="60" y="484"/>
                  </a:lnTo>
                  <a:lnTo>
                    <a:pt x="57" y="472"/>
                  </a:lnTo>
                  <a:lnTo>
                    <a:pt x="57" y="460"/>
                  </a:lnTo>
                  <a:lnTo>
                    <a:pt x="60" y="448"/>
                  </a:lnTo>
                  <a:lnTo>
                    <a:pt x="66" y="436"/>
                  </a:lnTo>
                  <a:lnTo>
                    <a:pt x="55" y="416"/>
                  </a:lnTo>
                  <a:lnTo>
                    <a:pt x="52" y="394"/>
                  </a:lnTo>
                  <a:lnTo>
                    <a:pt x="55" y="378"/>
                  </a:lnTo>
                  <a:lnTo>
                    <a:pt x="68" y="375"/>
                  </a:lnTo>
                  <a:lnTo>
                    <a:pt x="62" y="368"/>
                  </a:lnTo>
                  <a:lnTo>
                    <a:pt x="61" y="360"/>
                  </a:lnTo>
                  <a:lnTo>
                    <a:pt x="62" y="353"/>
                  </a:lnTo>
                  <a:lnTo>
                    <a:pt x="67" y="346"/>
                  </a:lnTo>
                  <a:lnTo>
                    <a:pt x="72" y="340"/>
                  </a:lnTo>
                  <a:lnTo>
                    <a:pt x="79" y="338"/>
                  </a:lnTo>
                  <a:lnTo>
                    <a:pt x="87" y="336"/>
                  </a:lnTo>
                  <a:lnTo>
                    <a:pt x="95" y="339"/>
                  </a:lnTo>
                  <a:lnTo>
                    <a:pt x="109" y="341"/>
                  </a:lnTo>
                  <a:lnTo>
                    <a:pt x="116" y="333"/>
                  </a:lnTo>
                  <a:lnTo>
                    <a:pt x="115" y="323"/>
                  </a:lnTo>
                  <a:lnTo>
                    <a:pt x="102" y="317"/>
                  </a:lnTo>
                  <a:lnTo>
                    <a:pt x="93" y="315"/>
                  </a:lnTo>
                  <a:lnTo>
                    <a:pt x="85" y="309"/>
                  </a:lnTo>
                  <a:lnTo>
                    <a:pt x="77" y="301"/>
                  </a:lnTo>
                  <a:lnTo>
                    <a:pt x="72" y="293"/>
                  </a:lnTo>
                  <a:lnTo>
                    <a:pt x="70" y="284"/>
                  </a:lnTo>
                  <a:lnTo>
                    <a:pt x="71" y="275"/>
                  </a:lnTo>
                  <a:lnTo>
                    <a:pt x="78" y="270"/>
                  </a:lnTo>
                  <a:lnTo>
                    <a:pt x="90" y="265"/>
                  </a:lnTo>
                  <a:lnTo>
                    <a:pt x="98" y="267"/>
                  </a:lnTo>
                  <a:lnTo>
                    <a:pt x="106" y="274"/>
                  </a:lnTo>
                  <a:lnTo>
                    <a:pt x="109" y="282"/>
                  </a:lnTo>
                  <a:lnTo>
                    <a:pt x="107" y="288"/>
                  </a:lnTo>
                  <a:lnTo>
                    <a:pt x="104" y="292"/>
                  </a:lnTo>
                  <a:lnTo>
                    <a:pt x="105" y="293"/>
                  </a:lnTo>
                  <a:lnTo>
                    <a:pt x="108" y="293"/>
                  </a:lnTo>
                  <a:lnTo>
                    <a:pt x="110" y="29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4" name="Freeform 105"/>
            <p:cNvSpPr>
              <a:spLocks/>
            </p:cNvSpPr>
            <p:nvPr/>
          </p:nvSpPr>
          <p:spPr bwMode="auto">
            <a:xfrm>
              <a:off x="2879" y="2232"/>
              <a:ext cx="63" cy="41"/>
            </a:xfrm>
            <a:custGeom>
              <a:avLst/>
              <a:gdLst>
                <a:gd name="T0" fmla="*/ 8 w 125"/>
                <a:gd name="T1" fmla="*/ 2 h 83"/>
                <a:gd name="T2" fmla="*/ 10 w 125"/>
                <a:gd name="T3" fmla="*/ 3 h 83"/>
                <a:gd name="T4" fmla="*/ 11 w 125"/>
                <a:gd name="T5" fmla="*/ 3 h 83"/>
                <a:gd name="T6" fmla="*/ 12 w 125"/>
                <a:gd name="T7" fmla="*/ 3 h 83"/>
                <a:gd name="T8" fmla="*/ 13 w 125"/>
                <a:gd name="T9" fmla="*/ 4 h 83"/>
                <a:gd name="T10" fmla="*/ 15 w 125"/>
                <a:gd name="T11" fmla="*/ 4 h 83"/>
                <a:gd name="T12" fmla="*/ 16 w 125"/>
                <a:gd name="T13" fmla="*/ 3 h 83"/>
                <a:gd name="T14" fmla="*/ 17 w 125"/>
                <a:gd name="T15" fmla="*/ 3 h 83"/>
                <a:gd name="T16" fmla="*/ 18 w 125"/>
                <a:gd name="T17" fmla="*/ 3 h 83"/>
                <a:gd name="T18" fmla="*/ 20 w 125"/>
                <a:gd name="T19" fmla="*/ 2 h 83"/>
                <a:gd name="T20" fmla="*/ 20 w 125"/>
                <a:gd name="T21" fmla="*/ 1 h 83"/>
                <a:gd name="T22" fmla="*/ 21 w 125"/>
                <a:gd name="T23" fmla="*/ 0 h 83"/>
                <a:gd name="T24" fmla="*/ 23 w 125"/>
                <a:gd name="T25" fmla="*/ 0 h 83"/>
                <a:gd name="T26" fmla="*/ 24 w 125"/>
                <a:gd name="T27" fmla="*/ 0 h 83"/>
                <a:gd name="T28" fmla="*/ 25 w 125"/>
                <a:gd name="T29" fmla="*/ 0 h 83"/>
                <a:gd name="T30" fmla="*/ 27 w 125"/>
                <a:gd name="T31" fmla="*/ 1 h 83"/>
                <a:gd name="T32" fmla="*/ 29 w 125"/>
                <a:gd name="T33" fmla="*/ 2 h 83"/>
                <a:gd name="T34" fmla="*/ 30 w 125"/>
                <a:gd name="T35" fmla="*/ 4 h 83"/>
                <a:gd name="T36" fmla="*/ 31 w 125"/>
                <a:gd name="T37" fmla="*/ 6 h 83"/>
                <a:gd name="T38" fmla="*/ 32 w 125"/>
                <a:gd name="T39" fmla="*/ 9 h 83"/>
                <a:gd name="T40" fmla="*/ 31 w 125"/>
                <a:gd name="T41" fmla="*/ 12 h 83"/>
                <a:gd name="T42" fmla="*/ 28 w 125"/>
                <a:gd name="T43" fmla="*/ 13 h 83"/>
                <a:gd name="T44" fmla="*/ 26 w 125"/>
                <a:gd name="T45" fmla="*/ 16 h 83"/>
                <a:gd name="T46" fmla="*/ 25 w 125"/>
                <a:gd name="T47" fmla="*/ 18 h 83"/>
                <a:gd name="T48" fmla="*/ 24 w 125"/>
                <a:gd name="T49" fmla="*/ 19 h 83"/>
                <a:gd name="T50" fmla="*/ 23 w 125"/>
                <a:gd name="T51" fmla="*/ 19 h 83"/>
                <a:gd name="T52" fmla="*/ 21 w 125"/>
                <a:gd name="T53" fmla="*/ 20 h 83"/>
                <a:gd name="T54" fmla="*/ 19 w 125"/>
                <a:gd name="T55" fmla="*/ 20 h 83"/>
                <a:gd name="T56" fmla="*/ 16 w 125"/>
                <a:gd name="T57" fmla="*/ 20 h 83"/>
                <a:gd name="T58" fmla="*/ 15 w 125"/>
                <a:gd name="T59" fmla="*/ 19 h 83"/>
                <a:gd name="T60" fmla="*/ 14 w 125"/>
                <a:gd name="T61" fmla="*/ 19 h 83"/>
                <a:gd name="T62" fmla="*/ 12 w 125"/>
                <a:gd name="T63" fmla="*/ 19 h 83"/>
                <a:gd name="T64" fmla="*/ 10 w 125"/>
                <a:gd name="T65" fmla="*/ 20 h 83"/>
                <a:gd name="T66" fmla="*/ 8 w 125"/>
                <a:gd name="T67" fmla="*/ 20 h 83"/>
                <a:gd name="T68" fmla="*/ 6 w 125"/>
                <a:gd name="T69" fmla="*/ 19 h 83"/>
                <a:gd name="T70" fmla="*/ 5 w 125"/>
                <a:gd name="T71" fmla="*/ 18 h 83"/>
                <a:gd name="T72" fmla="*/ 3 w 125"/>
                <a:gd name="T73" fmla="*/ 17 h 83"/>
                <a:gd name="T74" fmla="*/ 3 w 125"/>
                <a:gd name="T75" fmla="*/ 17 h 83"/>
                <a:gd name="T76" fmla="*/ 3 w 125"/>
                <a:gd name="T77" fmla="*/ 16 h 83"/>
                <a:gd name="T78" fmla="*/ 4 w 125"/>
                <a:gd name="T79" fmla="*/ 15 h 83"/>
                <a:gd name="T80" fmla="*/ 7 w 125"/>
                <a:gd name="T81" fmla="*/ 15 h 83"/>
                <a:gd name="T82" fmla="*/ 10 w 125"/>
                <a:gd name="T83" fmla="*/ 15 h 83"/>
                <a:gd name="T84" fmla="*/ 11 w 125"/>
                <a:gd name="T85" fmla="*/ 14 h 83"/>
                <a:gd name="T86" fmla="*/ 11 w 125"/>
                <a:gd name="T87" fmla="*/ 13 h 83"/>
                <a:gd name="T88" fmla="*/ 10 w 125"/>
                <a:gd name="T89" fmla="*/ 13 h 83"/>
                <a:gd name="T90" fmla="*/ 8 w 125"/>
                <a:gd name="T91" fmla="*/ 12 h 83"/>
                <a:gd name="T92" fmla="*/ 6 w 125"/>
                <a:gd name="T93" fmla="*/ 11 h 83"/>
                <a:gd name="T94" fmla="*/ 4 w 125"/>
                <a:gd name="T95" fmla="*/ 11 h 83"/>
                <a:gd name="T96" fmla="*/ 2 w 125"/>
                <a:gd name="T97" fmla="*/ 11 h 83"/>
                <a:gd name="T98" fmla="*/ 0 w 125"/>
                <a:gd name="T99" fmla="*/ 10 h 83"/>
                <a:gd name="T100" fmla="*/ 1 w 125"/>
                <a:gd name="T101" fmla="*/ 9 h 83"/>
                <a:gd name="T102" fmla="*/ 3 w 125"/>
                <a:gd name="T103" fmla="*/ 7 h 83"/>
                <a:gd name="T104" fmla="*/ 6 w 125"/>
                <a:gd name="T105" fmla="*/ 7 h 83"/>
                <a:gd name="T106" fmla="*/ 4 w 125"/>
                <a:gd name="T107" fmla="*/ 4 h 83"/>
                <a:gd name="T108" fmla="*/ 4 w 125"/>
                <a:gd name="T109" fmla="*/ 1 h 83"/>
                <a:gd name="T110" fmla="*/ 6 w 125"/>
                <a:gd name="T111" fmla="*/ 0 h 83"/>
                <a:gd name="T112" fmla="*/ 8 w 125"/>
                <a:gd name="T113" fmla="*/ 2 h 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5"/>
                <a:gd name="T172" fmla="*/ 0 h 83"/>
                <a:gd name="T173" fmla="*/ 125 w 125"/>
                <a:gd name="T174" fmla="*/ 83 h 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5" h="83">
                  <a:moveTo>
                    <a:pt x="32" y="9"/>
                  </a:moveTo>
                  <a:lnTo>
                    <a:pt x="37" y="13"/>
                  </a:lnTo>
                  <a:lnTo>
                    <a:pt x="41" y="14"/>
                  </a:lnTo>
                  <a:lnTo>
                    <a:pt x="46" y="15"/>
                  </a:lnTo>
                  <a:lnTo>
                    <a:pt x="52" y="16"/>
                  </a:lnTo>
                  <a:lnTo>
                    <a:pt x="57" y="16"/>
                  </a:lnTo>
                  <a:lnTo>
                    <a:pt x="62" y="15"/>
                  </a:lnTo>
                  <a:lnTo>
                    <a:pt x="67" y="15"/>
                  </a:lnTo>
                  <a:lnTo>
                    <a:pt x="71" y="14"/>
                  </a:lnTo>
                  <a:lnTo>
                    <a:pt x="77" y="10"/>
                  </a:lnTo>
                  <a:lnTo>
                    <a:pt x="80" y="7"/>
                  </a:lnTo>
                  <a:lnTo>
                    <a:pt x="84" y="2"/>
                  </a:lnTo>
                  <a:lnTo>
                    <a:pt x="90" y="0"/>
                  </a:lnTo>
                  <a:lnTo>
                    <a:pt x="94" y="0"/>
                  </a:lnTo>
                  <a:lnTo>
                    <a:pt x="100" y="1"/>
                  </a:lnTo>
                  <a:lnTo>
                    <a:pt x="107" y="5"/>
                  </a:lnTo>
                  <a:lnTo>
                    <a:pt x="114" y="10"/>
                  </a:lnTo>
                  <a:lnTo>
                    <a:pt x="120" y="17"/>
                  </a:lnTo>
                  <a:lnTo>
                    <a:pt x="123" y="26"/>
                  </a:lnTo>
                  <a:lnTo>
                    <a:pt x="125" y="37"/>
                  </a:lnTo>
                  <a:lnTo>
                    <a:pt x="124" y="50"/>
                  </a:lnTo>
                  <a:lnTo>
                    <a:pt x="110" y="55"/>
                  </a:lnTo>
                  <a:lnTo>
                    <a:pt x="101" y="64"/>
                  </a:lnTo>
                  <a:lnTo>
                    <a:pt x="97" y="74"/>
                  </a:lnTo>
                  <a:lnTo>
                    <a:pt x="95" y="78"/>
                  </a:lnTo>
                  <a:lnTo>
                    <a:pt x="92" y="79"/>
                  </a:lnTo>
                  <a:lnTo>
                    <a:pt x="84" y="82"/>
                  </a:lnTo>
                  <a:lnTo>
                    <a:pt x="73" y="83"/>
                  </a:lnTo>
                  <a:lnTo>
                    <a:pt x="64" y="82"/>
                  </a:lnTo>
                  <a:lnTo>
                    <a:pt x="57" y="79"/>
                  </a:lnTo>
                  <a:lnTo>
                    <a:pt x="53" y="79"/>
                  </a:lnTo>
                  <a:lnTo>
                    <a:pt x="47" y="79"/>
                  </a:lnTo>
                  <a:lnTo>
                    <a:pt x="38" y="81"/>
                  </a:lnTo>
                  <a:lnTo>
                    <a:pt x="31" y="81"/>
                  </a:lnTo>
                  <a:lnTo>
                    <a:pt x="24" y="78"/>
                  </a:lnTo>
                  <a:lnTo>
                    <a:pt x="17" y="75"/>
                  </a:lnTo>
                  <a:lnTo>
                    <a:pt x="12" y="71"/>
                  </a:lnTo>
                  <a:lnTo>
                    <a:pt x="9" y="68"/>
                  </a:lnTo>
                  <a:lnTo>
                    <a:pt x="10" y="64"/>
                  </a:lnTo>
                  <a:lnTo>
                    <a:pt x="15" y="62"/>
                  </a:lnTo>
                  <a:lnTo>
                    <a:pt x="26" y="61"/>
                  </a:lnTo>
                  <a:lnTo>
                    <a:pt x="38" y="60"/>
                  </a:lnTo>
                  <a:lnTo>
                    <a:pt x="42" y="59"/>
                  </a:lnTo>
                  <a:lnTo>
                    <a:pt x="41" y="55"/>
                  </a:lnTo>
                  <a:lnTo>
                    <a:pt x="37" y="52"/>
                  </a:lnTo>
                  <a:lnTo>
                    <a:pt x="30" y="50"/>
                  </a:lnTo>
                  <a:lnTo>
                    <a:pt x="22" y="46"/>
                  </a:lnTo>
                  <a:lnTo>
                    <a:pt x="14" y="45"/>
                  </a:lnTo>
                  <a:lnTo>
                    <a:pt x="7" y="44"/>
                  </a:lnTo>
                  <a:lnTo>
                    <a:pt x="0" y="41"/>
                  </a:lnTo>
                  <a:lnTo>
                    <a:pt x="2" y="36"/>
                  </a:lnTo>
                  <a:lnTo>
                    <a:pt x="9" y="31"/>
                  </a:lnTo>
                  <a:lnTo>
                    <a:pt x="22" y="31"/>
                  </a:lnTo>
                  <a:lnTo>
                    <a:pt x="15" y="16"/>
                  </a:lnTo>
                  <a:lnTo>
                    <a:pt x="16" y="6"/>
                  </a:lnTo>
                  <a:lnTo>
                    <a:pt x="22" y="2"/>
                  </a:lnTo>
                  <a:lnTo>
                    <a:pt x="32"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5" name="Freeform 106"/>
            <p:cNvSpPr>
              <a:spLocks/>
            </p:cNvSpPr>
            <p:nvPr/>
          </p:nvSpPr>
          <p:spPr bwMode="auto">
            <a:xfrm>
              <a:off x="2931" y="2048"/>
              <a:ext cx="65" cy="57"/>
            </a:xfrm>
            <a:custGeom>
              <a:avLst/>
              <a:gdLst>
                <a:gd name="T0" fmla="*/ 0 w 132"/>
                <a:gd name="T1" fmla="*/ 10 h 114"/>
                <a:gd name="T2" fmla="*/ 2 w 132"/>
                <a:gd name="T3" fmla="*/ 16 h 114"/>
                <a:gd name="T4" fmla="*/ 6 w 132"/>
                <a:gd name="T5" fmla="*/ 17 h 114"/>
                <a:gd name="T6" fmla="*/ 9 w 132"/>
                <a:gd name="T7" fmla="*/ 17 h 114"/>
                <a:gd name="T8" fmla="*/ 11 w 132"/>
                <a:gd name="T9" fmla="*/ 16 h 114"/>
                <a:gd name="T10" fmla="*/ 13 w 132"/>
                <a:gd name="T11" fmla="*/ 15 h 114"/>
                <a:gd name="T12" fmla="*/ 13 w 132"/>
                <a:gd name="T13" fmla="*/ 16 h 114"/>
                <a:gd name="T14" fmla="*/ 14 w 132"/>
                <a:gd name="T15" fmla="*/ 20 h 114"/>
                <a:gd name="T16" fmla="*/ 12 w 132"/>
                <a:gd name="T17" fmla="*/ 23 h 114"/>
                <a:gd name="T18" fmla="*/ 9 w 132"/>
                <a:gd name="T19" fmla="*/ 23 h 114"/>
                <a:gd name="T20" fmla="*/ 8 w 132"/>
                <a:gd name="T21" fmla="*/ 24 h 114"/>
                <a:gd name="T22" fmla="*/ 10 w 132"/>
                <a:gd name="T23" fmla="*/ 26 h 114"/>
                <a:gd name="T24" fmla="*/ 16 w 132"/>
                <a:gd name="T25" fmla="*/ 28 h 114"/>
                <a:gd name="T26" fmla="*/ 21 w 132"/>
                <a:gd name="T27" fmla="*/ 29 h 114"/>
                <a:gd name="T28" fmla="*/ 24 w 132"/>
                <a:gd name="T29" fmla="*/ 29 h 114"/>
                <a:gd name="T30" fmla="*/ 26 w 132"/>
                <a:gd name="T31" fmla="*/ 28 h 114"/>
                <a:gd name="T32" fmla="*/ 27 w 132"/>
                <a:gd name="T33" fmla="*/ 25 h 114"/>
                <a:gd name="T34" fmla="*/ 30 w 132"/>
                <a:gd name="T35" fmla="*/ 20 h 114"/>
                <a:gd name="T36" fmla="*/ 32 w 132"/>
                <a:gd name="T37" fmla="*/ 17 h 114"/>
                <a:gd name="T38" fmla="*/ 29 w 132"/>
                <a:gd name="T39" fmla="*/ 13 h 114"/>
                <a:gd name="T40" fmla="*/ 32 w 132"/>
                <a:gd name="T41" fmla="*/ 8 h 114"/>
                <a:gd name="T42" fmla="*/ 32 w 132"/>
                <a:gd name="T43" fmla="*/ 2 h 114"/>
                <a:gd name="T44" fmla="*/ 30 w 132"/>
                <a:gd name="T45" fmla="*/ 0 h 114"/>
                <a:gd name="T46" fmla="*/ 26 w 132"/>
                <a:gd name="T47" fmla="*/ 2 h 114"/>
                <a:gd name="T48" fmla="*/ 22 w 132"/>
                <a:gd name="T49" fmla="*/ 6 h 114"/>
                <a:gd name="T50" fmla="*/ 18 w 132"/>
                <a:gd name="T51" fmla="*/ 5 h 114"/>
                <a:gd name="T52" fmla="*/ 16 w 132"/>
                <a:gd name="T53" fmla="*/ 6 h 114"/>
                <a:gd name="T54" fmla="*/ 15 w 132"/>
                <a:gd name="T55" fmla="*/ 8 h 114"/>
                <a:gd name="T56" fmla="*/ 13 w 132"/>
                <a:gd name="T57" fmla="*/ 5 h 114"/>
                <a:gd name="T58" fmla="*/ 11 w 132"/>
                <a:gd name="T59" fmla="*/ 5 h 114"/>
                <a:gd name="T60" fmla="*/ 8 w 132"/>
                <a:gd name="T61" fmla="*/ 5 h 114"/>
                <a:gd name="T62" fmla="*/ 3 w 132"/>
                <a:gd name="T63" fmla="*/ 6 h 114"/>
                <a:gd name="T64" fmla="*/ 1 w 132"/>
                <a:gd name="T65" fmla="*/ 7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
                <a:gd name="T100" fmla="*/ 0 h 114"/>
                <a:gd name="T101" fmla="*/ 132 w 132"/>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 h="114">
                  <a:moveTo>
                    <a:pt x="4" y="27"/>
                  </a:moveTo>
                  <a:lnTo>
                    <a:pt x="0" y="37"/>
                  </a:lnTo>
                  <a:lnTo>
                    <a:pt x="3" y="51"/>
                  </a:lnTo>
                  <a:lnTo>
                    <a:pt x="10" y="63"/>
                  </a:lnTo>
                  <a:lnTo>
                    <a:pt x="19" y="67"/>
                  </a:lnTo>
                  <a:lnTo>
                    <a:pt x="25" y="66"/>
                  </a:lnTo>
                  <a:lnTo>
                    <a:pt x="30" y="66"/>
                  </a:lnTo>
                  <a:lnTo>
                    <a:pt x="36" y="65"/>
                  </a:lnTo>
                  <a:lnTo>
                    <a:pt x="42" y="64"/>
                  </a:lnTo>
                  <a:lnTo>
                    <a:pt x="47" y="63"/>
                  </a:lnTo>
                  <a:lnTo>
                    <a:pt x="50" y="61"/>
                  </a:lnTo>
                  <a:lnTo>
                    <a:pt x="52" y="60"/>
                  </a:lnTo>
                  <a:lnTo>
                    <a:pt x="53" y="60"/>
                  </a:lnTo>
                  <a:lnTo>
                    <a:pt x="55" y="64"/>
                  </a:lnTo>
                  <a:lnTo>
                    <a:pt x="57" y="72"/>
                  </a:lnTo>
                  <a:lnTo>
                    <a:pt x="58" y="80"/>
                  </a:lnTo>
                  <a:lnTo>
                    <a:pt x="53" y="87"/>
                  </a:lnTo>
                  <a:lnTo>
                    <a:pt x="49" y="89"/>
                  </a:lnTo>
                  <a:lnTo>
                    <a:pt x="43" y="90"/>
                  </a:lnTo>
                  <a:lnTo>
                    <a:pt x="38" y="91"/>
                  </a:lnTo>
                  <a:lnTo>
                    <a:pt x="34" y="92"/>
                  </a:lnTo>
                  <a:lnTo>
                    <a:pt x="33" y="95"/>
                  </a:lnTo>
                  <a:lnTo>
                    <a:pt x="35" y="97"/>
                  </a:lnTo>
                  <a:lnTo>
                    <a:pt x="41" y="101"/>
                  </a:lnTo>
                  <a:lnTo>
                    <a:pt x="52" y="105"/>
                  </a:lnTo>
                  <a:lnTo>
                    <a:pt x="66" y="110"/>
                  </a:lnTo>
                  <a:lnTo>
                    <a:pt x="78" y="113"/>
                  </a:lnTo>
                  <a:lnTo>
                    <a:pt x="86" y="114"/>
                  </a:lnTo>
                  <a:lnTo>
                    <a:pt x="94" y="114"/>
                  </a:lnTo>
                  <a:lnTo>
                    <a:pt x="98" y="114"/>
                  </a:lnTo>
                  <a:lnTo>
                    <a:pt x="102" y="112"/>
                  </a:lnTo>
                  <a:lnTo>
                    <a:pt x="105" y="110"/>
                  </a:lnTo>
                  <a:lnTo>
                    <a:pt x="106" y="107"/>
                  </a:lnTo>
                  <a:lnTo>
                    <a:pt x="110" y="99"/>
                  </a:lnTo>
                  <a:lnTo>
                    <a:pt x="117" y="89"/>
                  </a:lnTo>
                  <a:lnTo>
                    <a:pt x="124" y="80"/>
                  </a:lnTo>
                  <a:lnTo>
                    <a:pt x="131" y="76"/>
                  </a:lnTo>
                  <a:lnTo>
                    <a:pt x="129" y="66"/>
                  </a:lnTo>
                  <a:lnTo>
                    <a:pt x="124" y="57"/>
                  </a:lnTo>
                  <a:lnTo>
                    <a:pt x="120" y="49"/>
                  </a:lnTo>
                  <a:lnTo>
                    <a:pt x="125" y="42"/>
                  </a:lnTo>
                  <a:lnTo>
                    <a:pt x="132" y="31"/>
                  </a:lnTo>
                  <a:lnTo>
                    <a:pt x="132" y="18"/>
                  </a:lnTo>
                  <a:lnTo>
                    <a:pt x="129" y="5"/>
                  </a:lnTo>
                  <a:lnTo>
                    <a:pt x="127" y="0"/>
                  </a:lnTo>
                  <a:lnTo>
                    <a:pt x="124" y="0"/>
                  </a:lnTo>
                  <a:lnTo>
                    <a:pt x="116" y="3"/>
                  </a:lnTo>
                  <a:lnTo>
                    <a:pt x="105" y="7"/>
                  </a:lnTo>
                  <a:lnTo>
                    <a:pt x="97" y="16"/>
                  </a:lnTo>
                  <a:lnTo>
                    <a:pt x="90" y="22"/>
                  </a:lnTo>
                  <a:lnTo>
                    <a:pt x="82" y="21"/>
                  </a:lnTo>
                  <a:lnTo>
                    <a:pt x="74" y="18"/>
                  </a:lnTo>
                  <a:lnTo>
                    <a:pt x="67" y="15"/>
                  </a:lnTo>
                  <a:lnTo>
                    <a:pt x="66" y="21"/>
                  </a:lnTo>
                  <a:lnTo>
                    <a:pt x="64" y="27"/>
                  </a:lnTo>
                  <a:lnTo>
                    <a:pt x="61" y="30"/>
                  </a:lnTo>
                  <a:lnTo>
                    <a:pt x="60" y="31"/>
                  </a:lnTo>
                  <a:lnTo>
                    <a:pt x="53" y="18"/>
                  </a:lnTo>
                  <a:lnTo>
                    <a:pt x="51" y="18"/>
                  </a:lnTo>
                  <a:lnTo>
                    <a:pt x="47" y="18"/>
                  </a:lnTo>
                  <a:lnTo>
                    <a:pt x="40" y="18"/>
                  </a:lnTo>
                  <a:lnTo>
                    <a:pt x="32" y="19"/>
                  </a:lnTo>
                  <a:lnTo>
                    <a:pt x="23" y="20"/>
                  </a:lnTo>
                  <a:lnTo>
                    <a:pt x="15" y="21"/>
                  </a:lnTo>
                  <a:lnTo>
                    <a:pt x="8" y="23"/>
                  </a:lnTo>
                  <a:lnTo>
                    <a:pt x="4" y="2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6" name="Freeform 107"/>
            <p:cNvSpPr>
              <a:spLocks/>
            </p:cNvSpPr>
            <p:nvPr/>
          </p:nvSpPr>
          <p:spPr bwMode="auto">
            <a:xfrm>
              <a:off x="2949" y="2006"/>
              <a:ext cx="39" cy="30"/>
            </a:xfrm>
            <a:custGeom>
              <a:avLst/>
              <a:gdLst>
                <a:gd name="T0" fmla="*/ 4 w 77"/>
                <a:gd name="T1" fmla="*/ 3 h 59"/>
                <a:gd name="T2" fmla="*/ 6 w 77"/>
                <a:gd name="T3" fmla="*/ 2 h 59"/>
                <a:gd name="T4" fmla="*/ 8 w 77"/>
                <a:gd name="T5" fmla="*/ 1 h 59"/>
                <a:gd name="T6" fmla="*/ 10 w 77"/>
                <a:gd name="T7" fmla="*/ 1 h 59"/>
                <a:gd name="T8" fmla="*/ 11 w 77"/>
                <a:gd name="T9" fmla="*/ 0 h 59"/>
                <a:gd name="T10" fmla="*/ 12 w 77"/>
                <a:gd name="T11" fmla="*/ 0 h 59"/>
                <a:gd name="T12" fmla="*/ 13 w 77"/>
                <a:gd name="T13" fmla="*/ 0 h 59"/>
                <a:gd name="T14" fmla="*/ 15 w 77"/>
                <a:gd name="T15" fmla="*/ 1 h 59"/>
                <a:gd name="T16" fmla="*/ 15 w 77"/>
                <a:gd name="T17" fmla="*/ 2 h 59"/>
                <a:gd name="T18" fmla="*/ 15 w 77"/>
                <a:gd name="T19" fmla="*/ 4 h 59"/>
                <a:gd name="T20" fmla="*/ 16 w 77"/>
                <a:gd name="T21" fmla="*/ 7 h 59"/>
                <a:gd name="T22" fmla="*/ 17 w 77"/>
                <a:gd name="T23" fmla="*/ 10 h 59"/>
                <a:gd name="T24" fmla="*/ 19 w 77"/>
                <a:gd name="T25" fmla="*/ 11 h 59"/>
                <a:gd name="T26" fmla="*/ 20 w 77"/>
                <a:gd name="T27" fmla="*/ 12 h 59"/>
                <a:gd name="T28" fmla="*/ 19 w 77"/>
                <a:gd name="T29" fmla="*/ 13 h 59"/>
                <a:gd name="T30" fmla="*/ 18 w 77"/>
                <a:gd name="T31" fmla="*/ 13 h 59"/>
                <a:gd name="T32" fmla="*/ 17 w 77"/>
                <a:gd name="T33" fmla="*/ 14 h 59"/>
                <a:gd name="T34" fmla="*/ 15 w 77"/>
                <a:gd name="T35" fmla="*/ 15 h 59"/>
                <a:gd name="T36" fmla="*/ 13 w 77"/>
                <a:gd name="T37" fmla="*/ 15 h 59"/>
                <a:gd name="T38" fmla="*/ 12 w 77"/>
                <a:gd name="T39" fmla="*/ 14 h 59"/>
                <a:gd name="T40" fmla="*/ 11 w 77"/>
                <a:gd name="T41" fmla="*/ 13 h 59"/>
                <a:gd name="T42" fmla="*/ 10 w 77"/>
                <a:gd name="T43" fmla="*/ 12 h 59"/>
                <a:gd name="T44" fmla="*/ 9 w 77"/>
                <a:gd name="T45" fmla="*/ 12 h 59"/>
                <a:gd name="T46" fmla="*/ 7 w 77"/>
                <a:gd name="T47" fmla="*/ 12 h 59"/>
                <a:gd name="T48" fmla="*/ 6 w 77"/>
                <a:gd name="T49" fmla="*/ 10 h 59"/>
                <a:gd name="T50" fmla="*/ 6 w 77"/>
                <a:gd name="T51" fmla="*/ 9 h 59"/>
                <a:gd name="T52" fmla="*/ 4 w 77"/>
                <a:gd name="T53" fmla="*/ 9 h 59"/>
                <a:gd name="T54" fmla="*/ 3 w 77"/>
                <a:gd name="T55" fmla="*/ 9 h 59"/>
                <a:gd name="T56" fmla="*/ 2 w 77"/>
                <a:gd name="T57" fmla="*/ 9 h 59"/>
                <a:gd name="T58" fmla="*/ 0 w 77"/>
                <a:gd name="T59" fmla="*/ 9 h 59"/>
                <a:gd name="T60" fmla="*/ 0 w 77"/>
                <a:gd name="T61" fmla="*/ 8 h 59"/>
                <a:gd name="T62" fmla="*/ 2 w 77"/>
                <a:gd name="T63" fmla="*/ 6 h 59"/>
                <a:gd name="T64" fmla="*/ 4 w 77"/>
                <a:gd name="T65" fmla="*/ 3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
                <a:gd name="T100" fmla="*/ 0 h 59"/>
                <a:gd name="T101" fmla="*/ 77 w 77"/>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 h="59">
                  <a:moveTo>
                    <a:pt x="16" y="10"/>
                  </a:moveTo>
                  <a:lnTo>
                    <a:pt x="24" y="6"/>
                  </a:lnTo>
                  <a:lnTo>
                    <a:pt x="31" y="4"/>
                  </a:lnTo>
                  <a:lnTo>
                    <a:pt x="37" y="3"/>
                  </a:lnTo>
                  <a:lnTo>
                    <a:pt x="43" y="0"/>
                  </a:lnTo>
                  <a:lnTo>
                    <a:pt x="48" y="0"/>
                  </a:lnTo>
                  <a:lnTo>
                    <a:pt x="52" y="0"/>
                  </a:lnTo>
                  <a:lnTo>
                    <a:pt x="57" y="3"/>
                  </a:lnTo>
                  <a:lnTo>
                    <a:pt x="60" y="5"/>
                  </a:lnTo>
                  <a:lnTo>
                    <a:pt x="59" y="14"/>
                  </a:lnTo>
                  <a:lnTo>
                    <a:pt x="61" y="27"/>
                  </a:lnTo>
                  <a:lnTo>
                    <a:pt x="66" y="38"/>
                  </a:lnTo>
                  <a:lnTo>
                    <a:pt x="75" y="44"/>
                  </a:lnTo>
                  <a:lnTo>
                    <a:pt x="77" y="46"/>
                  </a:lnTo>
                  <a:lnTo>
                    <a:pt x="76" y="49"/>
                  </a:lnTo>
                  <a:lnTo>
                    <a:pt x="72" y="52"/>
                  </a:lnTo>
                  <a:lnTo>
                    <a:pt x="66" y="56"/>
                  </a:lnTo>
                  <a:lnTo>
                    <a:pt x="58" y="58"/>
                  </a:lnTo>
                  <a:lnTo>
                    <a:pt x="51" y="59"/>
                  </a:lnTo>
                  <a:lnTo>
                    <a:pt x="45" y="56"/>
                  </a:lnTo>
                  <a:lnTo>
                    <a:pt x="42" y="50"/>
                  </a:lnTo>
                  <a:lnTo>
                    <a:pt x="39" y="46"/>
                  </a:lnTo>
                  <a:lnTo>
                    <a:pt x="33" y="46"/>
                  </a:lnTo>
                  <a:lnTo>
                    <a:pt x="26" y="45"/>
                  </a:lnTo>
                  <a:lnTo>
                    <a:pt x="23" y="37"/>
                  </a:lnTo>
                  <a:lnTo>
                    <a:pt x="22" y="34"/>
                  </a:lnTo>
                  <a:lnTo>
                    <a:pt x="16" y="33"/>
                  </a:lnTo>
                  <a:lnTo>
                    <a:pt x="11" y="34"/>
                  </a:lnTo>
                  <a:lnTo>
                    <a:pt x="5" y="35"/>
                  </a:lnTo>
                  <a:lnTo>
                    <a:pt x="0" y="34"/>
                  </a:lnTo>
                  <a:lnTo>
                    <a:pt x="0" y="31"/>
                  </a:lnTo>
                  <a:lnTo>
                    <a:pt x="5" y="23"/>
                  </a:lnTo>
                  <a:lnTo>
                    <a:pt x="16" y="1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7" name="Freeform 108"/>
            <p:cNvSpPr>
              <a:spLocks/>
            </p:cNvSpPr>
            <p:nvPr/>
          </p:nvSpPr>
          <p:spPr bwMode="auto">
            <a:xfrm>
              <a:off x="3033" y="2011"/>
              <a:ext cx="87" cy="52"/>
            </a:xfrm>
            <a:custGeom>
              <a:avLst/>
              <a:gdLst>
                <a:gd name="T0" fmla="*/ 27 w 176"/>
                <a:gd name="T1" fmla="*/ 26 h 102"/>
                <a:gd name="T2" fmla="*/ 30 w 176"/>
                <a:gd name="T3" fmla="*/ 26 h 102"/>
                <a:gd name="T4" fmla="*/ 32 w 176"/>
                <a:gd name="T5" fmla="*/ 26 h 102"/>
                <a:gd name="T6" fmla="*/ 34 w 176"/>
                <a:gd name="T7" fmla="*/ 27 h 102"/>
                <a:gd name="T8" fmla="*/ 36 w 176"/>
                <a:gd name="T9" fmla="*/ 26 h 102"/>
                <a:gd name="T10" fmla="*/ 40 w 176"/>
                <a:gd name="T11" fmla="*/ 26 h 102"/>
                <a:gd name="T12" fmla="*/ 42 w 176"/>
                <a:gd name="T13" fmla="*/ 27 h 102"/>
                <a:gd name="T14" fmla="*/ 43 w 176"/>
                <a:gd name="T15" fmla="*/ 24 h 102"/>
                <a:gd name="T16" fmla="*/ 43 w 176"/>
                <a:gd name="T17" fmla="*/ 22 h 102"/>
                <a:gd name="T18" fmla="*/ 41 w 176"/>
                <a:gd name="T19" fmla="*/ 20 h 102"/>
                <a:gd name="T20" fmla="*/ 35 w 176"/>
                <a:gd name="T21" fmla="*/ 20 h 102"/>
                <a:gd name="T22" fmla="*/ 32 w 176"/>
                <a:gd name="T23" fmla="*/ 21 h 102"/>
                <a:gd name="T24" fmla="*/ 30 w 176"/>
                <a:gd name="T25" fmla="*/ 21 h 102"/>
                <a:gd name="T26" fmla="*/ 29 w 176"/>
                <a:gd name="T27" fmla="*/ 20 h 102"/>
                <a:gd name="T28" fmla="*/ 27 w 176"/>
                <a:gd name="T29" fmla="*/ 18 h 102"/>
                <a:gd name="T30" fmla="*/ 23 w 176"/>
                <a:gd name="T31" fmla="*/ 15 h 102"/>
                <a:gd name="T32" fmla="*/ 20 w 176"/>
                <a:gd name="T33" fmla="*/ 15 h 102"/>
                <a:gd name="T34" fmla="*/ 17 w 176"/>
                <a:gd name="T35" fmla="*/ 12 h 102"/>
                <a:gd name="T36" fmla="*/ 16 w 176"/>
                <a:gd name="T37" fmla="*/ 10 h 102"/>
                <a:gd name="T38" fmla="*/ 15 w 176"/>
                <a:gd name="T39" fmla="*/ 9 h 102"/>
                <a:gd name="T40" fmla="*/ 12 w 176"/>
                <a:gd name="T41" fmla="*/ 8 h 102"/>
                <a:gd name="T42" fmla="*/ 9 w 176"/>
                <a:gd name="T43" fmla="*/ 8 h 102"/>
                <a:gd name="T44" fmla="*/ 6 w 176"/>
                <a:gd name="T45" fmla="*/ 6 h 102"/>
                <a:gd name="T46" fmla="*/ 2 w 176"/>
                <a:gd name="T47" fmla="*/ 1 h 102"/>
                <a:gd name="T48" fmla="*/ 0 w 176"/>
                <a:gd name="T49" fmla="*/ 2 h 102"/>
                <a:gd name="T50" fmla="*/ 0 w 176"/>
                <a:gd name="T51" fmla="*/ 5 h 102"/>
                <a:gd name="T52" fmla="*/ 2 w 176"/>
                <a:gd name="T53" fmla="*/ 8 h 102"/>
                <a:gd name="T54" fmla="*/ 6 w 176"/>
                <a:gd name="T55" fmla="*/ 10 h 102"/>
                <a:gd name="T56" fmla="*/ 8 w 176"/>
                <a:gd name="T57" fmla="*/ 12 h 102"/>
                <a:gd name="T58" fmla="*/ 11 w 176"/>
                <a:gd name="T59" fmla="*/ 16 h 102"/>
                <a:gd name="T60" fmla="*/ 14 w 176"/>
                <a:gd name="T61" fmla="*/ 19 h 102"/>
                <a:gd name="T62" fmla="*/ 17 w 176"/>
                <a:gd name="T63" fmla="*/ 21 h 102"/>
                <a:gd name="T64" fmla="*/ 20 w 176"/>
                <a:gd name="T65" fmla="*/ 22 h 102"/>
                <a:gd name="T66" fmla="*/ 24 w 176"/>
                <a:gd name="T67" fmla="*/ 25 h 1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102"/>
                <a:gd name="T104" fmla="*/ 176 w 176"/>
                <a:gd name="T105" fmla="*/ 102 h 1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102">
                  <a:moveTo>
                    <a:pt x="101" y="100"/>
                  </a:moveTo>
                  <a:lnTo>
                    <a:pt x="109" y="100"/>
                  </a:lnTo>
                  <a:lnTo>
                    <a:pt x="116" y="100"/>
                  </a:lnTo>
                  <a:lnTo>
                    <a:pt x="121" y="100"/>
                  </a:lnTo>
                  <a:lnTo>
                    <a:pt x="127" y="101"/>
                  </a:lnTo>
                  <a:lnTo>
                    <a:pt x="132" y="101"/>
                  </a:lnTo>
                  <a:lnTo>
                    <a:pt x="136" y="102"/>
                  </a:lnTo>
                  <a:lnTo>
                    <a:pt x="140" y="102"/>
                  </a:lnTo>
                  <a:lnTo>
                    <a:pt x="142" y="102"/>
                  </a:lnTo>
                  <a:lnTo>
                    <a:pt x="148" y="101"/>
                  </a:lnTo>
                  <a:lnTo>
                    <a:pt x="155" y="100"/>
                  </a:lnTo>
                  <a:lnTo>
                    <a:pt x="162" y="100"/>
                  </a:lnTo>
                  <a:lnTo>
                    <a:pt x="166" y="102"/>
                  </a:lnTo>
                  <a:lnTo>
                    <a:pt x="169" y="102"/>
                  </a:lnTo>
                  <a:lnTo>
                    <a:pt x="171" y="99"/>
                  </a:lnTo>
                  <a:lnTo>
                    <a:pt x="174" y="94"/>
                  </a:lnTo>
                  <a:lnTo>
                    <a:pt x="176" y="90"/>
                  </a:lnTo>
                  <a:lnTo>
                    <a:pt x="176" y="84"/>
                  </a:lnTo>
                  <a:lnTo>
                    <a:pt x="172" y="79"/>
                  </a:lnTo>
                  <a:lnTo>
                    <a:pt x="165" y="77"/>
                  </a:lnTo>
                  <a:lnTo>
                    <a:pt x="155" y="77"/>
                  </a:lnTo>
                  <a:lnTo>
                    <a:pt x="143" y="79"/>
                  </a:lnTo>
                  <a:lnTo>
                    <a:pt x="135" y="80"/>
                  </a:lnTo>
                  <a:lnTo>
                    <a:pt x="131" y="80"/>
                  </a:lnTo>
                  <a:lnTo>
                    <a:pt x="127" y="80"/>
                  </a:lnTo>
                  <a:lnTo>
                    <a:pt x="124" y="80"/>
                  </a:lnTo>
                  <a:lnTo>
                    <a:pt x="123" y="79"/>
                  </a:lnTo>
                  <a:lnTo>
                    <a:pt x="120" y="77"/>
                  </a:lnTo>
                  <a:lnTo>
                    <a:pt x="117" y="75"/>
                  </a:lnTo>
                  <a:lnTo>
                    <a:pt x="110" y="69"/>
                  </a:lnTo>
                  <a:lnTo>
                    <a:pt x="103" y="62"/>
                  </a:lnTo>
                  <a:lnTo>
                    <a:pt x="96" y="59"/>
                  </a:lnTo>
                  <a:lnTo>
                    <a:pt x="90" y="57"/>
                  </a:lnTo>
                  <a:lnTo>
                    <a:pt x="82" y="56"/>
                  </a:lnTo>
                  <a:lnTo>
                    <a:pt x="74" y="52"/>
                  </a:lnTo>
                  <a:lnTo>
                    <a:pt x="68" y="45"/>
                  </a:lnTo>
                  <a:lnTo>
                    <a:pt x="67" y="39"/>
                  </a:lnTo>
                  <a:lnTo>
                    <a:pt x="67" y="37"/>
                  </a:lnTo>
                  <a:lnTo>
                    <a:pt x="65" y="34"/>
                  </a:lnTo>
                  <a:lnTo>
                    <a:pt x="60" y="33"/>
                  </a:lnTo>
                  <a:lnTo>
                    <a:pt x="55" y="33"/>
                  </a:lnTo>
                  <a:lnTo>
                    <a:pt x="48" y="32"/>
                  </a:lnTo>
                  <a:lnTo>
                    <a:pt x="42" y="32"/>
                  </a:lnTo>
                  <a:lnTo>
                    <a:pt x="36" y="31"/>
                  </a:lnTo>
                  <a:lnTo>
                    <a:pt x="33" y="30"/>
                  </a:lnTo>
                  <a:lnTo>
                    <a:pt x="26" y="23"/>
                  </a:lnTo>
                  <a:lnTo>
                    <a:pt x="18" y="14"/>
                  </a:lnTo>
                  <a:lnTo>
                    <a:pt x="10" y="4"/>
                  </a:lnTo>
                  <a:lnTo>
                    <a:pt x="2" y="0"/>
                  </a:lnTo>
                  <a:lnTo>
                    <a:pt x="0" y="6"/>
                  </a:lnTo>
                  <a:lnTo>
                    <a:pt x="0" y="11"/>
                  </a:lnTo>
                  <a:lnTo>
                    <a:pt x="3" y="18"/>
                  </a:lnTo>
                  <a:lnTo>
                    <a:pt x="6" y="25"/>
                  </a:lnTo>
                  <a:lnTo>
                    <a:pt x="11" y="31"/>
                  </a:lnTo>
                  <a:lnTo>
                    <a:pt x="17" y="35"/>
                  </a:lnTo>
                  <a:lnTo>
                    <a:pt x="25" y="39"/>
                  </a:lnTo>
                  <a:lnTo>
                    <a:pt x="33" y="40"/>
                  </a:lnTo>
                  <a:lnTo>
                    <a:pt x="35" y="48"/>
                  </a:lnTo>
                  <a:lnTo>
                    <a:pt x="40" y="55"/>
                  </a:lnTo>
                  <a:lnTo>
                    <a:pt x="45" y="63"/>
                  </a:lnTo>
                  <a:lnTo>
                    <a:pt x="52" y="69"/>
                  </a:lnTo>
                  <a:lnTo>
                    <a:pt x="58" y="75"/>
                  </a:lnTo>
                  <a:lnTo>
                    <a:pt x="65" y="79"/>
                  </a:lnTo>
                  <a:lnTo>
                    <a:pt x="70" y="82"/>
                  </a:lnTo>
                  <a:lnTo>
                    <a:pt x="73" y="83"/>
                  </a:lnTo>
                  <a:lnTo>
                    <a:pt x="81" y="85"/>
                  </a:lnTo>
                  <a:lnTo>
                    <a:pt x="90" y="91"/>
                  </a:lnTo>
                  <a:lnTo>
                    <a:pt x="97" y="98"/>
                  </a:lnTo>
                  <a:lnTo>
                    <a:pt x="101" y="10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8" name="Freeform 109"/>
            <p:cNvSpPr>
              <a:spLocks/>
            </p:cNvSpPr>
            <p:nvPr/>
          </p:nvSpPr>
          <p:spPr bwMode="auto">
            <a:xfrm>
              <a:off x="2575" y="2010"/>
              <a:ext cx="13" cy="9"/>
            </a:xfrm>
            <a:custGeom>
              <a:avLst/>
              <a:gdLst>
                <a:gd name="T0" fmla="*/ 2 w 26"/>
                <a:gd name="T1" fmla="*/ 0 h 20"/>
                <a:gd name="T2" fmla="*/ 3 w 26"/>
                <a:gd name="T3" fmla="*/ 0 h 20"/>
                <a:gd name="T4" fmla="*/ 5 w 26"/>
                <a:gd name="T5" fmla="*/ 1 h 20"/>
                <a:gd name="T6" fmla="*/ 5 w 26"/>
                <a:gd name="T7" fmla="*/ 1 h 20"/>
                <a:gd name="T8" fmla="*/ 6 w 26"/>
                <a:gd name="T9" fmla="*/ 1 h 20"/>
                <a:gd name="T10" fmla="*/ 7 w 26"/>
                <a:gd name="T11" fmla="*/ 2 h 20"/>
                <a:gd name="T12" fmla="*/ 7 w 26"/>
                <a:gd name="T13" fmla="*/ 3 h 20"/>
                <a:gd name="T14" fmla="*/ 7 w 26"/>
                <a:gd name="T15" fmla="*/ 4 h 20"/>
                <a:gd name="T16" fmla="*/ 6 w 26"/>
                <a:gd name="T17" fmla="*/ 4 h 20"/>
                <a:gd name="T18" fmla="*/ 5 w 26"/>
                <a:gd name="T19" fmla="*/ 4 h 20"/>
                <a:gd name="T20" fmla="*/ 4 w 26"/>
                <a:gd name="T21" fmla="*/ 3 h 20"/>
                <a:gd name="T22" fmla="*/ 3 w 26"/>
                <a:gd name="T23" fmla="*/ 3 h 20"/>
                <a:gd name="T24" fmla="*/ 3 w 26"/>
                <a:gd name="T25" fmla="*/ 2 h 20"/>
                <a:gd name="T26" fmla="*/ 2 w 26"/>
                <a:gd name="T27" fmla="*/ 2 h 20"/>
                <a:gd name="T28" fmla="*/ 1 w 26"/>
                <a:gd name="T29" fmla="*/ 1 h 20"/>
                <a:gd name="T30" fmla="*/ 0 w 26"/>
                <a:gd name="T31" fmla="*/ 0 h 20"/>
                <a:gd name="T32" fmla="*/ 2 w 26"/>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0"/>
                <a:gd name="T53" fmla="*/ 26 w 26"/>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0">
                  <a:moveTo>
                    <a:pt x="5" y="0"/>
                  </a:moveTo>
                  <a:lnTo>
                    <a:pt x="12" y="1"/>
                  </a:lnTo>
                  <a:lnTo>
                    <a:pt x="18" y="5"/>
                  </a:lnTo>
                  <a:lnTo>
                    <a:pt x="20" y="7"/>
                  </a:lnTo>
                  <a:lnTo>
                    <a:pt x="22" y="7"/>
                  </a:lnTo>
                  <a:lnTo>
                    <a:pt x="25" y="8"/>
                  </a:lnTo>
                  <a:lnTo>
                    <a:pt x="26" y="13"/>
                  </a:lnTo>
                  <a:lnTo>
                    <a:pt x="26" y="19"/>
                  </a:lnTo>
                  <a:lnTo>
                    <a:pt x="21" y="20"/>
                  </a:lnTo>
                  <a:lnTo>
                    <a:pt x="17" y="18"/>
                  </a:lnTo>
                  <a:lnTo>
                    <a:pt x="14" y="15"/>
                  </a:lnTo>
                  <a:lnTo>
                    <a:pt x="12" y="13"/>
                  </a:lnTo>
                  <a:lnTo>
                    <a:pt x="10" y="12"/>
                  </a:lnTo>
                  <a:lnTo>
                    <a:pt x="5" y="10"/>
                  </a:lnTo>
                  <a:lnTo>
                    <a:pt x="2" y="6"/>
                  </a:lnTo>
                  <a:lnTo>
                    <a:pt x="0" y="3"/>
                  </a:lnTo>
                  <a:lnTo>
                    <a:pt x="5"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9" name="Freeform 110"/>
            <p:cNvSpPr>
              <a:spLocks/>
            </p:cNvSpPr>
            <p:nvPr/>
          </p:nvSpPr>
          <p:spPr bwMode="auto">
            <a:xfrm>
              <a:off x="2595" y="2064"/>
              <a:ext cx="7" cy="3"/>
            </a:xfrm>
            <a:custGeom>
              <a:avLst/>
              <a:gdLst>
                <a:gd name="T0" fmla="*/ 1 w 13"/>
                <a:gd name="T1" fmla="*/ 0 h 6"/>
                <a:gd name="T2" fmla="*/ 1 w 13"/>
                <a:gd name="T3" fmla="*/ 1 h 6"/>
                <a:gd name="T4" fmla="*/ 1 w 13"/>
                <a:gd name="T5" fmla="*/ 1 h 6"/>
                <a:gd name="T6" fmla="*/ 1 w 13"/>
                <a:gd name="T7" fmla="*/ 1 h 6"/>
                <a:gd name="T8" fmla="*/ 0 w 13"/>
                <a:gd name="T9" fmla="*/ 1 h 6"/>
                <a:gd name="T10" fmla="*/ 0 w 13"/>
                <a:gd name="T11" fmla="*/ 1 h 6"/>
                <a:gd name="T12" fmla="*/ 1 w 13"/>
                <a:gd name="T13" fmla="*/ 1 h 6"/>
                <a:gd name="T14" fmla="*/ 1 w 13"/>
                <a:gd name="T15" fmla="*/ 2 h 6"/>
                <a:gd name="T16" fmla="*/ 1 w 13"/>
                <a:gd name="T17" fmla="*/ 2 h 6"/>
                <a:gd name="T18" fmla="*/ 1 w 13"/>
                <a:gd name="T19" fmla="*/ 2 h 6"/>
                <a:gd name="T20" fmla="*/ 2 w 13"/>
                <a:gd name="T21" fmla="*/ 2 h 6"/>
                <a:gd name="T22" fmla="*/ 2 w 13"/>
                <a:gd name="T23" fmla="*/ 2 h 6"/>
                <a:gd name="T24" fmla="*/ 3 w 13"/>
                <a:gd name="T25" fmla="*/ 2 h 6"/>
                <a:gd name="T26" fmla="*/ 3 w 13"/>
                <a:gd name="T27" fmla="*/ 1 h 6"/>
                <a:gd name="T28" fmla="*/ 3 w 13"/>
                <a:gd name="T29" fmla="*/ 1 h 6"/>
                <a:gd name="T30" fmla="*/ 4 w 13"/>
                <a:gd name="T31" fmla="*/ 1 h 6"/>
                <a:gd name="T32" fmla="*/ 4 w 13"/>
                <a:gd name="T33" fmla="*/ 1 h 6"/>
                <a:gd name="T34" fmla="*/ 3 w 13"/>
                <a:gd name="T35" fmla="*/ 0 h 6"/>
                <a:gd name="T36" fmla="*/ 3 w 13"/>
                <a:gd name="T37" fmla="*/ 0 h 6"/>
                <a:gd name="T38" fmla="*/ 2 w 13"/>
                <a:gd name="T39" fmla="*/ 0 h 6"/>
                <a:gd name="T40" fmla="*/ 1 w 13"/>
                <a:gd name="T41" fmla="*/ 0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6"/>
                <a:gd name="T65" fmla="*/ 13 w 13"/>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6">
                  <a:moveTo>
                    <a:pt x="4" y="0"/>
                  </a:moveTo>
                  <a:lnTo>
                    <a:pt x="3" y="1"/>
                  </a:lnTo>
                  <a:lnTo>
                    <a:pt x="2" y="1"/>
                  </a:lnTo>
                  <a:lnTo>
                    <a:pt x="1" y="1"/>
                  </a:lnTo>
                  <a:lnTo>
                    <a:pt x="0" y="1"/>
                  </a:lnTo>
                  <a:lnTo>
                    <a:pt x="0" y="2"/>
                  </a:lnTo>
                  <a:lnTo>
                    <a:pt x="1" y="4"/>
                  </a:lnTo>
                  <a:lnTo>
                    <a:pt x="1" y="5"/>
                  </a:lnTo>
                  <a:lnTo>
                    <a:pt x="2" y="6"/>
                  </a:lnTo>
                  <a:lnTo>
                    <a:pt x="4" y="6"/>
                  </a:lnTo>
                  <a:lnTo>
                    <a:pt x="5" y="6"/>
                  </a:lnTo>
                  <a:lnTo>
                    <a:pt x="8" y="5"/>
                  </a:lnTo>
                  <a:lnTo>
                    <a:pt x="9" y="5"/>
                  </a:lnTo>
                  <a:lnTo>
                    <a:pt x="10" y="4"/>
                  </a:lnTo>
                  <a:lnTo>
                    <a:pt x="12" y="4"/>
                  </a:lnTo>
                  <a:lnTo>
                    <a:pt x="13" y="3"/>
                  </a:lnTo>
                  <a:lnTo>
                    <a:pt x="13" y="1"/>
                  </a:lnTo>
                  <a:lnTo>
                    <a:pt x="11" y="0"/>
                  </a:lnTo>
                  <a:lnTo>
                    <a:pt x="9" y="0"/>
                  </a:lnTo>
                  <a:lnTo>
                    <a:pt x="7"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0" name="Freeform 111"/>
            <p:cNvSpPr>
              <a:spLocks/>
            </p:cNvSpPr>
            <p:nvPr/>
          </p:nvSpPr>
          <p:spPr bwMode="auto">
            <a:xfrm>
              <a:off x="2541" y="2048"/>
              <a:ext cx="14" cy="12"/>
            </a:xfrm>
            <a:custGeom>
              <a:avLst/>
              <a:gdLst>
                <a:gd name="T0" fmla="*/ 7 w 28"/>
                <a:gd name="T1" fmla="*/ 1 h 26"/>
                <a:gd name="T2" fmla="*/ 7 w 28"/>
                <a:gd name="T3" fmla="*/ 1 h 26"/>
                <a:gd name="T4" fmla="*/ 6 w 28"/>
                <a:gd name="T5" fmla="*/ 3 h 26"/>
                <a:gd name="T6" fmla="*/ 6 w 28"/>
                <a:gd name="T7" fmla="*/ 3 h 26"/>
                <a:gd name="T8" fmla="*/ 7 w 28"/>
                <a:gd name="T9" fmla="*/ 4 h 26"/>
                <a:gd name="T10" fmla="*/ 7 w 28"/>
                <a:gd name="T11" fmla="*/ 4 h 26"/>
                <a:gd name="T12" fmla="*/ 7 w 28"/>
                <a:gd name="T13" fmla="*/ 5 h 26"/>
                <a:gd name="T14" fmla="*/ 5 w 28"/>
                <a:gd name="T15" fmla="*/ 6 h 26"/>
                <a:gd name="T16" fmla="*/ 3 w 28"/>
                <a:gd name="T17" fmla="*/ 6 h 26"/>
                <a:gd name="T18" fmla="*/ 3 w 28"/>
                <a:gd name="T19" fmla="*/ 5 h 26"/>
                <a:gd name="T20" fmla="*/ 3 w 28"/>
                <a:gd name="T21" fmla="*/ 5 h 26"/>
                <a:gd name="T22" fmla="*/ 3 w 28"/>
                <a:gd name="T23" fmla="*/ 4 h 26"/>
                <a:gd name="T24" fmla="*/ 4 w 28"/>
                <a:gd name="T25" fmla="*/ 4 h 26"/>
                <a:gd name="T26" fmla="*/ 3 w 28"/>
                <a:gd name="T27" fmla="*/ 3 h 26"/>
                <a:gd name="T28" fmla="*/ 2 w 28"/>
                <a:gd name="T29" fmla="*/ 3 h 26"/>
                <a:gd name="T30" fmla="*/ 0 w 28"/>
                <a:gd name="T31" fmla="*/ 3 h 26"/>
                <a:gd name="T32" fmla="*/ 1 w 28"/>
                <a:gd name="T33" fmla="*/ 1 h 26"/>
                <a:gd name="T34" fmla="*/ 2 w 28"/>
                <a:gd name="T35" fmla="*/ 1 h 26"/>
                <a:gd name="T36" fmla="*/ 3 w 28"/>
                <a:gd name="T37" fmla="*/ 0 h 26"/>
                <a:gd name="T38" fmla="*/ 4 w 28"/>
                <a:gd name="T39" fmla="*/ 0 h 26"/>
                <a:gd name="T40" fmla="*/ 7 w 28"/>
                <a:gd name="T41" fmla="*/ 1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26"/>
                <a:gd name="T65" fmla="*/ 28 w 28"/>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26">
                  <a:moveTo>
                    <a:pt x="26" y="4"/>
                  </a:moveTo>
                  <a:lnTo>
                    <a:pt x="25" y="7"/>
                  </a:lnTo>
                  <a:lnTo>
                    <a:pt x="22" y="12"/>
                  </a:lnTo>
                  <a:lnTo>
                    <a:pt x="22" y="15"/>
                  </a:lnTo>
                  <a:lnTo>
                    <a:pt x="26" y="18"/>
                  </a:lnTo>
                  <a:lnTo>
                    <a:pt x="28" y="20"/>
                  </a:lnTo>
                  <a:lnTo>
                    <a:pt x="25" y="23"/>
                  </a:lnTo>
                  <a:lnTo>
                    <a:pt x="18" y="26"/>
                  </a:lnTo>
                  <a:lnTo>
                    <a:pt x="12" y="25"/>
                  </a:lnTo>
                  <a:lnTo>
                    <a:pt x="10" y="22"/>
                  </a:lnTo>
                  <a:lnTo>
                    <a:pt x="11" y="21"/>
                  </a:lnTo>
                  <a:lnTo>
                    <a:pt x="12" y="20"/>
                  </a:lnTo>
                  <a:lnTo>
                    <a:pt x="13" y="18"/>
                  </a:lnTo>
                  <a:lnTo>
                    <a:pt x="10" y="15"/>
                  </a:lnTo>
                  <a:lnTo>
                    <a:pt x="5" y="15"/>
                  </a:lnTo>
                  <a:lnTo>
                    <a:pt x="0" y="13"/>
                  </a:lnTo>
                  <a:lnTo>
                    <a:pt x="3" y="6"/>
                  </a:lnTo>
                  <a:lnTo>
                    <a:pt x="6" y="4"/>
                  </a:lnTo>
                  <a:lnTo>
                    <a:pt x="9" y="1"/>
                  </a:lnTo>
                  <a:lnTo>
                    <a:pt x="13" y="0"/>
                  </a:lnTo>
                  <a:lnTo>
                    <a:pt x="26"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1" name="Freeform 112"/>
            <p:cNvSpPr>
              <a:spLocks/>
            </p:cNvSpPr>
            <p:nvPr/>
          </p:nvSpPr>
          <p:spPr bwMode="auto">
            <a:xfrm>
              <a:off x="2512" y="2057"/>
              <a:ext cx="19" cy="12"/>
            </a:xfrm>
            <a:custGeom>
              <a:avLst/>
              <a:gdLst>
                <a:gd name="T0" fmla="*/ 4 w 38"/>
                <a:gd name="T1" fmla="*/ 6 h 23"/>
                <a:gd name="T2" fmla="*/ 3 w 38"/>
                <a:gd name="T3" fmla="*/ 5 h 23"/>
                <a:gd name="T4" fmla="*/ 1 w 38"/>
                <a:gd name="T5" fmla="*/ 4 h 23"/>
                <a:gd name="T6" fmla="*/ 0 w 38"/>
                <a:gd name="T7" fmla="*/ 4 h 23"/>
                <a:gd name="T8" fmla="*/ 1 w 38"/>
                <a:gd name="T9" fmla="*/ 3 h 23"/>
                <a:gd name="T10" fmla="*/ 3 w 38"/>
                <a:gd name="T11" fmla="*/ 3 h 23"/>
                <a:gd name="T12" fmla="*/ 4 w 38"/>
                <a:gd name="T13" fmla="*/ 3 h 23"/>
                <a:gd name="T14" fmla="*/ 5 w 38"/>
                <a:gd name="T15" fmla="*/ 2 h 23"/>
                <a:gd name="T16" fmla="*/ 6 w 38"/>
                <a:gd name="T17" fmla="*/ 2 h 23"/>
                <a:gd name="T18" fmla="*/ 7 w 38"/>
                <a:gd name="T19" fmla="*/ 1 h 23"/>
                <a:gd name="T20" fmla="*/ 8 w 38"/>
                <a:gd name="T21" fmla="*/ 1 h 23"/>
                <a:gd name="T22" fmla="*/ 9 w 38"/>
                <a:gd name="T23" fmla="*/ 1 h 23"/>
                <a:gd name="T24" fmla="*/ 9 w 38"/>
                <a:gd name="T25" fmla="*/ 0 h 23"/>
                <a:gd name="T26" fmla="*/ 10 w 38"/>
                <a:gd name="T27" fmla="*/ 0 h 23"/>
                <a:gd name="T28" fmla="*/ 10 w 38"/>
                <a:gd name="T29" fmla="*/ 1 h 23"/>
                <a:gd name="T30" fmla="*/ 10 w 38"/>
                <a:gd name="T31" fmla="*/ 2 h 23"/>
                <a:gd name="T32" fmla="*/ 10 w 38"/>
                <a:gd name="T33" fmla="*/ 2 h 23"/>
                <a:gd name="T34" fmla="*/ 10 w 38"/>
                <a:gd name="T35" fmla="*/ 4 h 23"/>
                <a:gd name="T36" fmla="*/ 9 w 38"/>
                <a:gd name="T37" fmla="*/ 5 h 23"/>
                <a:gd name="T38" fmla="*/ 9 w 38"/>
                <a:gd name="T39" fmla="*/ 6 h 23"/>
                <a:gd name="T40" fmla="*/ 9 w 38"/>
                <a:gd name="T41" fmla="*/ 6 h 23"/>
                <a:gd name="T42" fmla="*/ 7 w 38"/>
                <a:gd name="T43" fmla="*/ 6 h 23"/>
                <a:gd name="T44" fmla="*/ 6 w 38"/>
                <a:gd name="T45" fmla="*/ 5 h 23"/>
                <a:gd name="T46" fmla="*/ 5 w 38"/>
                <a:gd name="T47" fmla="*/ 6 h 23"/>
                <a:gd name="T48" fmla="*/ 4 w 38"/>
                <a:gd name="T49" fmla="*/ 6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23"/>
                <a:gd name="T77" fmla="*/ 38 w 38"/>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23">
                  <a:moveTo>
                    <a:pt x="16" y="23"/>
                  </a:moveTo>
                  <a:lnTo>
                    <a:pt x="10" y="19"/>
                  </a:lnTo>
                  <a:lnTo>
                    <a:pt x="3" y="16"/>
                  </a:lnTo>
                  <a:lnTo>
                    <a:pt x="0" y="13"/>
                  </a:lnTo>
                  <a:lnTo>
                    <a:pt x="4" y="11"/>
                  </a:lnTo>
                  <a:lnTo>
                    <a:pt x="10" y="11"/>
                  </a:lnTo>
                  <a:lnTo>
                    <a:pt x="16" y="9"/>
                  </a:lnTo>
                  <a:lnTo>
                    <a:pt x="20" y="7"/>
                  </a:lnTo>
                  <a:lnTo>
                    <a:pt x="23" y="5"/>
                  </a:lnTo>
                  <a:lnTo>
                    <a:pt x="26" y="3"/>
                  </a:lnTo>
                  <a:lnTo>
                    <a:pt x="30" y="3"/>
                  </a:lnTo>
                  <a:lnTo>
                    <a:pt x="33" y="2"/>
                  </a:lnTo>
                  <a:lnTo>
                    <a:pt x="35" y="0"/>
                  </a:lnTo>
                  <a:lnTo>
                    <a:pt x="37" y="0"/>
                  </a:lnTo>
                  <a:lnTo>
                    <a:pt x="38" y="1"/>
                  </a:lnTo>
                  <a:lnTo>
                    <a:pt x="38" y="5"/>
                  </a:lnTo>
                  <a:lnTo>
                    <a:pt x="37" y="8"/>
                  </a:lnTo>
                  <a:lnTo>
                    <a:pt x="37" y="13"/>
                  </a:lnTo>
                  <a:lnTo>
                    <a:pt x="35" y="17"/>
                  </a:lnTo>
                  <a:lnTo>
                    <a:pt x="35" y="21"/>
                  </a:lnTo>
                  <a:lnTo>
                    <a:pt x="33" y="23"/>
                  </a:lnTo>
                  <a:lnTo>
                    <a:pt x="27" y="21"/>
                  </a:lnTo>
                  <a:lnTo>
                    <a:pt x="22" y="19"/>
                  </a:lnTo>
                  <a:lnTo>
                    <a:pt x="17" y="21"/>
                  </a:lnTo>
                  <a:lnTo>
                    <a:pt x="16" y="2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2" name="Freeform 113"/>
            <p:cNvSpPr>
              <a:spLocks/>
            </p:cNvSpPr>
            <p:nvPr/>
          </p:nvSpPr>
          <p:spPr bwMode="auto">
            <a:xfrm>
              <a:off x="2602" y="2040"/>
              <a:ext cx="58" cy="53"/>
            </a:xfrm>
            <a:custGeom>
              <a:avLst/>
              <a:gdLst>
                <a:gd name="T0" fmla="*/ 6 w 115"/>
                <a:gd name="T1" fmla="*/ 5 h 106"/>
                <a:gd name="T2" fmla="*/ 4 w 115"/>
                <a:gd name="T3" fmla="*/ 8 h 106"/>
                <a:gd name="T4" fmla="*/ 8 w 115"/>
                <a:gd name="T5" fmla="*/ 10 h 106"/>
                <a:gd name="T6" fmla="*/ 8 w 115"/>
                <a:gd name="T7" fmla="*/ 11 h 106"/>
                <a:gd name="T8" fmla="*/ 8 w 115"/>
                <a:gd name="T9" fmla="*/ 13 h 106"/>
                <a:gd name="T10" fmla="*/ 8 w 115"/>
                <a:gd name="T11" fmla="*/ 14 h 106"/>
                <a:gd name="T12" fmla="*/ 7 w 115"/>
                <a:gd name="T13" fmla="*/ 14 h 106"/>
                <a:gd name="T14" fmla="*/ 4 w 115"/>
                <a:gd name="T15" fmla="*/ 16 h 106"/>
                <a:gd name="T16" fmla="*/ 3 w 115"/>
                <a:gd name="T17" fmla="*/ 18 h 106"/>
                <a:gd name="T18" fmla="*/ 5 w 115"/>
                <a:gd name="T19" fmla="*/ 18 h 106"/>
                <a:gd name="T20" fmla="*/ 6 w 115"/>
                <a:gd name="T21" fmla="*/ 21 h 106"/>
                <a:gd name="T22" fmla="*/ 4 w 115"/>
                <a:gd name="T23" fmla="*/ 21 h 106"/>
                <a:gd name="T24" fmla="*/ 1 w 115"/>
                <a:gd name="T25" fmla="*/ 21 h 106"/>
                <a:gd name="T26" fmla="*/ 0 w 115"/>
                <a:gd name="T27" fmla="*/ 22 h 106"/>
                <a:gd name="T28" fmla="*/ 1 w 115"/>
                <a:gd name="T29" fmla="*/ 24 h 106"/>
                <a:gd name="T30" fmla="*/ 3 w 115"/>
                <a:gd name="T31" fmla="*/ 25 h 106"/>
                <a:gd name="T32" fmla="*/ 6 w 115"/>
                <a:gd name="T33" fmla="*/ 25 h 106"/>
                <a:gd name="T34" fmla="*/ 8 w 115"/>
                <a:gd name="T35" fmla="*/ 24 h 106"/>
                <a:gd name="T36" fmla="*/ 10 w 115"/>
                <a:gd name="T37" fmla="*/ 23 h 106"/>
                <a:gd name="T38" fmla="*/ 14 w 115"/>
                <a:gd name="T39" fmla="*/ 24 h 106"/>
                <a:gd name="T40" fmla="*/ 17 w 115"/>
                <a:gd name="T41" fmla="*/ 25 h 106"/>
                <a:gd name="T42" fmla="*/ 19 w 115"/>
                <a:gd name="T43" fmla="*/ 27 h 106"/>
                <a:gd name="T44" fmla="*/ 22 w 115"/>
                <a:gd name="T45" fmla="*/ 24 h 106"/>
                <a:gd name="T46" fmla="*/ 23 w 115"/>
                <a:gd name="T47" fmla="*/ 20 h 106"/>
                <a:gd name="T48" fmla="*/ 22 w 115"/>
                <a:gd name="T49" fmla="*/ 19 h 106"/>
                <a:gd name="T50" fmla="*/ 23 w 115"/>
                <a:gd name="T51" fmla="*/ 17 h 106"/>
                <a:gd name="T52" fmla="*/ 21 w 115"/>
                <a:gd name="T53" fmla="*/ 13 h 106"/>
                <a:gd name="T54" fmla="*/ 22 w 115"/>
                <a:gd name="T55" fmla="*/ 12 h 106"/>
                <a:gd name="T56" fmla="*/ 26 w 115"/>
                <a:gd name="T57" fmla="*/ 11 h 106"/>
                <a:gd name="T58" fmla="*/ 26 w 115"/>
                <a:gd name="T59" fmla="*/ 9 h 106"/>
                <a:gd name="T60" fmla="*/ 27 w 115"/>
                <a:gd name="T61" fmla="*/ 6 h 106"/>
                <a:gd name="T62" fmla="*/ 29 w 115"/>
                <a:gd name="T63" fmla="*/ 4 h 106"/>
                <a:gd name="T64" fmla="*/ 26 w 115"/>
                <a:gd name="T65" fmla="*/ 0 h 106"/>
                <a:gd name="T66" fmla="*/ 19 w 115"/>
                <a:gd name="T67" fmla="*/ 1 h 106"/>
                <a:gd name="T68" fmla="*/ 15 w 115"/>
                <a:gd name="T69" fmla="*/ 1 h 106"/>
                <a:gd name="T70" fmla="*/ 14 w 115"/>
                <a:gd name="T71" fmla="*/ 2 h 106"/>
                <a:gd name="T72" fmla="*/ 12 w 115"/>
                <a:gd name="T73" fmla="*/ 2 h 106"/>
                <a:gd name="T74" fmla="*/ 13 w 115"/>
                <a:gd name="T75" fmla="*/ 4 h 106"/>
                <a:gd name="T76" fmla="*/ 9 w 115"/>
                <a:gd name="T77" fmla="*/ 4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5"/>
                <a:gd name="T118" fmla="*/ 0 h 106"/>
                <a:gd name="T119" fmla="*/ 115 w 115"/>
                <a:gd name="T120" fmla="*/ 106 h 10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5" h="106">
                  <a:moveTo>
                    <a:pt x="33" y="15"/>
                  </a:moveTo>
                  <a:lnTo>
                    <a:pt x="23" y="17"/>
                  </a:lnTo>
                  <a:lnTo>
                    <a:pt x="17" y="22"/>
                  </a:lnTo>
                  <a:lnTo>
                    <a:pt x="16" y="29"/>
                  </a:lnTo>
                  <a:lnTo>
                    <a:pt x="24" y="37"/>
                  </a:lnTo>
                  <a:lnTo>
                    <a:pt x="30" y="39"/>
                  </a:lnTo>
                  <a:lnTo>
                    <a:pt x="33" y="42"/>
                  </a:lnTo>
                  <a:lnTo>
                    <a:pt x="32" y="44"/>
                  </a:lnTo>
                  <a:lnTo>
                    <a:pt x="31" y="46"/>
                  </a:lnTo>
                  <a:lnTo>
                    <a:pt x="30" y="49"/>
                  </a:lnTo>
                  <a:lnTo>
                    <a:pt x="30" y="52"/>
                  </a:lnTo>
                  <a:lnTo>
                    <a:pt x="31" y="53"/>
                  </a:lnTo>
                  <a:lnTo>
                    <a:pt x="31" y="54"/>
                  </a:lnTo>
                  <a:lnTo>
                    <a:pt x="28" y="55"/>
                  </a:lnTo>
                  <a:lnTo>
                    <a:pt x="23" y="59"/>
                  </a:lnTo>
                  <a:lnTo>
                    <a:pt x="16" y="62"/>
                  </a:lnTo>
                  <a:lnTo>
                    <a:pt x="11" y="67"/>
                  </a:lnTo>
                  <a:lnTo>
                    <a:pt x="10" y="69"/>
                  </a:lnTo>
                  <a:lnTo>
                    <a:pt x="12" y="72"/>
                  </a:lnTo>
                  <a:lnTo>
                    <a:pt x="17" y="72"/>
                  </a:lnTo>
                  <a:lnTo>
                    <a:pt x="23" y="69"/>
                  </a:lnTo>
                  <a:lnTo>
                    <a:pt x="23" y="81"/>
                  </a:lnTo>
                  <a:lnTo>
                    <a:pt x="20" y="82"/>
                  </a:lnTo>
                  <a:lnTo>
                    <a:pt x="16" y="84"/>
                  </a:lnTo>
                  <a:lnTo>
                    <a:pt x="10" y="85"/>
                  </a:lnTo>
                  <a:lnTo>
                    <a:pt x="4" y="84"/>
                  </a:lnTo>
                  <a:lnTo>
                    <a:pt x="1" y="83"/>
                  </a:lnTo>
                  <a:lnTo>
                    <a:pt x="0" y="87"/>
                  </a:lnTo>
                  <a:lnTo>
                    <a:pt x="1" y="91"/>
                  </a:lnTo>
                  <a:lnTo>
                    <a:pt x="4" y="96"/>
                  </a:lnTo>
                  <a:lnTo>
                    <a:pt x="8" y="97"/>
                  </a:lnTo>
                  <a:lnTo>
                    <a:pt x="12" y="97"/>
                  </a:lnTo>
                  <a:lnTo>
                    <a:pt x="16" y="98"/>
                  </a:lnTo>
                  <a:lnTo>
                    <a:pt x="21" y="97"/>
                  </a:lnTo>
                  <a:lnTo>
                    <a:pt x="26" y="97"/>
                  </a:lnTo>
                  <a:lnTo>
                    <a:pt x="31" y="96"/>
                  </a:lnTo>
                  <a:lnTo>
                    <a:pt x="35" y="94"/>
                  </a:lnTo>
                  <a:lnTo>
                    <a:pt x="39" y="91"/>
                  </a:lnTo>
                  <a:lnTo>
                    <a:pt x="47" y="95"/>
                  </a:lnTo>
                  <a:lnTo>
                    <a:pt x="55" y="96"/>
                  </a:lnTo>
                  <a:lnTo>
                    <a:pt x="62" y="98"/>
                  </a:lnTo>
                  <a:lnTo>
                    <a:pt x="65" y="98"/>
                  </a:lnTo>
                  <a:lnTo>
                    <a:pt x="68" y="100"/>
                  </a:lnTo>
                  <a:lnTo>
                    <a:pt x="73" y="105"/>
                  </a:lnTo>
                  <a:lnTo>
                    <a:pt x="81" y="106"/>
                  </a:lnTo>
                  <a:lnTo>
                    <a:pt x="87" y="96"/>
                  </a:lnTo>
                  <a:lnTo>
                    <a:pt x="91" y="83"/>
                  </a:lnTo>
                  <a:lnTo>
                    <a:pt x="91" y="77"/>
                  </a:lnTo>
                  <a:lnTo>
                    <a:pt x="89" y="76"/>
                  </a:lnTo>
                  <a:lnTo>
                    <a:pt x="88" y="76"/>
                  </a:lnTo>
                  <a:lnTo>
                    <a:pt x="89" y="73"/>
                  </a:lnTo>
                  <a:lnTo>
                    <a:pt x="92" y="65"/>
                  </a:lnTo>
                  <a:lnTo>
                    <a:pt x="91" y="57"/>
                  </a:lnTo>
                  <a:lnTo>
                    <a:pt x="84" y="51"/>
                  </a:lnTo>
                  <a:lnTo>
                    <a:pt x="79" y="49"/>
                  </a:lnTo>
                  <a:lnTo>
                    <a:pt x="86" y="46"/>
                  </a:lnTo>
                  <a:lnTo>
                    <a:pt x="96" y="45"/>
                  </a:lnTo>
                  <a:lnTo>
                    <a:pt x="101" y="44"/>
                  </a:lnTo>
                  <a:lnTo>
                    <a:pt x="101" y="36"/>
                  </a:lnTo>
                  <a:lnTo>
                    <a:pt x="102" y="34"/>
                  </a:lnTo>
                  <a:lnTo>
                    <a:pt x="104" y="28"/>
                  </a:lnTo>
                  <a:lnTo>
                    <a:pt x="108" y="23"/>
                  </a:lnTo>
                  <a:lnTo>
                    <a:pt x="113" y="21"/>
                  </a:lnTo>
                  <a:lnTo>
                    <a:pt x="115" y="16"/>
                  </a:lnTo>
                  <a:lnTo>
                    <a:pt x="113" y="7"/>
                  </a:lnTo>
                  <a:lnTo>
                    <a:pt x="104" y="0"/>
                  </a:lnTo>
                  <a:lnTo>
                    <a:pt x="91" y="0"/>
                  </a:lnTo>
                  <a:lnTo>
                    <a:pt x="76" y="4"/>
                  </a:lnTo>
                  <a:lnTo>
                    <a:pt x="65" y="5"/>
                  </a:lnTo>
                  <a:lnTo>
                    <a:pt x="60" y="4"/>
                  </a:lnTo>
                  <a:lnTo>
                    <a:pt x="58" y="4"/>
                  </a:lnTo>
                  <a:lnTo>
                    <a:pt x="56" y="5"/>
                  </a:lnTo>
                  <a:lnTo>
                    <a:pt x="50" y="6"/>
                  </a:lnTo>
                  <a:lnTo>
                    <a:pt x="47" y="8"/>
                  </a:lnTo>
                  <a:lnTo>
                    <a:pt x="49" y="12"/>
                  </a:lnTo>
                  <a:lnTo>
                    <a:pt x="50" y="14"/>
                  </a:lnTo>
                  <a:lnTo>
                    <a:pt x="45" y="15"/>
                  </a:lnTo>
                  <a:lnTo>
                    <a:pt x="36" y="15"/>
                  </a:lnTo>
                  <a:lnTo>
                    <a:pt x="33" y="1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3" name="Freeform 114"/>
            <p:cNvSpPr>
              <a:spLocks/>
            </p:cNvSpPr>
            <p:nvPr/>
          </p:nvSpPr>
          <p:spPr bwMode="auto">
            <a:xfrm>
              <a:off x="2560" y="2073"/>
              <a:ext cx="18" cy="16"/>
            </a:xfrm>
            <a:custGeom>
              <a:avLst/>
              <a:gdLst>
                <a:gd name="T0" fmla="*/ 3 w 37"/>
                <a:gd name="T1" fmla="*/ 2 h 32"/>
                <a:gd name="T2" fmla="*/ 3 w 37"/>
                <a:gd name="T3" fmla="*/ 1 h 32"/>
                <a:gd name="T4" fmla="*/ 4 w 37"/>
                <a:gd name="T5" fmla="*/ 0 h 32"/>
                <a:gd name="T6" fmla="*/ 5 w 37"/>
                <a:gd name="T7" fmla="*/ 1 h 32"/>
                <a:gd name="T8" fmla="*/ 6 w 37"/>
                <a:gd name="T9" fmla="*/ 2 h 32"/>
                <a:gd name="T10" fmla="*/ 7 w 37"/>
                <a:gd name="T11" fmla="*/ 4 h 32"/>
                <a:gd name="T12" fmla="*/ 7 w 37"/>
                <a:gd name="T13" fmla="*/ 5 h 32"/>
                <a:gd name="T14" fmla="*/ 7 w 37"/>
                <a:gd name="T15" fmla="*/ 5 h 32"/>
                <a:gd name="T16" fmla="*/ 8 w 37"/>
                <a:gd name="T17" fmla="*/ 5 h 32"/>
                <a:gd name="T18" fmla="*/ 9 w 37"/>
                <a:gd name="T19" fmla="*/ 6 h 32"/>
                <a:gd name="T20" fmla="*/ 9 w 37"/>
                <a:gd name="T21" fmla="*/ 7 h 32"/>
                <a:gd name="T22" fmla="*/ 7 w 37"/>
                <a:gd name="T23" fmla="*/ 8 h 32"/>
                <a:gd name="T24" fmla="*/ 6 w 37"/>
                <a:gd name="T25" fmla="*/ 8 h 32"/>
                <a:gd name="T26" fmla="*/ 5 w 37"/>
                <a:gd name="T27" fmla="*/ 7 h 32"/>
                <a:gd name="T28" fmla="*/ 4 w 37"/>
                <a:gd name="T29" fmla="*/ 7 h 32"/>
                <a:gd name="T30" fmla="*/ 4 w 37"/>
                <a:gd name="T31" fmla="*/ 7 h 32"/>
                <a:gd name="T32" fmla="*/ 3 w 37"/>
                <a:gd name="T33" fmla="*/ 8 h 32"/>
                <a:gd name="T34" fmla="*/ 1 w 37"/>
                <a:gd name="T35" fmla="*/ 8 h 32"/>
                <a:gd name="T36" fmla="*/ 1 w 37"/>
                <a:gd name="T37" fmla="*/ 8 h 32"/>
                <a:gd name="T38" fmla="*/ 0 w 37"/>
                <a:gd name="T39" fmla="*/ 7 h 32"/>
                <a:gd name="T40" fmla="*/ 0 w 37"/>
                <a:gd name="T41" fmla="*/ 6 h 32"/>
                <a:gd name="T42" fmla="*/ 1 w 37"/>
                <a:gd name="T43" fmla="*/ 6 h 32"/>
                <a:gd name="T44" fmla="*/ 2 w 37"/>
                <a:gd name="T45" fmla="*/ 5 h 32"/>
                <a:gd name="T46" fmla="*/ 2 w 37"/>
                <a:gd name="T47" fmla="*/ 5 h 32"/>
                <a:gd name="T48" fmla="*/ 1 w 37"/>
                <a:gd name="T49" fmla="*/ 4 h 32"/>
                <a:gd name="T50" fmla="*/ 1 w 37"/>
                <a:gd name="T51" fmla="*/ 3 h 32"/>
                <a:gd name="T52" fmla="*/ 1 w 37"/>
                <a:gd name="T53" fmla="*/ 3 h 32"/>
                <a:gd name="T54" fmla="*/ 1 w 37"/>
                <a:gd name="T55" fmla="*/ 2 h 32"/>
                <a:gd name="T56" fmla="*/ 2 w 37"/>
                <a:gd name="T57" fmla="*/ 2 h 32"/>
                <a:gd name="T58" fmla="*/ 3 w 37"/>
                <a:gd name="T59" fmla="*/ 2 h 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32"/>
                <a:gd name="T92" fmla="*/ 37 w 37"/>
                <a:gd name="T93" fmla="*/ 32 h 3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32">
                  <a:moveTo>
                    <a:pt x="12" y="7"/>
                  </a:moveTo>
                  <a:lnTo>
                    <a:pt x="13" y="2"/>
                  </a:lnTo>
                  <a:lnTo>
                    <a:pt x="18" y="0"/>
                  </a:lnTo>
                  <a:lnTo>
                    <a:pt x="21" y="1"/>
                  </a:lnTo>
                  <a:lnTo>
                    <a:pt x="26" y="7"/>
                  </a:lnTo>
                  <a:lnTo>
                    <a:pt x="28" y="14"/>
                  </a:lnTo>
                  <a:lnTo>
                    <a:pt x="29" y="17"/>
                  </a:lnTo>
                  <a:lnTo>
                    <a:pt x="30" y="18"/>
                  </a:lnTo>
                  <a:lnTo>
                    <a:pt x="35" y="20"/>
                  </a:lnTo>
                  <a:lnTo>
                    <a:pt x="37" y="23"/>
                  </a:lnTo>
                  <a:lnTo>
                    <a:pt x="36" y="28"/>
                  </a:lnTo>
                  <a:lnTo>
                    <a:pt x="31" y="31"/>
                  </a:lnTo>
                  <a:lnTo>
                    <a:pt x="26" y="30"/>
                  </a:lnTo>
                  <a:lnTo>
                    <a:pt x="21" y="28"/>
                  </a:lnTo>
                  <a:lnTo>
                    <a:pt x="19" y="28"/>
                  </a:lnTo>
                  <a:lnTo>
                    <a:pt x="16" y="28"/>
                  </a:lnTo>
                  <a:lnTo>
                    <a:pt x="15" y="29"/>
                  </a:lnTo>
                  <a:lnTo>
                    <a:pt x="5" y="32"/>
                  </a:lnTo>
                  <a:lnTo>
                    <a:pt x="4" y="31"/>
                  </a:lnTo>
                  <a:lnTo>
                    <a:pt x="1" y="28"/>
                  </a:lnTo>
                  <a:lnTo>
                    <a:pt x="0" y="24"/>
                  </a:lnTo>
                  <a:lnTo>
                    <a:pt x="5" y="22"/>
                  </a:lnTo>
                  <a:lnTo>
                    <a:pt x="10" y="20"/>
                  </a:lnTo>
                  <a:lnTo>
                    <a:pt x="10" y="17"/>
                  </a:lnTo>
                  <a:lnTo>
                    <a:pt x="7" y="14"/>
                  </a:lnTo>
                  <a:lnTo>
                    <a:pt x="5" y="12"/>
                  </a:lnTo>
                  <a:lnTo>
                    <a:pt x="5" y="9"/>
                  </a:lnTo>
                  <a:lnTo>
                    <a:pt x="7" y="8"/>
                  </a:lnTo>
                  <a:lnTo>
                    <a:pt x="11" y="7"/>
                  </a:lnTo>
                  <a:lnTo>
                    <a:pt x="12"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4" name="Freeform 115"/>
            <p:cNvSpPr>
              <a:spLocks/>
            </p:cNvSpPr>
            <p:nvPr/>
          </p:nvSpPr>
          <p:spPr bwMode="auto">
            <a:xfrm>
              <a:off x="2502" y="2078"/>
              <a:ext cx="50" cy="57"/>
            </a:xfrm>
            <a:custGeom>
              <a:avLst/>
              <a:gdLst>
                <a:gd name="T0" fmla="*/ 10 w 99"/>
                <a:gd name="T1" fmla="*/ 1 h 114"/>
                <a:gd name="T2" fmla="*/ 15 w 99"/>
                <a:gd name="T3" fmla="*/ 1 h 114"/>
                <a:gd name="T4" fmla="*/ 16 w 99"/>
                <a:gd name="T5" fmla="*/ 4 h 114"/>
                <a:gd name="T6" fmla="*/ 15 w 99"/>
                <a:gd name="T7" fmla="*/ 5 h 114"/>
                <a:gd name="T8" fmla="*/ 14 w 99"/>
                <a:gd name="T9" fmla="*/ 5 h 114"/>
                <a:gd name="T10" fmla="*/ 15 w 99"/>
                <a:gd name="T11" fmla="*/ 7 h 114"/>
                <a:gd name="T12" fmla="*/ 15 w 99"/>
                <a:gd name="T13" fmla="*/ 12 h 114"/>
                <a:gd name="T14" fmla="*/ 16 w 99"/>
                <a:gd name="T15" fmla="*/ 13 h 114"/>
                <a:gd name="T16" fmla="*/ 18 w 99"/>
                <a:gd name="T17" fmla="*/ 11 h 114"/>
                <a:gd name="T18" fmla="*/ 18 w 99"/>
                <a:gd name="T19" fmla="*/ 13 h 114"/>
                <a:gd name="T20" fmla="*/ 17 w 99"/>
                <a:gd name="T21" fmla="*/ 16 h 114"/>
                <a:gd name="T22" fmla="*/ 20 w 99"/>
                <a:gd name="T23" fmla="*/ 15 h 114"/>
                <a:gd name="T24" fmla="*/ 21 w 99"/>
                <a:gd name="T25" fmla="*/ 11 h 114"/>
                <a:gd name="T26" fmla="*/ 24 w 99"/>
                <a:gd name="T27" fmla="*/ 11 h 114"/>
                <a:gd name="T28" fmla="*/ 25 w 99"/>
                <a:gd name="T29" fmla="*/ 15 h 114"/>
                <a:gd name="T30" fmla="*/ 24 w 99"/>
                <a:gd name="T31" fmla="*/ 17 h 114"/>
                <a:gd name="T32" fmla="*/ 22 w 99"/>
                <a:gd name="T33" fmla="*/ 19 h 114"/>
                <a:gd name="T34" fmla="*/ 20 w 99"/>
                <a:gd name="T35" fmla="*/ 21 h 114"/>
                <a:gd name="T36" fmla="*/ 18 w 99"/>
                <a:gd name="T37" fmla="*/ 23 h 114"/>
                <a:gd name="T38" fmla="*/ 15 w 99"/>
                <a:gd name="T39" fmla="*/ 25 h 114"/>
                <a:gd name="T40" fmla="*/ 12 w 99"/>
                <a:gd name="T41" fmla="*/ 28 h 114"/>
                <a:gd name="T42" fmla="*/ 10 w 99"/>
                <a:gd name="T43" fmla="*/ 29 h 114"/>
                <a:gd name="T44" fmla="*/ 8 w 99"/>
                <a:gd name="T45" fmla="*/ 29 h 114"/>
                <a:gd name="T46" fmla="*/ 5 w 99"/>
                <a:gd name="T47" fmla="*/ 27 h 114"/>
                <a:gd name="T48" fmla="*/ 3 w 99"/>
                <a:gd name="T49" fmla="*/ 25 h 114"/>
                <a:gd name="T50" fmla="*/ 2 w 99"/>
                <a:gd name="T51" fmla="*/ 22 h 114"/>
                <a:gd name="T52" fmla="*/ 1 w 99"/>
                <a:gd name="T53" fmla="*/ 17 h 114"/>
                <a:gd name="T54" fmla="*/ 1 w 99"/>
                <a:gd name="T55" fmla="*/ 14 h 114"/>
                <a:gd name="T56" fmla="*/ 0 w 99"/>
                <a:gd name="T57" fmla="*/ 10 h 114"/>
                <a:gd name="T58" fmla="*/ 2 w 99"/>
                <a:gd name="T59" fmla="*/ 9 h 114"/>
                <a:gd name="T60" fmla="*/ 5 w 99"/>
                <a:gd name="T61" fmla="*/ 10 h 114"/>
                <a:gd name="T62" fmla="*/ 6 w 99"/>
                <a:gd name="T63" fmla="*/ 13 h 114"/>
                <a:gd name="T64" fmla="*/ 8 w 99"/>
                <a:gd name="T65" fmla="*/ 13 h 114"/>
                <a:gd name="T66" fmla="*/ 9 w 99"/>
                <a:gd name="T67" fmla="*/ 11 h 114"/>
                <a:gd name="T68" fmla="*/ 9 w 99"/>
                <a:gd name="T69" fmla="*/ 8 h 114"/>
                <a:gd name="T70" fmla="*/ 8 w 99"/>
                <a:gd name="T71" fmla="*/ 5 h 114"/>
                <a:gd name="T72" fmla="*/ 8 w 99"/>
                <a:gd name="T73" fmla="*/ 4 h 114"/>
                <a:gd name="T74" fmla="*/ 6 w 99"/>
                <a:gd name="T75" fmla="*/ 2 h 114"/>
                <a:gd name="T76" fmla="*/ 9 w 99"/>
                <a:gd name="T77" fmla="*/ 1 h 1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114"/>
                <a:gd name="T119" fmla="*/ 99 w 99"/>
                <a:gd name="T120" fmla="*/ 114 h 11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114">
                  <a:moveTo>
                    <a:pt x="34" y="4"/>
                  </a:moveTo>
                  <a:lnTo>
                    <a:pt x="40" y="2"/>
                  </a:lnTo>
                  <a:lnTo>
                    <a:pt x="48" y="0"/>
                  </a:lnTo>
                  <a:lnTo>
                    <a:pt x="57" y="2"/>
                  </a:lnTo>
                  <a:lnTo>
                    <a:pt x="61" y="8"/>
                  </a:lnTo>
                  <a:lnTo>
                    <a:pt x="62" y="15"/>
                  </a:lnTo>
                  <a:lnTo>
                    <a:pt x="60" y="18"/>
                  </a:lnTo>
                  <a:lnTo>
                    <a:pt x="57" y="17"/>
                  </a:lnTo>
                  <a:lnTo>
                    <a:pt x="54" y="17"/>
                  </a:lnTo>
                  <a:lnTo>
                    <a:pt x="54" y="20"/>
                  </a:lnTo>
                  <a:lnTo>
                    <a:pt x="55" y="21"/>
                  </a:lnTo>
                  <a:lnTo>
                    <a:pt x="59" y="26"/>
                  </a:lnTo>
                  <a:lnTo>
                    <a:pt x="61" y="34"/>
                  </a:lnTo>
                  <a:lnTo>
                    <a:pt x="59" y="46"/>
                  </a:lnTo>
                  <a:lnTo>
                    <a:pt x="60" y="50"/>
                  </a:lnTo>
                  <a:lnTo>
                    <a:pt x="63" y="49"/>
                  </a:lnTo>
                  <a:lnTo>
                    <a:pt x="67" y="46"/>
                  </a:lnTo>
                  <a:lnTo>
                    <a:pt x="69" y="44"/>
                  </a:lnTo>
                  <a:lnTo>
                    <a:pt x="70" y="46"/>
                  </a:lnTo>
                  <a:lnTo>
                    <a:pt x="70" y="51"/>
                  </a:lnTo>
                  <a:lnTo>
                    <a:pt x="69" y="57"/>
                  </a:lnTo>
                  <a:lnTo>
                    <a:pt x="66" y="63"/>
                  </a:lnTo>
                  <a:lnTo>
                    <a:pt x="73" y="61"/>
                  </a:lnTo>
                  <a:lnTo>
                    <a:pt x="78" y="57"/>
                  </a:lnTo>
                  <a:lnTo>
                    <a:pt x="82" y="51"/>
                  </a:lnTo>
                  <a:lnTo>
                    <a:pt x="84" y="44"/>
                  </a:lnTo>
                  <a:lnTo>
                    <a:pt x="88" y="41"/>
                  </a:lnTo>
                  <a:lnTo>
                    <a:pt x="95" y="43"/>
                  </a:lnTo>
                  <a:lnTo>
                    <a:pt x="99" y="49"/>
                  </a:lnTo>
                  <a:lnTo>
                    <a:pt x="98" y="59"/>
                  </a:lnTo>
                  <a:lnTo>
                    <a:pt x="95" y="67"/>
                  </a:lnTo>
                  <a:lnTo>
                    <a:pt x="93" y="68"/>
                  </a:lnTo>
                  <a:lnTo>
                    <a:pt x="91" y="70"/>
                  </a:lnTo>
                  <a:lnTo>
                    <a:pt x="88" y="74"/>
                  </a:lnTo>
                  <a:lnTo>
                    <a:pt x="83" y="80"/>
                  </a:lnTo>
                  <a:lnTo>
                    <a:pt x="77" y="82"/>
                  </a:lnTo>
                  <a:lnTo>
                    <a:pt x="73" y="86"/>
                  </a:lnTo>
                  <a:lnTo>
                    <a:pt x="70" y="91"/>
                  </a:lnTo>
                  <a:lnTo>
                    <a:pt x="67" y="97"/>
                  </a:lnTo>
                  <a:lnTo>
                    <a:pt x="60" y="98"/>
                  </a:lnTo>
                  <a:lnTo>
                    <a:pt x="52" y="101"/>
                  </a:lnTo>
                  <a:lnTo>
                    <a:pt x="47" y="109"/>
                  </a:lnTo>
                  <a:lnTo>
                    <a:pt x="45" y="113"/>
                  </a:lnTo>
                  <a:lnTo>
                    <a:pt x="40" y="114"/>
                  </a:lnTo>
                  <a:lnTo>
                    <a:pt x="36" y="114"/>
                  </a:lnTo>
                  <a:lnTo>
                    <a:pt x="30" y="113"/>
                  </a:lnTo>
                  <a:lnTo>
                    <a:pt x="23" y="110"/>
                  </a:lnTo>
                  <a:lnTo>
                    <a:pt x="19" y="106"/>
                  </a:lnTo>
                  <a:lnTo>
                    <a:pt x="14" y="103"/>
                  </a:lnTo>
                  <a:lnTo>
                    <a:pt x="12" y="98"/>
                  </a:lnTo>
                  <a:lnTo>
                    <a:pt x="8" y="91"/>
                  </a:lnTo>
                  <a:lnTo>
                    <a:pt x="5" y="86"/>
                  </a:lnTo>
                  <a:lnTo>
                    <a:pt x="2" y="79"/>
                  </a:lnTo>
                  <a:lnTo>
                    <a:pt x="2" y="66"/>
                  </a:lnTo>
                  <a:lnTo>
                    <a:pt x="0" y="61"/>
                  </a:lnTo>
                  <a:lnTo>
                    <a:pt x="1" y="53"/>
                  </a:lnTo>
                  <a:lnTo>
                    <a:pt x="1" y="45"/>
                  </a:lnTo>
                  <a:lnTo>
                    <a:pt x="0" y="38"/>
                  </a:lnTo>
                  <a:lnTo>
                    <a:pt x="1" y="34"/>
                  </a:lnTo>
                  <a:lnTo>
                    <a:pt x="7" y="33"/>
                  </a:lnTo>
                  <a:lnTo>
                    <a:pt x="14" y="34"/>
                  </a:lnTo>
                  <a:lnTo>
                    <a:pt x="17" y="37"/>
                  </a:lnTo>
                  <a:lnTo>
                    <a:pt x="19" y="43"/>
                  </a:lnTo>
                  <a:lnTo>
                    <a:pt x="22" y="50"/>
                  </a:lnTo>
                  <a:lnTo>
                    <a:pt x="25" y="53"/>
                  </a:lnTo>
                  <a:lnTo>
                    <a:pt x="29" y="52"/>
                  </a:lnTo>
                  <a:lnTo>
                    <a:pt x="31" y="46"/>
                  </a:lnTo>
                  <a:lnTo>
                    <a:pt x="34" y="41"/>
                  </a:lnTo>
                  <a:lnTo>
                    <a:pt x="35" y="35"/>
                  </a:lnTo>
                  <a:lnTo>
                    <a:pt x="34" y="30"/>
                  </a:lnTo>
                  <a:lnTo>
                    <a:pt x="30" y="26"/>
                  </a:lnTo>
                  <a:lnTo>
                    <a:pt x="29" y="20"/>
                  </a:lnTo>
                  <a:lnTo>
                    <a:pt x="29" y="17"/>
                  </a:lnTo>
                  <a:lnTo>
                    <a:pt x="30" y="14"/>
                  </a:lnTo>
                  <a:lnTo>
                    <a:pt x="25" y="12"/>
                  </a:lnTo>
                  <a:lnTo>
                    <a:pt x="22" y="7"/>
                  </a:lnTo>
                  <a:lnTo>
                    <a:pt x="24" y="4"/>
                  </a:lnTo>
                  <a:lnTo>
                    <a:pt x="34"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5" name="Freeform 116"/>
            <p:cNvSpPr>
              <a:spLocks/>
            </p:cNvSpPr>
            <p:nvPr/>
          </p:nvSpPr>
          <p:spPr bwMode="auto">
            <a:xfrm>
              <a:off x="2584" y="2164"/>
              <a:ext cx="6" cy="6"/>
            </a:xfrm>
            <a:custGeom>
              <a:avLst/>
              <a:gdLst>
                <a:gd name="T0" fmla="*/ 4 w 10"/>
                <a:gd name="T1" fmla="*/ 2 h 12"/>
                <a:gd name="T2" fmla="*/ 3 w 10"/>
                <a:gd name="T3" fmla="*/ 3 h 12"/>
                <a:gd name="T4" fmla="*/ 1 w 10"/>
                <a:gd name="T5" fmla="*/ 3 h 12"/>
                <a:gd name="T6" fmla="*/ 1 w 10"/>
                <a:gd name="T7" fmla="*/ 3 h 12"/>
                <a:gd name="T8" fmla="*/ 0 w 10"/>
                <a:gd name="T9" fmla="*/ 3 h 12"/>
                <a:gd name="T10" fmla="*/ 0 w 10"/>
                <a:gd name="T11" fmla="*/ 2 h 12"/>
                <a:gd name="T12" fmla="*/ 0 w 10"/>
                <a:gd name="T13" fmla="*/ 1 h 12"/>
                <a:gd name="T14" fmla="*/ 1 w 10"/>
                <a:gd name="T15" fmla="*/ 1 h 12"/>
                <a:gd name="T16" fmla="*/ 1 w 10"/>
                <a:gd name="T17" fmla="*/ 1 h 12"/>
                <a:gd name="T18" fmla="*/ 2 w 10"/>
                <a:gd name="T19" fmla="*/ 0 h 12"/>
                <a:gd name="T20" fmla="*/ 3 w 10"/>
                <a:gd name="T21" fmla="*/ 1 h 12"/>
                <a:gd name="T22" fmla="*/ 4 w 10"/>
                <a:gd name="T23" fmla="*/ 1 h 12"/>
                <a:gd name="T24" fmla="*/ 4 w 10"/>
                <a:gd name="T25" fmla="*/ 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2"/>
                <a:gd name="T41" fmla="*/ 10 w 10"/>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2">
                  <a:moveTo>
                    <a:pt x="10" y="6"/>
                  </a:moveTo>
                  <a:lnTo>
                    <a:pt x="8" y="9"/>
                  </a:lnTo>
                  <a:lnTo>
                    <a:pt x="4" y="12"/>
                  </a:lnTo>
                  <a:lnTo>
                    <a:pt x="1" y="12"/>
                  </a:lnTo>
                  <a:lnTo>
                    <a:pt x="0" y="9"/>
                  </a:lnTo>
                  <a:lnTo>
                    <a:pt x="0" y="7"/>
                  </a:lnTo>
                  <a:lnTo>
                    <a:pt x="0" y="3"/>
                  </a:lnTo>
                  <a:lnTo>
                    <a:pt x="1" y="2"/>
                  </a:lnTo>
                  <a:lnTo>
                    <a:pt x="2" y="1"/>
                  </a:lnTo>
                  <a:lnTo>
                    <a:pt x="6" y="0"/>
                  </a:lnTo>
                  <a:lnTo>
                    <a:pt x="8" y="1"/>
                  </a:lnTo>
                  <a:lnTo>
                    <a:pt x="10" y="2"/>
                  </a:lnTo>
                  <a:lnTo>
                    <a:pt x="10"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6" name="Freeform 117"/>
            <p:cNvSpPr>
              <a:spLocks/>
            </p:cNvSpPr>
            <p:nvPr/>
          </p:nvSpPr>
          <p:spPr bwMode="auto">
            <a:xfrm>
              <a:off x="2568" y="2172"/>
              <a:ext cx="2" cy="2"/>
            </a:xfrm>
            <a:custGeom>
              <a:avLst/>
              <a:gdLst>
                <a:gd name="T0" fmla="*/ 1 w 5"/>
                <a:gd name="T1" fmla="*/ 0 h 5"/>
                <a:gd name="T2" fmla="*/ 1 w 5"/>
                <a:gd name="T3" fmla="*/ 0 h 5"/>
                <a:gd name="T4" fmla="*/ 0 w 5"/>
                <a:gd name="T5" fmla="*/ 1 h 5"/>
                <a:gd name="T6" fmla="*/ 0 w 5"/>
                <a:gd name="T7" fmla="*/ 1 h 5"/>
                <a:gd name="T8" fmla="*/ 0 w 5"/>
                <a:gd name="T9" fmla="*/ 0 h 5"/>
                <a:gd name="T10" fmla="*/ 0 w 5"/>
                <a:gd name="T11" fmla="*/ 0 h 5"/>
                <a:gd name="T12" fmla="*/ 0 w 5"/>
                <a:gd name="T13" fmla="*/ 0 h 5"/>
                <a:gd name="T14" fmla="*/ 0 w 5"/>
                <a:gd name="T15" fmla="*/ 0 h 5"/>
                <a:gd name="T16" fmla="*/ 0 w 5"/>
                <a:gd name="T17" fmla="*/ 0 h 5"/>
                <a:gd name="T18" fmla="*/ 0 w 5"/>
                <a:gd name="T19" fmla="*/ 0 h 5"/>
                <a:gd name="T20" fmla="*/ 1 w 5"/>
                <a:gd name="T21" fmla="*/ 0 h 5"/>
                <a:gd name="T22" fmla="*/ 1 w 5"/>
                <a:gd name="T23" fmla="*/ 0 h 5"/>
                <a:gd name="T24" fmla="*/ 1 w 5"/>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5"/>
                <a:gd name="T41" fmla="*/ 5 w 5"/>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5">
                  <a:moveTo>
                    <a:pt x="5" y="2"/>
                  </a:moveTo>
                  <a:lnTo>
                    <a:pt x="4" y="3"/>
                  </a:lnTo>
                  <a:lnTo>
                    <a:pt x="3" y="5"/>
                  </a:lnTo>
                  <a:lnTo>
                    <a:pt x="0" y="5"/>
                  </a:lnTo>
                  <a:lnTo>
                    <a:pt x="0" y="3"/>
                  </a:lnTo>
                  <a:lnTo>
                    <a:pt x="0" y="2"/>
                  </a:lnTo>
                  <a:lnTo>
                    <a:pt x="0" y="1"/>
                  </a:lnTo>
                  <a:lnTo>
                    <a:pt x="0" y="0"/>
                  </a:lnTo>
                  <a:lnTo>
                    <a:pt x="2" y="0"/>
                  </a:lnTo>
                  <a:lnTo>
                    <a:pt x="3" y="0"/>
                  </a:lnTo>
                  <a:lnTo>
                    <a:pt x="4" y="0"/>
                  </a:lnTo>
                  <a:lnTo>
                    <a:pt x="5" y="1"/>
                  </a:lnTo>
                  <a:lnTo>
                    <a:pt x="5"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7" name="Freeform 118"/>
            <p:cNvSpPr>
              <a:spLocks/>
            </p:cNvSpPr>
            <p:nvPr/>
          </p:nvSpPr>
          <p:spPr bwMode="auto">
            <a:xfrm>
              <a:off x="2497" y="2195"/>
              <a:ext cx="10" cy="5"/>
            </a:xfrm>
            <a:custGeom>
              <a:avLst/>
              <a:gdLst>
                <a:gd name="T0" fmla="*/ 1 w 20"/>
                <a:gd name="T1" fmla="*/ 0 h 11"/>
                <a:gd name="T2" fmla="*/ 0 w 20"/>
                <a:gd name="T3" fmla="*/ 1 h 11"/>
                <a:gd name="T4" fmla="*/ 1 w 20"/>
                <a:gd name="T5" fmla="*/ 1 h 11"/>
                <a:gd name="T6" fmla="*/ 1 w 20"/>
                <a:gd name="T7" fmla="*/ 2 h 11"/>
                <a:gd name="T8" fmla="*/ 2 w 20"/>
                <a:gd name="T9" fmla="*/ 2 h 11"/>
                <a:gd name="T10" fmla="*/ 3 w 20"/>
                <a:gd name="T11" fmla="*/ 2 h 11"/>
                <a:gd name="T12" fmla="*/ 4 w 20"/>
                <a:gd name="T13" fmla="*/ 1 h 11"/>
                <a:gd name="T14" fmla="*/ 5 w 20"/>
                <a:gd name="T15" fmla="*/ 1 h 11"/>
                <a:gd name="T16" fmla="*/ 5 w 20"/>
                <a:gd name="T17" fmla="*/ 2 h 11"/>
                <a:gd name="T18" fmla="*/ 5 w 20"/>
                <a:gd name="T19" fmla="*/ 2 h 11"/>
                <a:gd name="T20" fmla="*/ 5 w 20"/>
                <a:gd name="T21" fmla="*/ 1 h 11"/>
                <a:gd name="T22" fmla="*/ 4 w 20"/>
                <a:gd name="T23" fmla="*/ 0 h 11"/>
                <a:gd name="T24" fmla="*/ 3 w 20"/>
                <a:gd name="T25" fmla="*/ 0 h 11"/>
                <a:gd name="T26" fmla="*/ 2 w 20"/>
                <a:gd name="T27" fmla="*/ 0 h 11"/>
                <a:gd name="T28" fmla="*/ 2 w 20"/>
                <a:gd name="T29" fmla="*/ 0 h 11"/>
                <a:gd name="T30" fmla="*/ 1 w 20"/>
                <a:gd name="T31" fmla="*/ 1 h 11"/>
                <a:gd name="T32" fmla="*/ 1 w 20"/>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1"/>
                <a:gd name="T53" fmla="*/ 20 w 20"/>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1">
                  <a:moveTo>
                    <a:pt x="2" y="3"/>
                  </a:moveTo>
                  <a:lnTo>
                    <a:pt x="0" y="5"/>
                  </a:lnTo>
                  <a:lnTo>
                    <a:pt x="1" y="7"/>
                  </a:lnTo>
                  <a:lnTo>
                    <a:pt x="2" y="9"/>
                  </a:lnTo>
                  <a:lnTo>
                    <a:pt x="5" y="11"/>
                  </a:lnTo>
                  <a:lnTo>
                    <a:pt x="10" y="8"/>
                  </a:lnTo>
                  <a:lnTo>
                    <a:pt x="14" y="7"/>
                  </a:lnTo>
                  <a:lnTo>
                    <a:pt x="17" y="7"/>
                  </a:lnTo>
                  <a:lnTo>
                    <a:pt x="19" y="8"/>
                  </a:lnTo>
                  <a:lnTo>
                    <a:pt x="20" y="8"/>
                  </a:lnTo>
                  <a:lnTo>
                    <a:pt x="19" y="5"/>
                  </a:lnTo>
                  <a:lnTo>
                    <a:pt x="16" y="1"/>
                  </a:lnTo>
                  <a:lnTo>
                    <a:pt x="10" y="0"/>
                  </a:lnTo>
                  <a:lnTo>
                    <a:pt x="8" y="1"/>
                  </a:lnTo>
                  <a:lnTo>
                    <a:pt x="5" y="3"/>
                  </a:lnTo>
                  <a:lnTo>
                    <a:pt x="3" y="4"/>
                  </a:lnTo>
                  <a:lnTo>
                    <a:pt x="2"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8" name="Freeform 119"/>
            <p:cNvSpPr>
              <a:spLocks/>
            </p:cNvSpPr>
            <p:nvPr/>
          </p:nvSpPr>
          <p:spPr bwMode="auto">
            <a:xfrm>
              <a:off x="2609" y="2469"/>
              <a:ext cx="12" cy="18"/>
            </a:xfrm>
            <a:custGeom>
              <a:avLst/>
              <a:gdLst>
                <a:gd name="T0" fmla="*/ 2 w 25"/>
                <a:gd name="T1" fmla="*/ 2 h 36"/>
                <a:gd name="T2" fmla="*/ 3 w 25"/>
                <a:gd name="T3" fmla="*/ 1 h 36"/>
                <a:gd name="T4" fmla="*/ 5 w 25"/>
                <a:gd name="T5" fmla="*/ 0 h 36"/>
                <a:gd name="T6" fmla="*/ 6 w 25"/>
                <a:gd name="T7" fmla="*/ 1 h 36"/>
                <a:gd name="T8" fmla="*/ 5 w 25"/>
                <a:gd name="T9" fmla="*/ 3 h 36"/>
                <a:gd name="T10" fmla="*/ 5 w 25"/>
                <a:gd name="T11" fmla="*/ 4 h 36"/>
                <a:gd name="T12" fmla="*/ 4 w 25"/>
                <a:gd name="T13" fmla="*/ 5 h 36"/>
                <a:gd name="T14" fmla="*/ 3 w 25"/>
                <a:gd name="T15" fmla="*/ 6 h 36"/>
                <a:gd name="T16" fmla="*/ 3 w 25"/>
                <a:gd name="T17" fmla="*/ 8 h 36"/>
                <a:gd name="T18" fmla="*/ 3 w 25"/>
                <a:gd name="T19" fmla="*/ 9 h 36"/>
                <a:gd name="T20" fmla="*/ 2 w 25"/>
                <a:gd name="T21" fmla="*/ 9 h 36"/>
                <a:gd name="T22" fmla="*/ 0 w 25"/>
                <a:gd name="T23" fmla="*/ 9 h 36"/>
                <a:gd name="T24" fmla="*/ 0 w 25"/>
                <a:gd name="T25" fmla="*/ 8 h 36"/>
                <a:gd name="T26" fmla="*/ 0 w 25"/>
                <a:gd name="T27" fmla="*/ 7 h 36"/>
                <a:gd name="T28" fmla="*/ 1 w 25"/>
                <a:gd name="T29" fmla="*/ 7 h 36"/>
                <a:gd name="T30" fmla="*/ 1 w 25"/>
                <a:gd name="T31" fmla="*/ 7 h 36"/>
                <a:gd name="T32" fmla="*/ 1 w 25"/>
                <a:gd name="T33" fmla="*/ 6 h 36"/>
                <a:gd name="T34" fmla="*/ 1 w 25"/>
                <a:gd name="T35" fmla="*/ 5 h 36"/>
                <a:gd name="T36" fmla="*/ 1 w 25"/>
                <a:gd name="T37" fmla="*/ 3 h 36"/>
                <a:gd name="T38" fmla="*/ 2 w 25"/>
                <a:gd name="T39" fmla="*/ 2 h 36"/>
                <a:gd name="T40" fmla="*/ 2 w 25"/>
                <a:gd name="T41" fmla="*/ 2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36"/>
                <a:gd name="T65" fmla="*/ 25 w 25"/>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36">
                  <a:moveTo>
                    <a:pt x="11" y="5"/>
                  </a:moveTo>
                  <a:lnTo>
                    <a:pt x="14" y="2"/>
                  </a:lnTo>
                  <a:lnTo>
                    <a:pt x="20" y="0"/>
                  </a:lnTo>
                  <a:lnTo>
                    <a:pt x="25" y="3"/>
                  </a:lnTo>
                  <a:lnTo>
                    <a:pt x="23" y="12"/>
                  </a:lnTo>
                  <a:lnTo>
                    <a:pt x="20" y="15"/>
                  </a:lnTo>
                  <a:lnTo>
                    <a:pt x="17" y="18"/>
                  </a:lnTo>
                  <a:lnTo>
                    <a:pt x="14" y="22"/>
                  </a:lnTo>
                  <a:lnTo>
                    <a:pt x="15" y="32"/>
                  </a:lnTo>
                  <a:lnTo>
                    <a:pt x="13" y="36"/>
                  </a:lnTo>
                  <a:lnTo>
                    <a:pt x="8" y="36"/>
                  </a:lnTo>
                  <a:lnTo>
                    <a:pt x="3" y="34"/>
                  </a:lnTo>
                  <a:lnTo>
                    <a:pt x="0" y="32"/>
                  </a:lnTo>
                  <a:lnTo>
                    <a:pt x="2" y="27"/>
                  </a:lnTo>
                  <a:lnTo>
                    <a:pt x="4" y="26"/>
                  </a:lnTo>
                  <a:lnTo>
                    <a:pt x="5" y="25"/>
                  </a:lnTo>
                  <a:lnTo>
                    <a:pt x="6" y="23"/>
                  </a:lnTo>
                  <a:lnTo>
                    <a:pt x="6" y="18"/>
                  </a:lnTo>
                  <a:lnTo>
                    <a:pt x="7" y="11"/>
                  </a:lnTo>
                  <a:lnTo>
                    <a:pt x="8" y="5"/>
                  </a:lnTo>
                  <a:lnTo>
                    <a:pt x="11" y="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9" name="Freeform 120"/>
            <p:cNvSpPr>
              <a:spLocks/>
            </p:cNvSpPr>
            <p:nvPr/>
          </p:nvSpPr>
          <p:spPr bwMode="auto">
            <a:xfrm>
              <a:off x="2208" y="2728"/>
              <a:ext cx="23" cy="7"/>
            </a:xfrm>
            <a:custGeom>
              <a:avLst/>
              <a:gdLst>
                <a:gd name="T0" fmla="*/ 2 w 45"/>
                <a:gd name="T1" fmla="*/ 4 h 14"/>
                <a:gd name="T2" fmla="*/ 1 w 45"/>
                <a:gd name="T3" fmla="*/ 4 h 14"/>
                <a:gd name="T4" fmla="*/ 0 w 45"/>
                <a:gd name="T5" fmla="*/ 3 h 14"/>
                <a:gd name="T6" fmla="*/ 1 w 45"/>
                <a:gd name="T7" fmla="*/ 2 h 14"/>
                <a:gd name="T8" fmla="*/ 4 w 45"/>
                <a:gd name="T9" fmla="*/ 1 h 14"/>
                <a:gd name="T10" fmla="*/ 8 w 45"/>
                <a:gd name="T11" fmla="*/ 0 h 14"/>
                <a:gd name="T12" fmla="*/ 10 w 45"/>
                <a:gd name="T13" fmla="*/ 1 h 14"/>
                <a:gd name="T14" fmla="*/ 11 w 45"/>
                <a:gd name="T15" fmla="*/ 1 h 14"/>
                <a:gd name="T16" fmla="*/ 11 w 45"/>
                <a:gd name="T17" fmla="*/ 1 h 14"/>
                <a:gd name="T18" fmla="*/ 11 w 45"/>
                <a:gd name="T19" fmla="*/ 2 h 14"/>
                <a:gd name="T20" fmla="*/ 11 w 45"/>
                <a:gd name="T21" fmla="*/ 3 h 14"/>
                <a:gd name="T22" fmla="*/ 12 w 45"/>
                <a:gd name="T23" fmla="*/ 4 h 14"/>
                <a:gd name="T24" fmla="*/ 11 w 45"/>
                <a:gd name="T25" fmla="*/ 4 h 14"/>
                <a:gd name="T26" fmla="*/ 8 w 45"/>
                <a:gd name="T27" fmla="*/ 3 h 14"/>
                <a:gd name="T28" fmla="*/ 6 w 45"/>
                <a:gd name="T29" fmla="*/ 3 h 14"/>
                <a:gd name="T30" fmla="*/ 4 w 45"/>
                <a:gd name="T31" fmla="*/ 3 h 14"/>
                <a:gd name="T32" fmla="*/ 2 w 45"/>
                <a:gd name="T33" fmla="*/ 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4"/>
                <a:gd name="T53" fmla="*/ 45 w 45"/>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4">
                  <a:moveTo>
                    <a:pt x="7" y="13"/>
                  </a:moveTo>
                  <a:lnTo>
                    <a:pt x="4" y="14"/>
                  </a:lnTo>
                  <a:lnTo>
                    <a:pt x="0" y="10"/>
                  </a:lnTo>
                  <a:lnTo>
                    <a:pt x="3" y="7"/>
                  </a:lnTo>
                  <a:lnTo>
                    <a:pt x="15" y="2"/>
                  </a:lnTo>
                  <a:lnTo>
                    <a:pt x="30" y="0"/>
                  </a:lnTo>
                  <a:lnTo>
                    <a:pt x="37" y="1"/>
                  </a:lnTo>
                  <a:lnTo>
                    <a:pt x="41" y="2"/>
                  </a:lnTo>
                  <a:lnTo>
                    <a:pt x="41" y="3"/>
                  </a:lnTo>
                  <a:lnTo>
                    <a:pt x="42" y="6"/>
                  </a:lnTo>
                  <a:lnTo>
                    <a:pt x="44" y="9"/>
                  </a:lnTo>
                  <a:lnTo>
                    <a:pt x="45" y="13"/>
                  </a:lnTo>
                  <a:lnTo>
                    <a:pt x="41" y="13"/>
                  </a:lnTo>
                  <a:lnTo>
                    <a:pt x="32" y="10"/>
                  </a:lnTo>
                  <a:lnTo>
                    <a:pt x="22" y="9"/>
                  </a:lnTo>
                  <a:lnTo>
                    <a:pt x="13" y="9"/>
                  </a:lnTo>
                  <a:lnTo>
                    <a:pt x="7" y="1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0" name="Freeform 121"/>
            <p:cNvSpPr>
              <a:spLocks/>
            </p:cNvSpPr>
            <p:nvPr/>
          </p:nvSpPr>
          <p:spPr bwMode="auto">
            <a:xfrm>
              <a:off x="2224" y="2760"/>
              <a:ext cx="7" cy="7"/>
            </a:xfrm>
            <a:custGeom>
              <a:avLst/>
              <a:gdLst>
                <a:gd name="T0" fmla="*/ 1 w 14"/>
                <a:gd name="T1" fmla="*/ 0 h 15"/>
                <a:gd name="T2" fmla="*/ 0 w 14"/>
                <a:gd name="T3" fmla="*/ 1 h 15"/>
                <a:gd name="T4" fmla="*/ 1 w 14"/>
                <a:gd name="T5" fmla="*/ 1 h 15"/>
                <a:gd name="T6" fmla="*/ 1 w 14"/>
                <a:gd name="T7" fmla="*/ 1 h 15"/>
                <a:gd name="T8" fmla="*/ 1 w 14"/>
                <a:gd name="T9" fmla="*/ 1 h 15"/>
                <a:gd name="T10" fmla="*/ 2 w 14"/>
                <a:gd name="T11" fmla="*/ 2 h 15"/>
                <a:gd name="T12" fmla="*/ 2 w 14"/>
                <a:gd name="T13" fmla="*/ 2 h 15"/>
                <a:gd name="T14" fmla="*/ 2 w 14"/>
                <a:gd name="T15" fmla="*/ 3 h 15"/>
                <a:gd name="T16" fmla="*/ 2 w 14"/>
                <a:gd name="T17" fmla="*/ 3 h 15"/>
                <a:gd name="T18" fmla="*/ 2 w 14"/>
                <a:gd name="T19" fmla="*/ 3 h 15"/>
                <a:gd name="T20" fmla="*/ 3 w 14"/>
                <a:gd name="T21" fmla="*/ 3 h 15"/>
                <a:gd name="T22" fmla="*/ 4 w 14"/>
                <a:gd name="T23" fmla="*/ 3 h 15"/>
                <a:gd name="T24" fmla="*/ 4 w 14"/>
                <a:gd name="T25" fmla="*/ 2 h 15"/>
                <a:gd name="T26" fmla="*/ 3 w 14"/>
                <a:gd name="T27" fmla="*/ 1 h 15"/>
                <a:gd name="T28" fmla="*/ 3 w 14"/>
                <a:gd name="T29" fmla="*/ 0 h 15"/>
                <a:gd name="T30" fmla="*/ 2 w 14"/>
                <a:gd name="T31" fmla="*/ 0 h 15"/>
                <a:gd name="T32" fmla="*/ 1 w 14"/>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1" y="2"/>
                  </a:moveTo>
                  <a:lnTo>
                    <a:pt x="0" y="4"/>
                  </a:lnTo>
                  <a:lnTo>
                    <a:pt x="1" y="6"/>
                  </a:lnTo>
                  <a:lnTo>
                    <a:pt x="3" y="7"/>
                  </a:lnTo>
                  <a:lnTo>
                    <a:pt x="4" y="7"/>
                  </a:lnTo>
                  <a:lnTo>
                    <a:pt x="5" y="8"/>
                  </a:lnTo>
                  <a:lnTo>
                    <a:pt x="6" y="9"/>
                  </a:lnTo>
                  <a:lnTo>
                    <a:pt x="6" y="12"/>
                  </a:lnTo>
                  <a:lnTo>
                    <a:pt x="5" y="14"/>
                  </a:lnTo>
                  <a:lnTo>
                    <a:pt x="6" y="15"/>
                  </a:lnTo>
                  <a:lnTo>
                    <a:pt x="11" y="14"/>
                  </a:lnTo>
                  <a:lnTo>
                    <a:pt x="14" y="13"/>
                  </a:lnTo>
                  <a:lnTo>
                    <a:pt x="14" y="9"/>
                  </a:lnTo>
                  <a:lnTo>
                    <a:pt x="12" y="5"/>
                  </a:lnTo>
                  <a:lnTo>
                    <a:pt x="10" y="1"/>
                  </a:lnTo>
                  <a:lnTo>
                    <a:pt x="5" y="0"/>
                  </a:lnTo>
                  <a:lnTo>
                    <a:pt x="1"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1" name="Freeform 122"/>
            <p:cNvSpPr>
              <a:spLocks/>
            </p:cNvSpPr>
            <p:nvPr/>
          </p:nvSpPr>
          <p:spPr bwMode="auto">
            <a:xfrm>
              <a:off x="2237" y="2800"/>
              <a:ext cx="3" cy="5"/>
            </a:xfrm>
            <a:custGeom>
              <a:avLst/>
              <a:gdLst>
                <a:gd name="T0" fmla="*/ 1 w 6"/>
                <a:gd name="T1" fmla="*/ 3 h 9"/>
                <a:gd name="T2" fmla="*/ 1 w 6"/>
                <a:gd name="T3" fmla="*/ 3 h 9"/>
                <a:gd name="T4" fmla="*/ 1 w 6"/>
                <a:gd name="T5" fmla="*/ 2 h 9"/>
                <a:gd name="T6" fmla="*/ 1 w 6"/>
                <a:gd name="T7" fmla="*/ 2 h 9"/>
                <a:gd name="T8" fmla="*/ 1 w 6"/>
                <a:gd name="T9" fmla="*/ 2 h 9"/>
                <a:gd name="T10" fmla="*/ 1 w 6"/>
                <a:gd name="T11" fmla="*/ 1 h 9"/>
                <a:gd name="T12" fmla="*/ 1 w 6"/>
                <a:gd name="T13" fmla="*/ 1 h 9"/>
                <a:gd name="T14" fmla="*/ 1 w 6"/>
                <a:gd name="T15" fmla="*/ 1 h 9"/>
                <a:gd name="T16" fmla="*/ 0 w 6"/>
                <a:gd name="T17" fmla="*/ 1 h 9"/>
                <a:gd name="T18" fmla="*/ 0 w 6"/>
                <a:gd name="T19" fmla="*/ 1 h 9"/>
                <a:gd name="T20" fmla="*/ 1 w 6"/>
                <a:gd name="T21" fmla="*/ 0 h 9"/>
                <a:gd name="T22" fmla="*/ 1 w 6"/>
                <a:gd name="T23" fmla="*/ 0 h 9"/>
                <a:gd name="T24" fmla="*/ 2 w 6"/>
                <a:gd name="T25" fmla="*/ 1 h 9"/>
                <a:gd name="T26" fmla="*/ 2 w 6"/>
                <a:gd name="T27" fmla="*/ 1 h 9"/>
                <a:gd name="T28" fmla="*/ 2 w 6"/>
                <a:gd name="T29" fmla="*/ 2 h 9"/>
                <a:gd name="T30" fmla="*/ 2 w 6"/>
                <a:gd name="T31" fmla="*/ 2 h 9"/>
                <a:gd name="T32" fmla="*/ 1 w 6"/>
                <a:gd name="T33" fmla="*/ 3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9"/>
                <a:gd name="T53" fmla="*/ 6 w 6"/>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9">
                  <a:moveTo>
                    <a:pt x="2" y="9"/>
                  </a:moveTo>
                  <a:lnTo>
                    <a:pt x="1" y="9"/>
                  </a:lnTo>
                  <a:lnTo>
                    <a:pt x="1" y="8"/>
                  </a:lnTo>
                  <a:lnTo>
                    <a:pt x="1" y="7"/>
                  </a:lnTo>
                  <a:lnTo>
                    <a:pt x="2" y="6"/>
                  </a:lnTo>
                  <a:lnTo>
                    <a:pt x="2" y="4"/>
                  </a:lnTo>
                  <a:lnTo>
                    <a:pt x="1" y="3"/>
                  </a:lnTo>
                  <a:lnTo>
                    <a:pt x="0" y="2"/>
                  </a:lnTo>
                  <a:lnTo>
                    <a:pt x="0" y="1"/>
                  </a:lnTo>
                  <a:lnTo>
                    <a:pt x="1" y="0"/>
                  </a:lnTo>
                  <a:lnTo>
                    <a:pt x="3" y="0"/>
                  </a:lnTo>
                  <a:lnTo>
                    <a:pt x="5" y="1"/>
                  </a:lnTo>
                  <a:lnTo>
                    <a:pt x="6" y="3"/>
                  </a:lnTo>
                  <a:lnTo>
                    <a:pt x="6" y="6"/>
                  </a:lnTo>
                  <a:lnTo>
                    <a:pt x="5" y="8"/>
                  </a:lnTo>
                  <a:lnTo>
                    <a:pt x="2"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2" name="Freeform 123"/>
            <p:cNvSpPr>
              <a:spLocks/>
            </p:cNvSpPr>
            <p:nvPr/>
          </p:nvSpPr>
          <p:spPr bwMode="auto">
            <a:xfrm>
              <a:off x="2230" y="2779"/>
              <a:ext cx="7" cy="7"/>
            </a:xfrm>
            <a:custGeom>
              <a:avLst/>
              <a:gdLst>
                <a:gd name="T0" fmla="*/ 1 w 14"/>
                <a:gd name="T1" fmla="*/ 4 h 14"/>
                <a:gd name="T2" fmla="*/ 1 w 14"/>
                <a:gd name="T3" fmla="*/ 4 h 14"/>
                <a:gd name="T4" fmla="*/ 0 w 14"/>
                <a:gd name="T5" fmla="*/ 3 h 14"/>
                <a:gd name="T6" fmla="*/ 1 w 14"/>
                <a:gd name="T7" fmla="*/ 2 h 14"/>
                <a:gd name="T8" fmla="*/ 2 w 14"/>
                <a:gd name="T9" fmla="*/ 1 h 14"/>
                <a:gd name="T10" fmla="*/ 3 w 14"/>
                <a:gd name="T11" fmla="*/ 0 h 14"/>
                <a:gd name="T12" fmla="*/ 3 w 14"/>
                <a:gd name="T13" fmla="*/ 0 h 14"/>
                <a:gd name="T14" fmla="*/ 4 w 14"/>
                <a:gd name="T15" fmla="*/ 1 h 14"/>
                <a:gd name="T16" fmla="*/ 4 w 14"/>
                <a:gd name="T17" fmla="*/ 1 h 14"/>
                <a:gd name="T18" fmla="*/ 4 w 14"/>
                <a:gd name="T19" fmla="*/ 2 h 14"/>
                <a:gd name="T20" fmla="*/ 4 w 14"/>
                <a:gd name="T21" fmla="*/ 3 h 14"/>
                <a:gd name="T22" fmla="*/ 4 w 14"/>
                <a:gd name="T23" fmla="*/ 4 h 14"/>
                <a:gd name="T24" fmla="*/ 4 w 14"/>
                <a:gd name="T25" fmla="*/ 4 h 14"/>
                <a:gd name="T26" fmla="*/ 3 w 14"/>
                <a:gd name="T27" fmla="*/ 3 h 14"/>
                <a:gd name="T28" fmla="*/ 2 w 14"/>
                <a:gd name="T29" fmla="*/ 3 h 14"/>
                <a:gd name="T30" fmla="*/ 2 w 14"/>
                <a:gd name="T31" fmla="*/ 3 h 14"/>
                <a:gd name="T32" fmla="*/ 1 w 14"/>
                <a:gd name="T33" fmla="*/ 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4"/>
                <a:gd name="T53" fmla="*/ 14 w 14"/>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4">
                  <a:moveTo>
                    <a:pt x="2" y="13"/>
                  </a:moveTo>
                  <a:lnTo>
                    <a:pt x="1" y="14"/>
                  </a:lnTo>
                  <a:lnTo>
                    <a:pt x="0" y="11"/>
                  </a:lnTo>
                  <a:lnTo>
                    <a:pt x="1" y="7"/>
                  </a:lnTo>
                  <a:lnTo>
                    <a:pt x="5" y="3"/>
                  </a:lnTo>
                  <a:lnTo>
                    <a:pt x="9" y="0"/>
                  </a:lnTo>
                  <a:lnTo>
                    <a:pt x="12" y="0"/>
                  </a:lnTo>
                  <a:lnTo>
                    <a:pt x="13" y="3"/>
                  </a:lnTo>
                  <a:lnTo>
                    <a:pt x="13" y="4"/>
                  </a:lnTo>
                  <a:lnTo>
                    <a:pt x="13" y="6"/>
                  </a:lnTo>
                  <a:lnTo>
                    <a:pt x="14" y="10"/>
                  </a:lnTo>
                  <a:lnTo>
                    <a:pt x="14" y="13"/>
                  </a:lnTo>
                  <a:lnTo>
                    <a:pt x="13" y="13"/>
                  </a:lnTo>
                  <a:lnTo>
                    <a:pt x="11" y="11"/>
                  </a:lnTo>
                  <a:lnTo>
                    <a:pt x="7" y="10"/>
                  </a:lnTo>
                  <a:lnTo>
                    <a:pt x="5" y="10"/>
                  </a:lnTo>
                  <a:lnTo>
                    <a:pt x="2" y="1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3" name="Freeform 124"/>
            <p:cNvSpPr>
              <a:spLocks/>
            </p:cNvSpPr>
            <p:nvPr/>
          </p:nvSpPr>
          <p:spPr bwMode="auto">
            <a:xfrm>
              <a:off x="2331" y="2902"/>
              <a:ext cx="8" cy="8"/>
            </a:xfrm>
            <a:custGeom>
              <a:avLst/>
              <a:gdLst>
                <a:gd name="T0" fmla="*/ 1 w 16"/>
                <a:gd name="T1" fmla="*/ 1 h 15"/>
                <a:gd name="T2" fmla="*/ 0 w 16"/>
                <a:gd name="T3" fmla="*/ 2 h 15"/>
                <a:gd name="T4" fmla="*/ 0 w 16"/>
                <a:gd name="T5" fmla="*/ 3 h 15"/>
                <a:gd name="T6" fmla="*/ 1 w 16"/>
                <a:gd name="T7" fmla="*/ 4 h 15"/>
                <a:gd name="T8" fmla="*/ 2 w 16"/>
                <a:gd name="T9" fmla="*/ 4 h 15"/>
                <a:gd name="T10" fmla="*/ 3 w 16"/>
                <a:gd name="T11" fmla="*/ 4 h 15"/>
                <a:gd name="T12" fmla="*/ 4 w 16"/>
                <a:gd name="T13" fmla="*/ 4 h 15"/>
                <a:gd name="T14" fmla="*/ 4 w 16"/>
                <a:gd name="T15" fmla="*/ 4 h 15"/>
                <a:gd name="T16" fmla="*/ 4 w 16"/>
                <a:gd name="T17" fmla="*/ 3 h 15"/>
                <a:gd name="T18" fmla="*/ 4 w 16"/>
                <a:gd name="T19" fmla="*/ 2 h 15"/>
                <a:gd name="T20" fmla="*/ 3 w 16"/>
                <a:gd name="T21" fmla="*/ 1 h 15"/>
                <a:gd name="T22" fmla="*/ 1 w 16"/>
                <a:gd name="T23" fmla="*/ 0 h 15"/>
                <a:gd name="T24" fmla="*/ 1 w 16"/>
                <a:gd name="T25" fmla="*/ 1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5"/>
                <a:gd name="T41" fmla="*/ 16 w 16"/>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5">
                  <a:moveTo>
                    <a:pt x="1" y="2"/>
                  </a:moveTo>
                  <a:lnTo>
                    <a:pt x="0" y="7"/>
                  </a:lnTo>
                  <a:lnTo>
                    <a:pt x="0" y="11"/>
                  </a:lnTo>
                  <a:lnTo>
                    <a:pt x="2" y="15"/>
                  </a:lnTo>
                  <a:lnTo>
                    <a:pt x="6" y="15"/>
                  </a:lnTo>
                  <a:lnTo>
                    <a:pt x="9" y="15"/>
                  </a:lnTo>
                  <a:lnTo>
                    <a:pt x="13" y="14"/>
                  </a:lnTo>
                  <a:lnTo>
                    <a:pt x="16" y="13"/>
                  </a:lnTo>
                  <a:lnTo>
                    <a:pt x="16" y="9"/>
                  </a:lnTo>
                  <a:lnTo>
                    <a:pt x="14" y="6"/>
                  </a:lnTo>
                  <a:lnTo>
                    <a:pt x="9" y="1"/>
                  </a:lnTo>
                  <a:lnTo>
                    <a:pt x="4" y="0"/>
                  </a:lnTo>
                  <a:lnTo>
                    <a:pt x="1"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4" name="Freeform 125"/>
            <p:cNvSpPr>
              <a:spLocks/>
            </p:cNvSpPr>
            <p:nvPr/>
          </p:nvSpPr>
          <p:spPr bwMode="auto">
            <a:xfrm>
              <a:off x="2322" y="2889"/>
              <a:ext cx="8" cy="7"/>
            </a:xfrm>
            <a:custGeom>
              <a:avLst/>
              <a:gdLst>
                <a:gd name="T0" fmla="*/ 0 w 17"/>
                <a:gd name="T1" fmla="*/ 1 h 14"/>
                <a:gd name="T2" fmla="*/ 0 w 17"/>
                <a:gd name="T3" fmla="*/ 2 h 14"/>
                <a:gd name="T4" fmla="*/ 1 w 17"/>
                <a:gd name="T5" fmla="*/ 2 h 14"/>
                <a:gd name="T6" fmla="*/ 2 w 17"/>
                <a:gd name="T7" fmla="*/ 3 h 14"/>
                <a:gd name="T8" fmla="*/ 1 w 17"/>
                <a:gd name="T9" fmla="*/ 3 h 14"/>
                <a:gd name="T10" fmla="*/ 1 w 17"/>
                <a:gd name="T11" fmla="*/ 4 h 14"/>
                <a:gd name="T12" fmla="*/ 2 w 17"/>
                <a:gd name="T13" fmla="*/ 4 h 14"/>
                <a:gd name="T14" fmla="*/ 3 w 17"/>
                <a:gd name="T15" fmla="*/ 3 h 14"/>
                <a:gd name="T16" fmla="*/ 4 w 17"/>
                <a:gd name="T17" fmla="*/ 3 h 14"/>
                <a:gd name="T18" fmla="*/ 3 w 17"/>
                <a:gd name="T19" fmla="*/ 2 h 14"/>
                <a:gd name="T20" fmla="*/ 2 w 17"/>
                <a:gd name="T21" fmla="*/ 1 h 14"/>
                <a:gd name="T22" fmla="*/ 1 w 17"/>
                <a:gd name="T23" fmla="*/ 0 h 14"/>
                <a:gd name="T24" fmla="*/ 0 w 17"/>
                <a:gd name="T25" fmla="*/ 1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4"/>
                <a:gd name="T41" fmla="*/ 17 w 17"/>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4">
                  <a:moveTo>
                    <a:pt x="0" y="3"/>
                  </a:moveTo>
                  <a:lnTo>
                    <a:pt x="3" y="6"/>
                  </a:lnTo>
                  <a:lnTo>
                    <a:pt x="6" y="8"/>
                  </a:lnTo>
                  <a:lnTo>
                    <a:pt x="8" y="9"/>
                  </a:lnTo>
                  <a:lnTo>
                    <a:pt x="7" y="12"/>
                  </a:lnTo>
                  <a:lnTo>
                    <a:pt x="7" y="14"/>
                  </a:lnTo>
                  <a:lnTo>
                    <a:pt x="10" y="14"/>
                  </a:lnTo>
                  <a:lnTo>
                    <a:pt x="13" y="12"/>
                  </a:lnTo>
                  <a:lnTo>
                    <a:pt x="17" y="9"/>
                  </a:lnTo>
                  <a:lnTo>
                    <a:pt x="15" y="6"/>
                  </a:lnTo>
                  <a:lnTo>
                    <a:pt x="11" y="3"/>
                  </a:lnTo>
                  <a:lnTo>
                    <a:pt x="5"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5" name="Freeform 126"/>
            <p:cNvSpPr>
              <a:spLocks/>
            </p:cNvSpPr>
            <p:nvPr/>
          </p:nvSpPr>
          <p:spPr bwMode="auto">
            <a:xfrm>
              <a:off x="2342" y="2931"/>
              <a:ext cx="7" cy="8"/>
            </a:xfrm>
            <a:custGeom>
              <a:avLst/>
              <a:gdLst>
                <a:gd name="T0" fmla="*/ 1 w 14"/>
                <a:gd name="T1" fmla="*/ 4 h 15"/>
                <a:gd name="T2" fmla="*/ 1 w 14"/>
                <a:gd name="T3" fmla="*/ 4 h 15"/>
                <a:gd name="T4" fmla="*/ 2 w 14"/>
                <a:gd name="T5" fmla="*/ 3 h 15"/>
                <a:gd name="T6" fmla="*/ 2 w 14"/>
                <a:gd name="T7" fmla="*/ 3 h 15"/>
                <a:gd name="T8" fmla="*/ 3 w 14"/>
                <a:gd name="T9" fmla="*/ 3 h 15"/>
                <a:gd name="T10" fmla="*/ 3 w 14"/>
                <a:gd name="T11" fmla="*/ 3 h 15"/>
                <a:gd name="T12" fmla="*/ 4 w 14"/>
                <a:gd name="T13" fmla="*/ 2 h 15"/>
                <a:gd name="T14" fmla="*/ 3 w 14"/>
                <a:gd name="T15" fmla="*/ 1 h 15"/>
                <a:gd name="T16" fmla="*/ 3 w 14"/>
                <a:gd name="T17" fmla="*/ 0 h 15"/>
                <a:gd name="T18" fmla="*/ 2 w 14"/>
                <a:gd name="T19" fmla="*/ 0 h 15"/>
                <a:gd name="T20" fmla="*/ 1 w 14"/>
                <a:gd name="T21" fmla="*/ 1 h 15"/>
                <a:gd name="T22" fmla="*/ 0 w 14"/>
                <a:gd name="T23" fmla="*/ 3 h 15"/>
                <a:gd name="T24" fmla="*/ 1 w 14"/>
                <a:gd name="T25" fmla="*/ 4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5"/>
                <a:gd name="T41" fmla="*/ 14 w 14"/>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5">
                  <a:moveTo>
                    <a:pt x="1" y="15"/>
                  </a:moveTo>
                  <a:lnTo>
                    <a:pt x="4" y="14"/>
                  </a:lnTo>
                  <a:lnTo>
                    <a:pt x="7" y="11"/>
                  </a:lnTo>
                  <a:lnTo>
                    <a:pt x="8" y="9"/>
                  </a:lnTo>
                  <a:lnTo>
                    <a:pt x="10" y="10"/>
                  </a:lnTo>
                  <a:lnTo>
                    <a:pt x="12" y="11"/>
                  </a:lnTo>
                  <a:lnTo>
                    <a:pt x="14" y="7"/>
                  </a:lnTo>
                  <a:lnTo>
                    <a:pt x="12" y="4"/>
                  </a:lnTo>
                  <a:lnTo>
                    <a:pt x="10" y="0"/>
                  </a:lnTo>
                  <a:lnTo>
                    <a:pt x="7" y="0"/>
                  </a:lnTo>
                  <a:lnTo>
                    <a:pt x="2" y="4"/>
                  </a:lnTo>
                  <a:lnTo>
                    <a:pt x="0" y="10"/>
                  </a:lnTo>
                  <a:lnTo>
                    <a:pt x="1" y="1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6" name="Freeform 127"/>
            <p:cNvSpPr>
              <a:spLocks/>
            </p:cNvSpPr>
            <p:nvPr/>
          </p:nvSpPr>
          <p:spPr bwMode="auto">
            <a:xfrm>
              <a:off x="2346" y="2954"/>
              <a:ext cx="6" cy="8"/>
            </a:xfrm>
            <a:custGeom>
              <a:avLst/>
              <a:gdLst>
                <a:gd name="T0" fmla="*/ 1 w 11"/>
                <a:gd name="T1" fmla="*/ 1 h 16"/>
                <a:gd name="T2" fmla="*/ 0 w 11"/>
                <a:gd name="T3" fmla="*/ 2 h 16"/>
                <a:gd name="T4" fmla="*/ 1 w 11"/>
                <a:gd name="T5" fmla="*/ 3 h 16"/>
                <a:gd name="T6" fmla="*/ 1 w 11"/>
                <a:gd name="T7" fmla="*/ 4 h 16"/>
                <a:gd name="T8" fmla="*/ 2 w 11"/>
                <a:gd name="T9" fmla="*/ 4 h 16"/>
                <a:gd name="T10" fmla="*/ 2 w 11"/>
                <a:gd name="T11" fmla="*/ 4 h 16"/>
                <a:gd name="T12" fmla="*/ 3 w 11"/>
                <a:gd name="T13" fmla="*/ 4 h 16"/>
                <a:gd name="T14" fmla="*/ 3 w 11"/>
                <a:gd name="T15" fmla="*/ 4 h 16"/>
                <a:gd name="T16" fmla="*/ 3 w 11"/>
                <a:gd name="T17" fmla="*/ 3 h 16"/>
                <a:gd name="T18" fmla="*/ 3 w 11"/>
                <a:gd name="T19" fmla="*/ 2 h 16"/>
                <a:gd name="T20" fmla="*/ 2 w 11"/>
                <a:gd name="T21" fmla="*/ 1 h 16"/>
                <a:gd name="T22" fmla="*/ 1 w 11"/>
                <a:gd name="T23" fmla="*/ 0 h 16"/>
                <a:gd name="T24" fmla="*/ 1 w 11"/>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6"/>
                <a:gd name="T41" fmla="*/ 11 w 11"/>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6">
                  <a:moveTo>
                    <a:pt x="1" y="3"/>
                  </a:moveTo>
                  <a:lnTo>
                    <a:pt x="0" y="8"/>
                  </a:lnTo>
                  <a:lnTo>
                    <a:pt x="1" y="11"/>
                  </a:lnTo>
                  <a:lnTo>
                    <a:pt x="2" y="15"/>
                  </a:lnTo>
                  <a:lnTo>
                    <a:pt x="5" y="16"/>
                  </a:lnTo>
                  <a:lnTo>
                    <a:pt x="7" y="15"/>
                  </a:lnTo>
                  <a:lnTo>
                    <a:pt x="9" y="15"/>
                  </a:lnTo>
                  <a:lnTo>
                    <a:pt x="10" y="13"/>
                  </a:lnTo>
                  <a:lnTo>
                    <a:pt x="11" y="10"/>
                  </a:lnTo>
                  <a:lnTo>
                    <a:pt x="9" y="5"/>
                  </a:lnTo>
                  <a:lnTo>
                    <a:pt x="7" y="1"/>
                  </a:lnTo>
                  <a:lnTo>
                    <a:pt x="3" y="0"/>
                  </a:lnTo>
                  <a:lnTo>
                    <a:pt x="1"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7" name="Freeform 128"/>
            <p:cNvSpPr>
              <a:spLocks/>
            </p:cNvSpPr>
            <p:nvPr/>
          </p:nvSpPr>
          <p:spPr bwMode="auto">
            <a:xfrm>
              <a:off x="2327" y="2984"/>
              <a:ext cx="9" cy="5"/>
            </a:xfrm>
            <a:custGeom>
              <a:avLst/>
              <a:gdLst>
                <a:gd name="T0" fmla="*/ 5 w 17"/>
                <a:gd name="T1" fmla="*/ 1 h 12"/>
                <a:gd name="T2" fmla="*/ 4 w 17"/>
                <a:gd name="T3" fmla="*/ 1 h 12"/>
                <a:gd name="T4" fmla="*/ 3 w 17"/>
                <a:gd name="T5" fmla="*/ 1 h 12"/>
                <a:gd name="T6" fmla="*/ 2 w 17"/>
                <a:gd name="T7" fmla="*/ 1 h 12"/>
                <a:gd name="T8" fmla="*/ 2 w 17"/>
                <a:gd name="T9" fmla="*/ 0 h 12"/>
                <a:gd name="T10" fmla="*/ 2 w 17"/>
                <a:gd name="T11" fmla="*/ 0 h 12"/>
                <a:gd name="T12" fmla="*/ 1 w 17"/>
                <a:gd name="T13" fmla="*/ 0 h 12"/>
                <a:gd name="T14" fmla="*/ 1 w 17"/>
                <a:gd name="T15" fmla="*/ 1 h 12"/>
                <a:gd name="T16" fmla="*/ 0 w 17"/>
                <a:gd name="T17" fmla="*/ 1 h 12"/>
                <a:gd name="T18" fmla="*/ 1 w 17"/>
                <a:gd name="T19" fmla="*/ 2 h 12"/>
                <a:gd name="T20" fmla="*/ 3 w 17"/>
                <a:gd name="T21" fmla="*/ 2 h 12"/>
                <a:gd name="T22" fmla="*/ 4 w 17"/>
                <a:gd name="T23" fmla="*/ 2 h 12"/>
                <a:gd name="T24" fmla="*/ 5 w 17"/>
                <a:gd name="T25" fmla="*/ 1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2"/>
                <a:gd name="T41" fmla="*/ 17 w 17"/>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2">
                  <a:moveTo>
                    <a:pt x="17" y="6"/>
                  </a:moveTo>
                  <a:lnTo>
                    <a:pt x="14" y="4"/>
                  </a:lnTo>
                  <a:lnTo>
                    <a:pt x="10" y="5"/>
                  </a:lnTo>
                  <a:lnTo>
                    <a:pt x="8" y="5"/>
                  </a:lnTo>
                  <a:lnTo>
                    <a:pt x="7" y="3"/>
                  </a:lnTo>
                  <a:lnTo>
                    <a:pt x="6" y="0"/>
                  </a:lnTo>
                  <a:lnTo>
                    <a:pt x="3" y="1"/>
                  </a:lnTo>
                  <a:lnTo>
                    <a:pt x="1" y="5"/>
                  </a:lnTo>
                  <a:lnTo>
                    <a:pt x="0" y="8"/>
                  </a:lnTo>
                  <a:lnTo>
                    <a:pt x="2" y="11"/>
                  </a:lnTo>
                  <a:lnTo>
                    <a:pt x="9" y="12"/>
                  </a:lnTo>
                  <a:lnTo>
                    <a:pt x="15" y="11"/>
                  </a:lnTo>
                  <a:lnTo>
                    <a:pt x="17"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8" name="Freeform 129"/>
            <p:cNvSpPr>
              <a:spLocks/>
            </p:cNvSpPr>
            <p:nvPr/>
          </p:nvSpPr>
          <p:spPr bwMode="auto">
            <a:xfrm>
              <a:off x="2341" y="2969"/>
              <a:ext cx="7" cy="8"/>
            </a:xfrm>
            <a:custGeom>
              <a:avLst/>
              <a:gdLst>
                <a:gd name="T0" fmla="*/ 0 w 12"/>
                <a:gd name="T1" fmla="*/ 0 h 14"/>
                <a:gd name="T2" fmla="*/ 1 w 12"/>
                <a:gd name="T3" fmla="*/ 1 h 14"/>
                <a:gd name="T4" fmla="*/ 1 w 12"/>
                <a:gd name="T5" fmla="*/ 3 h 14"/>
                <a:gd name="T6" fmla="*/ 1 w 12"/>
                <a:gd name="T7" fmla="*/ 4 h 14"/>
                <a:gd name="T8" fmla="*/ 2 w 12"/>
                <a:gd name="T9" fmla="*/ 5 h 14"/>
                <a:gd name="T10" fmla="*/ 4 w 12"/>
                <a:gd name="T11" fmla="*/ 3 h 14"/>
                <a:gd name="T12" fmla="*/ 4 w 12"/>
                <a:gd name="T13" fmla="*/ 2 h 14"/>
                <a:gd name="T14" fmla="*/ 3 w 12"/>
                <a:gd name="T15" fmla="*/ 1 h 14"/>
                <a:gd name="T16" fmla="*/ 0 w 12"/>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4"/>
                <a:gd name="T29" fmla="*/ 12 w 12"/>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4">
                  <a:moveTo>
                    <a:pt x="0" y="0"/>
                  </a:moveTo>
                  <a:lnTo>
                    <a:pt x="2" y="3"/>
                  </a:lnTo>
                  <a:lnTo>
                    <a:pt x="1" y="9"/>
                  </a:lnTo>
                  <a:lnTo>
                    <a:pt x="1" y="13"/>
                  </a:lnTo>
                  <a:lnTo>
                    <a:pt x="5" y="14"/>
                  </a:lnTo>
                  <a:lnTo>
                    <a:pt x="11" y="11"/>
                  </a:lnTo>
                  <a:lnTo>
                    <a:pt x="12" y="6"/>
                  </a:lnTo>
                  <a:lnTo>
                    <a:pt x="9" y="2"/>
                  </a:lnTo>
                  <a:lnTo>
                    <a:pt x="0"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9" name="Freeform 130"/>
            <p:cNvSpPr>
              <a:spLocks/>
            </p:cNvSpPr>
            <p:nvPr/>
          </p:nvSpPr>
          <p:spPr bwMode="auto">
            <a:xfrm>
              <a:off x="2318" y="3003"/>
              <a:ext cx="8" cy="6"/>
            </a:xfrm>
            <a:custGeom>
              <a:avLst/>
              <a:gdLst>
                <a:gd name="T0" fmla="*/ 0 w 18"/>
                <a:gd name="T1" fmla="*/ 0 h 13"/>
                <a:gd name="T2" fmla="*/ 0 w 18"/>
                <a:gd name="T3" fmla="*/ 1 h 13"/>
                <a:gd name="T4" fmla="*/ 1 w 18"/>
                <a:gd name="T5" fmla="*/ 2 h 13"/>
                <a:gd name="T6" fmla="*/ 2 w 18"/>
                <a:gd name="T7" fmla="*/ 2 h 13"/>
                <a:gd name="T8" fmla="*/ 2 w 18"/>
                <a:gd name="T9" fmla="*/ 2 h 13"/>
                <a:gd name="T10" fmla="*/ 2 w 18"/>
                <a:gd name="T11" fmla="*/ 3 h 13"/>
                <a:gd name="T12" fmla="*/ 2 w 18"/>
                <a:gd name="T13" fmla="*/ 3 h 13"/>
                <a:gd name="T14" fmla="*/ 3 w 18"/>
                <a:gd name="T15" fmla="*/ 3 h 13"/>
                <a:gd name="T16" fmla="*/ 4 w 18"/>
                <a:gd name="T17" fmla="*/ 2 h 13"/>
                <a:gd name="T18" fmla="*/ 3 w 18"/>
                <a:gd name="T19" fmla="*/ 1 h 13"/>
                <a:gd name="T20" fmla="*/ 2 w 18"/>
                <a:gd name="T21" fmla="*/ 0 h 13"/>
                <a:gd name="T22" fmla="*/ 1 w 18"/>
                <a:gd name="T23" fmla="*/ 0 h 13"/>
                <a:gd name="T24" fmla="*/ 0 w 18"/>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3"/>
                <a:gd name="T41" fmla="*/ 18 w 18"/>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3">
                  <a:moveTo>
                    <a:pt x="0" y="3"/>
                  </a:moveTo>
                  <a:lnTo>
                    <a:pt x="3" y="6"/>
                  </a:lnTo>
                  <a:lnTo>
                    <a:pt x="6" y="8"/>
                  </a:lnTo>
                  <a:lnTo>
                    <a:pt x="8" y="8"/>
                  </a:lnTo>
                  <a:lnTo>
                    <a:pt x="8" y="11"/>
                  </a:lnTo>
                  <a:lnTo>
                    <a:pt x="8" y="13"/>
                  </a:lnTo>
                  <a:lnTo>
                    <a:pt x="11" y="13"/>
                  </a:lnTo>
                  <a:lnTo>
                    <a:pt x="14" y="12"/>
                  </a:lnTo>
                  <a:lnTo>
                    <a:pt x="18" y="10"/>
                  </a:lnTo>
                  <a:lnTo>
                    <a:pt x="16" y="6"/>
                  </a:lnTo>
                  <a:lnTo>
                    <a:pt x="12" y="3"/>
                  </a:lnTo>
                  <a:lnTo>
                    <a:pt x="5"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0" name="Freeform 131"/>
            <p:cNvSpPr>
              <a:spLocks/>
            </p:cNvSpPr>
            <p:nvPr/>
          </p:nvSpPr>
          <p:spPr bwMode="auto">
            <a:xfrm>
              <a:off x="2365" y="3000"/>
              <a:ext cx="33" cy="29"/>
            </a:xfrm>
            <a:custGeom>
              <a:avLst/>
              <a:gdLst>
                <a:gd name="T0" fmla="*/ 4 w 66"/>
                <a:gd name="T1" fmla="*/ 3 h 57"/>
                <a:gd name="T2" fmla="*/ 5 w 66"/>
                <a:gd name="T3" fmla="*/ 3 h 57"/>
                <a:gd name="T4" fmla="*/ 6 w 66"/>
                <a:gd name="T5" fmla="*/ 3 h 57"/>
                <a:gd name="T6" fmla="*/ 7 w 66"/>
                <a:gd name="T7" fmla="*/ 2 h 57"/>
                <a:gd name="T8" fmla="*/ 8 w 66"/>
                <a:gd name="T9" fmla="*/ 2 h 57"/>
                <a:gd name="T10" fmla="*/ 9 w 66"/>
                <a:gd name="T11" fmla="*/ 2 h 57"/>
                <a:gd name="T12" fmla="*/ 11 w 66"/>
                <a:gd name="T13" fmla="*/ 2 h 57"/>
                <a:gd name="T14" fmla="*/ 12 w 66"/>
                <a:gd name="T15" fmla="*/ 1 h 57"/>
                <a:gd name="T16" fmla="*/ 14 w 66"/>
                <a:gd name="T17" fmla="*/ 1 h 57"/>
                <a:gd name="T18" fmla="*/ 14 w 66"/>
                <a:gd name="T19" fmla="*/ 0 h 57"/>
                <a:gd name="T20" fmla="*/ 15 w 66"/>
                <a:gd name="T21" fmla="*/ 1 h 57"/>
                <a:gd name="T22" fmla="*/ 16 w 66"/>
                <a:gd name="T23" fmla="*/ 2 h 57"/>
                <a:gd name="T24" fmla="*/ 17 w 66"/>
                <a:gd name="T25" fmla="*/ 3 h 57"/>
                <a:gd name="T26" fmla="*/ 17 w 66"/>
                <a:gd name="T27" fmla="*/ 5 h 57"/>
                <a:gd name="T28" fmla="*/ 17 w 66"/>
                <a:gd name="T29" fmla="*/ 7 h 57"/>
                <a:gd name="T30" fmla="*/ 16 w 66"/>
                <a:gd name="T31" fmla="*/ 8 h 57"/>
                <a:gd name="T32" fmla="*/ 15 w 66"/>
                <a:gd name="T33" fmla="*/ 9 h 57"/>
                <a:gd name="T34" fmla="*/ 13 w 66"/>
                <a:gd name="T35" fmla="*/ 10 h 57"/>
                <a:gd name="T36" fmla="*/ 12 w 66"/>
                <a:gd name="T37" fmla="*/ 11 h 57"/>
                <a:gd name="T38" fmla="*/ 11 w 66"/>
                <a:gd name="T39" fmla="*/ 12 h 57"/>
                <a:gd name="T40" fmla="*/ 10 w 66"/>
                <a:gd name="T41" fmla="*/ 14 h 57"/>
                <a:gd name="T42" fmla="*/ 9 w 66"/>
                <a:gd name="T43" fmla="*/ 15 h 57"/>
                <a:gd name="T44" fmla="*/ 8 w 66"/>
                <a:gd name="T45" fmla="*/ 15 h 57"/>
                <a:gd name="T46" fmla="*/ 6 w 66"/>
                <a:gd name="T47" fmla="*/ 15 h 57"/>
                <a:gd name="T48" fmla="*/ 4 w 66"/>
                <a:gd name="T49" fmla="*/ 14 h 57"/>
                <a:gd name="T50" fmla="*/ 4 w 66"/>
                <a:gd name="T51" fmla="*/ 14 h 57"/>
                <a:gd name="T52" fmla="*/ 3 w 66"/>
                <a:gd name="T53" fmla="*/ 14 h 57"/>
                <a:gd name="T54" fmla="*/ 3 w 66"/>
                <a:gd name="T55" fmla="*/ 14 h 57"/>
                <a:gd name="T56" fmla="*/ 2 w 66"/>
                <a:gd name="T57" fmla="*/ 15 h 57"/>
                <a:gd name="T58" fmla="*/ 1 w 66"/>
                <a:gd name="T59" fmla="*/ 14 h 57"/>
                <a:gd name="T60" fmla="*/ 0 w 66"/>
                <a:gd name="T61" fmla="*/ 13 h 57"/>
                <a:gd name="T62" fmla="*/ 1 w 66"/>
                <a:gd name="T63" fmla="*/ 12 h 57"/>
                <a:gd name="T64" fmla="*/ 2 w 66"/>
                <a:gd name="T65" fmla="*/ 11 h 57"/>
                <a:gd name="T66" fmla="*/ 4 w 66"/>
                <a:gd name="T67" fmla="*/ 10 h 57"/>
                <a:gd name="T68" fmla="*/ 6 w 66"/>
                <a:gd name="T69" fmla="*/ 9 h 57"/>
                <a:gd name="T70" fmla="*/ 7 w 66"/>
                <a:gd name="T71" fmla="*/ 8 h 57"/>
                <a:gd name="T72" fmla="*/ 7 w 66"/>
                <a:gd name="T73" fmla="*/ 6 h 57"/>
                <a:gd name="T74" fmla="*/ 5 w 66"/>
                <a:gd name="T75" fmla="*/ 5 h 57"/>
                <a:gd name="T76" fmla="*/ 4 w 66"/>
                <a:gd name="T77" fmla="*/ 5 h 57"/>
                <a:gd name="T78" fmla="*/ 3 w 66"/>
                <a:gd name="T79" fmla="*/ 4 h 57"/>
                <a:gd name="T80" fmla="*/ 4 w 66"/>
                <a:gd name="T81" fmla="*/ 3 h 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6"/>
                <a:gd name="T124" fmla="*/ 0 h 57"/>
                <a:gd name="T125" fmla="*/ 66 w 66"/>
                <a:gd name="T126" fmla="*/ 57 h 5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6" h="57">
                  <a:moveTo>
                    <a:pt x="13" y="12"/>
                  </a:moveTo>
                  <a:lnTo>
                    <a:pt x="17" y="11"/>
                  </a:lnTo>
                  <a:lnTo>
                    <a:pt x="22" y="10"/>
                  </a:lnTo>
                  <a:lnTo>
                    <a:pt x="25" y="8"/>
                  </a:lnTo>
                  <a:lnTo>
                    <a:pt x="29" y="7"/>
                  </a:lnTo>
                  <a:lnTo>
                    <a:pt x="34" y="5"/>
                  </a:lnTo>
                  <a:lnTo>
                    <a:pt x="41" y="5"/>
                  </a:lnTo>
                  <a:lnTo>
                    <a:pt x="48" y="4"/>
                  </a:lnTo>
                  <a:lnTo>
                    <a:pt x="53" y="1"/>
                  </a:lnTo>
                  <a:lnTo>
                    <a:pt x="56" y="0"/>
                  </a:lnTo>
                  <a:lnTo>
                    <a:pt x="60" y="2"/>
                  </a:lnTo>
                  <a:lnTo>
                    <a:pt x="63" y="7"/>
                  </a:lnTo>
                  <a:lnTo>
                    <a:pt x="66" y="12"/>
                  </a:lnTo>
                  <a:lnTo>
                    <a:pt x="66" y="18"/>
                  </a:lnTo>
                  <a:lnTo>
                    <a:pt x="66" y="25"/>
                  </a:lnTo>
                  <a:lnTo>
                    <a:pt x="62" y="31"/>
                  </a:lnTo>
                  <a:lnTo>
                    <a:pt x="57" y="35"/>
                  </a:lnTo>
                  <a:lnTo>
                    <a:pt x="52" y="39"/>
                  </a:lnTo>
                  <a:lnTo>
                    <a:pt x="46" y="42"/>
                  </a:lnTo>
                  <a:lnTo>
                    <a:pt x="41" y="47"/>
                  </a:lnTo>
                  <a:lnTo>
                    <a:pt x="39" y="53"/>
                  </a:lnTo>
                  <a:lnTo>
                    <a:pt x="36" y="57"/>
                  </a:lnTo>
                  <a:lnTo>
                    <a:pt x="29" y="57"/>
                  </a:lnTo>
                  <a:lnTo>
                    <a:pt x="21" y="57"/>
                  </a:lnTo>
                  <a:lnTo>
                    <a:pt x="15" y="56"/>
                  </a:lnTo>
                  <a:lnTo>
                    <a:pt x="13" y="56"/>
                  </a:lnTo>
                  <a:lnTo>
                    <a:pt x="11" y="55"/>
                  </a:lnTo>
                  <a:lnTo>
                    <a:pt x="9" y="56"/>
                  </a:lnTo>
                  <a:lnTo>
                    <a:pt x="7" y="57"/>
                  </a:lnTo>
                  <a:lnTo>
                    <a:pt x="3" y="56"/>
                  </a:lnTo>
                  <a:lnTo>
                    <a:pt x="0" y="52"/>
                  </a:lnTo>
                  <a:lnTo>
                    <a:pt x="1" y="46"/>
                  </a:lnTo>
                  <a:lnTo>
                    <a:pt x="7" y="41"/>
                  </a:lnTo>
                  <a:lnTo>
                    <a:pt x="16" y="38"/>
                  </a:lnTo>
                  <a:lnTo>
                    <a:pt x="24" y="33"/>
                  </a:lnTo>
                  <a:lnTo>
                    <a:pt x="27" y="29"/>
                  </a:lnTo>
                  <a:lnTo>
                    <a:pt x="25" y="24"/>
                  </a:lnTo>
                  <a:lnTo>
                    <a:pt x="19" y="20"/>
                  </a:lnTo>
                  <a:lnTo>
                    <a:pt x="14" y="17"/>
                  </a:lnTo>
                  <a:lnTo>
                    <a:pt x="11" y="15"/>
                  </a:lnTo>
                  <a:lnTo>
                    <a:pt x="13" y="1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1" name="Freeform 132"/>
            <p:cNvSpPr>
              <a:spLocks/>
            </p:cNvSpPr>
            <p:nvPr/>
          </p:nvSpPr>
          <p:spPr bwMode="auto">
            <a:xfrm>
              <a:off x="2017" y="3037"/>
              <a:ext cx="18" cy="22"/>
            </a:xfrm>
            <a:custGeom>
              <a:avLst/>
              <a:gdLst>
                <a:gd name="T0" fmla="*/ 6 w 37"/>
                <a:gd name="T1" fmla="*/ 0 h 44"/>
                <a:gd name="T2" fmla="*/ 7 w 37"/>
                <a:gd name="T3" fmla="*/ 3 h 44"/>
                <a:gd name="T4" fmla="*/ 9 w 37"/>
                <a:gd name="T5" fmla="*/ 6 h 44"/>
                <a:gd name="T6" fmla="*/ 9 w 37"/>
                <a:gd name="T7" fmla="*/ 9 h 44"/>
                <a:gd name="T8" fmla="*/ 8 w 37"/>
                <a:gd name="T9" fmla="*/ 11 h 44"/>
                <a:gd name="T10" fmla="*/ 6 w 37"/>
                <a:gd name="T11" fmla="*/ 11 h 44"/>
                <a:gd name="T12" fmla="*/ 4 w 37"/>
                <a:gd name="T13" fmla="*/ 11 h 44"/>
                <a:gd name="T14" fmla="*/ 2 w 37"/>
                <a:gd name="T15" fmla="*/ 11 h 44"/>
                <a:gd name="T16" fmla="*/ 0 w 37"/>
                <a:gd name="T17" fmla="*/ 11 h 44"/>
                <a:gd name="T18" fmla="*/ 0 w 37"/>
                <a:gd name="T19" fmla="*/ 10 h 44"/>
                <a:gd name="T20" fmla="*/ 0 w 37"/>
                <a:gd name="T21" fmla="*/ 9 h 44"/>
                <a:gd name="T22" fmla="*/ 2 w 37"/>
                <a:gd name="T23" fmla="*/ 7 h 44"/>
                <a:gd name="T24" fmla="*/ 4 w 37"/>
                <a:gd name="T25" fmla="*/ 7 h 44"/>
                <a:gd name="T26" fmla="*/ 5 w 37"/>
                <a:gd name="T27" fmla="*/ 7 h 44"/>
                <a:gd name="T28" fmla="*/ 5 w 37"/>
                <a:gd name="T29" fmla="*/ 6 h 44"/>
                <a:gd name="T30" fmla="*/ 4 w 37"/>
                <a:gd name="T31" fmla="*/ 5 h 44"/>
                <a:gd name="T32" fmla="*/ 3 w 37"/>
                <a:gd name="T33" fmla="*/ 3 h 44"/>
                <a:gd name="T34" fmla="*/ 2 w 37"/>
                <a:gd name="T35" fmla="*/ 2 h 44"/>
                <a:gd name="T36" fmla="*/ 2 w 37"/>
                <a:gd name="T37" fmla="*/ 1 h 44"/>
                <a:gd name="T38" fmla="*/ 4 w 37"/>
                <a:gd name="T39" fmla="*/ 0 h 44"/>
                <a:gd name="T40" fmla="*/ 6 w 37"/>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44"/>
                <a:gd name="T65" fmla="*/ 37 w 37"/>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44">
                  <a:moveTo>
                    <a:pt x="24" y="0"/>
                  </a:moveTo>
                  <a:lnTo>
                    <a:pt x="31" y="10"/>
                  </a:lnTo>
                  <a:lnTo>
                    <a:pt x="36" y="21"/>
                  </a:lnTo>
                  <a:lnTo>
                    <a:pt x="37" y="33"/>
                  </a:lnTo>
                  <a:lnTo>
                    <a:pt x="34" y="41"/>
                  </a:lnTo>
                  <a:lnTo>
                    <a:pt x="26" y="41"/>
                  </a:lnTo>
                  <a:lnTo>
                    <a:pt x="18" y="42"/>
                  </a:lnTo>
                  <a:lnTo>
                    <a:pt x="10" y="44"/>
                  </a:lnTo>
                  <a:lnTo>
                    <a:pt x="3" y="43"/>
                  </a:lnTo>
                  <a:lnTo>
                    <a:pt x="0" y="40"/>
                  </a:lnTo>
                  <a:lnTo>
                    <a:pt x="2" y="33"/>
                  </a:lnTo>
                  <a:lnTo>
                    <a:pt x="8" y="28"/>
                  </a:lnTo>
                  <a:lnTo>
                    <a:pt x="17" y="27"/>
                  </a:lnTo>
                  <a:lnTo>
                    <a:pt x="23" y="27"/>
                  </a:lnTo>
                  <a:lnTo>
                    <a:pt x="22" y="22"/>
                  </a:lnTo>
                  <a:lnTo>
                    <a:pt x="17" y="18"/>
                  </a:lnTo>
                  <a:lnTo>
                    <a:pt x="13" y="12"/>
                  </a:lnTo>
                  <a:lnTo>
                    <a:pt x="10" y="7"/>
                  </a:lnTo>
                  <a:lnTo>
                    <a:pt x="11" y="3"/>
                  </a:lnTo>
                  <a:lnTo>
                    <a:pt x="17" y="0"/>
                  </a:lnTo>
                  <a:lnTo>
                    <a:pt x="2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2" name="Freeform 133"/>
            <p:cNvSpPr>
              <a:spLocks/>
            </p:cNvSpPr>
            <p:nvPr/>
          </p:nvSpPr>
          <p:spPr bwMode="auto">
            <a:xfrm>
              <a:off x="3030" y="2699"/>
              <a:ext cx="14" cy="10"/>
            </a:xfrm>
            <a:custGeom>
              <a:avLst/>
              <a:gdLst>
                <a:gd name="T0" fmla="*/ 0 w 27"/>
                <a:gd name="T1" fmla="*/ 2 h 22"/>
                <a:gd name="T2" fmla="*/ 1 w 27"/>
                <a:gd name="T3" fmla="*/ 3 h 22"/>
                <a:gd name="T4" fmla="*/ 2 w 27"/>
                <a:gd name="T5" fmla="*/ 5 h 22"/>
                <a:gd name="T6" fmla="*/ 3 w 27"/>
                <a:gd name="T7" fmla="*/ 5 h 22"/>
                <a:gd name="T8" fmla="*/ 4 w 27"/>
                <a:gd name="T9" fmla="*/ 5 h 22"/>
                <a:gd name="T10" fmla="*/ 6 w 27"/>
                <a:gd name="T11" fmla="*/ 4 h 22"/>
                <a:gd name="T12" fmla="*/ 7 w 27"/>
                <a:gd name="T13" fmla="*/ 3 h 22"/>
                <a:gd name="T14" fmla="*/ 7 w 27"/>
                <a:gd name="T15" fmla="*/ 2 h 22"/>
                <a:gd name="T16" fmla="*/ 7 w 27"/>
                <a:gd name="T17" fmla="*/ 1 h 22"/>
                <a:gd name="T18" fmla="*/ 5 w 27"/>
                <a:gd name="T19" fmla="*/ 0 h 22"/>
                <a:gd name="T20" fmla="*/ 3 w 27"/>
                <a:gd name="T21" fmla="*/ 0 h 22"/>
                <a:gd name="T22" fmla="*/ 1 w 27"/>
                <a:gd name="T23" fmla="*/ 0 h 22"/>
                <a:gd name="T24" fmla="*/ 0 w 27"/>
                <a:gd name="T25" fmla="*/ 2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22"/>
                <a:gd name="T41" fmla="*/ 27 w 27"/>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22">
                  <a:moveTo>
                    <a:pt x="0" y="9"/>
                  </a:moveTo>
                  <a:lnTo>
                    <a:pt x="2" y="16"/>
                  </a:lnTo>
                  <a:lnTo>
                    <a:pt x="7" y="21"/>
                  </a:lnTo>
                  <a:lnTo>
                    <a:pt x="11" y="22"/>
                  </a:lnTo>
                  <a:lnTo>
                    <a:pt x="16" y="21"/>
                  </a:lnTo>
                  <a:lnTo>
                    <a:pt x="21" y="17"/>
                  </a:lnTo>
                  <a:lnTo>
                    <a:pt x="25" y="14"/>
                  </a:lnTo>
                  <a:lnTo>
                    <a:pt x="27" y="10"/>
                  </a:lnTo>
                  <a:lnTo>
                    <a:pt x="26" y="5"/>
                  </a:lnTo>
                  <a:lnTo>
                    <a:pt x="19" y="1"/>
                  </a:lnTo>
                  <a:lnTo>
                    <a:pt x="10" y="0"/>
                  </a:lnTo>
                  <a:lnTo>
                    <a:pt x="2" y="2"/>
                  </a:lnTo>
                  <a:lnTo>
                    <a:pt x="0"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3" name="Freeform 134"/>
            <p:cNvSpPr>
              <a:spLocks/>
            </p:cNvSpPr>
            <p:nvPr/>
          </p:nvSpPr>
          <p:spPr bwMode="auto">
            <a:xfrm>
              <a:off x="3006" y="2659"/>
              <a:ext cx="9" cy="14"/>
            </a:xfrm>
            <a:custGeom>
              <a:avLst/>
              <a:gdLst>
                <a:gd name="T0" fmla="*/ 1 w 19"/>
                <a:gd name="T1" fmla="*/ 7 h 28"/>
                <a:gd name="T2" fmla="*/ 2 w 19"/>
                <a:gd name="T3" fmla="*/ 6 h 28"/>
                <a:gd name="T4" fmla="*/ 2 w 19"/>
                <a:gd name="T5" fmla="*/ 5 h 28"/>
                <a:gd name="T6" fmla="*/ 2 w 19"/>
                <a:gd name="T7" fmla="*/ 4 h 28"/>
                <a:gd name="T8" fmla="*/ 3 w 19"/>
                <a:gd name="T9" fmla="*/ 3 h 28"/>
                <a:gd name="T10" fmla="*/ 4 w 19"/>
                <a:gd name="T11" fmla="*/ 3 h 28"/>
                <a:gd name="T12" fmla="*/ 4 w 19"/>
                <a:gd name="T13" fmla="*/ 2 h 28"/>
                <a:gd name="T14" fmla="*/ 3 w 19"/>
                <a:gd name="T15" fmla="*/ 1 h 28"/>
                <a:gd name="T16" fmla="*/ 2 w 19"/>
                <a:gd name="T17" fmla="*/ 0 h 28"/>
                <a:gd name="T18" fmla="*/ 1 w 19"/>
                <a:gd name="T19" fmla="*/ 1 h 28"/>
                <a:gd name="T20" fmla="*/ 0 w 19"/>
                <a:gd name="T21" fmla="*/ 3 h 28"/>
                <a:gd name="T22" fmla="*/ 0 w 19"/>
                <a:gd name="T23" fmla="*/ 6 h 28"/>
                <a:gd name="T24" fmla="*/ 1 w 19"/>
                <a:gd name="T25" fmla="*/ 7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8"/>
                <a:gd name="T41" fmla="*/ 19 w 19"/>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8">
                  <a:moveTo>
                    <a:pt x="6" y="28"/>
                  </a:moveTo>
                  <a:lnTo>
                    <a:pt x="11" y="24"/>
                  </a:lnTo>
                  <a:lnTo>
                    <a:pt x="11" y="18"/>
                  </a:lnTo>
                  <a:lnTo>
                    <a:pt x="11" y="13"/>
                  </a:lnTo>
                  <a:lnTo>
                    <a:pt x="14" y="12"/>
                  </a:lnTo>
                  <a:lnTo>
                    <a:pt x="19" y="12"/>
                  </a:lnTo>
                  <a:lnTo>
                    <a:pt x="18" y="8"/>
                  </a:lnTo>
                  <a:lnTo>
                    <a:pt x="13" y="3"/>
                  </a:lnTo>
                  <a:lnTo>
                    <a:pt x="8" y="0"/>
                  </a:lnTo>
                  <a:lnTo>
                    <a:pt x="4" y="3"/>
                  </a:lnTo>
                  <a:lnTo>
                    <a:pt x="0" y="12"/>
                  </a:lnTo>
                  <a:lnTo>
                    <a:pt x="0" y="23"/>
                  </a:lnTo>
                  <a:lnTo>
                    <a:pt x="6" y="28"/>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4" name="Freeform 135"/>
            <p:cNvSpPr>
              <a:spLocks/>
            </p:cNvSpPr>
            <p:nvPr/>
          </p:nvSpPr>
          <p:spPr bwMode="auto">
            <a:xfrm>
              <a:off x="2992" y="2692"/>
              <a:ext cx="11" cy="11"/>
            </a:xfrm>
            <a:custGeom>
              <a:avLst/>
              <a:gdLst>
                <a:gd name="T0" fmla="*/ 0 w 20"/>
                <a:gd name="T1" fmla="*/ 2 h 21"/>
                <a:gd name="T2" fmla="*/ 1 w 20"/>
                <a:gd name="T3" fmla="*/ 4 h 21"/>
                <a:gd name="T4" fmla="*/ 2 w 20"/>
                <a:gd name="T5" fmla="*/ 5 h 21"/>
                <a:gd name="T6" fmla="*/ 3 w 20"/>
                <a:gd name="T7" fmla="*/ 6 h 21"/>
                <a:gd name="T8" fmla="*/ 4 w 20"/>
                <a:gd name="T9" fmla="*/ 5 h 21"/>
                <a:gd name="T10" fmla="*/ 5 w 20"/>
                <a:gd name="T11" fmla="*/ 5 h 21"/>
                <a:gd name="T12" fmla="*/ 6 w 20"/>
                <a:gd name="T13" fmla="*/ 4 h 21"/>
                <a:gd name="T14" fmla="*/ 6 w 20"/>
                <a:gd name="T15" fmla="*/ 3 h 21"/>
                <a:gd name="T16" fmla="*/ 6 w 20"/>
                <a:gd name="T17" fmla="*/ 2 h 21"/>
                <a:gd name="T18" fmla="*/ 4 w 20"/>
                <a:gd name="T19" fmla="*/ 1 h 21"/>
                <a:gd name="T20" fmla="*/ 2 w 20"/>
                <a:gd name="T21" fmla="*/ 0 h 21"/>
                <a:gd name="T22" fmla="*/ 0 w 20"/>
                <a:gd name="T23" fmla="*/ 1 h 21"/>
                <a:gd name="T24" fmla="*/ 0 w 20"/>
                <a:gd name="T25" fmla="*/ 2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21"/>
                <a:gd name="T41" fmla="*/ 20 w 20"/>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21">
                  <a:moveTo>
                    <a:pt x="0" y="6"/>
                  </a:moveTo>
                  <a:lnTo>
                    <a:pt x="2" y="13"/>
                  </a:lnTo>
                  <a:lnTo>
                    <a:pt x="7" y="18"/>
                  </a:lnTo>
                  <a:lnTo>
                    <a:pt x="10" y="21"/>
                  </a:lnTo>
                  <a:lnTo>
                    <a:pt x="14" y="20"/>
                  </a:lnTo>
                  <a:lnTo>
                    <a:pt x="17" y="18"/>
                  </a:lnTo>
                  <a:lnTo>
                    <a:pt x="19" y="15"/>
                  </a:lnTo>
                  <a:lnTo>
                    <a:pt x="20" y="12"/>
                  </a:lnTo>
                  <a:lnTo>
                    <a:pt x="18" y="7"/>
                  </a:lnTo>
                  <a:lnTo>
                    <a:pt x="12" y="3"/>
                  </a:lnTo>
                  <a:lnTo>
                    <a:pt x="5" y="0"/>
                  </a:lnTo>
                  <a:lnTo>
                    <a:pt x="0" y="2"/>
                  </a:lnTo>
                  <a:lnTo>
                    <a:pt x="0"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5" name="Freeform 136"/>
            <p:cNvSpPr>
              <a:spLocks/>
            </p:cNvSpPr>
            <p:nvPr/>
          </p:nvSpPr>
          <p:spPr bwMode="auto">
            <a:xfrm>
              <a:off x="3011" y="2722"/>
              <a:ext cx="12" cy="11"/>
            </a:xfrm>
            <a:custGeom>
              <a:avLst/>
              <a:gdLst>
                <a:gd name="T0" fmla="*/ 0 w 23"/>
                <a:gd name="T1" fmla="*/ 2 h 22"/>
                <a:gd name="T2" fmla="*/ 2 w 23"/>
                <a:gd name="T3" fmla="*/ 2 h 22"/>
                <a:gd name="T4" fmla="*/ 3 w 23"/>
                <a:gd name="T5" fmla="*/ 4 h 22"/>
                <a:gd name="T6" fmla="*/ 3 w 23"/>
                <a:gd name="T7" fmla="*/ 6 h 22"/>
                <a:gd name="T8" fmla="*/ 5 w 23"/>
                <a:gd name="T9" fmla="*/ 5 h 22"/>
                <a:gd name="T10" fmla="*/ 6 w 23"/>
                <a:gd name="T11" fmla="*/ 3 h 22"/>
                <a:gd name="T12" fmla="*/ 5 w 23"/>
                <a:gd name="T13" fmla="*/ 1 h 22"/>
                <a:gd name="T14" fmla="*/ 3 w 23"/>
                <a:gd name="T15" fmla="*/ 0 h 22"/>
                <a:gd name="T16" fmla="*/ 0 w 23"/>
                <a:gd name="T17" fmla="*/ 2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2"/>
                <a:gd name="T29" fmla="*/ 23 w 23"/>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2">
                  <a:moveTo>
                    <a:pt x="0" y="5"/>
                  </a:moveTo>
                  <a:lnTo>
                    <a:pt x="6" y="8"/>
                  </a:lnTo>
                  <a:lnTo>
                    <a:pt x="9" y="15"/>
                  </a:lnTo>
                  <a:lnTo>
                    <a:pt x="12" y="22"/>
                  </a:lnTo>
                  <a:lnTo>
                    <a:pt x="18" y="20"/>
                  </a:lnTo>
                  <a:lnTo>
                    <a:pt x="23" y="11"/>
                  </a:lnTo>
                  <a:lnTo>
                    <a:pt x="20" y="4"/>
                  </a:lnTo>
                  <a:lnTo>
                    <a:pt x="12" y="0"/>
                  </a:lnTo>
                  <a:lnTo>
                    <a:pt x="0" y="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6" name="Freeform 137"/>
            <p:cNvSpPr>
              <a:spLocks/>
            </p:cNvSpPr>
            <p:nvPr/>
          </p:nvSpPr>
          <p:spPr bwMode="auto">
            <a:xfrm>
              <a:off x="2964" y="2999"/>
              <a:ext cx="11" cy="13"/>
            </a:xfrm>
            <a:custGeom>
              <a:avLst/>
              <a:gdLst>
                <a:gd name="T0" fmla="*/ 1 w 23"/>
                <a:gd name="T1" fmla="*/ 5 h 27"/>
                <a:gd name="T2" fmla="*/ 0 w 23"/>
                <a:gd name="T3" fmla="*/ 4 h 27"/>
                <a:gd name="T4" fmla="*/ 0 w 23"/>
                <a:gd name="T5" fmla="*/ 4 h 27"/>
                <a:gd name="T6" fmla="*/ 0 w 23"/>
                <a:gd name="T7" fmla="*/ 4 h 27"/>
                <a:gd name="T8" fmla="*/ 0 w 23"/>
                <a:gd name="T9" fmla="*/ 4 h 27"/>
                <a:gd name="T10" fmla="*/ 0 w 23"/>
                <a:gd name="T11" fmla="*/ 3 h 27"/>
                <a:gd name="T12" fmla="*/ 0 w 23"/>
                <a:gd name="T13" fmla="*/ 2 h 27"/>
                <a:gd name="T14" fmla="*/ 0 w 23"/>
                <a:gd name="T15" fmla="*/ 1 h 27"/>
                <a:gd name="T16" fmla="*/ 1 w 23"/>
                <a:gd name="T17" fmla="*/ 1 h 27"/>
                <a:gd name="T18" fmla="*/ 2 w 23"/>
                <a:gd name="T19" fmla="*/ 1 h 27"/>
                <a:gd name="T20" fmla="*/ 3 w 23"/>
                <a:gd name="T21" fmla="*/ 0 h 27"/>
                <a:gd name="T22" fmla="*/ 4 w 23"/>
                <a:gd name="T23" fmla="*/ 0 h 27"/>
                <a:gd name="T24" fmla="*/ 5 w 23"/>
                <a:gd name="T25" fmla="*/ 0 h 27"/>
                <a:gd name="T26" fmla="*/ 5 w 23"/>
                <a:gd name="T27" fmla="*/ 1 h 27"/>
                <a:gd name="T28" fmla="*/ 5 w 23"/>
                <a:gd name="T29" fmla="*/ 3 h 27"/>
                <a:gd name="T30" fmla="*/ 5 w 23"/>
                <a:gd name="T31" fmla="*/ 4 h 27"/>
                <a:gd name="T32" fmla="*/ 5 w 23"/>
                <a:gd name="T33" fmla="*/ 6 h 27"/>
                <a:gd name="T34" fmla="*/ 4 w 23"/>
                <a:gd name="T35" fmla="*/ 6 h 27"/>
                <a:gd name="T36" fmla="*/ 3 w 23"/>
                <a:gd name="T37" fmla="*/ 6 h 27"/>
                <a:gd name="T38" fmla="*/ 1 w 23"/>
                <a:gd name="T39" fmla="*/ 5 h 27"/>
                <a:gd name="T40" fmla="*/ 1 w 23"/>
                <a:gd name="T41" fmla="*/ 5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27"/>
                <a:gd name="T65" fmla="*/ 23 w 23"/>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27">
                  <a:moveTo>
                    <a:pt x="4" y="20"/>
                  </a:moveTo>
                  <a:lnTo>
                    <a:pt x="2" y="19"/>
                  </a:lnTo>
                  <a:lnTo>
                    <a:pt x="2" y="18"/>
                  </a:lnTo>
                  <a:lnTo>
                    <a:pt x="1" y="18"/>
                  </a:lnTo>
                  <a:lnTo>
                    <a:pt x="0" y="17"/>
                  </a:lnTo>
                  <a:lnTo>
                    <a:pt x="1" y="14"/>
                  </a:lnTo>
                  <a:lnTo>
                    <a:pt x="2" y="11"/>
                  </a:lnTo>
                  <a:lnTo>
                    <a:pt x="2" y="7"/>
                  </a:lnTo>
                  <a:lnTo>
                    <a:pt x="4" y="5"/>
                  </a:lnTo>
                  <a:lnTo>
                    <a:pt x="8" y="4"/>
                  </a:lnTo>
                  <a:lnTo>
                    <a:pt x="13" y="2"/>
                  </a:lnTo>
                  <a:lnTo>
                    <a:pt x="17" y="0"/>
                  </a:lnTo>
                  <a:lnTo>
                    <a:pt x="21" y="2"/>
                  </a:lnTo>
                  <a:lnTo>
                    <a:pt x="23" y="6"/>
                  </a:lnTo>
                  <a:lnTo>
                    <a:pt x="23" y="12"/>
                  </a:lnTo>
                  <a:lnTo>
                    <a:pt x="23" y="18"/>
                  </a:lnTo>
                  <a:lnTo>
                    <a:pt x="22" y="25"/>
                  </a:lnTo>
                  <a:lnTo>
                    <a:pt x="16" y="27"/>
                  </a:lnTo>
                  <a:lnTo>
                    <a:pt x="12" y="26"/>
                  </a:lnTo>
                  <a:lnTo>
                    <a:pt x="7" y="23"/>
                  </a:lnTo>
                  <a:lnTo>
                    <a:pt x="4" y="2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7" name="Freeform 138"/>
            <p:cNvSpPr>
              <a:spLocks/>
            </p:cNvSpPr>
            <p:nvPr/>
          </p:nvSpPr>
          <p:spPr bwMode="auto">
            <a:xfrm>
              <a:off x="2920" y="2988"/>
              <a:ext cx="15" cy="21"/>
            </a:xfrm>
            <a:custGeom>
              <a:avLst/>
              <a:gdLst>
                <a:gd name="T0" fmla="*/ 5 w 29"/>
                <a:gd name="T1" fmla="*/ 1 h 43"/>
                <a:gd name="T2" fmla="*/ 6 w 29"/>
                <a:gd name="T3" fmla="*/ 0 h 43"/>
                <a:gd name="T4" fmla="*/ 7 w 29"/>
                <a:gd name="T5" fmla="*/ 0 h 43"/>
                <a:gd name="T6" fmla="*/ 8 w 29"/>
                <a:gd name="T7" fmla="*/ 1 h 43"/>
                <a:gd name="T8" fmla="*/ 5 w 29"/>
                <a:gd name="T9" fmla="*/ 5 h 43"/>
                <a:gd name="T10" fmla="*/ 4 w 29"/>
                <a:gd name="T11" fmla="*/ 6 h 43"/>
                <a:gd name="T12" fmla="*/ 3 w 29"/>
                <a:gd name="T13" fmla="*/ 7 h 43"/>
                <a:gd name="T14" fmla="*/ 2 w 29"/>
                <a:gd name="T15" fmla="*/ 8 h 43"/>
                <a:gd name="T16" fmla="*/ 1 w 29"/>
                <a:gd name="T17" fmla="*/ 10 h 43"/>
                <a:gd name="T18" fmla="*/ 1 w 29"/>
                <a:gd name="T19" fmla="*/ 10 h 43"/>
                <a:gd name="T20" fmla="*/ 0 w 29"/>
                <a:gd name="T21" fmla="*/ 9 h 43"/>
                <a:gd name="T22" fmla="*/ 0 w 29"/>
                <a:gd name="T23" fmla="*/ 7 h 43"/>
                <a:gd name="T24" fmla="*/ 2 w 29"/>
                <a:gd name="T25" fmla="*/ 5 h 43"/>
                <a:gd name="T26" fmla="*/ 2 w 29"/>
                <a:gd name="T27" fmla="*/ 3 h 43"/>
                <a:gd name="T28" fmla="*/ 3 w 29"/>
                <a:gd name="T29" fmla="*/ 2 h 43"/>
                <a:gd name="T30" fmla="*/ 4 w 29"/>
                <a:gd name="T31" fmla="*/ 1 h 43"/>
                <a:gd name="T32" fmla="*/ 5 w 29"/>
                <a:gd name="T33" fmla="*/ 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43"/>
                <a:gd name="T53" fmla="*/ 29 w 29"/>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43">
                  <a:moveTo>
                    <a:pt x="18" y="4"/>
                  </a:moveTo>
                  <a:lnTo>
                    <a:pt x="23" y="2"/>
                  </a:lnTo>
                  <a:lnTo>
                    <a:pt x="28" y="0"/>
                  </a:lnTo>
                  <a:lnTo>
                    <a:pt x="29" y="5"/>
                  </a:lnTo>
                  <a:lnTo>
                    <a:pt x="17" y="21"/>
                  </a:lnTo>
                  <a:lnTo>
                    <a:pt x="15" y="27"/>
                  </a:lnTo>
                  <a:lnTo>
                    <a:pt x="11" y="30"/>
                  </a:lnTo>
                  <a:lnTo>
                    <a:pt x="6" y="35"/>
                  </a:lnTo>
                  <a:lnTo>
                    <a:pt x="4" y="41"/>
                  </a:lnTo>
                  <a:lnTo>
                    <a:pt x="2" y="43"/>
                  </a:lnTo>
                  <a:lnTo>
                    <a:pt x="0" y="38"/>
                  </a:lnTo>
                  <a:lnTo>
                    <a:pt x="0" y="30"/>
                  </a:lnTo>
                  <a:lnTo>
                    <a:pt x="5" y="22"/>
                  </a:lnTo>
                  <a:lnTo>
                    <a:pt x="8" y="15"/>
                  </a:lnTo>
                  <a:lnTo>
                    <a:pt x="10" y="8"/>
                  </a:lnTo>
                  <a:lnTo>
                    <a:pt x="13" y="4"/>
                  </a:lnTo>
                  <a:lnTo>
                    <a:pt x="18"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8" name="Freeform 139"/>
            <p:cNvSpPr>
              <a:spLocks/>
            </p:cNvSpPr>
            <p:nvPr/>
          </p:nvSpPr>
          <p:spPr bwMode="auto">
            <a:xfrm>
              <a:off x="2941" y="3027"/>
              <a:ext cx="19" cy="13"/>
            </a:xfrm>
            <a:custGeom>
              <a:avLst/>
              <a:gdLst>
                <a:gd name="T0" fmla="*/ 1 w 38"/>
                <a:gd name="T1" fmla="*/ 2 h 25"/>
                <a:gd name="T2" fmla="*/ 0 w 38"/>
                <a:gd name="T3" fmla="*/ 3 h 25"/>
                <a:gd name="T4" fmla="*/ 1 w 38"/>
                <a:gd name="T5" fmla="*/ 5 h 25"/>
                <a:gd name="T6" fmla="*/ 2 w 38"/>
                <a:gd name="T7" fmla="*/ 7 h 25"/>
                <a:gd name="T8" fmla="*/ 4 w 38"/>
                <a:gd name="T9" fmla="*/ 7 h 25"/>
                <a:gd name="T10" fmla="*/ 5 w 38"/>
                <a:gd name="T11" fmla="*/ 6 h 25"/>
                <a:gd name="T12" fmla="*/ 5 w 38"/>
                <a:gd name="T13" fmla="*/ 4 h 25"/>
                <a:gd name="T14" fmla="*/ 6 w 38"/>
                <a:gd name="T15" fmla="*/ 3 h 25"/>
                <a:gd name="T16" fmla="*/ 7 w 38"/>
                <a:gd name="T17" fmla="*/ 2 h 25"/>
                <a:gd name="T18" fmla="*/ 8 w 38"/>
                <a:gd name="T19" fmla="*/ 2 h 25"/>
                <a:gd name="T20" fmla="*/ 10 w 38"/>
                <a:gd name="T21" fmla="*/ 1 h 25"/>
                <a:gd name="T22" fmla="*/ 10 w 38"/>
                <a:gd name="T23" fmla="*/ 1 h 25"/>
                <a:gd name="T24" fmla="*/ 8 w 38"/>
                <a:gd name="T25" fmla="*/ 0 h 25"/>
                <a:gd name="T26" fmla="*/ 6 w 38"/>
                <a:gd name="T27" fmla="*/ 0 h 25"/>
                <a:gd name="T28" fmla="*/ 4 w 38"/>
                <a:gd name="T29" fmla="*/ 1 h 25"/>
                <a:gd name="T30" fmla="*/ 2 w 38"/>
                <a:gd name="T31" fmla="*/ 2 h 25"/>
                <a:gd name="T32" fmla="*/ 1 w 38"/>
                <a:gd name="T33" fmla="*/ 2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25"/>
                <a:gd name="T53" fmla="*/ 38 w 38"/>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25">
                  <a:moveTo>
                    <a:pt x="3" y="6"/>
                  </a:moveTo>
                  <a:lnTo>
                    <a:pt x="0" y="10"/>
                  </a:lnTo>
                  <a:lnTo>
                    <a:pt x="1" y="18"/>
                  </a:lnTo>
                  <a:lnTo>
                    <a:pt x="6" y="25"/>
                  </a:lnTo>
                  <a:lnTo>
                    <a:pt x="13" y="25"/>
                  </a:lnTo>
                  <a:lnTo>
                    <a:pt x="17" y="21"/>
                  </a:lnTo>
                  <a:lnTo>
                    <a:pt x="20" y="15"/>
                  </a:lnTo>
                  <a:lnTo>
                    <a:pt x="21" y="10"/>
                  </a:lnTo>
                  <a:lnTo>
                    <a:pt x="25" y="8"/>
                  </a:lnTo>
                  <a:lnTo>
                    <a:pt x="32" y="7"/>
                  </a:lnTo>
                  <a:lnTo>
                    <a:pt x="37" y="4"/>
                  </a:lnTo>
                  <a:lnTo>
                    <a:pt x="38" y="2"/>
                  </a:lnTo>
                  <a:lnTo>
                    <a:pt x="31" y="0"/>
                  </a:lnTo>
                  <a:lnTo>
                    <a:pt x="21" y="0"/>
                  </a:lnTo>
                  <a:lnTo>
                    <a:pt x="13" y="4"/>
                  </a:lnTo>
                  <a:lnTo>
                    <a:pt x="6" y="7"/>
                  </a:lnTo>
                  <a:lnTo>
                    <a:pt x="3"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9" name="Freeform 140"/>
            <p:cNvSpPr>
              <a:spLocks/>
            </p:cNvSpPr>
            <p:nvPr/>
          </p:nvSpPr>
          <p:spPr bwMode="auto">
            <a:xfrm>
              <a:off x="3248" y="2563"/>
              <a:ext cx="7" cy="10"/>
            </a:xfrm>
            <a:custGeom>
              <a:avLst/>
              <a:gdLst>
                <a:gd name="T0" fmla="*/ 2 w 13"/>
                <a:gd name="T1" fmla="*/ 5 h 20"/>
                <a:gd name="T2" fmla="*/ 2 w 13"/>
                <a:gd name="T3" fmla="*/ 4 h 20"/>
                <a:gd name="T4" fmla="*/ 2 w 13"/>
                <a:gd name="T5" fmla="*/ 4 h 20"/>
                <a:gd name="T6" fmla="*/ 2 w 13"/>
                <a:gd name="T7" fmla="*/ 3 h 20"/>
                <a:gd name="T8" fmla="*/ 3 w 13"/>
                <a:gd name="T9" fmla="*/ 3 h 20"/>
                <a:gd name="T10" fmla="*/ 4 w 13"/>
                <a:gd name="T11" fmla="*/ 3 h 20"/>
                <a:gd name="T12" fmla="*/ 4 w 13"/>
                <a:gd name="T13" fmla="*/ 2 h 20"/>
                <a:gd name="T14" fmla="*/ 3 w 13"/>
                <a:gd name="T15" fmla="*/ 1 h 20"/>
                <a:gd name="T16" fmla="*/ 2 w 13"/>
                <a:gd name="T17" fmla="*/ 0 h 20"/>
                <a:gd name="T18" fmla="*/ 1 w 13"/>
                <a:gd name="T19" fmla="*/ 1 h 20"/>
                <a:gd name="T20" fmla="*/ 0 w 13"/>
                <a:gd name="T21" fmla="*/ 3 h 20"/>
                <a:gd name="T22" fmla="*/ 1 w 13"/>
                <a:gd name="T23" fmla="*/ 4 h 20"/>
                <a:gd name="T24" fmla="*/ 2 w 13"/>
                <a:gd name="T25" fmla="*/ 5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0"/>
                <a:gd name="T41" fmla="*/ 13 w 13"/>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0">
                  <a:moveTo>
                    <a:pt x="5" y="20"/>
                  </a:moveTo>
                  <a:lnTo>
                    <a:pt x="8" y="16"/>
                  </a:lnTo>
                  <a:lnTo>
                    <a:pt x="8" y="13"/>
                  </a:lnTo>
                  <a:lnTo>
                    <a:pt x="8" y="10"/>
                  </a:lnTo>
                  <a:lnTo>
                    <a:pt x="11" y="10"/>
                  </a:lnTo>
                  <a:lnTo>
                    <a:pt x="13" y="10"/>
                  </a:lnTo>
                  <a:lnTo>
                    <a:pt x="13" y="6"/>
                  </a:lnTo>
                  <a:lnTo>
                    <a:pt x="10" y="3"/>
                  </a:lnTo>
                  <a:lnTo>
                    <a:pt x="6" y="0"/>
                  </a:lnTo>
                  <a:lnTo>
                    <a:pt x="3" y="3"/>
                  </a:lnTo>
                  <a:lnTo>
                    <a:pt x="0" y="10"/>
                  </a:lnTo>
                  <a:lnTo>
                    <a:pt x="2" y="15"/>
                  </a:lnTo>
                  <a:lnTo>
                    <a:pt x="5" y="2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0" name="Freeform 141"/>
            <p:cNvSpPr>
              <a:spLocks/>
            </p:cNvSpPr>
            <p:nvPr/>
          </p:nvSpPr>
          <p:spPr bwMode="auto">
            <a:xfrm>
              <a:off x="3303" y="2565"/>
              <a:ext cx="13" cy="10"/>
            </a:xfrm>
            <a:custGeom>
              <a:avLst/>
              <a:gdLst>
                <a:gd name="T0" fmla="*/ 0 w 26"/>
                <a:gd name="T1" fmla="*/ 2 h 18"/>
                <a:gd name="T2" fmla="*/ 1 w 26"/>
                <a:gd name="T3" fmla="*/ 4 h 18"/>
                <a:gd name="T4" fmla="*/ 1 w 26"/>
                <a:gd name="T5" fmla="*/ 5 h 18"/>
                <a:gd name="T6" fmla="*/ 1 w 26"/>
                <a:gd name="T7" fmla="*/ 6 h 18"/>
                <a:gd name="T8" fmla="*/ 1 w 26"/>
                <a:gd name="T9" fmla="*/ 5 h 18"/>
                <a:gd name="T10" fmla="*/ 3 w 26"/>
                <a:gd name="T11" fmla="*/ 4 h 18"/>
                <a:gd name="T12" fmla="*/ 5 w 26"/>
                <a:gd name="T13" fmla="*/ 4 h 18"/>
                <a:gd name="T14" fmla="*/ 7 w 26"/>
                <a:gd name="T15" fmla="*/ 4 h 18"/>
                <a:gd name="T16" fmla="*/ 7 w 26"/>
                <a:gd name="T17" fmla="*/ 2 h 18"/>
                <a:gd name="T18" fmla="*/ 5 w 26"/>
                <a:gd name="T19" fmla="*/ 1 h 18"/>
                <a:gd name="T20" fmla="*/ 2 w 26"/>
                <a:gd name="T21" fmla="*/ 0 h 18"/>
                <a:gd name="T22" fmla="*/ 1 w 26"/>
                <a:gd name="T23" fmla="*/ 1 h 18"/>
                <a:gd name="T24" fmla="*/ 0 w 26"/>
                <a:gd name="T25" fmla="*/ 2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18"/>
                <a:gd name="T41" fmla="*/ 26 w 26"/>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18">
                  <a:moveTo>
                    <a:pt x="0" y="7"/>
                  </a:moveTo>
                  <a:lnTo>
                    <a:pt x="1" y="13"/>
                  </a:lnTo>
                  <a:lnTo>
                    <a:pt x="1" y="17"/>
                  </a:lnTo>
                  <a:lnTo>
                    <a:pt x="1" y="18"/>
                  </a:lnTo>
                  <a:lnTo>
                    <a:pt x="3" y="17"/>
                  </a:lnTo>
                  <a:lnTo>
                    <a:pt x="10" y="15"/>
                  </a:lnTo>
                  <a:lnTo>
                    <a:pt x="19" y="14"/>
                  </a:lnTo>
                  <a:lnTo>
                    <a:pt x="26" y="13"/>
                  </a:lnTo>
                  <a:lnTo>
                    <a:pt x="26" y="8"/>
                  </a:lnTo>
                  <a:lnTo>
                    <a:pt x="18" y="3"/>
                  </a:lnTo>
                  <a:lnTo>
                    <a:pt x="8" y="0"/>
                  </a:lnTo>
                  <a:lnTo>
                    <a:pt x="1" y="1"/>
                  </a:lnTo>
                  <a:lnTo>
                    <a:pt x="0"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1" name="Freeform 142"/>
            <p:cNvSpPr>
              <a:spLocks/>
            </p:cNvSpPr>
            <p:nvPr/>
          </p:nvSpPr>
          <p:spPr bwMode="auto">
            <a:xfrm>
              <a:off x="3395" y="2559"/>
              <a:ext cx="5" cy="8"/>
            </a:xfrm>
            <a:custGeom>
              <a:avLst/>
              <a:gdLst>
                <a:gd name="T0" fmla="*/ 0 w 12"/>
                <a:gd name="T1" fmla="*/ 1 h 15"/>
                <a:gd name="T2" fmla="*/ 0 w 12"/>
                <a:gd name="T3" fmla="*/ 2 h 15"/>
                <a:gd name="T4" fmla="*/ 0 w 12"/>
                <a:gd name="T5" fmla="*/ 3 h 15"/>
                <a:gd name="T6" fmla="*/ 0 w 12"/>
                <a:gd name="T7" fmla="*/ 4 h 15"/>
                <a:gd name="T8" fmla="*/ 0 w 12"/>
                <a:gd name="T9" fmla="*/ 4 h 15"/>
                <a:gd name="T10" fmla="*/ 0 w 12"/>
                <a:gd name="T11" fmla="*/ 4 h 15"/>
                <a:gd name="T12" fmla="*/ 1 w 12"/>
                <a:gd name="T13" fmla="*/ 4 h 15"/>
                <a:gd name="T14" fmla="*/ 2 w 12"/>
                <a:gd name="T15" fmla="*/ 4 h 15"/>
                <a:gd name="T16" fmla="*/ 2 w 12"/>
                <a:gd name="T17" fmla="*/ 3 h 15"/>
                <a:gd name="T18" fmla="*/ 2 w 12"/>
                <a:gd name="T19" fmla="*/ 2 h 15"/>
                <a:gd name="T20" fmla="*/ 1 w 12"/>
                <a:gd name="T21" fmla="*/ 1 h 15"/>
                <a:gd name="T22" fmla="*/ 0 w 12"/>
                <a:gd name="T23" fmla="*/ 0 h 15"/>
                <a:gd name="T24" fmla="*/ 0 w 12"/>
                <a:gd name="T25" fmla="*/ 1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5"/>
                <a:gd name="T41" fmla="*/ 12 w 12"/>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5">
                  <a:moveTo>
                    <a:pt x="0" y="3"/>
                  </a:moveTo>
                  <a:lnTo>
                    <a:pt x="1" y="6"/>
                  </a:lnTo>
                  <a:lnTo>
                    <a:pt x="2" y="11"/>
                  </a:lnTo>
                  <a:lnTo>
                    <a:pt x="1" y="13"/>
                  </a:lnTo>
                  <a:lnTo>
                    <a:pt x="0" y="15"/>
                  </a:lnTo>
                  <a:lnTo>
                    <a:pt x="1" y="15"/>
                  </a:lnTo>
                  <a:lnTo>
                    <a:pt x="6" y="15"/>
                  </a:lnTo>
                  <a:lnTo>
                    <a:pt x="10" y="14"/>
                  </a:lnTo>
                  <a:lnTo>
                    <a:pt x="12" y="10"/>
                  </a:lnTo>
                  <a:lnTo>
                    <a:pt x="9" y="5"/>
                  </a:lnTo>
                  <a:lnTo>
                    <a:pt x="7" y="1"/>
                  </a:lnTo>
                  <a:lnTo>
                    <a:pt x="3"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2" name="Freeform 143"/>
            <p:cNvSpPr>
              <a:spLocks/>
            </p:cNvSpPr>
            <p:nvPr/>
          </p:nvSpPr>
          <p:spPr bwMode="auto">
            <a:xfrm>
              <a:off x="3414" y="2562"/>
              <a:ext cx="6" cy="5"/>
            </a:xfrm>
            <a:custGeom>
              <a:avLst/>
              <a:gdLst>
                <a:gd name="T0" fmla="*/ 0 w 13"/>
                <a:gd name="T1" fmla="*/ 0 h 9"/>
                <a:gd name="T2" fmla="*/ 0 w 13"/>
                <a:gd name="T3" fmla="*/ 1 h 9"/>
                <a:gd name="T4" fmla="*/ 0 w 13"/>
                <a:gd name="T5" fmla="*/ 2 h 9"/>
                <a:gd name="T6" fmla="*/ 0 w 13"/>
                <a:gd name="T7" fmla="*/ 2 h 9"/>
                <a:gd name="T8" fmla="*/ 1 w 13"/>
                <a:gd name="T9" fmla="*/ 3 h 9"/>
                <a:gd name="T10" fmla="*/ 2 w 13"/>
                <a:gd name="T11" fmla="*/ 2 h 9"/>
                <a:gd name="T12" fmla="*/ 3 w 13"/>
                <a:gd name="T13" fmla="*/ 2 h 9"/>
                <a:gd name="T14" fmla="*/ 3 w 13"/>
                <a:gd name="T15" fmla="*/ 1 h 9"/>
                <a:gd name="T16" fmla="*/ 0 w 1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2" y="0"/>
                  </a:moveTo>
                  <a:lnTo>
                    <a:pt x="0" y="1"/>
                  </a:lnTo>
                  <a:lnTo>
                    <a:pt x="0" y="5"/>
                  </a:lnTo>
                  <a:lnTo>
                    <a:pt x="1" y="8"/>
                  </a:lnTo>
                  <a:lnTo>
                    <a:pt x="5" y="9"/>
                  </a:lnTo>
                  <a:lnTo>
                    <a:pt x="9" y="7"/>
                  </a:lnTo>
                  <a:lnTo>
                    <a:pt x="13" y="5"/>
                  </a:lnTo>
                  <a:lnTo>
                    <a:pt x="12" y="1"/>
                  </a:lnTo>
                  <a:lnTo>
                    <a:pt x="2"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3" name="Freeform 144"/>
            <p:cNvSpPr>
              <a:spLocks/>
            </p:cNvSpPr>
            <p:nvPr/>
          </p:nvSpPr>
          <p:spPr bwMode="auto">
            <a:xfrm>
              <a:off x="3398" y="2577"/>
              <a:ext cx="29" cy="10"/>
            </a:xfrm>
            <a:custGeom>
              <a:avLst/>
              <a:gdLst>
                <a:gd name="T0" fmla="*/ 1 w 59"/>
                <a:gd name="T1" fmla="*/ 2 h 20"/>
                <a:gd name="T2" fmla="*/ 3 w 59"/>
                <a:gd name="T3" fmla="*/ 2 h 20"/>
                <a:gd name="T4" fmla="*/ 5 w 59"/>
                <a:gd name="T5" fmla="*/ 1 h 20"/>
                <a:gd name="T6" fmla="*/ 7 w 59"/>
                <a:gd name="T7" fmla="*/ 0 h 20"/>
                <a:gd name="T8" fmla="*/ 9 w 59"/>
                <a:gd name="T9" fmla="*/ 1 h 20"/>
                <a:gd name="T10" fmla="*/ 11 w 59"/>
                <a:gd name="T11" fmla="*/ 1 h 20"/>
                <a:gd name="T12" fmla="*/ 12 w 59"/>
                <a:gd name="T13" fmla="*/ 1 h 20"/>
                <a:gd name="T14" fmla="*/ 13 w 59"/>
                <a:gd name="T15" fmla="*/ 1 h 20"/>
                <a:gd name="T16" fmla="*/ 14 w 59"/>
                <a:gd name="T17" fmla="*/ 1 h 20"/>
                <a:gd name="T18" fmla="*/ 14 w 59"/>
                <a:gd name="T19" fmla="*/ 1 h 20"/>
                <a:gd name="T20" fmla="*/ 14 w 59"/>
                <a:gd name="T21" fmla="*/ 2 h 20"/>
                <a:gd name="T22" fmla="*/ 14 w 59"/>
                <a:gd name="T23" fmla="*/ 4 h 20"/>
                <a:gd name="T24" fmla="*/ 13 w 59"/>
                <a:gd name="T25" fmla="*/ 4 h 20"/>
                <a:gd name="T26" fmla="*/ 12 w 59"/>
                <a:gd name="T27" fmla="*/ 5 h 20"/>
                <a:gd name="T28" fmla="*/ 11 w 59"/>
                <a:gd name="T29" fmla="*/ 5 h 20"/>
                <a:gd name="T30" fmla="*/ 10 w 59"/>
                <a:gd name="T31" fmla="*/ 5 h 20"/>
                <a:gd name="T32" fmla="*/ 9 w 59"/>
                <a:gd name="T33" fmla="*/ 4 h 20"/>
                <a:gd name="T34" fmla="*/ 8 w 59"/>
                <a:gd name="T35" fmla="*/ 3 h 20"/>
                <a:gd name="T36" fmla="*/ 8 w 59"/>
                <a:gd name="T37" fmla="*/ 4 h 20"/>
                <a:gd name="T38" fmla="*/ 7 w 59"/>
                <a:gd name="T39" fmla="*/ 5 h 20"/>
                <a:gd name="T40" fmla="*/ 7 w 59"/>
                <a:gd name="T41" fmla="*/ 5 h 20"/>
                <a:gd name="T42" fmla="*/ 5 w 59"/>
                <a:gd name="T43" fmla="*/ 5 h 20"/>
                <a:gd name="T44" fmla="*/ 5 w 59"/>
                <a:gd name="T45" fmla="*/ 5 h 20"/>
                <a:gd name="T46" fmla="*/ 4 w 59"/>
                <a:gd name="T47" fmla="*/ 4 h 20"/>
                <a:gd name="T48" fmla="*/ 2 w 59"/>
                <a:gd name="T49" fmla="*/ 4 h 20"/>
                <a:gd name="T50" fmla="*/ 1 w 59"/>
                <a:gd name="T51" fmla="*/ 4 h 20"/>
                <a:gd name="T52" fmla="*/ 0 w 59"/>
                <a:gd name="T53" fmla="*/ 4 h 20"/>
                <a:gd name="T54" fmla="*/ 0 w 59"/>
                <a:gd name="T55" fmla="*/ 4 h 20"/>
                <a:gd name="T56" fmla="*/ 0 w 59"/>
                <a:gd name="T57" fmla="*/ 3 h 20"/>
                <a:gd name="T58" fmla="*/ 1 w 59"/>
                <a:gd name="T59" fmla="*/ 2 h 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20"/>
                <a:gd name="T92" fmla="*/ 59 w 59"/>
                <a:gd name="T93" fmla="*/ 20 h 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20">
                  <a:moveTo>
                    <a:pt x="5" y="7"/>
                  </a:moveTo>
                  <a:lnTo>
                    <a:pt x="13" y="6"/>
                  </a:lnTo>
                  <a:lnTo>
                    <a:pt x="22" y="3"/>
                  </a:lnTo>
                  <a:lnTo>
                    <a:pt x="30" y="0"/>
                  </a:lnTo>
                  <a:lnTo>
                    <a:pt x="37" y="1"/>
                  </a:lnTo>
                  <a:lnTo>
                    <a:pt x="44" y="3"/>
                  </a:lnTo>
                  <a:lnTo>
                    <a:pt x="51" y="2"/>
                  </a:lnTo>
                  <a:lnTo>
                    <a:pt x="55" y="2"/>
                  </a:lnTo>
                  <a:lnTo>
                    <a:pt x="58" y="1"/>
                  </a:lnTo>
                  <a:lnTo>
                    <a:pt x="58" y="3"/>
                  </a:lnTo>
                  <a:lnTo>
                    <a:pt x="59" y="8"/>
                  </a:lnTo>
                  <a:lnTo>
                    <a:pt x="58" y="13"/>
                  </a:lnTo>
                  <a:lnTo>
                    <a:pt x="52" y="15"/>
                  </a:lnTo>
                  <a:lnTo>
                    <a:pt x="51" y="18"/>
                  </a:lnTo>
                  <a:lnTo>
                    <a:pt x="47" y="20"/>
                  </a:lnTo>
                  <a:lnTo>
                    <a:pt x="43" y="18"/>
                  </a:lnTo>
                  <a:lnTo>
                    <a:pt x="38" y="14"/>
                  </a:lnTo>
                  <a:lnTo>
                    <a:pt x="35" y="12"/>
                  </a:lnTo>
                  <a:lnTo>
                    <a:pt x="32" y="14"/>
                  </a:lnTo>
                  <a:lnTo>
                    <a:pt x="30" y="17"/>
                  </a:lnTo>
                  <a:lnTo>
                    <a:pt x="30" y="20"/>
                  </a:lnTo>
                  <a:lnTo>
                    <a:pt x="22" y="18"/>
                  </a:lnTo>
                  <a:lnTo>
                    <a:pt x="20" y="17"/>
                  </a:lnTo>
                  <a:lnTo>
                    <a:pt x="16" y="15"/>
                  </a:lnTo>
                  <a:lnTo>
                    <a:pt x="10" y="14"/>
                  </a:lnTo>
                  <a:lnTo>
                    <a:pt x="6" y="15"/>
                  </a:lnTo>
                  <a:lnTo>
                    <a:pt x="2" y="16"/>
                  </a:lnTo>
                  <a:lnTo>
                    <a:pt x="0" y="13"/>
                  </a:lnTo>
                  <a:lnTo>
                    <a:pt x="0" y="9"/>
                  </a:lnTo>
                  <a:lnTo>
                    <a:pt x="5"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4" name="Freeform 145"/>
            <p:cNvSpPr>
              <a:spLocks/>
            </p:cNvSpPr>
            <p:nvPr/>
          </p:nvSpPr>
          <p:spPr bwMode="auto">
            <a:xfrm>
              <a:off x="3444" y="2539"/>
              <a:ext cx="24" cy="12"/>
            </a:xfrm>
            <a:custGeom>
              <a:avLst/>
              <a:gdLst>
                <a:gd name="T0" fmla="*/ 2 w 47"/>
                <a:gd name="T1" fmla="*/ 1 h 24"/>
                <a:gd name="T2" fmla="*/ 4 w 47"/>
                <a:gd name="T3" fmla="*/ 1 h 24"/>
                <a:gd name="T4" fmla="*/ 5 w 47"/>
                <a:gd name="T5" fmla="*/ 1 h 24"/>
                <a:gd name="T6" fmla="*/ 7 w 47"/>
                <a:gd name="T7" fmla="*/ 0 h 24"/>
                <a:gd name="T8" fmla="*/ 8 w 47"/>
                <a:gd name="T9" fmla="*/ 1 h 24"/>
                <a:gd name="T10" fmla="*/ 9 w 47"/>
                <a:gd name="T11" fmla="*/ 2 h 24"/>
                <a:gd name="T12" fmla="*/ 11 w 47"/>
                <a:gd name="T13" fmla="*/ 2 h 24"/>
                <a:gd name="T14" fmla="*/ 12 w 47"/>
                <a:gd name="T15" fmla="*/ 2 h 24"/>
                <a:gd name="T16" fmla="*/ 12 w 47"/>
                <a:gd name="T17" fmla="*/ 2 h 24"/>
                <a:gd name="T18" fmla="*/ 12 w 47"/>
                <a:gd name="T19" fmla="*/ 2 h 24"/>
                <a:gd name="T20" fmla="*/ 12 w 47"/>
                <a:gd name="T21" fmla="*/ 4 h 24"/>
                <a:gd name="T22" fmla="*/ 11 w 47"/>
                <a:gd name="T23" fmla="*/ 5 h 24"/>
                <a:gd name="T24" fmla="*/ 10 w 47"/>
                <a:gd name="T25" fmla="*/ 6 h 24"/>
                <a:gd name="T26" fmla="*/ 10 w 47"/>
                <a:gd name="T27" fmla="*/ 6 h 24"/>
                <a:gd name="T28" fmla="*/ 9 w 47"/>
                <a:gd name="T29" fmla="*/ 6 h 24"/>
                <a:gd name="T30" fmla="*/ 8 w 47"/>
                <a:gd name="T31" fmla="*/ 6 h 24"/>
                <a:gd name="T32" fmla="*/ 8 w 47"/>
                <a:gd name="T33" fmla="*/ 4 h 24"/>
                <a:gd name="T34" fmla="*/ 7 w 47"/>
                <a:gd name="T35" fmla="*/ 4 h 24"/>
                <a:gd name="T36" fmla="*/ 7 w 47"/>
                <a:gd name="T37" fmla="*/ 4 h 24"/>
                <a:gd name="T38" fmla="*/ 6 w 47"/>
                <a:gd name="T39" fmla="*/ 5 h 24"/>
                <a:gd name="T40" fmla="*/ 6 w 47"/>
                <a:gd name="T41" fmla="*/ 6 h 24"/>
                <a:gd name="T42" fmla="*/ 4 w 47"/>
                <a:gd name="T43" fmla="*/ 5 h 24"/>
                <a:gd name="T44" fmla="*/ 4 w 47"/>
                <a:gd name="T45" fmla="*/ 5 h 24"/>
                <a:gd name="T46" fmla="*/ 4 w 47"/>
                <a:gd name="T47" fmla="*/ 4 h 24"/>
                <a:gd name="T48" fmla="*/ 2 w 47"/>
                <a:gd name="T49" fmla="*/ 3 h 24"/>
                <a:gd name="T50" fmla="*/ 2 w 47"/>
                <a:gd name="T51" fmla="*/ 4 h 24"/>
                <a:gd name="T52" fmla="*/ 1 w 47"/>
                <a:gd name="T53" fmla="*/ 4 h 24"/>
                <a:gd name="T54" fmla="*/ 0 w 47"/>
                <a:gd name="T55" fmla="*/ 3 h 24"/>
                <a:gd name="T56" fmla="*/ 1 w 47"/>
                <a:gd name="T57" fmla="*/ 2 h 24"/>
                <a:gd name="T58" fmla="*/ 2 w 47"/>
                <a:gd name="T59" fmla="*/ 1 h 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
                <a:gd name="T91" fmla="*/ 0 h 24"/>
                <a:gd name="T92" fmla="*/ 47 w 47"/>
                <a:gd name="T93" fmla="*/ 24 h 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 h="24">
                  <a:moveTo>
                    <a:pt x="6" y="2"/>
                  </a:moveTo>
                  <a:lnTo>
                    <a:pt x="13" y="3"/>
                  </a:lnTo>
                  <a:lnTo>
                    <a:pt x="20" y="1"/>
                  </a:lnTo>
                  <a:lnTo>
                    <a:pt x="28" y="0"/>
                  </a:lnTo>
                  <a:lnTo>
                    <a:pt x="32" y="1"/>
                  </a:lnTo>
                  <a:lnTo>
                    <a:pt x="36" y="5"/>
                  </a:lnTo>
                  <a:lnTo>
                    <a:pt x="42" y="6"/>
                  </a:lnTo>
                  <a:lnTo>
                    <a:pt x="45" y="6"/>
                  </a:lnTo>
                  <a:lnTo>
                    <a:pt x="47" y="6"/>
                  </a:lnTo>
                  <a:lnTo>
                    <a:pt x="47" y="8"/>
                  </a:lnTo>
                  <a:lnTo>
                    <a:pt x="46" y="14"/>
                  </a:lnTo>
                  <a:lnTo>
                    <a:pt x="44" y="18"/>
                  </a:lnTo>
                  <a:lnTo>
                    <a:pt x="39" y="21"/>
                  </a:lnTo>
                  <a:lnTo>
                    <a:pt x="37" y="24"/>
                  </a:lnTo>
                  <a:lnTo>
                    <a:pt x="35" y="24"/>
                  </a:lnTo>
                  <a:lnTo>
                    <a:pt x="31" y="22"/>
                  </a:lnTo>
                  <a:lnTo>
                    <a:pt x="29" y="16"/>
                  </a:lnTo>
                  <a:lnTo>
                    <a:pt x="28" y="13"/>
                  </a:lnTo>
                  <a:lnTo>
                    <a:pt x="25" y="15"/>
                  </a:lnTo>
                  <a:lnTo>
                    <a:pt x="23" y="20"/>
                  </a:lnTo>
                  <a:lnTo>
                    <a:pt x="22" y="22"/>
                  </a:lnTo>
                  <a:lnTo>
                    <a:pt x="16" y="20"/>
                  </a:lnTo>
                  <a:lnTo>
                    <a:pt x="15" y="17"/>
                  </a:lnTo>
                  <a:lnTo>
                    <a:pt x="13" y="14"/>
                  </a:lnTo>
                  <a:lnTo>
                    <a:pt x="8" y="11"/>
                  </a:lnTo>
                  <a:lnTo>
                    <a:pt x="5" y="13"/>
                  </a:lnTo>
                  <a:lnTo>
                    <a:pt x="1" y="13"/>
                  </a:lnTo>
                  <a:lnTo>
                    <a:pt x="0" y="9"/>
                  </a:lnTo>
                  <a:lnTo>
                    <a:pt x="1" y="5"/>
                  </a:lnTo>
                  <a:lnTo>
                    <a:pt x="6"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5" name="Freeform 146"/>
            <p:cNvSpPr>
              <a:spLocks/>
            </p:cNvSpPr>
            <p:nvPr/>
          </p:nvSpPr>
          <p:spPr bwMode="auto">
            <a:xfrm>
              <a:off x="3052" y="2318"/>
              <a:ext cx="96" cy="108"/>
            </a:xfrm>
            <a:custGeom>
              <a:avLst/>
              <a:gdLst>
                <a:gd name="T0" fmla="*/ 5 w 193"/>
                <a:gd name="T1" fmla="*/ 2 h 216"/>
                <a:gd name="T2" fmla="*/ 8 w 193"/>
                <a:gd name="T3" fmla="*/ 0 h 216"/>
                <a:gd name="T4" fmla="*/ 10 w 193"/>
                <a:gd name="T5" fmla="*/ 7 h 216"/>
                <a:gd name="T6" fmla="*/ 12 w 193"/>
                <a:gd name="T7" fmla="*/ 5 h 216"/>
                <a:gd name="T8" fmla="*/ 13 w 193"/>
                <a:gd name="T9" fmla="*/ 4 h 216"/>
                <a:gd name="T10" fmla="*/ 14 w 193"/>
                <a:gd name="T11" fmla="*/ 5 h 216"/>
                <a:gd name="T12" fmla="*/ 15 w 193"/>
                <a:gd name="T13" fmla="*/ 9 h 216"/>
                <a:gd name="T14" fmla="*/ 17 w 193"/>
                <a:gd name="T15" fmla="*/ 12 h 216"/>
                <a:gd name="T16" fmla="*/ 18 w 193"/>
                <a:gd name="T17" fmla="*/ 12 h 216"/>
                <a:gd name="T18" fmla="*/ 19 w 193"/>
                <a:gd name="T19" fmla="*/ 14 h 216"/>
                <a:gd name="T20" fmla="*/ 19 w 193"/>
                <a:gd name="T21" fmla="*/ 20 h 216"/>
                <a:gd name="T22" fmla="*/ 22 w 193"/>
                <a:gd name="T23" fmla="*/ 21 h 216"/>
                <a:gd name="T24" fmla="*/ 26 w 193"/>
                <a:gd name="T25" fmla="*/ 23 h 216"/>
                <a:gd name="T26" fmla="*/ 29 w 193"/>
                <a:gd name="T27" fmla="*/ 26 h 216"/>
                <a:gd name="T28" fmla="*/ 31 w 193"/>
                <a:gd name="T29" fmla="*/ 28 h 216"/>
                <a:gd name="T30" fmla="*/ 36 w 193"/>
                <a:gd name="T31" fmla="*/ 30 h 216"/>
                <a:gd name="T32" fmla="*/ 37 w 193"/>
                <a:gd name="T33" fmla="*/ 34 h 216"/>
                <a:gd name="T34" fmla="*/ 42 w 193"/>
                <a:gd name="T35" fmla="*/ 34 h 216"/>
                <a:gd name="T36" fmla="*/ 44 w 193"/>
                <a:gd name="T37" fmla="*/ 35 h 216"/>
                <a:gd name="T38" fmla="*/ 48 w 193"/>
                <a:gd name="T39" fmla="*/ 41 h 216"/>
                <a:gd name="T40" fmla="*/ 46 w 193"/>
                <a:gd name="T41" fmla="*/ 45 h 216"/>
                <a:gd name="T42" fmla="*/ 41 w 193"/>
                <a:gd name="T43" fmla="*/ 46 h 216"/>
                <a:gd name="T44" fmla="*/ 39 w 193"/>
                <a:gd name="T45" fmla="*/ 46 h 216"/>
                <a:gd name="T46" fmla="*/ 38 w 193"/>
                <a:gd name="T47" fmla="*/ 47 h 216"/>
                <a:gd name="T48" fmla="*/ 37 w 193"/>
                <a:gd name="T49" fmla="*/ 48 h 216"/>
                <a:gd name="T50" fmla="*/ 34 w 193"/>
                <a:gd name="T51" fmla="*/ 49 h 216"/>
                <a:gd name="T52" fmla="*/ 32 w 193"/>
                <a:gd name="T53" fmla="*/ 50 h 216"/>
                <a:gd name="T54" fmla="*/ 30 w 193"/>
                <a:gd name="T55" fmla="*/ 53 h 216"/>
                <a:gd name="T56" fmla="*/ 27 w 193"/>
                <a:gd name="T57" fmla="*/ 54 h 216"/>
                <a:gd name="T58" fmla="*/ 23 w 193"/>
                <a:gd name="T59" fmla="*/ 54 h 216"/>
                <a:gd name="T60" fmla="*/ 22 w 193"/>
                <a:gd name="T61" fmla="*/ 51 h 216"/>
                <a:gd name="T62" fmla="*/ 20 w 193"/>
                <a:gd name="T63" fmla="*/ 49 h 216"/>
                <a:gd name="T64" fmla="*/ 22 w 193"/>
                <a:gd name="T65" fmla="*/ 45 h 216"/>
                <a:gd name="T66" fmla="*/ 21 w 193"/>
                <a:gd name="T67" fmla="*/ 44 h 216"/>
                <a:gd name="T68" fmla="*/ 17 w 193"/>
                <a:gd name="T69" fmla="*/ 45 h 216"/>
                <a:gd name="T70" fmla="*/ 16 w 193"/>
                <a:gd name="T71" fmla="*/ 41 h 216"/>
                <a:gd name="T72" fmla="*/ 16 w 193"/>
                <a:gd name="T73" fmla="*/ 39 h 216"/>
                <a:gd name="T74" fmla="*/ 15 w 193"/>
                <a:gd name="T75" fmla="*/ 37 h 216"/>
                <a:gd name="T76" fmla="*/ 17 w 193"/>
                <a:gd name="T77" fmla="*/ 34 h 216"/>
                <a:gd name="T78" fmla="*/ 17 w 193"/>
                <a:gd name="T79" fmla="*/ 31 h 216"/>
                <a:gd name="T80" fmla="*/ 16 w 193"/>
                <a:gd name="T81" fmla="*/ 30 h 216"/>
                <a:gd name="T82" fmla="*/ 17 w 193"/>
                <a:gd name="T83" fmla="*/ 28 h 216"/>
                <a:gd name="T84" fmla="*/ 17 w 193"/>
                <a:gd name="T85" fmla="*/ 28 h 216"/>
                <a:gd name="T86" fmla="*/ 14 w 193"/>
                <a:gd name="T87" fmla="*/ 29 h 216"/>
                <a:gd name="T88" fmla="*/ 14 w 193"/>
                <a:gd name="T89" fmla="*/ 29 h 216"/>
                <a:gd name="T90" fmla="*/ 14 w 193"/>
                <a:gd name="T91" fmla="*/ 28 h 216"/>
                <a:gd name="T92" fmla="*/ 13 w 193"/>
                <a:gd name="T93" fmla="*/ 26 h 216"/>
                <a:gd name="T94" fmla="*/ 11 w 193"/>
                <a:gd name="T95" fmla="*/ 26 h 216"/>
                <a:gd name="T96" fmla="*/ 11 w 193"/>
                <a:gd name="T97" fmla="*/ 26 h 216"/>
                <a:gd name="T98" fmla="*/ 12 w 193"/>
                <a:gd name="T99" fmla="*/ 22 h 216"/>
                <a:gd name="T100" fmla="*/ 12 w 193"/>
                <a:gd name="T101" fmla="*/ 21 h 216"/>
                <a:gd name="T102" fmla="*/ 10 w 193"/>
                <a:gd name="T103" fmla="*/ 21 h 216"/>
                <a:gd name="T104" fmla="*/ 8 w 193"/>
                <a:gd name="T105" fmla="*/ 20 h 216"/>
                <a:gd name="T106" fmla="*/ 7 w 193"/>
                <a:gd name="T107" fmla="*/ 18 h 216"/>
                <a:gd name="T108" fmla="*/ 7 w 193"/>
                <a:gd name="T109" fmla="*/ 16 h 216"/>
                <a:gd name="T110" fmla="*/ 5 w 193"/>
                <a:gd name="T111" fmla="*/ 14 h 216"/>
                <a:gd name="T112" fmla="*/ 3 w 193"/>
                <a:gd name="T113" fmla="*/ 13 h 216"/>
                <a:gd name="T114" fmla="*/ 0 w 193"/>
                <a:gd name="T115" fmla="*/ 11 h 216"/>
                <a:gd name="T116" fmla="*/ 3 w 193"/>
                <a:gd name="T117" fmla="*/ 9 h 216"/>
                <a:gd name="T118" fmla="*/ 2 w 193"/>
                <a:gd name="T119" fmla="*/ 8 h 216"/>
                <a:gd name="T120" fmla="*/ 1 w 193"/>
                <a:gd name="T121" fmla="*/ 6 h 216"/>
                <a:gd name="T122" fmla="*/ 4 w 193"/>
                <a:gd name="T123" fmla="*/ 4 h 2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3"/>
                <a:gd name="T187" fmla="*/ 0 h 216"/>
                <a:gd name="T188" fmla="*/ 193 w 193"/>
                <a:gd name="T189" fmla="*/ 216 h 2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3" h="216">
                  <a:moveTo>
                    <a:pt x="20" y="12"/>
                  </a:moveTo>
                  <a:lnTo>
                    <a:pt x="22" y="7"/>
                  </a:lnTo>
                  <a:lnTo>
                    <a:pt x="27" y="0"/>
                  </a:lnTo>
                  <a:lnTo>
                    <a:pt x="33" y="0"/>
                  </a:lnTo>
                  <a:lnTo>
                    <a:pt x="38" y="15"/>
                  </a:lnTo>
                  <a:lnTo>
                    <a:pt x="43" y="28"/>
                  </a:lnTo>
                  <a:lnTo>
                    <a:pt x="45" y="26"/>
                  </a:lnTo>
                  <a:lnTo>
                    <a:pt x="48" y="19"/>
                  </a:lnTo>
                  <a:lnTo>
                    <a:pt x="49" y="13"/>
                  </a:lnTo>
                  <a:lnTo>
                    <a:pt x="52" y="13"/>
                  </a:lnTo>
                  <a:lnTo>
                    <a:pt x="57" y="16"/>
                  </a:lnTo>
                  <a:lnTo>
                    <a:pt x="59" y="20"/>
                  </a:lnTo>
                  <a:lnTo>
                    <a:pt x="58" y="31"/>
                  </a:lnTo>
                  <a:lnTo>
                    <a:pt x="60" y="36"/>
                  </a:lnTo>
                  <a:lnTo>
                    <a:pt x="64" y="41"/>
                  </a:lnTo>
                  <a:lnTo>
                    <a:pt x="68" y="45"/>
                  </a:lnTo>
                  <a:lnTo>
                    <a:pt x="72" y="46"/>
                  </a:lnTo>
                  <a:lnTo>
                    <a:pt x="74" y="46"/>
                  </a:lnTo>
                  <a:lnTo>
                    <a:pt x="76" y="49"/>
                  </a:lnTo>
                  <a:lnTo>
                    <a:pt x="78" y="55"/>
                  </a:lnTo>
                  <a:lnTo>
                    <a:pt x="78" y="68"/>
                  </a:lnTo>
                  <a:lnTo>
                    <a:pt x="79" y="77"/>
                  </a:lnTo>
                  <a:lnTo>
                    <a:pt x="85" y="80"/>
                  </a:lnTo>
                  <a:lnTo>
                    <a:pt x="91" y="83"/>
                  </a:lnTo>
                  <a:lnTo>
                    <a:pt x="97" y="87"/>
                  </a:lnTo>
                  <a:lnTo>
                    <a:pt x="106" y="91"/>
                  </a:lnTo>
                  <a:lnTo>
                    <a:pt x="114" y="96"/>
                  </a:lnTo>
                  <a:lnTo>
                    <a:pt x="119" y="103"/>
                  </a:lnTo>
                  <a:lnTo>
                    <a:pt x="121" y="109"/>
                  </a:lnTo>
                  <a:lnTo>
                    <a:pt x="126" y="111"/>
                  </a:lnTo>
                  <a:lnTo>
                    <a:pt x="135" y="114"/>
                  </a:lnTo>
                  <a:lnTo>
                    <a:pt x="144" y="117"/>
                  </a:lnTo>
                  <a:lnTo>
                    <a:pt x="147" y="125"/>
                  </a:lnTo>
                  <a:lnTo>
                    <a:pt x="150" y="133"/>
                  </a:lnTo>
                  <a:lnTo>
                    <a:pt x="159" y="136"/>
                  </a:lnTo>
                  <a:lnTo>
                    <a:pt x="169" y="136"/>
                  </a:lnTo>
                  <a:lnTo>
                    <a:pt x="173" y="136"/>
                  </a:lnTo>
                  <a:lnTo>
                    <a:pt x="178" y="139"/>
                  </a:lnTo>
                  <a:lnTo>
                    <a:pt x="186" y="148"/>
                  </a:lnTo>
                  <a:lnTo>
                    <a:pt x="193" y="161"/>
                  </a:lnTo>
                  <a:lnTo>
                    <a:pt x="192" y="171"/>
                  </a:lnTo>
                  <a:lnTo>
                    <a:pt x="184" y="178"/>
                  </a:lnTo>
                  <a:lnTo>
                    <a:pt x="176" y="182"/>
                  </a:lnTo>
                  <a:lnTo>
                    <a:pt x="167" y="183"/>
                  </a:lnTo>
                  <a:lnTo>
                    <a:pt x="163" y="183"/>
                  </a:lnTo>
                  <a:lnTo>
                    <a:pt x="159" y="183"/>
                  </a:lnTo>
                  <a:lnTo>
                    <a:pt x="157" y="184"/>
                  </a:lnTo>
                  <a:lnTo>
                    <a:pt x="154" y="185"/>
                  </a:lnTo>
                  <a:lnTo>
                    <a:pt x="151" y="189"/>
                  </a:lnTo>
                  <a:lnTo>
                    <a:pt x="148" y="192"/>
                  </a:lnTo>
                  <a:lnTo>
                    <a:pt x="142" y="193"/>
                  </a:lnTo>
                  <a:lnTo>
                    <a:pt x="136" y="194"/>
                  </a:lnTo>
                  <a:lnTo>
                    <a:pt x="132" y="194"/>
                  </a:lnTo>
                  <a:lnTo>
                    <a:pt x="128" y="198"/>
                  </a:lnTo>
                  <a:lnTo>
                    <a:pt x="126" y="206"/>
                  </a:lnTo>
                  <a:lnTo>
                    <a:pt x="123" y="210"/>
                  </a:lnTo>
                  <a:lnTo>
                    <a:pt x="117" y="207"/>
                  </a:lnTo>
                  <a:lnTo>
                    <a:pt x="111" y="213"/>
                  </a:lnTo>
                  <a:lnTo>
                    <a:pt x="102" y="216"/>
                  </a:lnTo>
                  <a:lnTo>
                    <a:pt x="94" y="214"/>
                  </a:lnTo>
                  <a:lnTo>
                    <a:pt x="91" y="207"/>
                  </a:lnTo>
                  <a:lnTo>
                    <a:pt x="88" y="202"/>
                  </a:lnTo>
                  <a:lnTo>
                    <a:pt x="82" y="199"/>
                  </a:lnTo>
                  <a:lnTo>
                    <a:pt x="80" y="195"/>
                  </a:lnTo>
                  <a:lnTo>
                    <a:pt x="85" y="189"/>
                  </a:lnTo>
                  <a:lnTo>
                    <a:pt x="90" y="180"/>
                  </a:lnTo>
                  <a:lnTo>
                    <a:pt x="91" y="175"/>
                  </a:lnTo>
                  <a:lnTo>
                    <a:pt x="87" y="174"/>
                  </a:lnTo>
                  <a:lnTo>
                    <a:pt x="78" y="177"/>
                  </a:lnTo>
                  <a:lnTo>
                    <a:pt x="70" y="178"/>
                  </a:lnTo>
                  <a:lnTo>
                    <a:pt x="67" y="172"/>
                  </a:lnTo>
                  <a:lnTo>
                    <a:pt x="67" y="164"/>
                  </a:lnTo>
                  <a:lnTo>
                    <a:pt x="68" y="157"/>
                  </a:lnTo>
                  <a:lnTo>
                    <a:pt x="64" y="156"/>
                  </a:lnTo>
                  <a:lnTo>
                    <a:pt x="61" y="154"/>
                  </a:lnTo>
                  <a:lnTo>
                    <a:pt x="61" y="148"/>
                  </a:lnTo>
                  <a:lnTo>
                    <a:pt x="68" y="140"/>
                  </a:lnTo>
                  <a:lnTo>
                    <a:pt x="71" y="133"/>
                  </a:lnTo>
                  <a:lnTo>
                    <a:pt x="72" y="126"/>
                  </a:lnTo>
                  <a:lnTo>
                    <a:pt x="70" y="123"/>
                  </a:lnTo>
                  <a:lnTo>
                    <a:pt x="67" y="122"/>
                  </a:lnTo>
                  <a:lnTo>
                    <a:pt x="67" y="117"/>
                  </a:lnTo>
                  <a:lnTo>
                    <a:pt x="67" y="114"/>
                  </a:lnTo>
                  <a:lnTo>
                    <a:pt x="68" y="110"/>
                  </a:lnTo>
                  <a:lnTo>
                    <a:pt x="70" y="108"/>
                  </a:lnTo>
                  <a:lnTo>
                    <a:pt x="68" y="109"/>
                  </a:lnTo>
                  <a:lnTo>
                    <a:pt x="64" y="111"/>
                  </a:lnTo>
                  <a:lnTo>
                    <a:pt x="59" y="115"/>
                  </a:lnTo>
                  <a:lnTo>
                    <a:pt x="57" y="116"/>
                  </a:lnTo>
                  <a:lnTo>
                    <a:pt x="57" y="115"/>
                  </a:lnTo>
                  <a:lnTo>
                    <a:pt x="57" y="114"/>
                  </a:lnTo>
                  <a:lnTo>
                    <a:pt x="57" y="110"/>
                  </a:lnTo>
                  <a:lnTo>
                    <a:pt x="55" y="107"/>
                  </a:lnTo>
                  <a:lnTo>
                    <a:pt x="52" y="103"/>
                  </a:lnTo>
                  <a:lnTo>
                    <a:pt x="49" y="103"/>
                  </a:lnTo>
                  <a:lnTo>
                    <a:pt x="47" y="103"/>
                  </a:lnTo>
                  <a:lnTo>
                    <a:pt x="45" y="103"/>
                  </a:lnTo>
                  <a:lnTo>
                    <a:pt x="47" y="101"/>
                  </a:lnTo>
                  <a:lnTo>
                    <a:pt x="49" y="94"/>
                  </a:lnTo>
                  <a:lnTo>
                    <a:pt x="51" y="87"/>
                  </a:lnTo>
                  <a:lnTo>
                    <a:pt x="52" y="84"/>
                  </a:lnTo>
                  <a:lnTo>
                    <a:pt x="51" y="83"/>
                  </a:lnTo>
                  <a:lnTo>
                    <a:pt x="47" y="83"/>
                  </a:lnTo>
                  <a:lnTo>
                    <a:pt x="42" y="81"/>
                  </a:lnTo>
                  <a:lnTo>
                    <a:pt x="36" y="79"/>
                  </a:lnTo>
                  <a:lnTo>
                    <a:pt x="32" y="77"/>
                  </a:lnTo>
                  <a:lnTo>
                    <a:pt x="28" y="74"/>
                  </a:lnTo>
                  <a:lnTo>
                    <a:pt x="28" y="71"/>
                  </a:lnTo>
                  <a:lnTo>
                    <a:pt x="30" y="68"/>
                  </a:lnTo>
                  <a:lnTo>
                    <a:pt x="29" y="63"/>
                  </a:lnTo>
                  <a:lnTo>
                    <a:pt x="27" y="57"/>
                  </a:lnTo>
                  <a:lnTo>
                    <a:pt x="23" y="53"/>
                  </a:lnTo>
                  <a:lnTo>
                    <a:pt x="19" y="51"/>
                  </a:lnTo>
                  <a:lnTo>
                    <a:pt x="12" y="50"/>
                  </a:lnTo>
                  <a:lnTo>
                    <a:pt x="4" y="46"/>
                  </a:lnTo>
                  <a:lnTo>
                    <a:pt x="0" y="42"/>
                  </a:lnTo>
                  <a:lnTo>
                    <a:pt x="7" y="39"/>
                  </a:lnTo>
                  <a:lnTo>
                    <a:pt x="15" y="35"/>
                  </a:lnTo>
                  <a:lnTo>
                    <a:pt x="14" y="33"/>
                  </a:lnTo>
                  <a:lnTo>
                    <a:pt x="8" y="30"/>
                  </a:lnTo>
                  <a:lnTo>
                    <a:pt x="3" y="27"/>
                  </a:lnTo>
                  <a:lnTo>
                    <a:pt x="4" y="24"/>
                  </a:lnTo>
                  <a:lnTo>
                    <a:pt x="10" y="19"/>
                  </a:lnTo>
                  <a:lnTo>
                    <a:pt x="17" y="15"/>
                  </a:lnTo>
                  <a:lnTo>
                    <a:pt x="20" y="1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6" name="Freeform 147"/>
            <p:cNvSpPr>
              <a:spLocks/>
            </p:cNvSpPr>
            <p:nvPr/>
          </p:nvSpPr>
          <p:spPr bwMode="auto">
            <a:xfrm>
              <a:off x="3124" y="2324"/>
              <a:ext cx="10" cy="19"/>
            </a:xfrm>
            <a:custGeom>
              <a:avLst/>
              <a:gdLst>
                <a:gd name="T0" fmla="*/ 0 w 21"/>
                <a:gd name="T1" fmla="*/ 6 h 38"/>
                <a:gd name="T2" fmla="*/ 0 w 21"/>
                <a:gd name="T3" fmla="*/ 6 h 38"/>
                <a:gd name="T4" fmla="*/ 0 w 21"/>
                <a:gd name="T5" fmla="*/ 7 h 38"/>
                <a:gd name="T6" fmla="*/ 1 w 21"/>
                <a:gd name="T7" fmla="*/ 8 h 38"/>
                <a:gd name="T8" fmla="*/ 1 w 21"/>
                <a:gd name="T9" fmla="*/ 9 h 38"/>
                <a:gd name="T10" fmla="*/ 0 w 21"/>
                <a:gd name="T11" fmla="*/ 9 h 38"/>
                <a:gd name="T12" fmla="*/ 0 w 21"/>
                <a:gd name="T13" fmla="*/ 9 h 38"/>
                <a:gd name="T14" fmla="*/ 0 w 21"/>
                <a:gd name="T15" fmla="*/ 10 h 38"/>
                <a:gd name="T16" fmla="*/ 1 w 21"/>
                <a:gd name="T17" fmla="*/ 10 h 38"/>
                <a:gd name="T18" fmla="*/ 2 w 21"/>
                <a:gd name="T19" fmla="*/ 10 h 38"/>
                <a:gd name="T20" fmla="*/ 3 w 21"/>
                <a:gd name="T21" fmla="*/ 10 h 38"/>
                <a:gd name="T22" fmla="*/ 4 w 21"/>
                <a:gd name="T23" fmla="*/ 9 h 38"/>
                <a:gd name="T24" fmla="*/ 5 w 21"/>
                <a:gd name="T25" fmla="*/ 9 h 38"/>
                <a:gd name="T26" fmla="*/ 5 w 21"/>
                <a:gd name="T27" fmla="*/ 7 h 38"/>
                <a:gd name="T28" fmla="*/ 5 w 21"/>
                <a:gd name="T29" fmla="*/ 6 h 38"/>
                <a:gd name="T30" fmla="*/ 5 w 21"/>
                <a:gd name="T31" fmla="*/ 6 h 38"/>
                <a:gd name="T32" fmla="*/ 5 w 21"/>
                <a:gd name="T33" fmla="*/ 5 h 38"/>
                <a:gd name="T34" fmla="*/ 4 w 21"/>
                <a:gd name="T35" fmla="*/ 2 h 38"/>
                <a:gd name="T36" fmla="*/ 3 w 21"/>
                <a:gd name="T37" fmla="*/ 1 h 38"/>
                <a:gd name="T38" fmla="*/ 3 w 21"/>
                <a:gd name="T39" fmla="*/ 1 h 38"/>
                <a:gd name="T40" fmla="*/ 3 w 21"/>
                <a:gd name="T41" fmla="*/ 1 h 38"/>
                <a:gd name="T42" fmla="*/ 3 w 21"/>
                <a:gd name="T43" fmla="*/ 1 h 38"/>
                <a:gd name="T44" fmla="*/ 2 w 21"/>
                <a:gd name="T45" fmla="*/ 1 h 38"/>
                <a:gd name="T46" fmla="*/ 1 w 21"/>
                <a:gd name="T47" fmla="*/ 1 h 38"/>
                <a:gd name="T48" fmla="*/ 1 w 21"/>
                <a:gd name="T49" fmla="*/ 0 h 38"/>
                <a:gd name="T50" fmla="*/ 0 w 21"/>
                <a:gd name="T51" fmla="*/ 1 h 38"/>
                <a:gd name="T52" fmla="*/ 0 w 21"/>
                <a:gd name="T53" fmla="*/ 2 h 38"/>
                <a:gd name="T54" fmla="*/ 0 w 21"/>
                <a:gd name="T55" fmla="*/ 2 h 38"/>
                <a:gd name="T56" fmla="*/ 0 w 21"/>
                <a:gd name="T57" fmla="*/ 3 h 38"/>
                <a:gd name="T58" fmla="*/ 0 w 21"/>
                <a:gd name="T59" fmla="*/ 4 h 38"/>
                <a:gd name="T60" fmla="*/ 0 w 21"/>
                <a:gd name="T61" fmla="*/ 5 h 38"/>
                <a:gd name="T62" fmla="*/ 0 w 21"/>
                <a:gd name="T63" fmla="*/ 5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
                <a:gd name="T97" fmla="*/ 0 h 38"/>
                <a:gd name="T98" fmla="*/ 21 w 21"/>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 h="38">
                  <a:moveTo>
                    <a:pt x="3" y="21"/>
                  </a:moveTo>
                  <a:lnTo>
                    <a:pt x="3" y="21"/>
                  </a:lnTo>
                  <a:lnTo>
                    <a:pt x="3" y="22"/>
                  </a:lnTo>
                  <a:lnTo>
                    <a:pt x="2" y="22"/>
                  </a:lnTo>
                  <a:lnTo>
                    <a:pt x="2" y="23"/>
                  </a:lnTo>
                  <a:lnTo>
                    <a:pt x="3" y="26"/>
                  </a:lnTo>
                  <a:lnTo>
                    <a:pt x="3" y="27"/>
                  </a:lnTo>
                  <a:lnTo>
                    <a:pt x="4" y="29"/>
                  </a:lnTo>
                  <a:lnTo>
                    <a:pt x="5" y="31"/>
                  </a:lnTo>
                  <a:lnTo>
                    <a:pt x="4" y="33"/>
                  </a:lnTo>
                  <a:lnTo>
                    <a:pt x="3" y="34"/>
                  </a:lnTo>
                  <a:lnTo>
                    <a:pt x="2" y="35"/>
                  </a:lnTo>
                  <a:lnTo>
                    <a:pt x="2" y="36"/>
                  </a:lnTo>
                  <a:lnTo>
                    <a:pt x="2" y="37"/>
                  </a:lnTo>
                  <a:lnTo>
                    <a:pt x="2" y="38"/>
                  </a:lnTo>
                  <a:lnTo>
                    <a:pt x="3" y="38"/>
                  </a:lnTo>
                  <a:lnTo>
                    <a:pt x="5" y="38"/>
                  </a:lnTo>
                  <a:lnTo>
                    <a:pt x="7" y="38"/>
                  </a:lnTo>
                  <a:lnTo>
                    <a:pt x="10" y="38"/>
                  </a:lnTo>
                  <a:lnTo>
                    <a:pt x="12" y="38"/>
                  </a:lnTo>
                  <a:lnTo>
                    <a:pt x="14" y="37"/>
                  </a:lnTo>
                  <a:lnTo>
                    <a:pt x="15" y="36"/>
                  </a:lnTo>
                  <a:lnTo>
                    <a:pt x="18" y="36"/>
                  </a:lnTo>
                  <a:lnTo>
                    <a:pt x="20" y="34"/>
                  </a:lnTo>
                  <a:lnTo>
                    <a:pt x="21" y="31"/>
                  </a:lnTo>
                  <a:lnTo>
                    <a:pt x="21" y="28"/>
                  </a:lnTo>
                  <a:lnTo>
                    <a:pt x="20" y="24"/>
                  </a:lnTo>
                  <a:lnTo>
                    <a:pt x="20" y="23"/>
                  </a:lnTo>
                  <a:lnTo>
                    <a:pt x="21" y="23"/>
                  </a:lnTo>
                  <a:lnTo>
                    <a:pt x="21" y="22"/>
                  </a:lnTo>
                  <a:lnTo>
                    <a:pt x="20" y="18"/>
                  </a:lnTo>
                  <a:lnTo>
                    <a:pt x="19" y="13"/>
                  </a:lnTo>
                  <a:lnTo>
                    <a:pt x="17" y="8"/>
                  </a:lnTo>
                  <a:lnTo>
                    <a:pt x="15" y="4"/>
                  </a:lnTo>
                  <a:lnTo>
                    <a:pt x="14" y="3"/>
                  </a:lnTo>
                  <a:lnTo>
                    <a:pt x="14" y="1"/>
                  </a:lnTo>
                  <a:lnTo>
                    <a:pt x="13" y="1"/>
                  </a:lnTo>
                  <a:lnTo>
                    <a:pt x="12" y="1"/>
                  </a:lnTo>
                  <a:lnTo>
                    <a:pt x="11" y="0"/>
                  </a:lnTo>
                  <a:lnTo>
                    <a:pt x="10" y="1"/>
                  </a:lnTo>
                  <a:lnTo>
                    <a:pt x="9" y="1"/>
                  </a:lnTo>
                  <a:lnTo>
                    <a:pt x="6" y="1"/>
                  </a:lnTo>
                  <a:lnTo>
                    <a:pt x="5" y="0"/>
                  </a:lnTo>
                  <a:lnTo>
                    <a:pt x="4" y="0"/>
                  </a:lnTo>
                  <a:lnTo>
                    <a:pt x="2" y="1"/>
                  </a:lnTo>
                  <a:lnTo>
                    <a:pt x="0" y="1"/>
                  </a:lnTo>
                  <a:lnTo>
                    <a:pt x="0" y="3"/>
                  </a:lnTo>
                  <a:lnTo>
                    <a:pt x="2" y="5"/>
                  </a:lnTo>
                  <a:lnTo>
                    <a:pt x="3" y="6"/>
                  </a:lnTo>
                  <a:lnTo>
                    <a:pt x="3" y="8"/>
                  </a:lnTo>
                  <a:lnTo>
                    <a:pt x="3" y="10"/>
                  </a:lnTo>
                  <a:lnTo>
                    <a:pt x="3" y="12"/>
                  </a:lnTo>
                  <a:lnTo>
                    <a:pt x="3" y="14"/>
                  </a:lnTo>
                  <a:lnTo>
                    <a:pt x="3" y="15"/>
                  </a:lnTo>
                  <a:lnTo>
                    <a:pt x="3" y="16"/>
                  </a:lnTo>
                  <a:lnTo>
                    <a:pt x="3" y="18"/>
                  </a:lnTo>
                  <a:lnTo>
                    <a:pt x="2" y="19"/>
                  </a:lnTo>
                  <a:lnTo>
                    <a:pt x="2" y="20"/>
                  </a:lnTo>
                  <a:lnTo>
                    <a:pt x="3" y="2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7" name="Freeform 148"/>
            <p:cNvSpPr>
              <a:spLocks/>
            </p:cNvSpPr>
            <p:nvPr/>
          </p:nvSpPr>
          <p:spPr bwMode="auto">
            <a:xfrm>
              <a:off x="3153" y="2343"/>
              <a:ext cx="15" cy="11"/>
            </a:xfrm>
            <a:custGeom>
              <a:avLst/>
              <a:gdLst>
                <a:gd name="T0" fmla="*/ 0 w 31"/>
                <a:gd name="T1" fmla="*/ 2 h 22"/>
                <a:gd name="T2" fmla="*/ 1 w 31"/>
                <a:gd name="T3" fmla="*/ 4 h 22"/>
                <a:gd name="T4" fmla="*/ 2 w 31"/>
                <a:gd name="T5" fmla="*/ 5 h 22"/>
                <a:gd name="T6" fmla="*/ 4 w 31"/>
                <a:gd name="T7" fmla="*/ 6 h 22"/>
                <a:gd name="T8" fmla="*/ 5 w 31"/>
                <a:gd name="T9" fmla="*/ 6 h 22"/>
                <a:gd name="T10" fmla="*/ 6 w 31"/>
                <a:gd name="T11" fmla="*/ 5 h 22"/>
                <a:gd name="T12" fmla="*/ 7 w 31"/>
                <a:gd name="T13" fmla="*/ 4 h 22"/>
                <a:gd name="T14" fmla="*/ 7 w 31"/>
                <a:gd name="T15" fmla="*/ 4 h 22"/>
                <a:gd name="T16" fmla="*/ 7 w 31"/>
                <a:gd name="T17" fmla="*/ 2 h 22"/>
                <a:gd name="T18" fmla="*/ 5 w 31"/>
                <a:gd name="T19" fmla="*/ 1 h 22"/>
                <a:gd name="T20" fmla="*/ 2 w 31"/>
                <a:gd name="T21" fmla="*/ 0 h 22"/>
                <a:gd name="T22" fmla="*/ 0 w 31"/>
                <a:gd name="T23" fmla="*/ 1 h 22"/>
                <a:gd name="T24" fmla="*/ 0 w 31"/>
                <a:gd name="T25" fmla="*/ 2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2"/>
                <a:gd name="T41" fmla="*/ 31 w 31"/>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2">
                  <a:moveTo>
                    <a:pt x="0" y="7"/>
                  </a:moveTo>
                  <a:lnTo>
                    <a:pt x="5" y="14"/>
                  </a:lnTo>
                  <a:lnTo>
                    <a:pt x="10" y="19"/>
                  </a:lnTo>
                  <a:lnTo>
                    <a:pt x="16" y="22"/>
                  </a:lnTo>
                  <a:lnTo>
                    <a:pt x="21" y="21"/>
                  </a:lnTo>
                  <a:lnTo>
                    <a:pt x="25" y="19"/>
                  </a:lnTo>
                  <a:lnTo>
                    <a:pt x="29" y="16"/>
                  </a:lnTo>
                  <a:lnTo>
                    <a:pt x="31" y="13"/>
                  </a:lnTo>
                  <a:lnTo>
                    <a:pt x="28" y="8"/>
                  </a:lnTo>
                  <a:lnTo>
                    <a:pt x="20" y="4"/>
                  </a:lnTo>
                  <a:lnTo>
                    <a:pt x="9" y="0"/>
                  </a:lnTo>
                  <a:lnTo>
                    <a:pt x="1" y="1"/>
                  </a:lnTo>
                  <a:lnTo>
                    <a:pt x="0"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8" name="Freeform 149"/>
            <p:cNvSpPr>
              <a:spLocks/>
            </p:cNvSpPr>
            <p:nvPr/>
          </p:nvSpPr>
          <p:spPr bwMode="auto">
            <a:xfrm>
              <a:off x="3086" y="2251"/>
              <a:ext cx="7" cy="8"/>
            </a:xfrm>
            <a:custGeom>
              <a:avLst/>
              <a:gdLst>
                <a:gd name="T0" fmla="*/ 1 w 12"/>
                <a:gd name="T1" fmla="*/ 1 h 16"/>
                <a:gd name="T2" fmla="*/ 1 w 12"/>
                <a:gd name="T3" fmla="*/ 2 h 16"/>
                <a:gd name="T4" fmla="*/ 1 w 12"/>
                <a:gd name="T5" fmla="*/ 3 h 16"/>
                <a:gd name="T6" fmla="*/ 1 w 12"/>
                <a:gd name="T7" fmla="*/ 4 h 16"/>
                <a:gd name="T8" fmla="*/ 0 w 12"/>
                <a:gd name="T9" fmla="*/ 4 h 16"/>
                <a:gd name="T10" fmla="*/ 1 w 12"/>
                <a:gd name="T11" fmla="*/ 4 h 16"/>
                <a:gd name="T12" fmla="*/ 2 w 12"/>
                <a:gd name="T13" fmla="*/ 4 h 16"/>
                <a:gd name="T14" fmla="*/ 4 w 12"/>
                <a:gd name="T15" fmla="*/ 4 h 16"/>
                <a:gd name="T16" fmla="*/ 4 w 12"/>
                <a:gd name="T17" fmla="*/ 3 h 16"/>
                <a:gd name="T18" fmla="*/ 3 w 12"/>
                <a:gd name="T19" fmla="*/ 2 h 16"/>
                <a:gd name="T20" fmla="*/ 2 w 12"/>
                <a:gd name="T21" fmla="*/ 1 h 16"/>
                <a:gd name="T22" fmla="*/ 1 w 12"/>
                <a:gd name="T23" fmla="*/ 0 h 16"/>
                <a:gd name="T24" fmla="*/ 1 w 12"/>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6"/>
                <a:gd name="T41" fmla="*/ 12 w 12"/>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6">
                  <a:moveTo>
                    <a:pt x="1" y="2"/>
                  </a:moveTo>
                  <a:lnTo>
                    <a:pt x="2" y="7"/>
                  </a:lnTo>
                  <a:lnTo>
                    <a:pt x="2" y="10"/>
                  </a:lnTo>
                  <a:lnTo>
                    <a:pt x="1" y="14"/>
                  </a:lnTo>
                  <a:lnTo>
                    <a:pt x="0" y="15"/>
                  </a:lnTo>
                  <a:lnTo>
                    <a:pt x="1" y="16"/>
                  </a:lnTo>
                  <a:lnTo>
                    <a:pt x="6" y="16"/>
                  </a:lnTo>
                  <a:lnTo>
                    <a:pt x="11" y="14"/>
                  </a:lnTo>
                  <a:lnTo>
                    <a:pt x="12" y="10"/>
                  </a:lnTo>
                  <a:lnTo>
                    <a:pt x="9" y="5"/>
                  </a:lnTo>
                  <a:lnTo>
                    <a:pt x="6" y="1"/>
                  </a:lnTo>
                  <a:lnTo>
                    <a:pt x="4" y="0"/>
                  </a:lnTo>
                  <a:lnTo>
                    <a:pt x="1"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9" name="Freeform 150"/>
            <p:cNvSpPr>
              <a:spLocks/>
            </p:cNvSpPr>
            <p:nvPr/>
          </p:nvSpPr>
          <p:spPr bwMode="auto">
            <a:xfrm>
              <a:off x="2846" y="2036"/>
              <a:ext cx="15" cy="10"/>
            </a:xfrm>
            <a:custGeom>
              <a:avLst/>
              <a:gdLst>
                <a:gd name="T0" fmla="*/ 0 w 30"/>
                <a:gd name="T1" fmla="*/ 1 h 21"/>
                <a:gd name="T2" fmla="*/ 2 w 30"/>
                <a:gd name="T3" fmla="*/ 3 h 21"/>
                <a:gd name="T4" fmla="*/ 3 w 30"/>
                <a:gd name="T5" fmla="*/ 4 h 21"/>
                <a:gd name="T6" fmla="*/ 4 w 30"/>
                <a:gd name="T7" fmla="*/ 5 h 21"/>
                <a:gd name="T8" fmla="*/ 6 w 30"/>
                <a:gd name="T9" fmla="*/ 5 h 21"/>
                <a:gd name="T10" fmla="*/ 6 w 30"/>
                <a:gd name="T11" fmla="*/ 4 h 21"/>
                <a:gd name="T12" fmla="*/ 8 w 30"/>
                <a:gd name="T13" fmla="*/ 3 h 21"/>
                <a:gd name="T14" fmla="*/ 8 w 30"/>
                <a:gd name="T15" fmla="*/ 3 h 21"/>
                <a:gd name="T16" fmla="*/ 7 w 30"/>
                <a:gd name="T17" fmla="*/ 1 h 21"/>
                <a:gd name="T18" fmla="*/ 5 w 30"/>
                <a:gd name="T19" fmla="*/ 0 h 21"/>
                <a:gd name="T20" fmla="*/ 2 w 30"/>
                <a:gd name="T21" fmla="*/ 0 h 21"/>
                <a:gd name="T22" fmla="*/ 1 w 30"/>
                <a:gd name="T23" fmla="*/ 0 h 21"/>
                <a:gd name="T24" fmla="*/ 0 w 30"/>
                <a:gd name="T25" fmla="*/ 1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21"/>
                <a:gd name="T41" fmla="*/ 30 w 30"/>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21">
                  <a:moveTo>
                    <a:pt x="0" y="7"/>
                  </a:moveTo>
                  <a:lnTo>
                    <a:pt x="5" y="14"/>
                  </a:lnTo>
                  <a:lnTo>
                    <a:pt x="10" y="19"/>
                  </a:lnTo>
                  <a:lnTo>
                    <a:pt x="16" y="21"/>
                  </a:lnTo>
                  <a:lnTo>
                    <a:pt x="21" y="20"/>
                  </a:lnTo>
                  <a:lnTo>
                    <a:pt x="24" y="17"/>
                  </a:lnTo>
                  <a:lnTo>
                    <a:pt x="29" y="15"/>
                  </a:lnTo>
                  <a:lnTo>
                    <a:pt x="30" y="12"/>
                  </a:lnTo>
                  <a:lnTo>
                    <a:pt x="27" y="7"/>
                  </a:lnTo>
                  <a:lnTo>
                    <a:pt x="18" y="2"/>
                  </a:lnTo>
                  <a:lnTo>
                    <a:pt x="8" y="0"/>
                  </a:lnTo>
                  <a:lnTo>
                    <a:pt x="1" y="1"/>
                  </a:lnTo>
                  <a:lnTo>
                    <a:pt x="0"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0" name="Freeform 151"/>
            <p:cNvSpPr>
              <a:spLocks/>
            </p:cNvSpPr>
            <p:nvPr/>
          </p:nvSpPr>
          <p:spPr bwMode="auto">
            <a:xfrm>
              <a:off x="3040" y="2301"/>
              <a:ext cx="5" cy="6"/>
            </a:xfrm>
            <a:custGeom>
              <a:avLst/>
              <a:gdLst>
                <a:gd name="T0" fmla="*/ 1 w 10"/>
                <a:gd name="T1" fmla="*/ 1 h 12"/>
                <a:gd name="T2" fmla="*/ 1 w 10"/>
                <a:gd name="T3" fmla="*/ 2 h 12"/>
                <a:gd name="T4" fmla="*/ 1 w 10"/>
                <a:gd name="T5" fmla="*/ 2 h 12"/>
                <a:gd name="T6" fmla="*/ 1 w 10"/>
                <a:gd name="T7" fmla="*/ 3 h 12"/>
                <a:gd name="T8" fmla="*/ 0 w 10"/>
                <a:gd name="T9" fmla="*/ 3 h 12"/>
                <a:gd name="T10" fmla="*/ 1 w 10"/>
                <a:gd name="T11" fmla="*/ 3 h 12"/>
                <a:gd name="T12" fmla="*/ 2 w 10"/>
                <a:gd name="T13" fmla="*/ 3 h 12"/>
                <a:gd name="T14" fmla="*/ 3 w 10"/>
                <a:gd name="T15" fmla="*/ 3 h 12"/>
                <a:gd name="T16" fmla="*/ 3 w 10"/>
                <a:gd name="T17" fmla="*/ 2 h 12"/>
                <a:gd name="T18" fmla="*/ 2 w 10"/>
                <a:gd name="T19" fmla="*/ 1 h 12"/>
                <a:gd name="T20" fmla="*/ 2 w 10"/>
                <a:gd name="T21" fmla="*/ 0 h 12"/>
                <a:gd name="T22" fmla="*/ 1 w 10"/>
                <a:gd name="T23" fmla="*/ 0 h 12"/>
                <a:gd name="T24" fmla="*/ 1 w 10"/>
                <a:gd name="T25" fmla="*/ 1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2"/>
                <a:gd name="T41" fmla="*/ 10 w 10"/>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2">
                  <a:moveTo>
                    <a:pt x="2" y="1"/>
                  </a:moveTo>
                  <a:lnTo>
                    <a:pt x="3" y="5"/>
                  </a:lnTo>
                  <a:lnTo>
                    <a:pt x="3" y="8"/>
                  </a:lnTo>
                  <a:lnTo>
                    <a:pt x="2" y="11"/>
                  </a:lnTo>
                  <a:lnTo>
                    <a:pt x="0" y="12"/>
                  </a:lnTo>
                  <a:lnTo>
                    <a:pt x="2" y="12"/>
                  </a:lnTo>
                  <a:lnTo>
                    <a:pt x="6" y="12"/>
                  </a:lnTo>
                  <a:lnTo>
                    <a:pt x="10" y="11"/>
                  </a:lnTo>
                  <a:lnTo>
                    <a:pt x="10" y="7"/>
                  </a:lnTo>
                  <a:lnTo>
                    <a:pt x="7" y="4"/>
                  </a:lnTo>
                  <a:lnTo>
                    <a:pt x="6" y="0"/>
                  </a:lnTo>
                  <a:lnTo>
                    <a:pt x="4" y="0"/>
                  </a:lnTo>
                  <a:lnTo>
                    <a:pt x="2"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1" name="Freeform 152"/>
            <p:cNvSpPr>
              <a:spLocks/>
            </p:cNvSpPr>
            <p:nvPr/>
          </p:nvSpPr>
          <p:spPr bwMode="auto">
            <a:xfrm>
              <a:off x="2873" y="2151"/>
              <a:ext cx="9" cy="7"/>
            </a:xfrm>
            <a:custGeom>
              <a:avLst/>
              <a:gdLst>
                <a:gd name="T0" fmla="*/ 0 w 20"/>
                <a:gd name="T1" fmla="*/ 1 h 13"/>
                <a:gd name="T2" fmla="*/ 0 w 20"/>
                <a:gd name="T3" fmla="*/ 2 h 13"/>
                <a:gd name="T4" fmla="*/ 1 w 20"/>
                <a:gd name="T5" fmla="*/ 3 h 13"/>
                <a:gd name="T6" fmla="*/ 2 w 20"/>
                <a:gd name="T7" fmla="*/ 4 h 13"/>
                <a:gd name="T8" fmla="*/ 3 w 20"/>
                <a:gd name="T9" fmla="*/ 4 h 13"/>
                <a:gd name="T10" fmla="*/ 4 w 20"/>
                <a:gd name="T11" fmla="*/ 3 h 13"/>
                <a:gd name="T12" fmla="*/ 4 w 20"/>
                <a:gd name="T13" fmla="*/ 3 h 13"/>
                <a:gd name="T14" fmla="*/ 4 w 20"/>
                <a:gd name="T15" fmla="*/ 2 h 13"/>
                <a:gd name="T16" fmla="*/ 4 w 20"/>
                <a:gd name="T17" fmla="*/ 1 h 13"/>
                <a:gd name="T18" fmla="*/ 3 w 20"/>
                <a:gd name="T19" fmla="*/ 1 h 13"/>
                <a:gd name="T20" fmla="*/ 1 w 20"/>
                <a:gd name="T21" fmla="*/ 0 h 13"/>
                <a:gd name="T22" fmla="*/ 0 w 20"/>
                <a:gd name="T23" fmla="*/ 0 h 13"/>
                <a:gd name="T24" fmla="*/ 0 w 20"/>
                <a:gd name="T25" fmla="*/ 1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3"/>
                <a:gd name="T41" fmla="*/ 20 w 20"/>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3">
                  <a:moveTo>
                    <a:pt x="0" y="3"/>
                  </a:moveTo>
                  <a:lnTo>
                    <a:pt x="2" y="8"/>
                  </a:lnTo>
                  <a:lnTo>
                    <a:pt x="7" y="11"/>
                  </a:lnTo>
                  <a:lnTo>
                    <a:pt x="12" y="13"/>
                  </a:lnTo>
                  <a:lnTo>
                    <a:pt x="15" y="13"/>
                  </a:lnTo>
                  <a:lnTo>
                    <a:pt x="17" y="12"/>
                  </a:lnTo>
                  <a:lnTo>
                    <a:pt x="18" y="10"/>
                  </a:lnTo>
                  <a:lnTo>
                    <a:pt x="20" y="8"/>
                  </a:lnTo>
                  <a:lnTo>
                    <a:pt x="18" y="4"/>
                  </a:lnTo>
                  <a:lnTo>
                    <a:pt x="14" y="1"/>
                  </a:lnTo>
                  <a:lnTo>
                    <a:pt x="7" y="0"/>
                  </a:lnTo>
                  <a:lnTo>
                    <a:pt x="1"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2" name="Freeform 153"/>
            <p:cNvSpPr>
              <a:spLocks/>
            </p:cNvSpPr>
            <p:nvPr/>
          </p:nvSpPr>
          <p:spPr bwMode="auto">
            <a:xfrm>
              <a:off x="3042" y="2312"/>
              <a:ext cx="6" cy="4"/>
            </a:xfrm>
            <a:custGeom>
              <a:avLst/>
              <a:gdLst>
                <a:gd name="T0" fmla="*/ 1 w 11"/>
                <a:gd name="T1" fmla="*/ 0 h 7"/>
                <a:gd name="T2" fmla="*/ 0 w 11"/>
                <a:gd name="T3" fmla="*/ 1 h 7"/>
                <a:gd name="T4" fmla="*/ 1 w 11"/>
                <a:gd name="T5" fmla="*/ 2 h 7"/>
                <a:gd name="T6" fmla="*/ 2 w 11"/>
                <a:gd name="T7" fmla="*/ 2 h 7"/>
                <a:gd name="T8" fmla="*/ 3 w 11"/>
                <a:gd name="T9" fmla="*/ 2 h 7"/>
                <a:gd name="T10" fmla="*/ 3 w 11"/>
                <a:gd name="T11" fmla="*/ 1 h 7"/>
                <a:gd name="T12" fmla="*/ 3 w 11"/>
                <a:gd name="T13" fmla="*/ 1 h 7"/>
                <a:gd name="T14" fmla="*/ 2 w 11"/>
                <a:gd name="T15" fmla="*/ 0 h 7"/>
                <a:gd name="T16" fmla="*/ 1 w 11"/>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7"/>
                <a:gd name="T29" fmla="*/ 11 w 11"/>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7">
                  <a:moveTo>
                    <a:pt x="2" y="0"/>
                  </a:moveTo>
                  <a:lnTo>
                    <a:pt x="0" y="2"/>
                  </a:lnTo>
                  <a:lnTo>
                    <a:pt x="1" y="6"/>
                  </a:lnTo>
                  <a:lnTo>
                    <a:pt x="6" y="7"/>
                  </a:lnTo>
                  <a:lnTo>
                    <a:pt x="9" y="6"/>
                  </a:lnTo>
                  <a:lnTo>
                    <a:pt x="11" y="4"/>
                  </a:lnTo>
                  <a:lnTo>
                    <a:pt x="10" y="2"/>
                  </a:lnTo>
                  <a:lnTo>
                    <a:pt x="7" y="0"/>
                  </a:lnTo>
                  <a:lnTo>
                    <a:pt x="2"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3" name="Freeform 154"/>
            <p:cNvSpPr>
              <a:spLocks/>
            </p:cNvSpPr>
            <p:nvPr/>
          </p:nvSpPr>
          <p:spPr bwMode="auto">
            <a:xfrm>
              <a:off x="3044" y="2290"/>
              <a:ext cx="7" cy="5"/>
            </a:xfrm>
            <a:custGeom>
              <a:avLst/>
              <a:gdLst>
                <a:gd name="T0" fmla="*/ 0 w 15"/>
                <a:gd name="T1" fmla="*/ 0 h 11"/>
                <a:gd name="T2" fmla="*/ 1 w 15"/>
                <a:gd name="T3" fmla="*/ 0 h 11"/>
                <a:gd name="T4" fmla="*/ 2 w 15"/>
                <a:gd name="T5" fmla="*/ 0 h 11"/>
                <a:gd name="T6" fmla="*/ 3 w 15"/>
                <a:gd name="T7" fmla="*/ 0 h 11"/>
                <a:gd name="T8" fmla="*/ 3 w 15"/>
                <a:gd name="T9" fmla="*/ 0 h 11"/>
                <a:gd name="T10" fmla="*/ 3 w 15"/>
                <a:gd name="T11" fmla="*/ 0 h 11"/>
                <a:gd name="T12" fmla="*/ 3 w 15"/>
                <a:gd name="T13" fmla="*/ 1 h 11"/>
                <a:gd name="T14" fmla="*/ 3 w 15"/>
                <a:gd name="T15" fmla="*/ 2 h 11"/>
                <a:gd name="T16" fmla="*/ 3 w 15"/>
                <a:gd name="T17" fmla="*/ 2 h 11"/>
                <a:gd name="T18" fmla="*/ 2 w 15"/>
                <a:gd name="T19" fmla="*/ 2 h 11"/>
                <a:gd name="T20" fmla="*/ 0 w 15"/>
                <a:gd name="T21" fmla="*/ 1 h 11"/>
                <a:gd name="T22" fmla="*/ 0 w 15"/>
                <a:gd name="T23" fmla="*/ 1 h 11"/>
                <a:gd name="T24" fmla="*/ 0 w 15"/>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1"/>
                <a:gd name="T41" fmla="*/ 15 w 15"/>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1">
                  <a:moveTo>
                    <a:pt x="3" y="1"/>
                  </a:moveTo>
                  <a:lnTo>
                    <a:pt x="7" y="2"/>
                  </a:lnTo>
                  <a:lnTo>
                    <a:pt x="11" y="1"/>
                  </a:lnTo>
                  <a:lnTo>
                    <a:pt x="14" y="0"/>
                  </a:lnTo>
                  <a:lnTo>
                    <a:pt x="15" y="0"/>
                  </a:lnTo>
                  <a:lnTo>
                    <a:pt x="15" y="1"/>
                  </a:lnTo>
                  <a:lnTo>
                    <a:pt x="15" y="5"/>
                  </a:lnTo>
                  <a:lnTo>
                    <a:pt x="14" y="9"/>
                  </a:lnTo>
                  <a:lnTo>
                    <a:pt x="12" y="11"/>
                  </a:lnTo>
                  <a:lnTo>
                    <a:pt x="8" y="9"/>
                  </a:lnTo>
                  <a:lnTo>
                    <a:pt x="3" y="7"/>
                  </a:lnTo>
                  <a:lnTo>
                    <a:pt x="0" y="5"/>
                  </a:lnTo>
                  <a:lnTo>
                    <a:pt x="3"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4" name="Freeform 155"/>
            <p:cNvSpPr>
              <a:spLocks/>
            </p:cNvSpPr>
            <p:nvPr/>
          </p:nvSpPr>
          <p:spPr bwMode="auto">
            <a:xfrm>
              <a:off x="2979" y="2298"/>
              <a:ext cx="8" cy="4"/>
            </a:xfrm>
            <a:custGeom>
              <a:avLst/>
              <a:gdLst>
                <a:gd name="T0" fmla="*/ 1 w 16"/>
                <a:gd name="T1" fmla="*/ 0 h 10"/>
                <a:gd name="T2" fmla="*/ 0 w 16"/>
                <a:gd name="T3" fmla="*/ 1 h 10"/>
                <a:gd name="T4" fmla="*/ 1 w 16"/>
                <a:gd name="T5" fmla="*/ 1 h 10"/>
                <a:gd name="T6" fmla="*/ 2 w 16"/>
                <a:gd name="T7" fmla="*/ 2 h 10"/>
                <a:gd name="T8" fmla="*/ 4 w 16"/>
                <a:gd name="T9" fmla="*/ 1 h 10"/>
                <a:gd name="T10" fmla="*/ 4 w 16"/>
                <a:gd name="T11" fmla="*/ 1 h 10"/>
                <a:gd name="T12" fmla="*/ 4 w 16"/>
                <a:gd name="T13" fmla="*/ 0 h 10"/>
                <a:gd name="T14" fmla="*/ 3 w 16"/>
                <a:gd name="T15" fmla="*/ 0 h 10"/>
                <a:gd name="T16" fmla="*/ 1 w 16"/>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4" y="0"/>
                  </a:moveTo>
                  <a:lnTo>
                    <a:pt x="0" y="4"/>
                  </a:lnTo>
                  <a:lnTo>
                    <a:pt x="2" y="7"/>
                  </a:lnTo>
                  <a:lnTo>
                    <a:pt x="8" y="10"/>
                  </a:lnTo>
                  <a:lnTo>
                    <a:pt x="13" y="8"/>
                  </a:lnTo>
                  <a:lnTo>
                    <a:pt x="16" y="5"/>
                  </a:lnTo>
                  <a:lnTo>
                    <a:pt x="15" y="3"/>
                  </a:lnTo>
                  <a:lnTo>
                    <a:pt x="10" y="1"/>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5" name="Freeform 156"/>
            <p:cNvSpPr>
              <a:spLocks/>
            </p:cNvSpPr>
            <p:nvPr/>
          </p:nvSpPr>
          <p:spPr bwMode="auto">
            <a:xfrm>
              <a:off x="2815" y="1910"/>
              <a:ext cx="34" cy="34"/>
            </a:xfrm>
            <a:custGeom>
              <a:avLst/>
              <a:gdLst>
                <a:gd name="T0" fmla="*/ 5 w 68"/>
                <a:gd name="T1" fmla="*/ 1 h 68"/>
                <a:gd name="T2" fmla="*/ 5 w 68"/>
                <a:gd name="T3" fmla="*/ 1 h 68"/>
                <a:gd name="T4" fmla="*/ 6 w 68"/>
                <a:gd name="T5" fmla="*/ 0 h 68"/>
                <a:gd name="T6" fmla="*/ 6 w 68"/>
                <a:gd name="T7" fmla="*/ 0 h 68"/>
                <a:gd name="T8" fmla="*/ 6 w 68"/>
                <a:gd name="T9" fmla="*/ 0 h 68"/>
                <a:gd name="T10" fmla="*/ 8 w 68"/>
                <a:gd name="T11" fmla="*/ 0 h 68"/>
                <a:gd name="T12" fmla="*/ 9 w 68"/>
                <a:gd name="T13" fmla="*/ 0 h 68"/>
                <a:gd name="T14" fmla="*/ 10 w 68"/>
                <a:gd name="T15" fmla="*/ 1 h 68"/>
                <a:gd name="T16" fmla="*/ 11 w 68"/>
                <a:gd name="T17" fmla="*/ 1 h 68"/>
                <a:gd name="T18" fmla="*/ 11 w 68"/>
                <a:gd name="T19" fmla="*/ 2 h 68"/>
                <a:gd name="T20" fmla="*/ 12 w 68"/>
                <a:gd name="T21" fmla="*/ 10 h 68"/>
                <a:gd name="T22" fmla="*/ 14 w 68"/>
                <a:gd name="T23" fmla="*/ 14 h 68"/>
                <a:gd name="T24" fmla="*/ 15 w 68"/>
                <a:gd name="T25" fmla="*/ 14 h 68"/>
                <a:gd name="T26" fmla="*/ 16 w 68"/>
                <a:gd name="T27" fmla="*/ 14 h 68"/>
                <a:gd name="T28" fmla="*/ 17 w 68"/>
                <a:gd name="T29" fmla="*/ 14 h 68"/>
                <a:gd name="T30" fmla="*/ 17 w 68"/>
                <a:gd name="T31" fmla="*/ 15 h 68"/>
                <a:gd name="T32" fmla="*/ 17 w 68"/>
                <a:gd name="T33" fmla="*/ 15 h 68"/>
                <a:gd name="T34" fmla="*/ 16 w 68"/>
                <a:gd name="T35" fmla="*/ 16 h 68"/>
                <a:gd name="T36" fmla="*/ 15 w 68"/>
                <a:gd name="T37" fmla="*/ 17 h 68"/>
                <a:gd name="T38" fmla="*/ 13 w 68"/>
                <a:gd name="T39" fmla="*/ 17 h 68"/>
                <a:gd name="T40" fmla="*/ 10 w 68"/>
                <a:gd name="T41" fmla="*/ 17 h 68"/>
                <a:gd name="T42" fmla="*/ 7 w 68"/>
                <a:gd name="T43" fmla="*/ 17 h 68"/>
                <a:gd name="T44" fmla="*/ 7 w 68"/>
                <a:gd name="T45" fmla="*/ 17 h 68"/>
                <a:gd name="T46" fmla="*/ 6 w 68"/>
                <a:gd name="T47" fmla="*/ 17 h 68"/>
                <a:gd name="T48" fmla="*/ 6 w 68"/>
                <a:gd name="T49" fmla="*/ 17 h 68"/>
                <a:gd name="T50" fmla="*/ 6 w 68"/>
                <a:gd name="T51" fmla="*/ 17 h 68"/>
                <a:gd name="T52" fmla="*/ 3 w 68"/>
                <a:gd name="T53" fmla="*/ 17 h 68"/>
                <a:gd name="T54" fmla="*/ 1 w 68"/>
                <a:gd name="T55" fmla="*/ 17 h 68"/>
                <a:gd name="T56" fmla="*/ 0 w 68"/>
                <a:gd name="T57" fmla="*/ 16 h 68"/>
                <a:gd name="T58" fmla="*/ 1 w 68"/>
                <a:gd name="T59" fmla="*/ 15 h 68"/>
                <a:gd name="T60" fmla="*/ 1 w 68"/>
                <a:gd name="T61" fmla="*/ 14 h 68"/>
                <a:gd name="T62" fmla="*/ 2 w 68"/>
                <a:gd name="T63" fmla="*/ 13 h 68"/>
                <a:gd name="T64" fmla="*/ 3 w 68"/>
                <a:gd name="T65" fmla="*/ 12 h 68"/>
                <a:gd name="T66" fmla="*/ 3 w 68"/>
                <a:gd name="T67" fmla="*/ 12 h 68"/>
                <a:gd name="T68" fmla="*/ 5 w 68"/>
                <a:gd name="T69" fmla="*/ 2 h 68"/>
                <a:gd name="T70" fmla="*/ 5 w 68"/>
                <a:gd name="T71" fmla="*/ 1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8"/>
                <a:gd name="T109" fmla="*/ 0 h 68"/>
                <a:gd name="T110" fmla="*/ 68 w 68"/>
                <a:gd name="T111" fmla="*/ 68 h 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8" h="68">
                  <a:moveTo>
                    <a:pt x="17" y="1"/>
                  </a:moveTo>
                  <a:lnTo>
                    <a:pt x="20" y="1"/>
                  </a:lnTo>
                  <a:lnTo>
                    <a:pt x="21" y="0"/>
                  </a:lnTo>
                  <a:lnTo>
                    <a:pt x="23" y="0"/>
                  </a:lnTo>
                  <a:lnTo>
                    <a:pt x="24" y="0"/>
                  </a:lnTo>
                  <a:lnTo>
                    <a:pt x="29" y="0"/>
                  </a:lnTo>
                  <a:lnTo>
                    <a:pt x="33" y="0"/>
                  </a:lnTo>
                  <a:lnTo>
                    <a:pt x="38" y="1"/>
                  </a:lnTo>
                  <a:lnTo>
                    <a:pt x="43" y="1"/>
                  </a:lnTo>
                  <a:lnTo>
                    <a:pt x="43" y="6"/>
                  </a:lnTo>
                  <a:lnTo>
                    <a:pt x="47" y="40"/>
                  </a:lnTo>
                  <a:lnTo>
                    <a:pt x="53" y="53"/>
                  </a:lnTo>
                  <a:lnTo>
                    <a:pt x="59" y="54"/>
                  </a:lnTo>
                  <a:lnTo>
                    <a:pt x="61" y="53"/>
                  </a:lnTo>
                  <a:lnTo>
                    <a:pt x="66" y="55"/>
                  </a:lnTo>
                  <a:lnTo>
                    <a:pt x="68" y="58"/>
                  </a:lnTo>
                  <a:lnTo>
                    <a:pt x="68" y="60"/>
                  </a:lnTo>
                  <a:lnTo>
                    <a:pt x="64" y="62"/>
                  </a:lnTo>
                  <a:lnTo>
                    <a:pt x="59" y="65"/>
                  </a:lnTo>
                  <a:lnTo>
                    <a:pt x="51" y="66"/>
                  </a:lnTo>
                  <a:lnTo>
                    <a:pt x="40" y="67"/>
                  </a:lnTo>
                  <a:lnTo>
                    <a:pt x="28" y="68"/>
                  </a:lnTo>
                  <a:lnTo>
                    <a:pt x="26" y="68"/>
                  </a:lnTo>
                  <a:lnTo>
                    <a:pt x="24" y="68"/>
                  </a:lnTo>
                  <a:lnTo>
                    <a:pt x="23" y="68"/>
                  </a:lnTo>
                  <a:lnTo>
                    <a:pt x="21" y="68"/>
                  </a:lnTo>
                  <a:lnTo>
                    <a:pt x="9" y="68"/>
                  </a:lnTo>
                  <a:lnTo>
                    <a:pt x="2" y="66"/>
                  </a:lnTo>
                  <a:lnTo>
                    <a:pt x="0" y="62"/>
                  </a:lnTo>
                  <a:lnTo>
                    <a:pt x="1" y="58"/>
                  </a:lnTo>
                  <a:lnTo>
                    <a:pt x="3" y="54"/>
                  </a:lnTo>
                  <a:lnTo>
                    <a:pt x="7" y="51"/>
                  </a:lnTo>
                  <a:lnTo>
                    <a:pt x="10" y="48"/>
                  </a:lnTo>
                  <a:lnTo>
                    <a:pt x="11" y="47"/>
                  </a:lnTo>
                  <a:lnTo>
                    <a:pt x="17" y="5"/>
                  </a:lnTo>
                  <a:lnTo>
                    <a:pt x="17"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6" name="Freeform 157"/>
            <p:cNvSpPr>
              <a:spLocks/>
            </p:cNvSpPr>
            <p:nvPr/>
          </p:nvSpPr>
          <p:spPr bwMode="auto">
            <a:xfrm>
              <a:off x="2945" y="2191"/>
              <a:ext cx="10" cy="6"/>
            </a:xfrm>
            <a:custGeom>
              <a:avLst/>
              <a:gdLst>
                <a:gd name="T0" fmla="*/ 2 w 22"/>
                <a:gd name="T1" fmla="*/ 0 h 13"/>
                <a:gd name="T2" fmla="*/ 1 w 22"/>
                <a:gd name="T3" fmla="*/ 0 h 13"/>
                <a:gd name="T4" fmla="*/ 0 w 22"/>
                <a:gd name="T5" fmla="*/ 0 h 13"/>
                <a:gd name="T6" fmla="*/ 0 w 22"/>
                <a:gd name="T7" fmla="*/ 1 h 13"/>
                <a:gd name="T8" fmla="*/ 0 w 22"/>
                <a:gd name="T9" fmla="*/ 2 h 13"/>
                <a:gd name="T10" fmla="*/ 1 w 22"/>
                <a:gd name="T11" fmla="*/ 2 h 13"/>
                <a:gd name="T12" fmla="*/ 2 w 22"/>
                <a:gd name="T13" fmla="*/ 2 h 13"/>
                <a:gd name="T14" fmla="*/ 3 w 22"/>
                <a:gd name="T15" fmla="*/ 2 h 13"/>
                <a:gd name="T16" fmla="*/ 4 w 22"/>
                <a:gd name="T17" fmla="*/ 3 h 13"/>
                <a:gd name="T18" fmla="*/ 5 w 22"/>
                <a:gd name="T19" fmla="*/ 3 h 13"/>
                <a:gd name="T20" fmla="*/ 5 w 22"/>
                <a:gd name="T21" fmla="*/ 2 h 13"/>
                <a:gd name="T22" fmla="*/ 4 w 22"/>
                <a:gd name="T23" fmla="*/ 0 h 13"/>
                <a:gd name="T24" fmla="*/ 2 w 22"/>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13"/>
                <a:gd name="T41" fmla="*/ 22 w 22"/>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13">
                  <a:moveTo>
                    <a:pt x="8" y="0"/>
                  </a:moveTo>
                  <a:lnTo>
                    <a:pt x="4" y="1"/>
                  </a:lnTo>
                  <a:lnTo>
                    <a:pt x="1" y="3"/>
                  </a:lnTo>
                  <a:lnTo>
                    <a:pt x="0" y="6"/>
                  </a:lnTo>
                  <a:lnTo>
                    <a:pt x="1" y="9"/>
                  </a:lnTo>
                  <a:lnTo>
                    <a:pt x="4" y="10"/>
                  </a:lnTo>
                  <a:lnTo>
                    <a:pt x="8" y="10"/>
                  </a:lnTo>
                  <a:lnTo>
                    <a:pt x="13" y="10"/>
                  </a:lnTo>
                  <a:lnTo>
                    <a:pt x="19" y="13"/>
                  </a:lnTo>
                  <a:lnTo>
                    <a:pt x="22" y="13"/>
                  </a:lnTo>
                  <a:lnTo>
                    <a:pt x="22" y="8"/>
                  </a:lnTo>
                  <a:lnTo>
                    <a:pt x="19" y="2"/>
                  </a:lnTo>
                  <a:lnTo>
                    <a:pt x="8"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7" name="Freeform 158"/>
            <p:cNvSpPr>
              <a:spLocks/>
            </p:cNvSpPr>
            <p:nvPr/>
          </p:nvSpPr>
          <p:spPr bwMode="auto">
            <a:xfrm>
              <a:off x="2941" y="2174"/>
              <a:ext cx="16" cy="8"/>
            </a:xfrm>
            <a:custGeom>
              <a:avLst/>
              <a:gdLst>
                <a:gd name="T0" fmla="*/ 2 w 32"/>
                <a:gd name="T1" fmla="*/ 1 h 17"/>
                <a:gd name="T2" fmla="*/ 2 w 32"/>
                <a:gd name="T3" fmla="*/ 1 h 17"/>
                <a:gd name="T4" fmla="*/ 1 w 32"/>
                <a:gd name="T5" fmla="*/ 2 h 17"/>
                <a:gd name="T6" fmla="*/ 0 w 32"/>
                <a:gd name="T7" fmla="*/ 2 h 17"/>
                <a:gd name="T8" fmla="*/ 3 w 32"/>
                <a:gd name="T9" fmla="*/ 3 h 17"/>
                <a:gd name="T10" fmla="*/ 4 w 32"/>
                <a:gd name="T11" fmla="*/ 4 h 17"/>
                <a:gd name="T12" fmla="*/ 5 w 32"/>
                <a:gd name="T13" fmla="*/ 4 h 17"/>
                <a:gd name="T14" fmla="*/ 7 w 32"/>
                <a:gd name="T15" fmla="*/ 4 h 17"/>
                <a:gd name="T16" fmla="*/ 8 w 32"/>
                <a:gd name="T17" fmla="*/ 3 h 17"/>
                <a:gd name="T18" fmla="*/ 8 w 32"/>
                <a:gd name="T19" fmla="*/ 2 h 17"/>
                <a:gd name="T20" fmla="*/ 8 w 32"/>
                <a:gd name="T21" fmla="*/ 1 h 17"/>
                <a:gd name="T22" fmla="*/ 8 w 32"/>
                <a:gd name="T23" fmla="*/ 0 h 17"/>
                <a:gd name="T24" fmla="*/ 7 w 32"/>
                <a:gd name="T25" fmla="*/ 0 h 17"/>
                <a:gd name="T26" fmla="*/ 6 w 32"/>
                <a:gd name="T27" fmla="*/ 0 h 17"/>
                <a:gd name="T28" fmla="*/ 5 w 32"/>
                <a:gd name="T29" fmla="*/ 0 h 17"/>
                <a:gd name="T30" fmla="*/ 4 w 32"/>
                <a:gd name="T31" fmla="*/ 0 h 17"/>
                <a:gd name="T32" fmla="*/ 4 w 32"/>
                <a:gd name="T33" fmla="*/ 0 h 17"/>
                <a:gd name="T34" fmla="*/ 2 w 32"/>
                <a:gd name="T35" fmla="*/ 1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17"/>
                <a:gd name="T56" fmla="*/ 32 w 32"/>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17">
                  <a:moveTo>
                    <a:pt x="8" y="5"/>
                  </a:moveTo>
                  <a:lnTo>
                    <a:pt x="8" y="7"/>
                  </a:lnTo>
                  <a:lnTo>
                    <a:pt x="2" y="9"/>
                  </a:lnTo>
                  <a:lnTo>
                    <a:pt x="0" y="11"/>
                  </a:lnTo>
                  <a:lnTo>
                    <a:pt x="11" y="13"/>
                  </a:lnTo>
                  <a:lnTo>
                    <a:pt x="14" y="16"/>
                  </a:lnTo>
                  <a:lnTo>
                    <a:pt x="20" y="17"/>
                  </a:lnTo>
                  <a:lnTo>
                    <a:pt x="26" y="17"/>
                  </a:lnTo>
                  <a:lnTo>
                    <a:pt x="30" y="15"/>
                  </a:lnTo>
                  <a:lnTo>
                    <a:pt x="32" y="11"/>
                  </a:lnTo>
                  <a:lnTo>
                    <a:pt x="31" y="7"/>
                  </a:lnTo>
                  <a:lnTo>
                    <a:pt x="29" y="3"/>
                  </a:lnTo>
                  <a:lnTo>
                    <a:pt x="26" y="3"/>
                  </a:lnTo>
                  <a:lnTo>
                    <a:pt x="21" y="3"/>
                  </a:lnTo>
                  <a:lnTo>
                    <a:pt x="17" y="2"/>
                  </a:lnTo>
                  <a:lnTo>
                    <a:pt x="14" y="1"/>
                  </a:lnTo>
                  <a:lnTo>
                    <a:pt x="13" y="0"/>
                  </a:lnTo>
                  <a:lnTo>
                    <a:pt x="8" y="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8" name="Freeform 159"/>
            <p:cNvSpPr>
              <a:spLocks/>
            </p:cNvSpPr>
            <p:nvPr/>
          </p:nvSpPr>
          <p:spPr bwMode="auto">
            <a:xfrm>
              <a:off x="2923" y="2176"/>
              <a:ext cx="17" cy="15"/>
            </a:xfrm>
            <a:custGeom>
              <a:avLst/>
              <a:gdLst>
                <a:gd name="T0" fmla="*/ 4 w 35"/>
                <a:gd name="T1" fmla="*/ 0 h 30"/>
                <a:gd name="T2" fmla="*/ 5 w 35"/>
                <a:gd name="T3" fmla="*/ 2 h 30"/>
                <a:gd name="T4" fmla="*/ 5 w 35"/>
                <a:gd name="T5" fmla="*/ 3 h 30"/>
                <a:gd name="T6" fmla="*/ 5 w 35"/>
                <a:gd name="T7" fmla="*/ 4 h 30"/>
                <a:gd name="T8" fmla="*/ 5 w 35"/>
                <a:gd name="T9" fmla="*/ 4 h 30"/>
                <a:gd name="T10" fmla="*/ 5 w 35"/>
                <a:gd name="T11" fmla="*/ 4 h 30"/>
                <a:gd name="T12" fmla="*/ 6 w 35"/>
                <a:gd name="T13" fmla="*/ 5 h 30"/>
                <a:gd name="T14" fmla="*/ 7 w 35"/>
                <a:gd name="T15" fmla="*/ 5 h 30"/>
                <a:gd name="T16" fmla="*/ 7 w 35"/>
                <a:gd name="T17" fmla="*/ 6 h 30"/>
                <a:gd name="T18" fmla="*/ 8 w 35"/>
                <a:gd name="T19" fmla="*/ 6 h 30"/>
                <a:gd name="T20" fmla="*/ 8 w 35"/>
                <a:gd name="T21" fmla="*/ 7 h 30"/>
                <a:gd name="T22" fmla="*/ 8 w 35"/>
                <a:gd name="T23" fmla="*/ 8 h 30"/>
                <a:gd name="T24" fmla="*/ 8 w 35"/>
                <a:gd name="T25" fmla="*/ 8 h 30"/>
                <a:gd name="T26" fmla="*/ 7 w 35"/>
                <a:gd name="T27" fmla="*/ 8 h 30"/>
                <a:gd name="T28" fmla="*/ 6 w 35"/>
                <a:gd name="T29" fmla="*/ 8 h 30"/>
                <a:gd name="T30" fmla="*/ 4 w 35"/>
                <a:gd name="T31" fmla="*/ 8 h 30"/>
                <a:gd name="T32" fmla="*/ 2 w 35"/>
                <a:gd name="T33" fmla="*/ 7 h 30"/>
                <a:gd name="T34" fmla="*/ 0 w 35"/>
                <a:gd name="T35" fmla="*/ 6 h 30"/>
                <a:gd name="T36" fmla="*/ 0 w 35"/>
                <a:gd name="T37" fmla="*/ 5 h 30"/>
                <a:gd name="T38" fmla="*/ 0 w 35"/>
                <a:gd name="T39" fmla="*/ 3 h 30"/>
                <a:gd name="T40" fmla="*/ 1 w 35"/>
                <a:gd name="T41" fmla="*/ 2 h 30"/>
                <a:gd name="T42" fmla="*/ 2 w 35"/>
                <a:gd name="T43" fmla="*/ 2 h 30"/>
                <a:gd name="T44" fmla="*/ 3 w 35"/>
                <a:gd name="T45" fmla="*/ 2 h 30"/>
                <a:gd name="T46" fmla="*/ 3 w 35"/>
                <a:gd name="T47" fmla="*/ 1 h 30"/>
                <a:gd name="T48" fmla="*/ 4 w 35"/>
                <a:gd name="T49" fmla="*/ 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
                <a:gd name="T76" fmla="*/ 0 h 30"/>
                <a:gd name="T77" fmla="*/ 35 w 35"/>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 h="30">
                  <a:moveTo>
                    <a:pt x="16" y="0"/>
                  </a:moveTo>
                  <a:lnTo>
                    <a:pt x="20" y="5"/>
                  </a:lnTo>
                  <a:lnTo>
                    <a:pt x="21" y="9"/>
                  </a:lnTo>
                  <a:lnTo>
                    <a:pt x="21" y="13"/>
                  </a:lnTo>
                  <a:lnTo>
                    <a:pt x="21" y="15"/>
                  </a:lnTo>
                  <a:lnTo>
                    <a:pt x="23" y="16"/>
                  </a:lnTo>
                  <a:lnTo>
                    <a:pt x="26" y="19"/>
                  </a:lnTo>
                  <a:lnTo>
                    <a:pt x="28" y="20"/>
                  </a:lnTo>
                  <a:lnTo>
                    <a:pt x="28" y="22"/>
                  </a:lnTo>
                  <a:lnTo>
                    <a:pt x="34" y="23"/>
                  </a:lnTo>
                  <a:lnTo>
                    <a:pt x="35" y="25"/>
                  </a:lnTo>
                  <a:lnTo>
                    <a:pt x="35" y="29"/>
                  </a:lnTo>
                  <a:lnTo>
                    <a:pt x="35" y="30"/>
                  </a:lnTo>
                  <a:lnTo>
                    <a:pt x="31" y="30"/>
                  </a:lnTo>
                  <a:lnTo>
                    <a:pt x="24" y="30"/>
                  </a:lnTo>
                  <a:lnTo>
                    <a:pt x="16" y="29"/>
                  </a:lnTo>
                  <a:lnTo>
                    <a:pt x="10" y="25"/>
                  </a:lnTo>
                  <a:lnTo>
                    <a:pt x="3" y="23"/>
                  </a:lnTo>
                  <a:lnTo>
                    <a:pt x="0" y="17"/>
                  </a:lnTo>
                  <a:lnTo>
                    <a:pt x="1" y="12"/>
                  </a:lnTo>
                  <a:lnTo>
                    <a:pt x="5" y="8"/>
                  </a:lnTo>
                  <a:lnTo>
                    <a:pt x="8" y="7"/>
                  </a:lnTo>
                  <a:lnTo>
                    <a:pt x="13" y="5"/>
                  </a:lnTo>
                  <a:lnTo>
                    <a:pt x="15" y="2"/>
                  </a:lnTo>
                  <a:lnTo>
                    <a:pt x="16"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9" name="Freeform 160"/>
            <p:cNvSpPr>
              <a:spLocks/>
            </p:cNvSpPr>
            <p:nvPr/>
          </p:nvSpPr>
          <p:spPr bwMode="auto">
            <a:xfrm>
              <a:off x="3453" y="2219"/>
              <a:ext cx="32" cy="48"/>
            </a:xfrm>
            <a:custGeom>
              <a:avLst/>
              <a:gdLst>
                <a:gd name="T0" fmla="*/ 3 w 63"/>
                <a:gd name="T1" fmla="*/ 7 h 94"/>
                <a:gd name="T2" fmla="*/ 3 w 63"/>
                <a:gd name="T3" fmla="*/ 7 h 94"/>
                <a:gd name="T4" fmla="*/ 4 w 63"/>
                <a:gd name="T5" fmla="*/ 7 h 94"/>
                <a:gd name="T6" fmla="*/ 5 w 63"/>
                <a:gd name="T7" fmla="*/ 8 h 94"/>
                <a:gd name="T8" fmla="*/ 5 w 63"/>
                <a:gd name="T9" fmla="*/ 8 h 94"/>
                <a:gd name="T10" fmla="*/ 5 w 63"/>
                <a:gd name="T11" fmla="*/ 10 h 94"/>
                <a:gd name="T12" fmla="*/ 6 w 63"/>
                <a:gd name="T13" fmla="*/ 11 h 94"/>
                <a:gd name="T14" fmla="*/ 7 w 63"/>
                <a:gd name="T15" fmla="*/ 13 h 94"/>
                <a:gd name="T16" fmla="*/ 8 w 63"/>
                <a:gd name="T17" fmla="*/ 13 h 94"/>
                <a:gd name="T18" fmla="*/ 7 w 63"/>
                <a:gd name="T19" fmla="*/ 16 h 94"/>
                <a:gd name="T20" fmla="*/ 8 w 63"/>
                <a:gd name="T21" fmla="*/ 18 h 94"/>
                <a:gd name="T22" fmla="*/ 9 w 63"/>
                <a:gd name="T23" fmla="*/ 20 h 94"/>
                <a:gd name="T24" fmla="*/ 10 w 63"/>
                <a:gd name="T25" fmla="*/ 23 h 94"/>
                <a:gd name="T26" fmla="*/ 11 w 63"/>
                <a:gd name="T27" fmla="*/ 22 h 94"/>
                <a:gd name="T28" fmla="*/ 12 w 63"/>
                <a:gd name="T29" fmla="*/ 23 h 94"/>
                <a:gd name="T30" fmla="*/ 12 w 63"/>
                <a:gd name="T31" fmla="*/ 24 h 94"/>
                <a:gd name="T32" fmla="*/ 13 w 63"/>
                <a:gd name="T33" fmla="*/ 25 h 94"/>
                <a:gd name="T34" fmla="*/ 14 w 63"/>
                <a:gd name="T35" fmla="*/ 22 h 94"/>
                <a:gd name="T36" fmla="*/ 16 w 63"/>
                <a:gd name="T37" fmla="*/ 20 h 94"/>
                <a:gd name="T38" fmla="*/ 16 w 63"/>
                <a:gd name="T39" fmla="*/ 18 h 94"/>
                <a:gd name="T40" fmla="*/ 16 w 63"/>
                <a:gd name="T41" fmla="*/ 16 h 94"/>
                <a:gd name="T42" fmla="*/ 15 w 63"/>
                <a:gd name="T43" fmla="*/ 16 h 94"/>
                <a:gd name="T44" fmla="*/ 15 w 63"/>
                <a:gd name="T45" fmla="*/ 15 h 94"/>
                <a:gd name="T46" fmla="*/ 14 w 63"/>
                <a:gd name="T47" fmla="*/ 15 h 94"/>
                <a:gd name="T48" fmla="*/ 13 w 63"/>
                <a:gd name="T49" fmla="*/ 15 h 94"/>
                <a:gd name="T50" fmla="*/ 12 w 63"/>
                <a:gd name="T51" fmla="*/ 13 h 94"/>
                <a:gd name="T52" fmla="*/ 12 w 63"/>
                <a:gd name="T53" fmla="*/ 12 h 94"/>
                <a:gd name="T54" fmla="*/ 12 w 63"/>
                <a:gd name="T55" fmla="*/ 10 h 94"/>
                <a:gd name="T56" fmla="*/ 12 w 63"/>
                <a:gd name="T57" fmla="*/ 8 h 94"/>
                <a:gd name="T58" fmla="*/ 11 w 63"/>
                <a:gd name="T59" fmla="*/ 7 h 94"/>
                <a:gd name="T60" fmla="*/ 10 w 63"/>
                <a:gd name="T61" fmla="*/ 5 h 94"/>
                <a:gd name="T62" fmla="*/ 10 w 63"/>
                <a:gd name="T63" fmla="*/ 3 h 94"/>
                <a:gd name="T64" fmla="*/ 9 w 63"/>
                <a:gd name="T65" fmla="*/ 1 h 94"/>
                <a:gd name="T66" fmla="*/ 7 w 63"/>
                <a:gd name="T67" fmla="*/ 1 h 94"/>
                <a:gd name="T68" fmla="*/ 5 w 63"/>
                <a:gd name="T69" fmla="*/ 0 h 94"/>
                <a:gd name="T70" fmla="*/ 3 w 63"/>
                <a:gd name="T71" fmla="*/ 1 h 94"/>
                <a:gd name="T72" fmla="*/ 1 w 63"/>
                <a:gd name="T73" fmla="*/ 2 h 94"/>
                <a:gd name="T74" fmla="*/ 0 w 63"/>
                <a:gd name="T75" fmla="*/ 4 h 94"/>
                <a:gd name="T76" fmla="*/ 1 w 63"/>
                <a:gd name="T77" fmla="*/ 5 h 94"/>
                <a:gd name="T78" fmla="*/ 1 w 63"/>
                <a:gd name="T79" fmla="*/ 6 h 94"/>
                <a:gd name="T80" fmla="*/ 3 w 63"/>
                <a:gd name="T81" fmla="*/ 7 h 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94"/>
                <a:gd name="T125" fmla="*/ 63 w 63"/>
                <a:gd name="T126" fmla="*/ 94 h 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94">
                  <a:moveTo>
                    <a:pt x="9" y="25"/>
                  </a:moveTo>
                  <a:lnTo>
                    <a:pt x="12" y="25"/>
                  </a:lnTo>
                  <a:lnTo>
                    <a:pt x="15" y="27"/>
                  </a:lnTo>
                  <a:lnTo>
                    <a:pt x="17" y="30"/>
                  </a:lnTo>
                  <a:lnTo>
                    <a:pt x="20" y="31"/>
                  </a:lnTo>
                  <a:lnTo>
                    <a:pt x="20" y="38"/>
                  </a:lnTo>
                  <a:lnTo>
                    <a:pt x="21" y="42"/>
                  </a:lnTo>
                  <a:lnTo>
                    <a:pt x="25" y="48"/>
                  </a:lnTo>
                  <a:lnTo>
                    <a:pt x="30" y="51"/>
                  </a:lnTo>
                  <a:lnTo>
                    <a:pt x="28" y="62"/>
                  </a:lnTo>
                  <a:lnTo>
                    <a:pt x="31" y="70"/>
                  </a:lnTo>
                  <a:lnTo>
                    <a:pt x="35" y="79"/>
                  </a:lnTo>
                  <a:lnTo>
                    <a:pt x="39" y="88"/>
                  </a:lnTo>
                  <a:lnTo>
                    <a:pt x="42" y="87"/>
                  </a:lnTo>
                  <a:lnTo>
                    <a:pt x="46" y="88"/>
                  </a:lnTo>
                  <a:lnTo>
                    <a:pt x="48" y="92"/>
                  </a:lnTo>
                  <a:lnTo>
                    <a:pt x="50" y="94"/>
                  </a:lnTo>
                  <a:lnTo>
                    <a:pt x="56" y="87"/>
                  </a:lnTo>
                  <a:lnTo>
                    <a:pt x="61" y="79"/>
                  </a:lnTo>
                  <a:lnTo>
                    <a:pt x="62" y="70"/>
                  </a:lnTo>
                  <a:lnTo>
                    <a:pt x="63" y="61"/>
                  </a:lnTo>
                  <a:lnTo>
                    <a:pt x="59" y="60"/>
                  </a:lnTo>
                  <a:lnTo>
                    <a:pt x="57" y="58"/>
                  </a:lnTo>
                  <a:lnTo>
                    <a:pt x="54" y="57"/>
                  </a:lnTo>
                  <a:lnTo>
                    <a:pt x="50" y="57"/>
                  </a:lnTo>
                  <a:lnTo>
                    <a:pt x="48" y="51"/>
                  </a:lnTo>
                  <a:lnTo>
                    <a:pt x="48" y="45"/>
                  </a:lnTo>
                  <a:lnTo>
                    <a:pt x="48" y="38"/>
                  </a:lnTo>
                  <a:lnTo>
                    <a:pt x="48" y="31"/>
                  </a:lnTo>
                  <a:lnTo>
                    <a:pt x="41" y="26"/>
                  </a:lnTo>
                  <a:lnTo>
                    <a:pt x="39" y="18"/>
                  </a:lnTo>
                  <a:lnTo>
                    <a:pt x="38" y="10"/>
                  </a:lnTo>
                  <a:lnTo>
                    <a:pt x="35" y="1"/>
                  </a:lnTo>
                  <a:lnTo>
                    <a:pt x="27" y="1"/>
                  </a:lnTo>
                  <a:lnTo>
                    <a:pt x="19" y="0"/>
                  </a:lnTo>
                  <a:lnTo>
                    <a:pt x="11" y="2"/>
                  </a:lnTo>
                  <a:lnTo>
                    <a:pt x="3" y="7"/>
                  </a:lnTo>
                  <a:lnTo>
                    <a:pt x="0" y="13"/>
                  </a:lnTo>
                  <a:lnTo>
                    <a:pt x="1" y="19"/>
                  </a:lnTo>
                  <a:lnTo>
                    <a:pt x="3" y="24"/>
                  </a:lnTo>
                  <a:lnTo>
                    <a:pt x="9" y="25"/>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0" name="Freeform 161"/>
            <p:cNvSpPr>
              <a:spLocks/>
            </p:cNvSpPr>
            <p:nvPr/>
          </p:nvSpPr>
          <p:spPr bwMode="auto">
            <a:xfrm>
              <a:off x="3447" y="2257"/>
              <a:ext cx="111" cy="125"/>
            </a:xfrm>
            <a:custGeom>
              <a:avLst/>
              <a:gdLst>
                <a:gd name="T0" fmla="*/ 8 w 221"/>
                <a:gd name="T1" fmla="*/ 3 h 250"/>
                <a:gd name="T2" fmla="*/ 5 w 221"/>
                <a:gd name="T3" fmla="*/ 1 h 250"/>
                <a:gd name="T4" fmla="*/ 2 w 221"/>
                <a:gd name="T5" fmla="*/ 1 h 250"/>
                <a:gd name="T6" fmla="*/ 2 w 221"/>
                <a:gd name="T7" fmla="*/ 5 h 250"/>
                <a:gd name="T8" fmla="*/ 2 w 221"/>
                <a:gd name="T9" fmla="*/ 10 h 250"/>
                <a:gd name="T10" fmla="*/ 0 w 221"/>
                <a:gd name="T11" fmla="*/ 13 h 250"/>
                <a:gd name="T12" fmla="*/ 2 w 221"/>
                <a:gd name="T13" fmla="*/ 16 h 250"/>
                <a:gd name="T14" fmla="*/ 6 w 221"/>
                <a:gd name="T15" fmla="*/ 19 h 250"/>
                <a:gd name="T16" fmla="*/ 10 w 221"/>
                <a:gd name="T17" fmla="*/ 21 h 250"/>
                <a:gd name="T18" fmla="*/ 11 w 221"/>
                <a:gd name="T19" fmla="*/ 24 h 250"/>
                <a:gd name="T20" fmla="*/ 14 w 221"/>
                <a:gd name="T21" fmla="*/ 27 h 250"/>
                <a:gd name="T22" fmla="*/ 16 w 221"/>
                <a:gd name="T23" fmla="*/ 30 h 250"/>
                <a:gd name="T24" fmla="*/ 16 w 221"/>
                <a:gd name="T25" fmla="*/ 34 h 250"/>
                <a:gd name="T26" fmla="*/ 19 w 221"/>
                <a:gd name="T27" fmla="*/ 36 h 250"/>
                <a:gd name="T28" fmla="*/ 23 w 221"/>
                <a:gd name="T29" fmla="*/ 37 h 250"/>
                <a:gd name="T30" fmla="*/ 28 w 221"/>
                <a:gd name="T31" fmla="*/ 39 h 250"/>
                <a:gd name="T32" fmla="*/ 31 w 221"/>
                <a:gd name="T33" fmla="*/ 42 h 250"/>
                <a:gd name="T34" fmla="*/ 35 w 221"/>
                <a:gd name="T35" fmla="*/ 45 h 250"/>
                <a:gd name="T36" fmla="*/ 35 w 221"/>
                <a:gd name="T37" fmla="*/ 52 h 250"/>
                <a:gd name="T38" fmla="*/ 37 w 221"/>
                <a:gd name="T39" fmla="*/ 54 h 250"/>
                <a:gd name="T40" fmla="*/ 39 w 221"/>
                <a:gd name="T41" fmla="*/ 56 h 250"/>
                <a:gd name="T42" fmla="*/ 42 w 221"/>
                <a:gd name="T43" fmla="*/ 56 h 250"/>
                <a:gd name="T44" fmla="*/ 43 w 221"/>
                <a:gd name="T45" fmla="*/ 56 h 250"/>
                <a:gd name="T46" fmla="*/ 46 w 221"/>
                <a:gd name="T47" fmla="*/ 60 h 250"/>
                <a:gd name="T48" fmla="*/ 50 w 221"/>
                <a:gd name="T49" fmla="*/ 63 h 250"/>
                <a:gd name="T50" fmla="*/ 54 w 221"/>
                <a:gd name="T51" fmla="*/ 60 h 250"/>
                <a:gd name="T52" fmla="*/ 56 w 221"/>
                <a:gd name="T53" fmla="*/ 51 h 250"/>
                <a:gd name="T54" fmla="*/ 51 w 221"/>
                <a:gd name="T55" fmla="*/ 50 h 250"/>
                <a:gd name="T56" fmla="*/ 50 w 221"/>
                <a:gd name="T57" fmla="*/ 49 h 250"/>
                <a:gd name="T58" fmla="*/ 48 w 221"/>
                <a:gd name="T59" fmla="*/ 43 h 250"/>
                <a:gd name="T60" fmla="*/ 45 w 221"/>
                <a:gd name="T61" fmla="*/ 41 h 250"/>
                <a:gd name="T62" fmla="*/ 43 w 221"/>
                <a:gd name="T63" fmla="*/ 36 h 250"/>
                <a:gd name="T64" fmla="*/ 40 w 221"/>
                <a:gd name="T65" fmla="*/ 35 h 250"/>
                <a:gd name="T66" fmla="*/ 37 w 221"/>
                <a:gd name="T67" fmla="*/ 33 h 250"/>
                <a:gd name="T68" fmla="*/ 34 w 221"/>
                <a:gd name="T69" fmla="*/ 31 h 250"/>
                <a:gd name="T70" fmla="*/ 32 w 221"/>
                <a:gd name="T71" fmla="*/ 28 h 250"/>
                <a:gd name="T72" fmla="*/ 30 w 221"/>
                <a:gd name="T73" fmla="*/ 24 h 250"/>
                <a:gd name="T74" fmla="*/ 27 w 221"/>
                <a:gd name="T75" fmla="*/ 20 h 250"/>
                <a:gd name="T76" fmla="*/ 22 w 221"/>
                <a:gd name="T77" fmla="*/ 20 h 250"/>
                <a:gd name="T78" fmla="*/ 18 w 221"/>
                <a:gd name="T79" fmla="*/ 18 h 250"/>
                <a:gd name="T80" fmla="*/ 16 w 221"/>
                <a:gd name="T81" fmla="*/ 17 h 250"/>
                <a:gd name="T82" fmla="*/ 12 w 221"/>
                <a:gd name="T83" fmla="*/ 14 h 250"/>
                <a:gd name="T84" fmla="*/ 12 w 221"/>
                <a:gd name="T85" fmla="*/ 7 h 250"/>
                <a:gd name="T86" fmla="*/ 9 w 221"/>
                <a:gd name="T87" fmla="*/ 5 h 2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1"/>
                <a:gd name="T133" fmla="*/ 0 h 250"/>
                <a:gd name="T134" fmla="*/ 221 w 221"/>
                <a:gd name="T135" fmla="*/ 250 h 2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1" h="250">
                  <a:moveTo>
                    <a:pt x="31" y="18"/>
                  </a:moveTo>
                  <a:lnTo>
                    <a:pt x="29" y="11"/>
                  </a:lnTo>
                  <a:lnTo>
                    <a:pt x="24" y="5"/>
                  </a:lnTo>
                  <a:lnTo>
                    <a:pt x="18" y="1"/>
                  </a:lnTo>
                  <a:lnTo>
                    <a:pt x="13" y="0"/>
                  </a:lnTo>
                  <a:lnTo>
                    <a:pt x="8" y="2"/>
                  </a:lnTo>
                  <a:lnTo>
                    <a:pt x="5" y="8"/>
                  </a:lnTo>
                  <a:lnTo>
                    <a:pt x="5" y="18"/>
                  </a:lnTo>
                  <a:lnTo>
                    <a:pt x="9" y="33"/>
                  </a:lnTo>
                  <a:lnTo>
                    <a:pt x="5" y="38"/>
                  </a:lnTo>
                  <a:lnTo>
                    <a:pt x="1" y="45"/>
                  </a:lnTo>
                  <a:lnTo>
                    <a:pt x="0" y="51"/>
                  </a:lnTo>
                  <a:lnTo>
                    <a:pt x="1" y="58"/>
                  </a:lnTo>
                  <a:lnTo>
                    <a:pt x="5" y="64"/>
                  </a:lnTo>
                  <a:lnTo>
                    <a:pt x="13" y="70"/>
                  </a:lnTo>
                  <a:lnTo>
                    <a:pt x="24" y="73"/>
                  </a:lnTo>
                  <a:lnTo>
                    <a:pt x="39" y="75"/>
                  </a:lnTo>
                  <a:lnTo>
                    <a:pt x="38" y="81"/>
                  </a:lnTo>
                  <a:lnTo>
                    <a:pt x="40" y="88"/>
                  </a:lnTo>
                  <a:lnTo>
                    <a:pt x="44" y="95"/>
                  </a:lnTo>
                  <a:lnTo>
                    <a:pt x="49" y="101"/>
                  </a:lnTo>
                  <a:lnTo>
                    <a:pt x="55" y="108"/>
                  </a:lnTo>
                  <a:lnTo>
                    <a:pt x="60" y="114"/>
                  </a:lnTo>
                  <a:lnTo>
                    <a:pt x="63" y="119"/>
                  </a:lnTo>
                  <a:lnTo>
                    <a:pt x="63" y="125"/>
                  </a:lnTo>
                  <a:lnTo>
                    <a:pt x="63" y="136"/>
                  </a:lnTo>
                  <a:lnTo>
                    <a:pt x="68" y="141"/>
                  </a:lnTo>
                  <a:lnTo>
                    <a:pt x="74" y="144"/>
                  </a:lnTo>
                  <a:lnTo>
                    <a:pt x="82" y="144"/>
                  </a:lnTo>
                  <a:lnTo>
                    <a:pt x="91" y="145"/>
                  </a:lnTo>
                  <a:lnTo>
                    <a:pt x="102" y="148"/>
                  </a:lnTo>
                  <a:lnTo>
                    <a:pt x="112" y="155"/>
                  </a:lnTo>
                  <a:lnTo>
                    <a:pt x="115" y="168"/>
                  </a:lnTo>
                  <a:lnTo>
                    <a:pt x="124" y="167"/>
                  </a:lnTo>
                  <a:lnTo>
                    <a:pt x="135" y="170"/>
                  </a:lnTo>
                  <a:lnTo>
                    <a:pt x="140" y="179"/>
                  </a:lnTo>
                  <a:lnTo>
                    <a:pt x="140" y="197"/>
                  </a:lnTo>
                  <a:lnTo>
                    <a:pt x="139" y="206"/>
                  </a:lnTo>
                  <a:lnTo>
                    <a:pt x="142" y="212"/>
                  </a:lnTo>
                  <a:lnTo>
                    <a:pt x="145" y="216"/>
                  </a:lnTo>
                  <a:lnTo>
                    <a:pt x="150" y="220"/>
                  </a:lnTo>
                  <a:lnTo>
                    <a:pt x="155" y="221"/>
                  </a:lnTo>
                  <a:lnTo>
                    <a:pt x="161" y="222"/>
                  </a:lnTo>
                  <a:lnTo>
                    <a:pt x="166" y="222"/>
                  </a:lnTo>
                  <a:lnTo>
                    <a:pt x="168" y="222"/>
                  </a:lnTo>
                  <a:lnTo>
                    <a:pt x="170" y="224"/>
                  </a:lnTo>
                  <a:lnTo>
                    <a:pt x="176" y="230"/>
                  </a:lnTo>
                  <a:lnTo>
                    <a:pt x="182" y="238"/>
                  </a:lnTo>
                  <a:lnTo>
                    <a:pt x="189" y="245"/>
                  </a:lnTo>
                  <a:lnTo>
                    <a:pt x="197" y="250"/>
                  </a:lnTo>
                  <a:lnTo>
                    <a:pt x="205" y="248"/>
                  </a:lnTo>
                  <a:lnTo>
                    <a:pt x="213" y="240"/>
                  </a:lnTo>
                  <a:lnTo>
                    <a:pt x="220" y="223"/>
                  </a:lnTo>
                  <a:lnTo>
                    <a:pt x="221" y="204"/>
                  </a:lnTo>
                  <a:lnTo>
                    <a:pt x="213" y="197"/>
                  </a:lnTo>
                  <a:lnTo>
                    <a:pt x="203" y="197"/>
                  </a:lnTo>
                  <a:lnTo>
                    <a:pt x="198" y="198"/>
                  </a:lnTo>
                  <a:lnTo>
                    <a:pt x="197" y="193"/>
                  </a:lnTo>
                  <a:lnTo>
                    <a:pt x="195" y="183"/>
                  </a:lnTo>
                  <a:lnTo>
                    <a:pt x="190" y="172"/>
                  </a:lnTo>
                  <a:lnTo>
                    <a:pt x="183" y="168"/>
                  </a:lnTo>
                  <a:lnTo>
                    <a:pt x="177" y="163"/>
                  </a:lnTo>
                  <a:lnTo>
                    <a:pt x="174" y="154"/>
                  </a:lnTo>
                  <a:lnTo>
                    <a:pt x="170" y="144"/>
                  </a:lnTo>
                  <a:lnTo>
                    <a:pt x="164" y="138"/>
                  </a:lnTo>
                  <a:lnTo>
                    <a:pt x="157" y="137"/>
                  </a:lnTo>
                  <a:lnTo>
                    <a:pt x="151" y="136"/>
                  </a:lnTo>
                  <a:lnTo>
                    <a:pt x="146" y="132"/>
                  </a:lnTo>
                  <a:lnTo>
                    <a:pt x="142" y="125"/>
                  </a:lnTo>
                  <a:lnTo>
                    <a:pt x="136" y="124"/>
                  </a:lnTo>
                  <a:lnTo>
                    <a:pt x="131" y="119"/>
                  </a:lnTo>
                  <a:lnTo>
                    <a:pt x="127" y="111"/>
                  </a:lnTo>
                  <a:lnTo>
                    <a:pt x="122" y="102"/>
                  </a:lnTo>
                  <a:lnTo>
                    <a:pt x="117" y="93"/>
                  </a:lnTo>
                  <a:lnTo>
                    <a:pt x="113" y="85"/>
                  </a:lnTo>
                  <a:lnTo>
                    <a:pt x="107" y="80"/>
                  </a:lnTo>
                  <a:lnTo>
                    <a:pt x="100" y="79"/>
                  </a:lnTo>
                  <a:lnTo>
                    <a:pt x="87" y="79"/>
                  </a:lnTo>
                  <a:lnTo>
                    <a:pt x="77" y="76"/>
                  </a:lnTo>
                  <a:lnTo>
                    <a:pt x="71" y="71"/>
                  </a:lnTo>
                  <a:lnTo>
                    <a:pt x="69" y="69"/>
                  </a:lnTo>
                  <a:lnTo>
                    <a:pt x="64" y="68"/>
                  </a:lnTo>
                  <a:lnTo>
                    <a:pt x="54" y="62"/>
                  </a:lnTo>
                  <a:lnTo>
                    <a:pt x="46" y="53"/>
                  </a:lnTo>
                  <a:lnTo>
                    <a:pt x="46" y="39"/>
                  </a:lnTo>
                  <a:lnTo>
                    <a:pt x="47" y="26"/>
                  </a:lnTo>
                  <a:lnTo>
                    <a:pt x="41" y="19"/>
                  </a:lnTo>
                  <a:lnTo>
                    <a:pt x="34" y="18"/>
                  </a:lnTo>
                  <a:lnTo>
                    <a:pt x="31" y="18"/>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1" name="Freeform 162"/>
            <p:cNvSpPr>
              <a:spLocks/>
            </p:cNvSpPr>
            <p:nvPr/>
          </p:nvSpPr>
          <p:spPr bwMode="auto">
            <a:xfrm>
              <a:off x="2368" y="2112"/>
              <a:ext cx="44" cy="42"/>
            </a:xfrm>
            <a:custGeom>
              <a:avLst/>
              <a:gdLst>
                <a:gd name="T0" fmla="*/ 8 w 86"/>
                <a:gd name="T1" fmla="*/ 9 h 83"/>
                <a:gd name="T2" fmla="*/ 8 w 86"/>
                <a:gd name="T3" fmla="*/ 11 h 83"/>
                <a:gd name="T4" fmla="*/ 7 w 86"/>
                <a:gd name="T5" fmla="*/ 12 h 83"/>
                <a:gd name="T6" fmla="*/ 5 w 86"/>
                <a:gd name="T7" fmla="*/ 13 h 83"/>
                <a:gd name="T8" fmla="*/ 3 w 86"/>
                <a:gd name="T9" fmla="*/ 12 h 83"/>
                <a:gd name="T10" fmla="*/ 3 w 86"/>
                <a:gd name="T11" fmla="*/ 13 h 83"/>
                <a:gd name="T12" fmla="*/ 3 w 86"/>
                <a:gd name="T13" fmla="*/ 15 h 83"/>
                <a:gd name="T14" fmla="*/ 3 w 86"/>
                <a:gd name="T15" fmla="*/ 16 h 83"/>
                <a:gd name="T16" fmla="*/ 3 w 86"/>
                <a:gd name="T17" fmla="*/ 17 h 83"/>
                <a:gd name="T18" fmla="*/ 3 w 86"/>
                <a:gd name="T19" fmla="*/ 18 h 83"/>
                <a:gd name="T20" fmla="*/ 2 w 86"/>
                <a:gd name="T21" fmla="*/ 19 h 83"/>
                <a:gd name="T22" fmla="*/ 1 w 86"/>
                <a:gd name="T23" fmla="*/ 19 h 83"/>
                <a:gd name="T24" fmla="*/ 0 w 86"/>
                <a:gd name="T25" fmla="*/ 19 h 83"/>
                <a:gd name="T26" fmla="*/ 1 w 86"/>
                <a:gd name="T27" fmla="*/ 20 h 83"/>
                <a:gd name="T28" fmla="*/ 2 w 86"/>
                <a:gd name="T29" fmla="*/ 21 h 83"/>
                <a:gd name="T30" fmla="*/ 3 w 86"/>
                <a:gd name="T31" fmla="*/ 21 h 83"/>
                <a:gd name="T32" fmla="*/ 5 w 86"/>
                <a:gd name="T33" fmla="*/ 21 h 83"/>
                <a:gd name="T34" fmla="*/ 7 w 86"/>
                <a:gd name="T35" fmla="*/ 20 h 83"/>
                <a:gd name="T36" fmla="*/ 9 w 86"/>
                <a:gd name="T37" fmla="*/ 19 h 83"/>
                <a:gd name="T38" fmla="*/ 11 w 86"/>
                <a:gd name="T39" fmla="*/ 19 h 83"/>
                <a:gd name="T40" fmla="*/ 13 w 86"/>
                <a:gd name="T41" fmla="*/ 18 h 83"/>
                <a:gd name="T42" fmla="*/ 13 w 86"/>
                <a:gd name="T43" fmla="*/ 17 h 83"/>
                <a:gd name="T44" fmla="*/ 14 w 86"/>
                <a:gd name="T45" fmla="*/ 16 h 83"/>
                <a:gd name="T46" fmla="*/ 14 w 86"/>
                <a:gd name="T47" fmla="*/ 15 h 83"/>
                <a:gd name="T48" fmla="*/ 15 w 86"/>
                <a:gd name="T49" fmla="*/ 15 h 83"/>
                <a:gd name="T50" fmla="*/ 17 w 86"/>
                <a:gd name="T51" fmla="*/ 14 h 83"/>
                <a:gd name="T52" fmla="*/ 19 w 86"/>
                <a:gd name="T53" fmla="*/ 14 h 83"/>
                <a:gd name="T54" fmla="*/ 21 w 86"/>
                <a:gd name="T55" fmla="*/ 13 h 83"/>
                <a:gd name="T56" fmla="*/ 23 w 86"/>
                <a:gd name="T57" fmla="*/ 12 h 83"/>
                <a:gd name="T58" fmla="*/ 23 w 86"/>
                <a:gd name="T59" fmla="*/ 10 h 83"/>
                <a:gd name="T60" fmla="*/ 22 w 86"/>
                <a:gd name="T61" fmla="*/ 9 h 83"/>
                <a:gd name="T62" fmla="*/ 21 w 86"/>
                <a:gd name="T63" fmla="*/ 7 h 83"/>
                <a:gd name="T64" fmla="*/ 20 w 86"/>
                <a:gd name="T65" fmla="*/ 6 h 83"/>
                <a:gd name="T66" fmla="*/ 19 w 86"/>
                <a:gd name="T67" fmla="*/ 7 h 83"/>
                <a:gd name="T68" fmla="*/ 18 w 86"/>
                <a:gd name="T69" fmla="*/ 7 h 83"/>
                <a:gd name="T70" fmla="*/ 17 w 86"/>
                <a:gd name="T71" fmla="*/ 7 h 83"/>
                <a:gd name="T72" fmla="*/ 16 w 86"/>
                <a:gd name="T73" fmla="*/ 7 h 83"/>
                <a:gd name="T74" fmla="*/ 15 w 86"/>
                <a:gd name="T75" fmla="*/ 5 h 83"/>
                <a:gd name="T76" fmla="*/ 14 w 86"/>
                <a:gd name="T77" fmla="*/ 4 h 83"/>
                <a:gd name="T78" fmla="*/ 14 w 86"/>
                <a:gd name="T79" fmla="*/ 2 h 83"/>
                <a:gd name="T80" fmla="*/ 13 w 86"/>
                <a:gd name="T81" fmla="*/ 0 h 83"/>
                <a:gd name="T82" fmla="*/ 12 w 86"/>
                <a:gd name="T83" fmla="*/ 0 h 83"/>
                <a:gd name="T84" fmla="*/ 12 w 86"/>
                <a:gd name="T85" fmla="*/ 0 h 83"/>
                <a:gd name="T86" fmla="*/ 11 w 86"/>
                <a:gd name="T87" fmla="*/ 0 h 83"/>
                <a:gd name="T88" fmla="*/ 10 w 86"/>
                <a:gd name="T89" fmla="*/ 0 h 83"/>
                <a:gd name="T90" fmla="*/ 10 w 86"/>
                <a:gd name="T91" fmla="*/ 2 h 83"/>
                <a:gd name="T92" fmla="*/ 10 w 86"/>
                <a:gd name="T93" fmla="*/ 3 h 83"/>
                <a:gd name="T94" fmla="*/ 10 w 86"/>
                <a:gd name="T95" fmla="*/ 4 h 83"/>
                <a:gd name="T96" fmla="*/ 10 w 86"/>
                <a:gd name="T97" fmla="*/ 6 h 83"/>
                <a:gd name="T98" fmla="*/ 10 w 86"/>
                <a:gd name="T99" fmla="*/ 6 h 83"/>
                <a:gd name="T100" fmla="*/ 9 w 86"/>
                <a:gd name="T101" fmla="*/ 6 h 83"/>
                <a:gd name="T102" fmla="*/ 9 w 86"/>
                <a:gd name="T103" fmla="*/ 6 h 83"/>
                <a:gd name="T104" fmla="*/ 8 w 86"/>
                <a:gd name="T105" fmla="*/ 6 h 83"/>
                <a:gd name="T106" fmla="*/ 8 w 86"/>
                <a:gd name="T107" fmla="*/ 9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6"/>
                <a:gd name="T163" fmla="*/ 0 h 83"/>
                <a:gd name="T164" fmla="*/ 86 w 86"/>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6" h="83">
                  <a:moveTo>
                    <a:pt x="32" y="36"/>
                  </a:moveTo>
                  <a:lnTo>
                    <a:pt x="30" y="43"/>
                  </a:lnTo>
                  <a:lnTo>
                    <a:pt x="25" y="46"/>
                  </a:lnTo>
                  <a:lnTo>
                    <a:pt x="18" y="49"/>
                  </a:lnTo>
                  <a:lnTo>
                    <a:pt x="11" y="48"/>
                  </a:lnTo>
                  <a:lnTo>
                    <a:pt x="11" y="52"/>
                  </a:lnTo>
                  <a:lnTo>
                    <a:pt x="11" y="58"/>
                  </a:lnTo>
                  <a:lnTo>
                    <a:pt x="11" y="63"/>
                  </a:lnTo>
                  <a:lnTo>
                    <a:pt x="11" y="68"/>
                  </a:lnTo>
                  <a:lnTo>
                    <a:pt x="9" y="71"/>
                  </a:lnTo>
                  <a:lnTo>
                    <a:pt x="6" y="73"/>
                  </a:lnTo>
                  <a:lnTo>
                    <a:pt x="3" y="74"/>
                  </a:lnTo>
                  <a:lnTo>
                    <a:pt x="0" y="75"/>
                  </a:lnTo>
                  <a:lnTo>
                    <a:pt x="3" y="79"/>
                  </a:lnTo>
                  <a:lnTo>
                    <a:pt x="7" y="82"/>
                  </a:lnTo>
                  <a:lnTo>
                    <a:pt x="12" y="83"/>
                  </a:lnTo>
                  <a:lnTo>
                    <a:pt x="17" y="83"/>
                  </a:lnTo>
                  <a:lnTo>
                    <a:pt x="25" y="79"/>
                  </a:lnTo>
                  <a:lnTo>
                    <a:pt x="33" y="75"/>
                  </a:lnTo>
                  <a:lnTo>
                    <a:pt x="41" y="73"/>
                  </a:lnTo>
                  <a:lnTo>
                    <a:pt x="50" y="72"/>
                  </a:lnTo>
                  <a:lnTo>
                    <a:pt x="50" y="68"/>
                  </a:lnTo>
                  <a:lnTo>
                    <a:pt x="53" y="64"/>
                  </a:lnTo>
                  <a:lnTo>
                    <a:pt x="55" y="60"/>
                  </a:lnTo>
                  <a:lnTo>
                    <a:pt x="56" y="57"/>
                  </a:lnTo>
                  <a:lnTo>
                    <a:pt x="64" y="54"/>
                  </a:lnTo>
                  <a:lnTo>
                    <a:pt x="73" y="53"/>
                  </a:lnTo>
                  <a:lnTo>
                    <a:pt x="80" y="52"/>
                  </a:lnTo>
                  <a:lnTo>
                    <a:pt x="86" y="45"/>
                  </a:lnTo>
                  <a:lnTo>
                    <a:pt x="86" y="38"/>
                  </a:lnTo>
                  <a:lnTo>
                    <a:pt x="85" y="33"/>
                  </a:lnTo>
                  <a:lnTo>
                    <a:pt x="82" y="28"/>
                  </a:lnTo>
                  <a:lnTo>
                    <a:pt x="77" y="23"/>
                  </a:lnTo>
                  <a:lnTo>
                    <a:pt x="72" y="25"/>
                  </a:lnTo>
                  <a:lnTo>
                    <a:pt x="69" y="26"/>
                  </a:lnTo>
                  <a:lnTo>
                    <a:pt x="64" y="27"/>
                  </a:lnTo>
                  <a:lnTo>
                    <a:pt x="60" y="27"/>
                  </a:lnTo>
                  <a:lnTo>
                    <a:pt x="57" y="20"/>
                  </a:lnTo>
                  <a:lnTo>
                    <a:pt x="55" y="13"/>
                  </a:lnTo>
                  <a:lnTo>
                    <a:pt x="53" y="7"/>
                  </a:lnTo>
                  <a:lnTo>
                    <a:pt x="50" y="0"/>
                  </a:lnTo>
                  <a:lnTo>
                    <a:pt x="47" y="0"/>
                  </a:lnTo>
                  <a:lnTo>
                    <a:pt x="45" y="0"/>
                  </a:lnTo>
                  <a:lnTo>
                    <a:pt x="41" y="0"/>
                  </a:lnTo>
                  <a:lnTo>
                    <a:pt x="38" y="0"/>
                  </a:lnTo>
                  <a:lnTo>
                    <a:pt x="38" y="5"/>
                  </a:lnTo>
                  <a:lnTo>
                    <a:pt x="38" y="11"/>
                  </a:lnTo>
                  <a:lnTo>
                    <a:pt x="38" y="15"/>
                  </a:lnTo>
                  <a:lnTo>
                    <a:pt x="38" y="21"/>
                  </a:lnTo>
                  <a:lnTo>
                    <a:pt x="37" y="21"/>
                  </a:lnTo>
                  <a:lnTo>
                    <a:pt x="34" y="21"/>
                  </a:lnTo>
                  <a:lnTo>
                    <a:pt x="33" y="22"/>
                  </a:lnTo>
                  <a:lnTo>
                    <a:pt x="32" y="23"/>
                  </a:lnTo>
                  <a:lnTo>
                    <a:pt x="32" y="36"/>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2" name="Freeform 163"/>
            <p:cNvSpPr>
              <a:spLocks/>
            </p:cNvSpPr>
            <p:nvPr/>
          </p:nvSpPr>
          <p:spPr bwMode="auto">
            <a:xfrm>
              <a:off x="2357" y="2165"/>
              <a:ext cx="23" cy="22"/>
            </a:xfrm>
            <a:custGeom>
              <a:avLst/>
              <a:gdLst>
                <a:gd name="T0" fmla="*/ 1 w 46"/>
                <a:gd name="T1" fmla="*/ 2 h 45"/>
                <a:gd name="T2" fmla="*/ 1 w 46"/>
                <a:gd name="T3" fmla="*/ 2 h 45"/>
                <a:gd name="T4" fmla="*/ 1 w 46"/>
                <a:gd name="T5" fmla="*/ 2 h 45"/>
                <a:gd name="T6" fmla="*/ 1 w 46"/>
                <a:gd name="T7" fmla="*/ 2 h 45"/>
                <a:gd name="T8" fmla="*/ 1 w 46"/>
                <a:gd name="T9" fmla="*/ 2 h 45"/>
                <a:gd name="T10" fmla="*/ 1 w 46"/>
                <a:gd name="T11" fmla="*/ 2 h 45"/>
                <a:gd name="T12" fmla="*/ 1 w 46"/>
                <a:gd name="T13" fmla="*/ 3 h 45"/>
                <a:gd name="T14" fmla="*/ 0 w 46"/>
                <a:gd name="T15" fmla="*/ 3 h 45"/>
                <a:gd name="T16" fmla="*/ 0 w 46"/>
                <a:gd name="T17" fmla="*/ 4 h 45"/>
                <a:gd name="T18" fmla="*/ 2 w 46"/>
                <a:gd name="T19" fmla="*/ 4 h 45"/>
                <a:gd name="T20" fmla="*/ 4 w 46"/>
                <a:gd name="T21" fmla="*/ 4 h 45"/>
                <a:gd name="T22" fmla="*/ 6 w 46"/>
                <a:gd name="T23" fmla="*/ 5 h 45"/>
                <a:gd name="T24" fmla="*/ 8 w 46"/>
                <a:gd name="T25" fmla="*/ 5 h 45"/>
                <a:gd name="T26" fmla="*/ 7 w 46"/>
                <a:gd name="T27" fmla="*/ 6 h 45"/>
                <a:gd name="T28" fmla="*/ 7 w 46"/>
                <a:gd name="T29" fmla="*/ 7 h 45"/>
                <a:gd name="T30" fmla="*/ 7 w 46"/>
                <a:gd name="T31" fmla="*/ 8 h 45"/>
                <a:gd name="T32" fmla="*/ 7 w 46"/>
                <a:gd name="T33" fmla="*/ 9 h 45"/>
                <a:gd name="T34" fmla="*/ 8 w 46"/>
                <a:gd name="T35" fmla="*/ 10 h 45"/>
                <a:gd name="T36" fmla="*/ 8 w 46"/>
                <a:gd name="T37" fmla="*/ 10 h 45"/>
                <a:gd name="T38" fmla="*/ 8 w 46"/>
                <a:gd name="T39" fmla="*/ 10 h 45"/>
                <a:gd name="T40" fmla="*/ 8 w 46"/>
                <a:gd name="T41" fmla="*/ 11 h 45"/>
                <a:gd name="T42" fmla="*/ 11 w 46"/>
                <a:gd name="T43" fmla="*/ 11 h 45"/>
                <a:gd name="T44" fmla="*/ 12 w 46"/>
                <a:gd name="T45" fmla="*/ 9 h 45"/>
                <a:gd name="T46" fmla="*/ 12 w 46"/>
                <a:gd name="T47" fmla="*/ 6 h 45"/>
                <a:gd name="T48" fmla="*/ 12 w 46"/>
                <a:gd name="T49" fmla="*/ 3 h 45"/>
                <a:gd name="T50" fmla="*/ 10 w 46"/>
                <a:gd name="T51" fmla="*/ 2 h 45"/>
                <a:gd name="T52" fmla="*/ 9 w 46"/>
                <a:gd name="T53" fmla="*/ 2 h 45"/>
                <a:gd name="T54" fmla="*/ 8 w 46"/>
                <a:gd name="T55" fmla="*/ 2 h 45"/>
                <a:gd name="T56" fmla="*/ 6 w 46"/>
                <a:gd name="T57" fmla="*/ 2 h 45"/>
                <a:gd name="T58" fmla="*/ 6 w 46"/>
                <a:gd name="T59" fmla="*/ 1 h 45"/>
                <a:gd name="T60" fmla="*/ 6 w 46"/>
                <a:gd name="T61" fmla="*/ 1 h 45"/>
                <a:gd name="T62" fmla="*/ 6 w 46"/>
                <a:gd name="T63" fmla="*/ 1 h 45"/>
                <a:gd name="T64" fmla="*/ 6 w 46"/>
                <a:gd name="T65" fmla="*/ 0 h 45"/>
                <a:gd name="T66" fmla="*/ 4 w 46"/>
                <a:gd name="T67" fmla="*/ 0 h 45"/>
                <a:gd name="T68" fmla="*/ 3 w 46"/>
                <a:gd name="T69" fmla="*/ 0 h 45"/>
                <a:gd name="T70" fmla="*/ 1 w 46"/>
                <a:gd name="T71" fmla="*/ 0 h 45"/>
                <a:gd name="T72" fmla="*/ 0 w 46"/>
                <a:gd name="T73" fmla="*/ 1 h 45"/>
                <a:gd name="T74" fmla="*/ 1 w 46"/>
                <a:gd name="T75" fmla="*/ 2 h 4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
                <a:gd name="T115" fmla="*/ 0 h 45"/>
                <a:gd name="T116" fmla="*/ 46 w 46"/>
                <a:gd name="T117" fmla="*/ 45 h 4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 h="45">
                  <a:moveTo>
                    <a:pt x="3" y="8"/>
                  </a:moveTo>
                  <a:lnTo>
                    <a:pt x="2" y="8"/>
                  </a:lnTo>
                  <a:lnTo>
                    <a:pt x="3" y="8"/>
                  </a:lnTo>
                  <a:lnTo>
                    <a:pt x="4" y="8"/>
                  </a:lnTo>
                  <a:lnTo>
                    <a:pt x="3" y="8"/>
                  </a:lnTo>
                  <a:lnTo>
                    <a:pt x="2" y="11"/>
                  </a:lnTo>
                  <a:lnTo>
                    <a:pt x="1" y="13"/>
                  </a:lnTo>
                  <a:lnTo>
                    <a:pt x="0" y="15"/>
                  </a:lnTo>
                  <a:lnTo>
                    <a:pt x="0" y="17"/>
                  </a:lnTo>
                  <a:lnTo>
                    <a:pt x="8" y="17"/>
                  </a:lnTo>
                  <a:lnTo>
                    <a:pt x="16" y="17"/>
                  </a:lnTo>
                  <a:lnTo>
                    <a:pt x="23" y="20"/>
                  </a:lnTo>
                  <a:lnTo>
                    <a:pt x="30" y="23"/>
                  </a:lnTo>
                  <a:lnTo>
                    <a:pt x="28" y="27"/>
                  </a:lnTo>
                  <a:lnTo>
                    <a:pt x="28" y="31"/>
                  </a:lnTo>
                  <a:lnTo>
                    <a:pt x="28" y="35"/>
                  </a:lnTo>
                  <a:lnTo>
                    <a:pt x="28" y="39"/>
                  </a:lnTo>
                  <a:lnTo>
                    <a:pt x="29" y="41"/>
                  </a:lnTo>
                  <a:lnTo>
                    <a:pt x="30" y="42"/>
                  </a:lnTo>
                  <a:lnTo>
                    <a:pt x="30" y="43"/>
                  </a:lnTo>
                  <a:lnTo>
                    <a:pt x="30" y="45"/>
                  </a:lnTo>
                  <a:lnTo>
                    <a:pt x="41" y="44"/>
                  </a:lnTo>
                  <a:lnTo>
                    <a:pt x="45" y="36"/>
                  </a:lnTo>
                  <a:lnTo>
                    <a:pt x="46" y="26"/>
                  </a:lnTo>
                  <a:lnTo>
                    <a:pt x="45" y="15"/>
                  </a:lnTo>
                  <a:lnTo>
                    <a:pt x="40" y="11"/>
                  </a:lnTo>
                  <a:lnTo>
                    <a:pt x="36" y="8"/>
                  </a:lnTo>
                  <a:lnTo>
                    <a:pt x="30" y="8"/>
                  </a:lnTo>
                  <a:lnTo>
                    <a:pt x="24" y="8"/>
                  </a:lnTo>
                  <a:lnTo>
                    <a:pt x="24" y="7"/>
                  </a:lnTo>
                  <a:lnTo>
                    <a:pt x="24" y="5"/>
                  </a:lnTo>
                  <a:lnTo>
                    <a:pt x="23" y="4"/>
                  </a:lnTo>
                  <a:lnTo>
                    <a:pt x="22" y="2"/>
                  </a:lnTo>
                  <a:lnTo>
                    <a:pt x="16" y="1"/>
                  </a:lnTo>
                  <a:lnTo>
                    <a:pt x="9" y="0"/>
                  </a:lnTo>
                  <a:lnTo>
                    <a:pt x="3" y="0"/>
                  </a:lnTo>
                  <a:lnTo>
                    <a:pt x="0" y="6"/>
                  </a:lnTo>
                  <a:lnTo>
                    <a:pt x="3" y="8"/>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3" name="Freeform 164"/>
            <p:cNvSpPr>
              <a:spLocks/>
            </p:cNvSpPr>
            <p:nvPr/>
          </p:nvSpPr>
          <p:spPr bwMode="auto">
            <a:xfrm>
              <a:off x="2258" y="2389"/>
              <a:ext cx="69" cy="88"/>
            </a:xfrm>
            <a:custGeom>
              <a:avLst/>
              <a:gdLst>
                <a:gd name="T0" fmla="*/ 1 w 138"/>
                <a:gd name="T1" fmla="*/ 7 h 176"/>
                <a:gd name="T2" fmla="*/ 1 w 138"/>
                <a:gd name="T3" fmla="*/ 12 h 176"/>
                <a:gd name="T4" fmla="*/ 8 w 138"/>
                <a:gd name="T5" fmla="*/ 12 h 176"/>
                <a:gd name="T6" fmla="*/ 12 w 138"/>
                <a:gd name="T7" fmla="*/ 11 h 176"/>
                <a:gd name="T8" fmla="*/ 15 w 138"/>
                <a:gd name="T9" fmla="*/ 11 h 176"/>
                <a:gd name="T10" fmla="*/ 17 w 138"/>
                <a:gd name="T11" fmla="*/ 11 h 176"/>
                <a:gd name="T12" fmla="*/ 18 w 138"/>
                <a:gd name="T13" fmla="*/ 13 h 176"/>
                <a:gd name="T14" fmla="*/ 16 w 138"/>
                <a:gd name="T15" fmla="*/ 16 h 176"/>
                <a:gd name="T16" fmla="*/ 18 w 138"/>
                <a:gd name="T17" fmla="*/ 16 h 176"/>
                <a:gd name="T18" fmla="*/ 17 w 138"/>
                <a:gd name="T19" fmla="*/ 19 h 176"/>
                <a:gd name="T20" fmla="*/ 14 w 138"/>
                <a:gd name="T21" fmla="*/ 22 h 176"/>
                <a:gd name="T22" fmla="*/ 11 w 138"/>
                <a:gd name="T23" fmla="*/ 24 h 176"/>
                <a:gd name="T24" fmla="*/ 9 w 138"/>
                <a:gd name="T25" fmla="*/ 26 h 176"/>
                <a:gd name="T26" fmla="*/ 7 w 138"/>
                <a:gd name="T27" fmla="*/ 29 h 176"/>
                <a:gd name="T28" fmla="*/ 4 w 138"/>
                <a:gd name="T29" fmla="*/ 34 h 176"/>
                <a:gd name="T30" fmla="*/ 3 w 138"/>
                <a:gd name="T31" fmla="*/ 41 h 176"/>
                <a:gd name="T32" fmla="*/ 5 w 138"/>
                <a:gd name="T33" fmla="*/ 44 h 176"/>
                <a:gd name="T34" fmla="*/ 8 w 138"/>
                <a:gd name="T35" fmla="*/ 41 h 176"/>
                <a:gd name="T36" fmla="*/ 14 w 138"/>
                <a:gd name="T37" fmla="*/ 31 h 176"/>
                <a:gd name="T38" fmla="*/ 17 w 138"/>
                <a:gd name="T39" fmla="*/ 24 h 176"/>
                <a:gd name="T40" fmla="*/ 19 w 138"/>
                <a:gd name="T41" fmla="*/ 22 h 176"/>
                <a:gd name="T42" fmla="*/ 20 w 138"/>
                <a:gd name="T43" fmla="*/ 23 h 176"/>
                <a:gd name="T44" fmla="*/ 21 w 138"/>
                <a:gd name="T45" fmla="*/ 23 h 176"/>
                <a:gd name="T46" fmla="*/ 24 w 138"/>
                <a:gd name="T47" fmla="*/ 27 h 176"/>
                <a:gd name="T48" fmla="*/ 22 w 138"/>
                <a:gd name="T49" fmla="*/ 33 h 176"/>
                <a:gd name="T50" fmla="*/ 24 w 138"/>
                <a:gd name="T51" fmla="*/ 33 h 176"/>
                <a:gd name="T52" fmla="*/ 23 w 138"/>
                <a:gd name="T53" fmla="*/ 37 h 176"/>
                <a:gd name="T54" fmla="*/ 25 w 138"/>
                <a:gd name="T55" fmla="*/ 44 h 176"/>
                <a:gd name="T56" fmla="*/ 30 w 138"/>
                <a:gd name="T57" fmla="*/ 33 h 176"/>
                <a:gd name="T58" fmla="*/ 31 w 138"/>
                <a:gd name="T59" fmla="*/ 31 h 176"/>
                <a:gd name="T60" fmla="*/ 33 w 138"/>
                <a:gd name="T61" fmla="*/ 30 h 176"/>
                <a:gd name="T62" fmla="*/ 35 w 138"/>
                <a:gd name="T63" fmla="*/ 26 h 176"/>
                <a:gd name="T64" fmla="*/ 34 w 138"/>
                <a:gd name="T65" fmla="*/ 22 h 176"/>
                <a:gd name="T66" fmla="*/ 30 w 138"/>
                <a:gd name="T67" fmla="*/ 20 h 176"/>
                <a:gd name="T68" fmla="*/ 27 w 138"/>
                <a:gd name="T69" fmla="*/ 15 h 176"/>
                <a:gd name="T70" fmla="*/ 28 w 138"/>
                <a:gd name="T71" fmla="*/ 7 h 176"/>
                <a:gd name="T72" fmla="*/ 23 w 138"/>
                <a:gd name="T73" fmla="*/ 3 h 176"/>
                <a:gd name="T74" fmla="*/ 20 w 138"/>
                <a:gd name="T75" fmla="*/ 1 h 176"/>
                <a:gd name="T76" fmla="*/ 16 w 138"/>
                <a:gd name="T77" fmla="*/ 0 h 176"/>
                <a:gd name="T78" fmla="*/ 13 w 138"/>
                <a:gd name="T79" fmla="*/ 2 h 176"/>
                <a:gd name="T80" fmla="*/ 10 w 138"/>
                <a:gd name="T81" fmla="*/ 4 h 176"/>
                <a:gd name="T82" fmla="*/ 6 w 138"/>
                <a:gd name="T83" fmla="*/ 5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176"/>
                <a:gd name="T128" fmla="*/ 138 w 138"/>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176">
                  <a:moveTo>
                    <a:pt x="16" y="18"/>
                  </a:moveTo>
                  <a:lnTo>
                    <a:pt x="4" y="26"/>
                  </a:lnTo>
                  <a:lnTo>
                    <a:pt x="0" y="38"/>
                  </a:lnTo>
                  <a:lnTo>
                    <a:pt x="4" y="48"/>
                  </a:lnTo>
                  <a:lnTo>
                    <a:pt x="19" y="49"/>
                  </a:lnTo>
                  <a:lnTo>
                    <a:pt x="29" y="47"/>
                  </a:lnTo>
                  <a:lnTo>
                    <a:pt x="39" y="44"/>
                  </a:lnTo>
                  <a:lnTo>
                    <a:pt x="47" y="43"/>
                  </a:lnTo>
                  <a:lnTo>
                    <a:pt x="54" y="41"/>
                  </a:lnTo>
                  <a:lnTo>
                    <a:pt x="59" y="41"/>
                  </a:lnTo>
                  <a:lnTo>
                    <a:pt x="64" y="41"/>
                  </a:lnTo>
                  <a:lnTo>
                    <a:pt x="67" y="41"/>
                  </a:lnTo>
                  <a:lnTo>
                    <a:pt x="69" y="43"/>
                  </a:lnTo>
                  <a:lnTo>
                    <a:pt x="69" y="49"/>
                  </a:lnTo>
                  <a:lnTo>
                    <a:pt x="65" y="56"/>
                  </a:lnTo>
                  <a:lnTo>
                    <a:pt x="63" y="62"/>
                  </a:lnTo>
                  <a:lnTo>
                    <a:pt x="65" y="63"/>
                  </a:lnTo>
                  <a:lnTo>
                    <a:pt x="70" y="63"/>
                  </a:lnTo>
                  <a:lnTo>
                    <a:pt x="71" y="67"/>
                  </a:lnTo>
                  <a:lnTo>
                    <a:pt x="67" y="74"/>
                  </a:lnTo>
                  <a:lnTo>
                    <a:pt x="59" y="82"/>
                  </a:lnTo>
                  <a:lnTo>
                    <a:pt x="54" y="86"/>
                  </a:lnTo>
                  <a:lnTo>
                    <a:pt x="49" y="90"/>
                  </a:lnTo>
                  <a:lnTo>
                    <a:pt x="44" y="95"/>
                  </a:lnTo>
                  <a:lnTo>
                    <a:pt x="40" y="100"/>
                  </a:lnTo>
                  <a:lnTo>
                    <a:pt x="36" y="104"/>
                  </a:lnTo>
                  <a:lnTo>
                    <a:pt x="32" y="110"/>
                  </a:lnTo>
                  <a:lnTo>
                    <a:pt x="27" y="116"/>
                  </a:lnTo>
                  <a:lnTo>
                    <a:pt x="23" y="121"/>
                  </a:lnTo>
                  <a:lnTo>
                    <a:pt x="16" y="134"/>
                  </a:lnTo>
                  <a:lnTo>
                    <a:pt x="11" y="148"/>
                  </a:lnTo>
                  <a:lnTo>
                    <a:pt x="10" y="161"/>
                  </a:lnTo>
                  <a:lnTo>
                    <a:pt x="12" y="170"/>
                  </a:lnTo>
                  <a:lnTo>
                    <a:pt x="17" y="176"/>
                  </a:lnTo>
                  <a:lnTo>
                    <a:pt x="23" y="173"/>
                  </a:lnTo>
                  <a:lnTo>
                    <a:pt x="32" y="164"/>
                  </a:lnTo>
                  <a:lnTo>
                    <a:pt x="42" y="143"/>
                  </a:lnTo>
                  <a:lnTo>
                    <a:pt x="53" y="121"/>
                  </a:lnTo>
                  <a:lnTo>
                    <a:pt x="61" y="105"/>
                  </a:lnTo>
                  <a:lnTo>
                    <a:pt x="67" y="96"/>
                  </a:lnTo>
                  <a:lnTo>
                    <a:pt x="72" y="90"/>
                  </a:lnTo>
                  <a:lnTo>
                    <a:pt x="76" y="88"/>
                  </a:lnTo>
                  <a:lnTo>
                    <a:pt x="78" y="88"/>
                  </a:lnTo>
                  <a:lnTo>
                    <a:pt x="79" y="89"/>
                  </a:lnTo>
                  <a:lnTo>
                    <a:pt x="84" y="90"/>
                  </a:lnTo>
                  <a:lnTo>
                    <a:pt x="91" y="95"/>
                  </a:lnTo>
                  <a:lnTo>
                    <a:pt x="93" y="106"/>
                  </a:lnTo>
                  <a:lnTo>
                    <a:pt x="82" y="129"/>
                  </a:lnTo>
                  <a:lnTo>
                    <a:pt x="87" y="132"/>
                  </a:lnTo>
                  <a:lnTo>
                    <a:pt x="92" y="132"/>
                  </a:lnTo>
                  <a:lnTo>
                    <a:pt x="95" y="129"/>
                  </a:lnTo>
                  <a:lnTo>
                    <a:pt x="100" y="128"/>
                  </a:lnTo>
                  <a:lnTo>
                    <a:pt x="91" y="148"/>
                  </a:lnTo>
                  <a:lnTo>
                    <a:pt x="91" y="170"/>
                  </a:lnTo>
                  <a:lnTo>
                    <a:pt x="97" y="176"/>
                  </a:lnTo>
                  <a:lnTo>
                    <a:pt x="114" y="148"/>
                  </a:lnTo>
                  <a:lnTo>
                    <a:pt x="119" y="132"/>
                  </a:lnTo>
                  <a:lnTo>
                    <a:pt x="122" y="125"/>
                  </a:lnTo>
                  <a:lnTo>
                    <a:pt x="122" y="123"/>
                  </a:lnTo>
                  <a:lnTo>
                    <a:pt x="129" y="118"/>
                  </a:lnTo>
                  <a:lnTo>
                    <a:pt x="134" y="111"/>
                  </a:lnTo>
                  <a:lnTo>
                    <a:pt x="137" y="103"/>
                  </a:lnTo>
                  <a:lnTo>
                    <a:pt x="138" y="95"/>
                  </a:lnTo>
                  <a:lnTo>
                    <a:pt x="134" y="87"/>
                  </a:lnTo>
                  <a:lnTo>
                    <a:pt x="129" y="81"/>
                  </a:lnTo>
                  <a:lnTo>
                    <a:pt x="119" y="78"/>
                  </a:lnTo>
                  <a:lnTo>
                    <a:pt x="106" y="76"/>
                  </a:lnTo>
                  <a:lnTo>
                    <a:pt x="106" y="58"/>
                  </a:lnTo>
                  <a:lnTo>
                    <a:pt x="110" y="42"/>
                  </a:lnTo>
                  <a:lnTo>
                    <a:pt x="109" y="28"/>
                  </a:lnTo>
                  <a:lnTo>
                    <a:pt x="94" y="15"/>
                  </a:lnTo>
                  <a:lnTo>
                    <a:pt x="91" y="9"/>
                  </a:lnTo>
                  <a:lnTo>
                    <a:pt x="85" y="5"/>
                  </a:lnTo>
                  <a:lnTo>
                    <a:pt x="78" y="2"/>
                  </a:lnTo>
                  <a:lnTo>
                    <a:pt x="70" y="0"/>
                  </a:lnTo>
                  <a:lnTo>
                    <a:pt x="62" y="0"/>
                  </a:lnTo>
                  <a:lnTo>
                    <a:pt x="55" y="3"/>
                  </a:lnTo>
                  <a:lnTo>
                    <a:pt x="49" y="5"/>
                  </a:lnTo>
                  <a:lnTo>
                    <a:pt x="46" y="9"/>
                  </a:lnTo>
                  <a:lnTo>
                    <a:pt x="39" y="15"/>
                  </a:lnTo>
                  <a:lnTo>
                    <a:pt x="29" y="19"/>
                  </a:lnTo>
                  <a:lnTo>
                    <a:pt x="21" y="20"/>
                  </a:lnTo>
                  <a:lnTo>
                    <a:pt x="16" y="18"/>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4" name="Freeform 165"/>
            <p:cNvSpPr>
              <a:spLocks/>
            </p:cNvSpPr>
            <p:nvPr/>
          </p:nvSpPr>
          <p:spPr bwMode="auto">
            <a:xfrm>
              <a:off x="2306" y="2462"/>
              <a:ext cx="40" cy="38"/>
            </a:xfrm>
            <a:custGeom>
              <a:avLst/>
              <a:gdLst>
                <a:gd name="T0" fmla="*/ 3 w 82"/>
                <a:gd name="T1" fmla="*/ 10 h 76"/>
                <a:gd name="T2" fmla="*/ 1 w 82"/>
                <a:gd name="T3" fmla="*/ 13 h 76"/>
                <a:gd name="T4" fmla="*/ 0 w 82"/>
                <a:gd name="T5" fmla="*/ 17 h 76"/>
                <a:gd name="T6" fmla="*/ 1 w 82"/>
                <a:gd name="T7" fmla="*/ 19 h 76"/>
                <a:gd name="T8" fmla="*/ 4 w 82"/>
                <a:gd name="T9" fmla="*/ 17 h 76"/>
                <a:gd name="T10" fmla="*/ 7 w 82"/>
                <a:gd name="T11" fmla="*/ 12 h 76"/>
                <a:gd name="T12" fmla="*/ 8 w 82"/>
                <a:gd name="T13" fmla="*/ 10 h 76"/>
                <a:gd name="T14" fmla="*/ 8 w 82"/>
                <a:gd name="T15" fmla="*/ 10 h 76"/>
                <a:gd name="T16" fmla="*/ 8 w 82"/>
                <a:gd name="T17" fmla="*/ 10 h 76"/>
                <a:gd name="T18" fmla="*/ 9 w 82"/>
                <a:gd name="T19" fmla="*/ 9 h 76"/>
                <a:gd name="T20" fmla="*/ 10 w 82"/>
                <a:gd name="T21" fmla="*/ 8 h 76"/>
                <a:gd name="T22" fmla="*/ 12 w 82"/>
                <a:gd name="T23" fmla="*/ 6 h 76"/>
                <a:gd name="T24" fmla="*/ 13 w 82"/>
                <a:gd name="T25" fmla="*/ 6 h 76"/>
                <a:gd name="T26" fmla="*/ 15 w 82"/>
                <a:gd name="T27" fmla="*/ 7 h 76"/>
                <a:gd name="T28" fmla="*/ 16 w 82"/>
                <a:gd name="T29" fmla="*/ 6 h 76"/>
                <a:gd name="T30" fmla="*/ 18 w 82"/>
                <a:gd name="T31" fmla="*/ 5 h 76"/>
                <a:gd name="T32" fmla="*/ 19 w 82"/>
                <a:gd name="T33" fmla="*/ 3 h 76"/>
                <a:gd name="T34" fmla="*/ 19 w 82"/>
                <a:gd name="T35" fmla="*/ 2 h 76"/>
                <a:gd name="T36" fmla="*/ 20 w 82"/>
                <a:gd name="T37" fmla="*/ 1 h 76"/>
                <a:gd name="T38" fmla="*/ 19 w 82"/>
                <a:gd name="T39" fmla="*/ 0 h 76"/>
                <a:gd name="T40" fmla="*/ 15 w 82"/>
                <a:gd name="T41" fmla="*/ 1 h 76"/>
                <a:gd name="T42" fmla="*/ 11 w 82"/>
                <a:gd name="T43" fmla="*/ 3 h 76"/>
                <a:gd name="T44" fmla="*/ 9 w 82"/>
                <a:gd name="T45" fmla="*/ 5 h 76"/>
                <a:gd name="T46" fmla="*/ 8 w 82"/>
                <a:gd name="T47" fmla="*/ 6 h 76"/>
                <a:gd name="T48" fmla="*/ 7 w 82"/>
                <a:gd name="T49" fmla="*/ 7 h 76"/>
                <a:gd name="T50" fmla="*/ 5 w 82"/>
                <a:gd name="T51" fmla="*/ 7 h 76"/>
                <a:gd name="T52" fmla="*/ 4 w 82"/>
                <a:gd name="T53" fmla="*/ 8 h 76"/>
                <a:gd name="T54" fmla="*/ 3 w 82"/>
                <a:gd name="T55" fmla="*/ 9 h 76"/>
                <a:gd name="T56" fmla="*/ 3 w 82"/>
                <a:gd name="T57" fmla="*/ 10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2"/>
                <a:gd name="T88" fmla="*/ 0 h 76"/>
                <a:gd name="T89" fmla="*/ 82 w 82"/>
                <a:gd name="T90" fmla="*/ 76 h 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2" h="76">
                  <a:moveTo>
                    <a:pt x="12" y="39"/>
                  </a:moveTo>
                  <a:lnTo>
                    <a:pt x="4" y="50"/>
                  </a:lnTo>
                  <a:lnTo>
                    <a:pt x="0" y="67"/>
                  </a:lnTo>
                  <a:lnTo>
                    <a:pt x="4" y="76"/>
                  </a:lnTo>
                  <a:lnTo>
                    <a:pt x="16" y="65"/>
                  </a:lnTo>
                  <a:lnTo>
                    <a:pt x="29" y="47"/>
                  </a:lnTo>
                  <a:lnTo>
                    <a:pt x="35" y="39"/>
                  </a:lnTo>
                  <a:lnTo>
                    <a:pt x="35" y="37"/>
                  </a:lnTo>
                  <a:lnTo>
                    <a:pt x="37" y="34"/>
                  </a:lnTo>
                  <a:lnTo>
                    <a:pt x="42" y="29"/>
                  </a:lnTo>
                  <a:lnTo>
                    <a:pt x="49" y="24"/>
                  </a:lnTo>
                  <a:lnTo>
                    <a:pt x="55" y="24"/>
                  </a:lnTo>
                  <a:lnTo>
                    <a:pt x="62" y="25"/>
                  </a:lnTo>
                  <a:lnTo>
                    <a:pt x="68" y="22"/>
                  </a:lnTo>
                  <a:lnTo>
                    <a:pt x="74" y="17"/>
                  </a:lnTo>
                  <a:lnTo>
                    <a:pt x="77" y="12"/>
                  </a:lnTo>
                  <a:lnTo>
                    <a:pt x="80" y="8"/>
                  </a:lnTo>
                  <a:lnTo>
                    <a:pt x="82" y="2"/>
                  </a:lnTo>
                  <a:lnTo>
                    <a:pt x="77" y="0"/>
                  </a:lnTo>
                  <a:lnTo>
                    <a:pt x="61" y="4"/>
                  </a:lnTo>
                  <a:lnTo>
                    <a:pt x="45" y="11"/>
                  </a:lnTo>
                  <a:lnTo>
                    <a:pt x="37" y="18"/>
                  </a:lnTo>
                  <a:lnTo>
                    <a:pt x="34" y="23"/>
                  </a:lnTo>
                  <a:lnTo>
                    <a:pt x="29" y="26"/>
                  </a:lnTo>
                  <a:lnTo>
                    <a:pt x="22" y="27"/>
                  </a:lnTo>
                  <a:lnTo>
                    <a:pt x="16" y="30"/>
                  </a:lnTo>
                  <a:lnTo>
                    <a:pt x="13" y="33"/>
                  </a:lnTo>
                  <a:lnTo>
                    <a:pt x="12" y="39"/>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5" name="Freeform 166"/>
            <p:cNvSpPr>
              <a:spLocks/>
            </p:cNvSpPr>
            <p:nvPr/>
          </p:nvSpPr>
          <p:spPr bwMode="auto">
            <a:xfrm>
              <a:off x="2292" y="2263"/>
              <a:ext cx="27" cy="46"/>
            </a:xfrm>
            <a:custGeom>
              <a:avLst/>
              <a:gdLst>
                <a:gd name="T0" fmla="*/ 5 w 55"/>
                <a:gd name="T1" fmla="*/ 4 h 92"/>
                <a:gd name="T2" fmla="*/ 5 w 55"/>
                <a:gd name="T3" fmla="*/ 4 h 92"/>
                <a:gd name="T4" fmla="*/ 7 w 55"/>
                <a:gd name="T5" fmla="*/ 2 h 92"/>
                <a:gd name="T6" fmla="*/ 9 w 55"/>
                <a:gd name="T7" fmla="*/ 0 h 92"/>
                <a:gd name="T8" fmla="*/ 10 w 55"/>
                <a:gd name="T9" fmla="*/ 3 h 92"/>
                <a:gd name="T10" fmla="*/ 11 w 55"/>
                <a:gd name="T11" fmla="*/ 7 h 92"/>
                <a:gd name="T12" fmla="*/ 11 w 55"/>
                <a:gd name="T13" fmla="*/ 10 h 92"/>
                <a:gd name="T14" fmla="*/ 12 w 55"/>
                <a:gd name="T15" fmla="*/ 12 h 92"/>
                <a:gd name="T16" fmla="*/ 12 w 55"/>
                <a:gd name="T17" fmla="*/ 12 h 92"/>
                <a:gd name="T18" fmla="*/ 13 w 55"/>
                <a:gd name="T19" fmla="*/ 14 h 92"/>
                <a:gd name="T20" fmla="*/ 13 w 55"/>
                <a:gd name="T21" fmla="*/ 17 h 92"/>
                <a:gd name="T22" fmla="*/ 13 w 55"/>
                <a:gd name="T23" fmla="*/ 19 h 92"/>
                <a:gd name="T24" fmla="*/ 12 w 55"/>
                <a:gd name="T25" fmla="*/ 22 h 92"/>
                <a:gd name="T26" fmla="*/ 11 w 55"/>
                <a:gd name="T27" fmla="*/ 23 h 92"/>
                <a:gd name="T28" fmla="*/ 10 w 55"/>
                <a:gd name="T29" fmla="*/ 23 h 92"/>
                <a:gd name="T30" fmla="*/ 10 w 55"/>
                <a:gd name="T31" fmla="*/ 22 h 92"/>
                <a:gd name="T32" fmla="*/ 9 w 55"/>
                <a:gd name="T33" fmla="*/ 20 h 92"/>
                <a:gd name="T34" fmla="*/ 9 w 55"/>
                <a:gd name="T35" fmla="*/ 17 h 92"/>
                <a:gd name="T36" fmla="*/ 8 w 55"/>
                <a:gd name="T37" fmla="*/ 14 h 92"/>
                <a:gd name="T38" fmla="*/ 8 w 55"/>
                <a:gd name="T39" fmla="*/ 12 h 92"/>
                <a:gd name="T40" fmla="*/ 7 w 55"/>
                <a:gd name="T41" fmla="*/ 10 h 92"/>
                <a:gd name="T42" fmla="*/ 7 w 55"/>
                <a:gd name="T43" fmla="*/ 10 h 92"/>
                <a:gd name="T44" fmla="*/ 6 w 55"/>
                <a:gd name="T45" fmla="*/ 10 h 92"/>
                <a:gd name="T46" fmla="*/ 5 w 55"/>
                <a:gd name="T47" fmla="*/ 11 h 92"/>
                <a:gd name="T48" fmla="*/ 5 w 55"/>
                <a:gd name="T49" fmla="*/ 12 h 92"/>
                <a:gd name="T50" fmla="*/ 5 w 55"/>
                <a:gd name="T51" fmla="*/ 14 h 92"/>
                <a:gd name="T52" fmla="*/ 5 w 55"/>
                <a:gd name="T53" fmla="*/ 16 h 92"/>
                <a:gd name="T54" fmla="*/ 4 w 55"/>
                <a:gd name="T55" fmla="*/ 18 h 92"/>
                <a:gd name="T56" fmla="*/ 4 w 55"/>
                <a:gd name="T57" fmla="*/ 20 h 92"/>
                <a:gd name="T58" fmla="*/ 2 w 55"/>
                <a:gd name="T59" fmla="*/ 19 h 92"/>
                <a:gd name="T60" fmla="*/ 1 w 55"/>
                <a:gd name="T61" fmla="*/ 18 h 92"/>
                <a:gd name="T62" fmla="*/ 0 w 55"/>
                <a:gd name="T63" fmla="*/ 15 h 92"/>
                <a:gd name="T64" fmla="*/ 0 w 55"/>
                <a:gd name="T65" fmla="*/ 12 h 92"/>
                <a:gd name="T66" fmla="*/ 2 w 55"/>
                <a:gd name="T67" fmla="*/ 10 h 92"/>
                <a:gd name="T68" fmla="*/ 4 w 55"/>
                <a:gd name="T69" fmla="*/ 8 h 92"/>
                <a:gd name="T70" fmla="*/ 6 w 55"/>
                <a:gd name="T71" fmla="*/ 6 h 92"/>
                <a:gd name="T72" fmla="*/ 5 w 55"/>
                <a:gd name="T73" fmla="*/ 4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5"/>
                <a:gd name="T112" fmla="*/ 0 h 92"/>
                <a:gd name="T113" fmla="*/ 55 w 55"/>
                <a:gd name="T114" fmla="*/ 92 h 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5" h="92">
                  <a:moveTo>
                    <a:pt x="22" y="15"/>
                  </a:moveTo>
                  <a:lnTo>
                    <a:pt x="22" y="15"/>
                  </a:lnTo>
                  <a:lnTo>
                    <a:pt x="29" y="6"/>
                  </a:lnTo>
                  <a:lnTo>
                    <a:pt x="37" y="0"/>
                  </a:lnTo>
                  <a:lnTo>
                    <a:pt x="42" y="9"/>
                  </a:lnTo>
                  <a:lnTo>
                    <a:pt x="44" y="27"/>
                  </a:lnTo>
                  <a:lnTo>
                    <a:pt x="45" y="38"/>
                  </a:lnTo>
                  <a:lnTo>
                    <a:pt x="48" y="45"/>
                  </a:lnTo>
                  <a:lnTo>
                    <a:pt x="50" y="48"/>
                  </a:lnTo>
                  <a:lnTo>
                    <a:pt x="53" y="54"/>
                  </a:lnTo>
                  <a:lnTo>
                    <a:pt x="55" y="65"/>
                  </a:lnTo>
                  <a:lnTo>
                    <a:pt x="53" y="76"/>
                  </a:lnTo>
                  <a:lnTo>
                    <a:pt x="50" y="85"/>
                  </a:lnTo>
                  <a:lnTo>
                    <a:pt x="45" y="91"/>
                  </a:lnTo>
                  <a:lnTo>
                    <a:pt x="42" y="92"/>
                  </a:lnTo>
                  <a:lnTo>
                    <a:pt x="40" y="88"/>
                  </a:lnTo>
                  <a:lnTo>
                    <a:pt x="37" y="78"/>
                  </a:lnTo>
                  <a:lnTo>
                    <a:pt x="36" y="67"/>
                  </a:lnTo>
                  <a:lnTo>
                    <a:pt x="34" y="55"/>
                  </a:lnTo>
                  <a:lnTo>
                    <a:pt x="33" y="47"/>
                  </a:lnTo>
                  <a:lnTo>
                    <a:pt x="30" y="40"/>
                  </a:lnTo>
                  <a:lnTo>
                    <a:pt x="28" y="38"/>
                  </a:lnTo>
                  <a:lnTo>
                    <a:pt x="25" y="39"/>
                  </a:lnTo>
                  <a:lnTo>
                    <a:pt x="22" y="43"/>
                  </a:lnTo>
                  <a:lnTo>
                    <a:pt x="21" y="48"/>
                  </a:lnTo>
                  <a:lnTo>
                    <a:pt x="21" y="55"/>
                  </a:lnTo>
                  <a:lnTo>
                    <a:pt x="20" y="63"/>
                  </a:lnTo>
                  <a:lnTo>
                    <a:pt x="19" y="71"/>
                  </a:lnTo>
                  <a:lnTo>
                    <a:pt x="17" y="77"/>
                  </a:lnTo>
                  <a:lnTo>
                    <a:pt x="11" y="76"/>
                  </a:lnTo>
                  <a:lnTo>
                    <a:pt x="4" y="69"/>
                  </a:lnTo>
                  <a:lnTo>
                    <a:pt x="0" y="59"/>
                  </a:lnTo>
                  <a:lnTo>
                    <a:pt x="3" y="48"/>
                  </a:lnTo>
                  <a:lnTo>
                    <a:pt x="11" y="39"/>
                  </a:lnTo>
                  <a:lnTo>
                    <a:pt x="19" y="30"/>
                  </a:lnTo>
                  <a:lnTo>
                    <a:pt x="24" y="22"/>
                  </a:lnTo>
                  <a:lnTo>
                    <a:pt x="22" y="15"/>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6" name="Freeform 167"/>
            <p:cNvSpPr>
              <a:spLocks/>
            </p:cNvSpPr>
            <p:nvPr/>
          </p:nvSpPr>
          <p:spPr bwMode="auto">
            <a:xfrm>
              <a:off x="2436" y="2068"/>
              <a:ext cx="27" cy="29"/>
            </a:xfrm>
            <a:custGeom>
              <a:avLst/>
              <a:gdLst>
                <a:gd name="T0" fmla="*/ 6 w 53"/>
                <a:gd name="T1" fmla="*/ 4 h 56"/>
                <a:gd name="T2" fmla="*/ 5 w 53"/>
                <a:gd name="T3" fmla="*/ 4 h 56"/>
                <a:gd name="T4" fmla="*/ 4 w 53"/>
                <a:gd name="T5" fmla="*/ 4 h 56"/>
                <a:gd name="T6" fmla="*/ 2 w 53"/>
                <a:gd name="T7" fmla="*/ 4 h 56"/>
                <a:gd name="T8" fmla="*/ 1 w 53"/>
                <a:gd name="T9" fmla="*/ 5 h 56"/>
                <a:gd name="T10" fmla="*/ 0 w 53"/>
                <a:gd name="T11" fmla="*/ 6 h 56"/>
                <a:gd name="T12" fmla="*/ 0 w 53"/>
                <a:gd name="T13" fmla="*/ 7 h 56"/>
                <a:gd name="T14" fmla="*/ 1 w 53"/>
                <a:gd name="T15" fmla="*/ 9 h 56"/>
                <a:gd name="T16" fmla="*/ 4 w 53"/>
                <a:gd name="T17" fmla="*/ 10 h 56"/>
                <a:gd name="T18" fmla="*/ 4 w 53"/>
                <a:gd name="T19" fmla="*/ 13 h 56"/>
                <a:gd name="T20" fmla="*/ 5 w 53"/>
                <a:gd name="T21" fmla="*/ 15 h 56"/>
                <a:gd name="T22" fmla="*/ 6 w 53"/>
                <a:gd name="T23" fmla="*/ 15 h 56"/>
                <a:gd name="T24" fmla="*/ 8 w 53"/>
                <a:gd name="T25" fmla="*/ 12 h 56"/>
                <a:gd name="T26" fmla="*/ 9 w 53"/>
                <a:gd name="T27" fmla="*/ 11 h 56"/>
                <a:gd name="T28" fmla="*/ 10 w 53"/>
                <a:gd name="T29" fmla="*/ 10 h 56"/>
                <a:gd name="T30" fmla="*/ 11 w 53"/>
                <a:gd name="T31" fmla="*/ 10 h 56"/>
                <a:gd name="T32" fmla="*/ 12 w 53"/>
                <a:gd name="T33" fmla="*/ 10 h 56"/>
                <a:gd name="T34" fmla="*/ 13 w 53"/>
                <a:gd name="T35" fmla="*/ 10 h 56"/>
                <a:gd name="T36" fmla="*/ 14 w 53"/>
                <a:gd name="T37" fmla="*/ 9 h 56"/>
                <a:gd name="T38" fmla="*/ 14 w 53"/>
                <a:gd name="T39" fmla="*/ 7 h 56"/>
                <a:gd name="T40" fmla="*/ 12 w 53"/>
                <a:gd name="T41" fmla="*/ 5 h 56"/>
                <a:gd name="T42" fmla="*/ 10 w 53"/>
                <a:gd name="T43" fmla="*/ 3 h 56"/>
                <a:gd name="T44" fmla="*/ 9 w 53"/>
                <a:gd name="T45" fmla="*/ 2 h 56"/>
                <a:gd name="T46" fmla="*/ 9 w 53"/>
                <a:gd name="T47" fmla="*/ 1 h 56"/>
                <a:gd name="T48" fmla="*/ 9 w 53"/>
                <a:gd name="T49" fmla="*/ 0 h 56"/>
                <a:gd name="T50" fmla="*/ 8 w 53"/>
                <a:gd name="T51" fmla="*/ 1 h 56"/>
                <a:gd name="T52" fmla="*/ 8 w 53"/>
                <a:gd name="T53" fmla="*/ 1 h 56"/>
                <a:gd name="T54" fmla="*/ 6 w 53"/>
                <a:gd name="T55" fmla="*/ 3 h 56"/>
                <a:gd name="T56" fmla="*/ 6 w 53"/>
                <a:gd name="T57" fmla="*/ 4 h 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3"/>
                <a:gd name="T88" fmla="*/ 0 h 56"/>
                <a:gd name="T89" fmla="*/ 53 w 53"/>
                <a:gd name="T90" fmla="*/ 56 h 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3" h="56">
                  <a:moveTo>
                    <a:pt x="22" y="15"/>
                  </a:moveTo>
                  <a:lnTo>
                    <a:pt x="19" y="14"/>
                  </a:lnTo>
                  <a:lnTo>
                    <a:pt x="14" y="14"/>
                  </a:lnTo>
                  <a:lnTo>
                    <a:pt x="8" y="15"/>
                  </a:lnTo>
                  <a:lnTo>
                    <a:pt x="3" y="17"/>
                  </a:lnTo>
                  <a:lnTo>
                    <a:pt x="0" y="21"/>
                  </a:lnTo>
                  <a:lnTo>
                    <a:pt x="0" y="26"/>
                  </a:lnTo>
                  <a:lnTo>
                    <a:pt x="4" y="32"/>
                  </a:lnTo>
                  <a:lnTo>
                    <a:pt x="16" y="39"/>
                  </a:lnTo>
                  <a:lnTo>
                    <a:pt x="16" y="48"/>
                  </a:lnTo>
                  <a:lnTo>
                    <a:pt x="18" y="55"/>
                  </a:lnTo>
                  <a:lnTo>
                    <a:pt x="23" y="56"/>
                  </a:lnTo>
                  <a:lnTo>
                    <a:pt x="31" y="44"/>
                  </a:lnTo>
                  <a:lnTo>
                    <a:pt x="34" y="40"/>
                  </a:lnTo>
                  <a:lnTo>
                    <a:pt x="39" y="38"/>
                  </a:lnTo>
                  <a:lnTo>
                    <a:pt x="44" y="36"/>
                  </a:lnTo>
                  <a:lnTo>
                    <a:pt x="46" y="36"/>
                  </a:lnTo>
                  <a:lnTo>
                    <a:pt x="49" y="38"/>
                  </a:lnTo>
                  <a:lnTo>
                    <a:pt x="53" y="33"/>
                  </a:lnTo>
                  <a:lnTo>
                    <a:pt x="53" y="26"/>
                  </a:lnTo>
                  <a:lnTo>
                    <a:pt x="46" y="18"/>
                  </a:lnTo>
                  <a:lnTo>
                    <a:pt x="38" y="11"/>
                  </a:lnTo>
                  <a:lnTo>
                    <a:pt x="34" y="6"/>
                  </a:lnTo>
                  <a:lnTo>
                    <a:pt x="34" y="1"/>
                  </a:lnTo>
                  <a:lnTo>
                    <a:pt x="34" y="0"/>
                  </a:lnTo>
                  <a:lnTo>
                    <a:pt x="32" y="1"/>
                  </a:lnTo>
                  <a:lnTo>
                    <a:pt x="29" y="4"/>
                  </a:lnTo>
                  <a:lnTo>
                    <a:pt x="24" y="9"/>
                  </a:lnTo>
                  <a:lnTo>
                    <a:pt x="22" y="15"/>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7" name="Freeform 168"/>
            <p:cNvSpPr>
              <a:spLocks/>
            </p:cNvSpPr>
            <p:nvPr/>
          </p:nvSpPr>
          <p:spPr bwMode="auto">
            <a:xfrm>
              <a:off x="3636" y="2987"/>
              <a:ext cx="29" cy="70"/>
            </a:xfrm>
            <a:custGeom>
              <a:avLst/>
              <a:gdLst>
                <a:gd name="T0" fmla="*/ 7 w 59"/>
                <a:gd name="T1" fmla="*/ 1 h 142"/>
                <a:gd name="T2" fmla="*/ 7 w 59"/>
                <a:gd name="T3" fmla="*/ 2 h 142"/>
                <a:gd name="T4" fmla="*/ 7 w 59"/>
                <a:gd name="T5" fmla="*/ 2 h 142"/>
                <a:gd name="T6" fmla="*/ 7 w 59"/>
                <a:gd name="T7" fmla="*/ 3 h 142"/>
                <a:gd name="T8" fmla="*/ 7 w 59"/>
                <a:gd name="T9" fmla="*/ 3 h 142"/>
                <a:gd name="T10" fmla="*/ 6 w 59"/>
                <a:gd name="T11" fmla="*/ 4 h 142"/>
                <a:gd name="T12" fmla="*/ 5 w 59"/>
                <a:gd name="T13" fmla="*/ 5 h 142"/>
                <a:gd name="T14" fmla="*/ 4 w 59"/>
                <a:gd name="T15" fmla="*/ 7 h 142"/>
                <a:gd name="T16" fmla="*/ 4 w 59"/>
                <a:gd name="T17" fmla="*/ 8 h 142"/>
                <a:gd name="T18" fmla="*/ 5 w 59"/>
                <a:gd name="T19" fmla="*/ 8 h 142"/>
                <a:gd name="T20" fmla="*/ 5 w 59"/>
                <a:gd name="T21" fmla="*/ 9 h 142"/>
                <a:gd name="T22" fmla="*/ 6 w 59"/>
                <a:gd name="T23" fmla="*/ 9 h 142"/>
                <a:gd name="T24" fmla="*/ 6 w 59"/>
                <a:gd name="T25" fmla="*/ 9 h 142"/>
                <a:gd name="T26" fmla="*/ 5 w 59"/>
                <a:gd name="T27" fmla="*/ 11 h 142"/>
                <a:gd name="T28" fmla="*/ 5 w 59"/>
                <a:gd name="T29" fmla="*/ 12 h 142"/>
                <a:gd name="T30" fmla="*/ 5 w 59"/>
                <a:gd name="T31" fmla="*/ 13 h 142"/>
                <a:gd name="T32" fmla="*/ 5 w 59"/>
                <a:gd name="T33" fmla="*/ 15 h 142"/>
                <a:gd name="T34" fmla="*/ 3 w 59"/>
                <a:gd name="T35" fmla="*/ 15 h 142"/>
                <a:gd name="T36" fmla="*/ 2 w 59"/>
                <a:gd name="T37" fmla="*/ 15 h 142"/>
                <a:gd name="T38" fmla="*/ 1 w 59"/>
                <a:gd name="T39" fmla="*/ 17 h 142"/>
                <a:gd name="T40" fmla="*/ 0 w 59"/>
                <a:gd name="T41" fmla="*/ 18 h 142"/>
                <a:gd name="T42" fmla="*/ 0 w 59"/>
                <a:gd name="T43" fmla="*/ 20 h 142"/>
                <a:gd name="T44" fmla="*/ 0 w 59"/>
                <a:gd name="T45" fmla="*/ 21 h 142"/>
                <a:gd name="T46" fmla="*/ 1 w 59"/>
                <a:gd name="T47" fmla="*/ 22 h 142"/>
                <a:gd name="T48" fmla="*/ 2 w 59"/>
                <a:gd name="T49" fmla="*/ 24 h 142"/>
                <a:gd name="T50" fmla="*/ 2 w 59"/>
                <a:gd name="T51" fmla="*/ 26 h 142"/>
                <a:gd name="T52" fmla="*/ 2 w 59"/>
                <a:gd name="T53" fmla="*/ 29 h 142"/>
                <a:gd name="T54" fmla="*/ 2 w 59"/>
                <a:gd name="T55" fmla="*/ 31 h 142"/>
                <a:gd name="T56" fmla="*/ 3 w 59"/>
                <a:gd name="T57" fmla="*/ 34 h 142"/>
                <a:gd name="T58" fmla="*/ 3 w 59"/>
                <a:gd name="T59" fmla="*/ 35 h 142"/>
                <a:gd name="T60" fmla="*/ 4 w 59"/>
                <a:gd name="T61" fmla="*/ 35 h 142"/>
                <a:gd name="T62" fmla="*/ 5 w 59"/>
                <a:gd name="T63" fmla="*/ 35 h 142"/>
                <a:gd name="T64" fmla="*/ 6 w 59"/>
                <a:gd name="T65" fmla="*/ 35 h 142"/>
                <a:gd name="T66" fmla="*/ 6 w 59"/>
                <a:gd name="T67" fmla="*/ 30 h 142"/>
                <a:gd name="T68" fmla="*/ 7 w 59"/>
                <a:gd name="T69" fmla="*/ 26 h 142"/>
                <a:gd name="T70" fmla="*/ 7 w 59"/>
                <a:gd name="T71" fmla="*/ 22 h 142"/>
                <a:gd name="T72" fmla="*/ 8 w 59"/>
                <a:gd name="T73" fmla="*/ 18 h 142"/>
                <a:gd name="T74" fmla="*/ 9 w 59"/>
                <a:gd name="T75" fmla="*/ 17 h 142"/>
                <a:gd name="T76" fmla="*/ 9 w 59"/>
                <a:gd name="T77" fmla="*/ 15 h 142"/>
                <a:gd name="T78" fmla="*/ 10 w 59"/>
                <a:gd name="T79" fmla="*/ 14 h 142"/>
                <a:gd name="T80" fmla="*/ 11 w 59"/>
                <a:gd name="T81" fmla="*/ 13 h 142"/>
                <a:gd name="T82" fmla="*/ 11 w 59"/>
                <a:gd name="T83" fmla="*/ 13 h 142"/>
                <a:gd name="T84" fmla="*/ 12 w 59"/>
                <a:gd name="T85" fmla="*/ 13 h 142"/>
                <a:gd name="T86" fmla="*/ 12 w 59"/>
                <a:gd name="T87" fmla="*/ 13 h 142"/>
                <a:gd name="T88" fmla="*/ 13 w 59"/>
                <a:gd name="T89" fmla="*/ 13 h 142"/>
                <a:gd name="T90" fmla="*/ 13 w 59"/>
                <a:gd name="T91" fmla="*/ 11 h 142"/>
                <a:gd name="T92" fmla="*/ 14 w 59"/>
                <a:gd name="T93" fmla="*/ 9 h 142"/>
                <a:gd name="T94" fmla="*/ 14 w 59"/>
                <a:gd name="T95" fmla="*/ 7 h 142"/>
                <a:gd name="T96" fmla="*/ 14 w 59"/>
                <a:gd name="T97" fmla="*/ 4 h 142"/>
                <a:gd name="T98" fmla="*/ 13 w 59"/>
                <a:gd name="T99" fmla="*/ 4 h 142"/>
                <a:gd name="T100" fmla="*/ 12 w 59"/>
                <a:gd name="T101" fmla="*/ 3 h 142"/>
                <a:gd name="T102" fmla="*/ 11 w 59"/>
                <a:gd name="T103" fmla="*/ 1 h 142"/>
                <a:gd name="T104" fmla="*/ 10 w 59"/>
                <a:gd name="T105" fmla="*/ 1 h 142"/>
                <a:gd name="T106" fmla="*/ 9 w 59"/>
                <a:gd name="T107" fmla="*/ 1 h 142"/>
                <a:gd name="T108" fmla="*/ 8 w 59"/>
                <a:gd name="T109" fmla="*/ 1 h 142"/>
                <a:gd name="T110" fmla="*/ 7 w 59"/>
                <a:gd name="T111" fmla="*/ 0 h 142"/>
                <a:gd name="T112" fmla="*/ 7 w 59"/>
                <a:gd name="T113" fmla="*/ 0 h 142"/>
                <a:gd name="T114" fmla="*/ 7 w 59"/>
                <a:gd name="T115" fmla="*/ 0 h 142"/>
                <a:gd name="T116" fmla="*/ 7 w 59"/>
                <a:gd name="T117" fmla="*/ 1 h 142"/>
                <a:gd name="T118" fmla="*/ 7 w 59"/>
                <a:gd name="T119" fmla="*/ 1 h 142"/>
                <a:gd name="T120" fmla="*/ 7 w 59"/>
                <a:gd name="T121" fmla="*/ 1 h 1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
                <a:gd name="T184" fmla="*/ 0 h 142"/>
                <a:gd name="T185" fmla="*/ 59 w 59"/>
                <a:gd name="T186" fmla="*/ 142 h 1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 h="142">
                  <a:moveTo>
                    <a:pt x="28" y="7"/>
                  </a:moveTo>
                  <a:lnTo>
                    <a:pt x="28" y="9"/>
                  </a:lnTo>
                  <a:lnTo>
                    <a:pt x="28" y="10"/>
                  </a:lnTo>
                  <a:lnTo>
                    <a:pt x="28" y="13"/>
                  </a:lnTo>
                  <a:lnTo>
                    <a:pt x="28" y="15"/>
                  </a:lnTo>
                  <a:lnTo>
                    <a:pt x="24" y="19"/>
                  </a:lnTo>
                  <a:lnTo>
                    <a:pt x="22" y="23"/>
                  </a:lnTo>
                  <a:lnTo>
                    <a:pt x="19" y="29"/>
                  </a:lnTo>
                  <a:lnTo>
                    <a:pt x="18" y="33"/>
                  </a:lnTo>
                  <a:lnTo>
                    <a:pt x="21" y="35"/>
                  </a:lnTo>
                  <a:lnTo>
                    <a:pt x="22" y="36"/>
                  </a:lnTo>
                  <a:lnTo>
                    <a:pt x="24" y="38"/>
                  </a:lnTo>
                  <a:lnTo>
                    <a:pt x="25" y="39"/>
                  </a:lnTo>
                  <a:lnTo>
                    <a:pt x="22" y="44"/>
                  </a:lnTo>
                  <a:lnTo>
                    <a:pt x="22" y="50"/>
                  </a:lnTo>
                  <a:lnTo>
                    <a:pt x="22" y="54"/>
                  </a:lnTo>
                  <a:lnTo>
                    <a:pt x="22" y="60"/>
                  </a:lnTo>
                  <a:lnTo>
                    <a:pt x="15" y="60"/>
                  </a:lnTo>
                  <a:lnTo>
                    <a:pt x="9" y="63"/>
                  </a:lnTo>
                  <a:lnTo>
                    <a:pt x="4" y="69"/>
                  </a:lnTo>
                  <a:lnTo>
                    <a:pt x="1" y="75"/>
                  </a:lnTo>
                  <a:lnTo>
                    <a:pt x="0" y="82"/>
                  </a:lnTo>
                  <a:lnTo>
                    <a:pt x="2" y="88"/>
                  </a:lnTo>
                  <a:lnTo>
                    <a:pt x="6" y="92"/>
                  </a:lnTo>
                  <a:lnTo>
                    <a:pt x="10" y="97"/>
                  </a:lnTo>
                  <a:lnTo>
                    <a:pt x="9" y="107"/>
                  </a:lnTo>
                  <a:lnTo>
                    <a:pt x="10" y="118"/>
                  </a:lnTo>
                  <a:lnTo>
                    <a:pt x="11" y="128"/>
                  </a:lnTo>
                  <a:lnTo>
                    <a:pt x="13" y="138"/>
                  </a:lnTo>
                  <a:lnTo>
                    <a:pt x="15" y="141"/>
                  </a:lnTo>
                  <a:lnTo>
                    <a:pt x="18" y="142"/>
                  </a:lnTo>
                  <a:lnTo>
                    <a:pt x="22" y="142"/>
                  </a:lnTo>
                  <a:lnTo>
                    <a:pt x="25" y="142"/>
                  </a:lnTo>
                  <a:lnTo>
                    <a:pt x="25" y="124"/>
                  </a:lnTo>
                  <a:lnTo>
                    <a:pt x="28" y="107"/>
                  </a:lnTo>
                  <a:lnTo>
                    <a:pt x="31" y="90"/>
                  </a:lnTo>
                  <a:lnTo>
                    <a:pt x="33" y="73"/>
                  </a:lnTo>
                  <a:lnTo>
                    <a:pt x="36" y="68"/>
                  </a:lnTo>
                  <a:lnTo>
                    <a:pt x="39" y="63"/>
                  </a:lnTo>
                  <a:lnTo>
                    <a:pt x="43" y="59"/>
                  </a:lnTo>
                  <a:lnTo>
                    <a:pt x="46" y="54"/>
                  </a:lnTo>
                  <a:lnTo>
                    <a:pt x="47" y="54"/>
                  </a:lnTo>
                  <a:lnTo>
                    <a:pt x="48" y="54"/>
                  </a:lnTo>
                  <a:lnTo>
                    <a:pt x="51" y="54"/>
                  </a:lnTo>
                  <a:lnTo>
                    <a:pt x="52" y="54"/>
                  </a:lnTo>
                  <a:lnTo>
                    <a:pt x="53" y="45"/>
                  </a:lnTo>
                  <a:lnTo>
                    <a:pt x="56" y="37"/>
                  </a:lnTo>
                  <a:lnTo>
                    <a:pt x="59" y="28"/>
                  </a:lnTo>
                  <a:lnTo>
                    <a:pt x="57" y="19"/>
                  </a:lnTo>
                  <a:lnTo>
                    <a:pt x="52" y="16"/>
                  </a:lnTo>
                  <a:lnTo>
                    <a:pt x="48" y="12"/>
                  </a:lnTo>
                  <a:lnTo>
                    <a:pt x="44" y="7"/>
                  </a:lnTo>
                  <a:lnTo>
                    <a:pt x="40" y="4"/>
                  </a:lnTo>
                  <a:lnTo>
                    <a:pt x="37" y="5"/>
                  </a:lnTo>
                  <a:lnTo>
                    <a:pt x="33" y="4"/>
                  </a:lnTo>
                  <a:lnTo>
                    <a:pt x="31" y="1"/>
                  </a:lnTo>
                  <a:lnTo>
                    <a:pt x="28" y="0"/>
                  </a:lnTo>
                  <a:lnTo>
                    <a:pt x="28" y="1"/>
                  </a:lnTo>
                  <a:lnTo>
                    <a:pt x="28" y="4"/>
                  </a:lnTo>
                  <a:lnTo>
                    <a:pt x="28" y="5"/>
                  </a:lnTo>
                  <a:lnTo>
                    <a:pt x="28" y="7"/>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8" name="Freeform 169"/>
            <p:cNvSpPr>
              <a:spLocks/>
            </p:cNvSpPr>
            <p:nvPr/>
          </p:nvSpPr>
          <p:spPr bwMode="auto">
            <a:xfrm>
              <a:off x="1923" y="1910"/>
              <a:ext cx="1808" cy="1819"/>
            </a:xfrm>
            <a:custGeom>
              <a:avLst/>
              <a:gdLst>
                <a:gd name="T0" fmla="*/ 498 w 3616"/>
                <a:gd name="T1" fmla="*/ 908 h 3638"/>
                <a:gd name="T2" fmla="*/ 565 w 3616"/>
                <a:gd name="T3" fmla="*/ 895 h 3638"/>
                <a:gd name="T4" fmla="*/ 628 w 3616"/>
                <a:gd name="T5" fmla="*/ 874 h 3638"/>
                <a:gd name="T6" fmla="*/ 687 w 3616"/>
                <a:gd name="T7" fmla="*/ 844 h 3638"/>
                <a:gd name="T8" fmla="*/ 740 w 3616"/>
                <a:gd name="T9" fmla="*/ 806 h 3638"/>
                <a:gd name="T10" fmla="*/ 787 w 3616"/>
                <a:gd name="T11" fmla="*/ 761 h 3638"/>
                <a:gd name="T12" fmla="*/ 827 w 3616"/>
                <a:gd name="T13" fmla="*/ 709 h 3638"/>
                <a:gd name="T14" fmla="*/ 860 w 3616"/>
                <a:gd name="T15" fmla="*/ 652 h 3638"/>
                <a:gd name="T16" fmla="*/ 884 w 3616"/>
                <a:gd name="T17" fmla="*/ 590 h 3638"/>
                <a:gd name="T18" fmla="*/ 899 w 3616"/>
                <a:gd name="T19" fmla="*/ 524 h 3638"/>
                <a:gd name="T20" fmla="*/ 904 w 3616"/>
                <a:gd name="T21" fmla="*/ 455 h 3638"/>
                <a:gd name="T22" fmla="*/ 899 w 3616"/>
                <a:gd name="T23" fmla="*/ 386 h 3638"/>
                <a:gd name="T24" fmla="*/ 884 w 3616"/>
                <a:gd name="T25" fmla="*/ 320 h 3638"/>
                <a:gd name="T26" fmla="*/ 860 w 3616"/>
                <a:gd name="T27" fmla="*/ 258 h 3638"/>
                <a:gd name="T28" fmla="*/ 827 w 3616"/>
                <a:gd name="T29" fmla="*/ 201 h 3638"/>
                <a:gd name="T30" fmla="*/ 787 w 3616"/>
                <a:gd name="T31" fmla="*/ 150 h 3638"/>
                <a:gd name="T32" fmla="*/ 740 w 3616"/>
                <a:gd name="T33" fmla="*/ 104 h 3638"/>
                <a:gd name="T34" fmla="*/ 687 w 3616"/>
                <a:gd name="T35" fmla="*/ 66 h 3638"/>
                <a:gd name="T36" fmla="*/ 628 w 3616"/>
                <a:gd name="T37" fmla="*/ 36 h 3638"/>
                <a:gd name="T38" fmla="*/ 565 w 3616"/>
                <a:gd name="T39" fmla="*/ 15 h 3638"/>
                <a:gd name="T40" fmla="*/ 498 w 3616"/>
                <a:gd name="T41" fmla="*/ 3 h 3638"/>
                <a:gd name="T42" fmla="*/ 429 w 3616"/>
                <a:gd name="T43" fmla="*/ 1 h 3638"/>
                <a:gd name="T44" fmla="*/ 362 w 3616"/>
                <a:gd name="T45" fmla="*/ 10 h 3638"/>
                <a:gd name="T46" fmla="*/ 297 w 3616"/>
                <a:gd name="T47" fmla="*/ 28 h 3638"/>
                <a:gd name="T48" fmla="*/ 237 w 3616"/>
                <a:gd name="T49" fmla="*/ 55 h 3638"/>
                <a:gd name="T50" fmla="*/ 182 w 3616"/>
                <a:gd name="T51" fmla="*/ 91 h 3638"/>
                <a:gd name="T52" fmla="*/ 133 w 3616"/>
                <a:gd name="T53" fmla="*/ 134 h 3638"/>
                <a:gd name="T54" fmla="*/ 90 w 3616"/>
                <a:gd name="T55" fmla="*/ 183 h 3638"/>
                <a:gd name="T56" fmla="*/ 55 w 3616"/>
                <a:gd name="T57" fmla="*/ 239 h 3638"/>
                <a:gd name="T58" fmla="*/ 28 w 3616"/>
                <a:gd name="T59" fmla="*/ 299 h 3638"/>
                <a:gd name="T60" fmla="*/ 10 w 3616"/>
                <a:gd name="T61" fmla="*/ 364 h 3638"/>
                <a:gd name="T62" fmla="*/ 1 w 3616"/>
                <a:gd name="T63" fmla="*/ 432 h 3638"/>
                <a:gd name="T64" fmla="*/ 3 w 3616"/>
                <a:gd name="T65" fmla="*/ 501 h 3638"/>
                <a:gd name="T66" fmla="*/ 14 w 3616"/>
                <a:gd name="T67" fmla="*/ 569 h 3638"/>
                <a:gd name="T68" fmla="*/ 36 w 3616"/>
                <a:gd name="T69" fmla="*/ 632 h 3638"/>
                <a:gd name="T70" fmla="*/ 66 w 3616"/>
                <a:gd name="T71" fmla="*/ 691 h 3638"/>
                <a:gd name="T72" fmla="*/ 104 w 3616"/>
                <a:gd name="T73" fmla="*/ 744 h 3638"/>
                <a:gd name="T74" fmla="*/ 148 w 3616"/>
                <a:gd name="T75" fmla="*/ 792 h 3638"/>
                <a:gd name="T76" fmla="*/ 200 w 3616"/>
                <a:gd name="T77" fmla="*/ 832 h 3638"/>
                <a:gd name="T78" fmla="*/ 256 w 3616"/>
                <a:gd name="T79" fmla="*/ 865 h 3638"/>
                <a:gd name="T80" fmla="*/ 318 w 3616"/>
                <a:gd name="T81" fmla="*/ 889 h 3638"/>
                <a:gd name="T82" fmla="*/ 384 w 3616"/>
                <a:gd name="T83" fmla="*/ 905 h 3638"/>
                <a:gd name="T84" fmla="*/ 453 w 3616"/>
                <a:gd name="T85" fmla="*/ 910 h 36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16"/>
                <a:gd name="T130" fmla="*/ 0 h 3638"/>
                <a:gd name="T131" fmla="*/ 3616 w 3616"/>
                <a:gd name="T132" fmla="*/ 3638 h 36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16" h="3638">
                  <a:moveTo>
                    <a:pt x="1809" y="3638"/>
                  </a:moveTo>
                  <a:lnTo>
                    <a:pt x="1902" y="3636"/>
                  </a:lnTo>
                  <a:lnTo>
                    <a:pt x="1992" y="3629"/>
                  </a:lnTo>
                  <a:lnTo>
                    <a:pt x="2083" y="3617"/>
                  </a:lnTo>
                  <a:lnTo>
                    <a:pt x="2172" y="3601"/>
                  </a:lnTo>
                  <a:lnTo>
                    <a:pt x="2260" y="3580"/>
                  </a:lnTo>
                  <a:lnTo>
                    <a:pt x="2345" y="3556"/>
                  </a:lnTo>
                  <a:lnTo>
                    <a:pt x="2429" y="3527"/>
                  </a:lnTo>
                  <a:lnTo>
                    <a:pt x="2512" y="3495"/>
                  </a:lnTo>
                  <a:lnTo>
                    <a:pt x="2592" y="3458"/>
                  </a:lnTo>
                  <a:lnTo>
                    <a:pt x="2670" y="3418"/>
                  </a:lnTo>
                  <a:lnTo>
                    <a:pt x="2745" y="3374"/>
                  </a:lnTo>
                  <a:lnTo>
                    <a:pt x="2819" y="3327"/>
                  </a:lnTo>
                  <a:lnTo>
                    <a:pt x="2890" y="3276"/>
                  </a:lnTo>
                  <a:lnTo>
                    <a:pt x="2958" y="3222"/>
                  </a:lnTo>
                  <a:lnTo>
                    <a:pt x="3024" y="3166"/>
                  </a:lnTo>
                  <a:lnTo>
                    <a:pt x="3086" y="3105"/>
                  </a:lnTo>
                  <a:lnTo>
                    <a:pt x="3146" y="3042"/>
                  </a:lnTo>
                  <a:lnTo>
                    <a:pt x="3203" y="2976"/>
                  </a:lnTo>
                  <a:lnTo>
                    <a:pt x="3256" y="2908"/>
                  </a:lnTo>
                  <a:lnTo>
                    <a:pt x="3307" y="2836"/>
                  </a:lnTo>
                  <a:lnTo>
                    <a:pt x="3354" y="2762"/>
                  </a:lnTo>
                  <a:lnTo>
                    <a:pt x="3398" y="2686"/>
                  </a:lnTo>
                  <a:lnTo>
                    <a:pt x="3437" y="2608"/>
                  </a:lnTo>
                  <a:lnTo>
                    <a:pt x="3474" y="2527"/>
                  </a:lnTo>
                  <a:lnTo>
                    <a:pt x="3507" y="2445"/>
                  </a:lnTo>
                  <a:lnTo>
                    <a:pt x="3534" y="2360"/>
                  </a:lnTo>
                  <a:lnTo>
                    <a:pt x="3560" y="2274"/>
                  </a:lnTo>
                  <a:lnTo>
                    <a:pt x="3579" y="2185"/>
                  </a:lnTo>
                  <a:lnTo>
                    <a:pt x="3595" y="2095"/>
                  </a:lnTo>
                  <a:lnTo>
                    <a:pt x="3607" y="2004"/>
                  </a:lnTo>
                  <a:lnTo>
                    <a:pt x="3614" y="1912"/>
                  </a:lnTo>
                  <a:lnTo>
                    <a:pt x="3616" y="1820"/>
                  </a:lnTo>
                  <a:lnTo>
                    <a:pt x="3614" y="1727"/>
                  </a:lnTo>
                  <a:lnTo>
                    <a:pt x="3607" y="1635"/>
                  </a:lnTo>
                  <a:lnTo>
                    <a:pt x="3595" y="1544"/>
                  </a:lnTo>
                  <a:lnTo>
                    <a:pt x="3579" y="1454"/>
                  </a:lnTo>
                  <a:lnTo>
                    <a:pt x="3560" y="1365"/>
                  </a:lnTo>
                  <a:lnTo>
                    <a:pt x="3534" y="1279"/>
                  </a:lnTo>
                  <a:lnTo>
                    <a:pt x="3507" y="1195"/>
                  </a:lnTo>
                  <a:lnTo>
                    <a:pt x="3474" y="1112"/>
                  </a:lnTo>
                  <a:lnTo>
                    <a:pt x="3437" y="1031"/>
                  </a:lnTo>
                  <a:lnTo>
                    <a:pt x="3398" y="953"/>
                  </a:lnTo>
                  <a:lnTo>
                    <a:pt x="3354" y="877"/>
                  </a:lnTo>
                  <a:lnTo>
                    <a:pt x="3307" y="803"/>
                  </a:lnTo>
                  <a:lnTo>
                    <a:pt x="3256" y="732"/>
                  </a:lnTo>
                  <a:lnTo>
                    <a:pt x="3203" y="662"/>
                  </a:lnTo>
                  <a:lnTo>
                    <a:pt x="3146" y="597"/>
                  </a:lnTo>
                  <a:lnTo>
                    <a:pt x="3086" y="533"/>
                  </a:lnTo>
                  <a:lnTo>
                    <a:pt x="3024" y="473"/>
                  </a:lnTo>
                  <a:lnTo>
                    <a:pt x="2958" y="416"/>
                  </a:lnTo>
                  <a:lnTo>
                    <a:pt x="2890" y="362"/>
                  </a:lnTo>
                  <a:lnTo>
                    <a:pt x="2819" y="311"/>
                  </a:lnTo>
                  <a:lnTo>
                    <a:pt x="2745" y="264"/>
                  </a:lnTo>
                  <a:lnTo>
                    <a:pt x="2670" y="220"/>
                  </a:lnTo>
                  <a:lnTo>
                    <a:pt x="2592" y="180"/>
                  </a:lnTo>
                  <a:lnTo>
                    <a:pt x="2512" y="143"/>
                  </a:lnTo>
                  <a:lnTo>
                    <a:pt x="2429" y="111"/>
                  </a:lnTo>
                  <a:lnTo>
                    <a:pt x="2345" y="82"/>
                  </a:lnTo>
                  <a:lnTo>
                    <a:pt x="2260" y="58"/>
                  </a:lnTo>
                  <a:lnTo>
                    <a:pt x="2172" y="37"/>
                  </a:lnTo>
                  <a:lnTo>
                    <a:pt x="2083" y="21"/>
                  </a:lnTo>
                  <a:lnTo>
                    <a:pt x="1992" y="9"/>
                  </a:lnTo>
                  <a:lnTo>
                    <a:pt x="1902" y="2"/>
                  </a:lnTo>
                  <a:lnTo>
                    <a:pt x="1809" y="0"/>
                  </a:lnTo>
                  <a:lnTo>
                    <a:pt x="1716" y="2"/>
                  </a:lnTo>
                  <a:lnTo>
                    <a:pt x="1624" y="9"/>
                  </a:lnTo>
                  <a:lnTo>
                    <a:pt x="1534" y="21"/>
                  </a:lnTo>
                  <a:lnTo>
                    <a:pt x="1445" y="37"/>
                  </a:lnTo>
                  <a:lnTo>
                    <a:pt x="1357" y="58"/>
                  </a:lnTo>
                  <a:lnTo>
                    <a:pt x="1271" y="82"/>
                  </a:lnTo>
                  <a:lnTo>
                    <a:pt x="1187" y="111"/>
                  </a:lnTo>
                  <a:lnTo>
                    <a:pt x="1105" y="143"/>
                  </a:lnTo>
                  <a:lnTo>
                    <a:pt x="1024" y="180"/>
                  </a:lnTo>
                  <a:lnTo>
                    <a:pt x="947" y="220"/>
                  </a:lnTo>
                  <a:lnTo>
                    <a:pt x="871" y="264"/>
                  </a:lnTo>
                  <a:lnTo>
                    <a:pt x="797" y="311"/>
                  </a:lnTo>
                  <a:lnTo>
                    <a:pt x="727" y="362"/>
                  </a:lnTo>
                  <a:lnTo>
                    <a:pt x="658" y="416"/>
                  </a:lnTo>
                  <a:lnTo>
                    <a:pt x="592" y="473"/>
                  </a:lnTo>
                  <a:lnTo>
                    <a:pt x="530" y="533"/>
                  </a:lnTo>
                  <a:lnTo>
                    <a:pt x="470" y="597"/>
                  </a:lnTo>
                  <a:lnTo>
                    <a:pt x="414" y="662"/>
                  </a:lnTo>
                  <a:lnTo>
                    <a:pt x="360" y="732"/>
                  </a:lnTo>
                  <a:lnTo>
                    <a:pt x="309" y="803"/>
                  </a:lnTo>
                  <a:lnTo>
                    <a:pt x="262" y="877"/>
                  </a:lnTo>
                  <a:lnTo>
                    <a:pt x="219" y="953"/>
                  </a:lnTo>
                  <a:lnTo>
                    <a:pt x="179" y="1031"/>
                  </a:lnTo>
                  <a:lnTo>
                    <a:pt x="142" y="1112"/>
                  </a:lnTo>
                  <a:lnTo>
                    <a:pt x="109" y="1195"/>
                  </a:lnTo>
                  <a:lnTo>
                    <a:pt x="82" y="1279"/>
                  </a:lnTo>
                  <a:lnTo>
                    <a:pt x="56" y="1365"/>
                  </a:lnTo>
                  <a:lnTo>
                    <a:pt x="37" y="1454"/>
                  </a:lnTo>
                  <a:lnTo>
                    <a:pt x="21" y="1544"/>
                  </a:lnTo>
                  <a:lnTo>
                    <a:pt x="9" y="1635"/>
                  </a:lnTo>
                  <a:lnTo>
                    <a:pt x="2" y="1727"/>
                  </a:lnTo>
                  <a:lnTo>
                    <a:pt x="0" y="1820"/>
                  </a:lnTo>
                  <a:lnTo>
                    <a:pt x="2" y="1912"/>
                  </a:lnTo>
                  <a:lnTo>
                    <a:pt x="9" y="2004"/>
                  </a:lnTo>
                  <a:lnTo>
                    <a:pt x="21" y="2095"/>
                  </a:lnTo>
                  <a:lnTo>
                    <a:pt x="37" y="2185"/>
                  </a:lnTo>
                  <a:lnTo>
                    <a:pt x="56" y="2274"/>
                  </a:lnTo>
                  <a:lnTo>
                    <a:pt x="82" y="2360"/>
                  </a:lnTo>
                  <a:lnTo>
                    <a:pt x="109" y="2445"/>
                  </a:lnTo>
                  <a:lnTo>
                    <a:pt x="142" y="2527"/>
                  </a:lnTo>
                  <a:lnTo>
                    <a:pt x="179" y="2608"/>
                  </a:lnTo>
                  <a:lnTo>
                    <a:pt x="219" y="2686"/>
                  </a:lnTo>
                  <a:lnTo>
                    <a:pt x="262" y="2762"/>
                  </a:lnTo>
                  <a:lnTo>
                    <a:pt x="309" y="2836"/>
                  </a:lnTo>
                  <a:lnTo>
                    <a:pt x="360" y="2908"/>
                  </a:lnTo>
                  <a:lnTo>
                    <a:pt x="414" y="2976"/>
                  </a:lnTo>
                  <a:lnTo>
                    <a:pt x="470" y="3042"/>
                  </a:lnTo>
                  <a:lnTo>
                    <a:pt x="530" y="3105"/>
                  </a:lnTo>
                  <a:lnTo>
                    <a:pt x="592" y="3166"/>
                  </a:lnTo>
                  <a:lnTo>
                    <a:pt x="658" y="3222"/>
                  </a:lnTo>
                  <a:lnTo>
                    <a:pt x="727" y="3276"/>
                  </a:lnTo>
                  <a:lnTo>
                    <a:pt x="797" y="3327"/>
                  </a:lnTo>
                  <a:lnTo>
                    <a:pt x="871" y="3374"/>
                  </a:lnTo>
                  <a:lnTo>
                    <a:pt x="947" y="3418"/>
                  </a:lnTo>
                  <a:lnTo>
                    <a:pt x="1024" y="3458"/>
                  </a:lnTo>
                  <a:lnTo>
                    <a:pt x="1105" y="3495"/>
                  </a:lnTo>
                  <a:lnTo>
                    <a:pt x="1187" y="3527"/>
                  </a:lnTo>
                  <a:lnTo>
                    <a:pt x="1271" y="3556"/>
                  </a:lnTo>
                  <a:lnTo>
                    <a:pt x="1357" y="3580"/>
                  </a:lnTo>
                  <a:lnTo>
                    <a:pt x="1445" y="3601"/>
                  </a:lnTo>
                  <a:lnTo>
                    <a:pt x="1534" y="3617"/>
                  </a:lnTo>
                  <a:lnTo>
                    <a:pt x="1624" y="3629"/>
                  </a:lnTo>
                  <a:lnTo>
                    <a:pt x="1716" y="3636"/>
                  </a:lnTo>
                  <a:lnTo>
                    <a:pt x="1809" y="363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grpSp>
      <p:sp>
        <p:nvSpPr>
          <p:cNvPr id="234666" name="AutoShape 170"/>
          <p:cNvSpPr>
            <a:spLocks noChangeArrowheads="1"/>
          </p:cNvSpPr>
          <p:nvPr/>
        </p:nvSpPr>
        <p:spPr bwMode="auto">
          <a:xfrm rot="-2752181">
            <a:off x="296068" y="3742532"/>
            <a:ext cx="627063" cy="609600"/>
          </a:xfrm>
          <a:prstGeom prst="cube">
            <a:avLst>
              <a:gd name="adj" fmla="val 30361"/>
            </a:avLst>
          </a:prstGeom>
          <a:solidFill>
            <a:srgbClr val="FFCC00">
              <a:alpha val="50195"/>
            </a:srgbClr>
          </a:solidFill>
          <a:ln w="9525">
            <a:solidFill>
              <a:schemeClr val="bg1"/>
            </a:solidFill>
            <a:miter lim="800000"/>
            <a:headEnd/>
            <a:tailEnd/>
          </a:ln>
        </p:spPr>
        <p:txBody>
          <a:bodyPr vert="eaVert"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234667" name="AutoShape 171"/>
          <p:cNvSpPr>
            <a:spLocks noChangeArrowheads="1"/>
          </p:cNvSpPr>
          <p:nvPr/>
        </p:nvSpPr>
        <p:spPr bwMode="auto">
          <a:xfrm rot="-4398626">
            <a:off x="262731" y="3471069"/>
            <a:ext cx="822325" cy="890588"/>
          </a:xfrm>
          <a:prstGeom prst="star4">
            <a:avLst>
              <a:gd name="adj" fmla="val 7949"/>
            </a:avLst>
          </a:prstGeom>
          <a:solidFill>
            <a:schemeClr val="accent2"/>
          </a:solidFill>
          <a:ln w="9525">
            <a:no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72" name="Text Box 7">
            <a:extLst>
              <a:ext uri="{FF2B5EF4-FFF2-40B4-BE49-F238E27FC236}">
                <a16:creationId xmlns:a16="http://schemas.microsoft.com/office/drawing/2014/main" id="{F8B8FC8C-051C-2545-97B9-C541B1874C01}"/>
              </a:ext>
            </a:extLst>
          </p:cNvPr>
          <p:cNvSpPr txBox="1">
            <a:spLocks noChangeArrowheads="1"/>
          </p:cNvSpPr>
          <p:nvPr/>
        </p:nvSpPr>
        <p:spPr bwMode="auto">
          <a:xfrm>
            <a:off x="8353453" y="7620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460</a:t>
            </a:r>
          </a:p>
        </p:txBody>
      </p:sp>
    </p:spTree>
    <p:extLst>
      <p:ext uri="{BB962C8B-B14F-4D97-AF65-F5344CB8AC3E}">
        <p14:creationId xmlns:p14="http://schemas.microsoft.com/office/powerpoint/2010/main" val="2436784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34500"/>
                                        </p:tgtEl>
                                        <p:attrNameLst>
                                          <p:attrName>style.visibility</p:attrName>
                                        </p:attrNameLst>
                                      </p:cBhvr>
                                      <p:to>
                                        <p:strVal val="visible"/>
                                      </p:to>
                                    </p:set>
                                    <p:anim calcmode="lin" valueType="num">
                                      <p:cBhvr additive="base">
                                        <p:cTn id="7" dur="500" fill="hold"/>
                                        <p:tgtEl>
                                          <p:spTgt spid="234500"/>
                                        </p:tgtEl>
                                        <p:attrNameLst>
                                          <p:attrName>ppt_x</p:attrName>
                                        </p:attrNameLst>
                                      </p:cBhvr>
                                      <p:tavLst>
                                        <p:tav tm="0">
                                          <p:val>
                                            <p:strVal val="1+#ppt_w/2"/>
                                          </p:val>
                                        </p:tav>
                                        <p:tav tm="100000">
                                          <p:val>
                                            <p:strVal val="#ppt_x"/>
                                          </p:val>
                                        </p:tav>
                                      </p:tavLst>
                                    </p:anim>
                                    <p:anim calcmode="lin" valueType="num">
                                      <p:cBhvr additive="base">
                                        <p:cTn id="8" dur="500" fill="hold"/>
                                        <p:tgtEl>
                                          <p:spTgt spid="23450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234666"/>
                                        </p:tgtEl>
                                        <p:attrNameLst>
                                          <p:attrName>style.visibility</p:attrName>
                                        </p:attrNameLst>
                                      </p:cBhvr>
                                      <p:to>
                                        <p:strVal val="visible"/>
                                      </p:to>
                                    </p:set>
                                    <p:anim calcmode="lin" valueType="num">
                                      <p:cBhvr additive="base">
                                        <p:cTn id="13" dur="5000" fill="hold"/>
                                        <p:tgtEl>
                                          <p:spTgt spid="234666"/>
                                        </p:tgtEl>
                                        <p:attrNameLst>
                                          <p:attrName>ppt_x</p:attrName>
                                        </p:attrNameLst>
                                      </p:cBhvr>
                                      <p:tavLst>
                                        <p:tav tm="0">
                                          <p:val>
                                            <p:strVal val="1+#ppt_w/2"/>
                                          </p:val>
                                        </p:tav>
                                        <p:tav tm="100000">
                                          <p:val>
                                            <p:strVal val="#ppt_x"/>
                                          </p:val>
                                        </p:tav>
                                      </p:tavLst>
                                    </p:anim>
                                    <p:anim calcmode="lin" valueType="num">
                                      <p:cBhvr additive="base">
                                        <p:cTn id="14" dur="5000" fill="hold"/>
                                        <p:tgtEl>
                                          <p:spTgt spid="234666"/>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0"/>
                            </p:stCondLst>
                            <p:childTnLst>
                              <p:par>
                                <p:cTn id="16" presetID="23" presetClass="entr" presetSubtype="16" fill="hold" grpId="0" nodeType="afterEffect">
                                  <p:stCondLst>
                                    <p:cond delay="0"/>
                                  </p:stCondLst>
                                  <p:childTnLst>
                                    <p:set>
                                      <p:cBhvr>
                                        <p:cTn id="17" dur="1" fill="hold">
                                          <p:stCondLst>
                                            <p:cond delay="0"/>
                                          </p:stCondLst>
                                        </p:cTn>
                                        <p:tgtEl>
                                          <p:spTgt spid="234667"/>
                                        </p:tgtEl>
                                        <p:attrNameLst>
                                          <p:attrName>style.visibility</p:attrName>
                                        </p:attrNameLst>
                                      </p:cBhvr>
                                      <p:to>
                                        <p:strVal val="visible"/>
                                      </p:to>
                                    </p:set>
                                    <p:anim calcmode="lin" valueType="num">
                                      <p:cBhvr>
                                        <p:cTn id="18" dur="500" fill="hold"/>
                                        <p:tgtEl>
                                          <p:spTgt spid="234667"/>
                                        </p:tgtEl>
                                        <p:attrNameLst>
                                          <p:attrName>ppt_w</p:attrName>
                                        </p:attrNameLst>
                                      </p:cBhvr>
                                      <p:tavLst>
                                        <p:tav tm="0">
                                          <p:val>
                                            <p:fltVal val="0"/>
                                          </p:val>
                                        </p:tav>
                                        <p:tav tm="100000">
                                          <p:val>
                                            <p:strVal val="#ppt_w"/>
                                          </p:val>
                                        </p:tav>
                                      </p:tavLst>
                                    </p:anim>
                                    <p:anim calcmode="lin" valueType="num">
                                      <p:cBhvr>
                                        <p:cTn id="19" dur="500" fill="hold"/>
                                        <p:tgtEl>
                                          <p:spTgt spid="234667"/>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6"/>
                                            </p:cond>
                                          </p:stCondLst>
                                        </p:cTn>
                                        <p:tgtEl>
                                          <p:spTgt spid="23466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0" grpId="0" animBg="1"/>
      <p:bldP spid="234666" grpId="0" animBg="1" autoUpdateAnimBg="0"/>
      <p:bldP spid="23466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6865" name="Picture 1" descr="rev 21 SE Asia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6213" name="Line 5"/>
          <p:cNvSpPr>
            <a:spLocks noChangeShapeType="1"/>
          </p:cNvSpPr>
          <p:nvPr/>
        </p:nvSpPr>
        <p:spPr bwMode="auto">
          <a:xfrm>
            <a:off x="2484438" y="5948363"/>
            <a:ext cx="5545137" cy="1587"/>
          </a:xfrm>
          <a:prstGeom prst="line">
            <a:avLst/>
          </a:prstGeom>
          <a:noFill/>
          <a:ln w="76200">
            <a:solidFill>
              <a:srgbClr val="FFFF00"/>
            </a:solidFill>
            <a:round/>
            <a:headEnd/>
            <a:tailEnd type="stealth" w="lg" len="lg"/>
          </a:ln>
          <a:extLst>
            <a:ext uri="{909E8E84-426E-40dd-AFC4-6F175D3DCCD1}">
              <a14:hiddenFill xmlns="" xmlns:a14="http://schemas.microsoft.com/office/drawing/2010/main">
                <a:no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6214" name="Line 6"/>
          <p:cNvSpPr>
            <a:spLocks noChangeShapeType="1"/>
          </p:cNvSpPr>
          <p:nvPr/>
        </p:nvSpPr>
        <p:spPr bwMode="auto">
          <a:xfrm flipV="1">
            <a:off x="2555875" y="333375"/>
            <a:ext cx="5400675" cy="0"/>
          </a:xfrm>
          <a:prstGeom prst="line">
            <a:avLst/>
          </a:prstGeom>
          <a:noFill/>
          <a:ln w="76200">
            <a:solidFill>
              <a:srgbClr val="FFFF00"/>
            </a:solidFill>
            <a:round/>
            <a:headEnd type="arrow" w="med" len="med"/>
            <a:tailEnd type="none" w="lg" len="lg"/>
          </a:ln>
          <a:extLst>
            <a:ext uri="{909E8E84-426E-40dd-AFC4-6F175D3DCCD1}">
              <a14:hiddenFill xmlns="" xmlns:a14="http://schemas.microsoft.com/office/drawing/2010/main">
                <a:no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6222" name="Line 14"/>
          <p:cNvSpPr>
            <a:spLocks noChangeShapeType="1"/>
          </p:cNvSpPr>
          <p:nvPr/>
        </p:nvSpPr>
        <p:spPr bwMode="auto">
          <a:xfrm rot="16200000" flipH="1">
            <a:off x="5329238" y="3103563"/>
            <a:ext cx="5399087" cy="1587"/>
          </a:xfrm>
          <a:prstGeom prst="line">
            <a:avLst/>
          </a:prstGeom>
          <a:noFill/>
          <a:ln w="76200">
            <a:solidFill>
              <a:srgbClr val="FFFF00"/>
            </a:solidFill>
            <a:round/>
            <a:headEnd type="arrow" w="med" len="med"/>
            <a:tailEnd type="none" w="lg" len="lg"/>
          </a:ln>
          <a:extLst>
            <a:ext uri="{909E8E84-426E-40dd-AFC4-6F175D3DCCD1}">
              <a14:hiddenFill xmlns="" xmlns:a14="http://schemas.microsoft.com/office/drawing/2010/main">
                <a:no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6223" name="Line 15"/>
          <p:cNvSpPr>
            <a:spLocks noChangeShapeType="1"/>
          </p:cNvSpPr>
          <p:nvPr/>
        </p:nvSpPr>
        <p:spPr bwMode="auto">
          <a:xfrm rot="16200000" flipH="1">
            <a:off x="-215900" y="3105151"/>
            <a:ext cx="5400675" cy="0"/>
          </a:xfrm>
          <a:prstGeom prst="line">
            <a:avLst/>
          </a:prstGeom>
          <a:noFill/>
          <a:ln w="76200">
            <a:solidFill>
              <a:srgbClr val="FFFF00"/>
            </a:solidFill>
            <a:round/>
            <a:headEnd/>
            <a:tailEnd type="arrow" w="med" len="med"/>
          </a:ln>
          <a:extLst>
            <a:ext uri="{909E8E84-426E-40dd-AFC4-6F175D3DCCD1}">
              <a14:hiddenFill xmlns="" xmlns:a14="http://schemas.microsoft.com/office/drawing/2010/main">
                <a:no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89895" name="Rectangle 2" descr="Brown marble"/>
          <p:cNvSpPr>
            <a:spLocks noGrp="1" noChangeArrowheads="1"/>
          </p:cNvSpPr>
          <p:nvPr>
            <p:ph type="title"/>
          </p:nvPr>
        </p:nvSpPr>
        <p:spPr>
          <a:xfrm>
            <a:off x="3419475" y="1268413"/>
            <a:ext cx="3889375" cy="3816350"/>
          </a:xfrm>
        </p:spPr>
        <p:txBody>
          <a:bodyPr/>
          <a:lstStyle/>
          <a:p>
            <a:pPr>
              <a:defRPr/>
            </a:pPr>
            <a:r>
              <a:rPr lang="en-US" sz="5400" b="1" dirty="0">
                <a:effectLst>
                  <a:outerShdw blurRad="38100" dist="38100" dir="2700000" algn="tl">
                    <a:srgbClr val="000000">
                      <a:alpha val="43137"/>
                    </a:srgbClr>
                  </a:outerShdw>
                </a:effectLst>
                <a:ea typeface="ＭＳ Ｐゴシック" charset="0"/>
              </a:rPr>
              <a:t>The New Jerusalem &amp; SE Asia</a:t>
            </a:r>
          </a:p>
        </p:txBody>
      </p:sp>
      <p:sp>
        <p:nvSpPr>
          <p:cNvPr id="931844" name="Text Box 4"/>
          <p:cNvSpPr txBox="1">
            <a:spLocks noChangeArrowheads="1"/>
          </p:cNvSpPr>
          <p:nvPr/>
        </p:nvSpPr>
        <p:spPr bwMode="auto">
          <a:xfrm>
            <a:off x="8488363" y="-26988"/>
            <a:ext cx="698178" cy="461665"/>
          </a:xfrm>
          <a:prstGeom prst="rect">
            <a:avLst/>
          </a:prstGeom>
          <a:noFill/>
          <a:ln w="9525">
            <a:noFill/>
            <a:miter lim="800000"/>
            <a:headEnd/>
            <a:tailEnd/>
          </a:ln>
          <a:effectLst>
            <a:outerShdw blurRad="63500" dist="35921" dir="2700000" algn="ctr" rotWithShape="0">
              <a:schemeClr val="tx1">
                <a:alpha val="74997"/>
              </a:scheme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pitchFamily="-111" charset="0"/>
                <a:ea typeface="ＭＳ Ｐゴシック" pitchFamily="-111" charset="-128"/>
                <a:cs typeface="ＭＳ Ｐゴシック" pitchFamily="-111" charset="-128"/>
              </a:rPr>
              <a:t>460</a:t>
            </a:r>
          </a:p>
        </p:txBody>
      </p:sp>
      <p:sp>
        <p:nvSpPr>
          <p:cNvPr id="11" name="Rectangle 2" descr="Brown marble"/>
          <p:cNvSpPr txBox="1">
            <a:spLocks noChangeArrowheads="1"/>
          </p:cNvSpPr>
          <p:nvPr/>
        </p:nvSpPr>
        <p:spPr bwMode="auto">
          <a:xfrm>
            <a:off x="3708400" y="5854771"/>
            <a:ext cx="30956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ea typeface="ＭＳ Ｐゴシック" charset="0"/>
              </a:rPr>
              <a:t>2200 km</a:t>
            </a:r>
          </a:p>
        </p:txBody>
      </p:sp>
      <p:sp>
        <p:nvSpPr>
          <p:cNvPr id="12" name="Rectangle 2" descr="Brown marble"/>
          <p:cNvSpPr txBox="1">
            <a:spLocks noChangeArrowheads="1"/>
          </p:cNvSpPr>
          <p:nvPr/>
        </p:nvSpPr>
        <p:spPr bwMode="auto">
          <a:xfrm>
            <a:off x="3635375" y="265183"/>
            <a:ext cx="309721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ea typeface="ＭＳ Ｐゴシック" charset="0"/>
              </a:rPr>
              <a:t>2200 km</a:t>
            </a:r>
          </a:p>
        </p:txBody>
      </p:sp>
      <p:sp>
        <p:nvSpPr>
          <p:cNvPr id="13" name="Rectangle 2" descr="Brown marble"/>
          <p:cNvSpPr txBox="1">
            <a:spLocks noChangeArrowheads="1"/>
          </p:cNvSpPr>
          <p:nvPr/>
        </p:nvSpPr>
        <p:spPr bwMode="auto">
          <a:xfrm rot="16200000">
            <a:off x="648922" y="2781301"/>
            <a:ext cx="30956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ea typeface="ＭＳ Ｐゴシック" charset="0"/>
              </a:rPr>
              <a:t>2200 km</a:t>
            </a:r>
          </a:p>
        </p:txBody>
      </p:sp>
      <p:sp>
        <p:nvSpPr>
          <p:cNvPr id="14" name="Rectangle 2" descr="Brown marble"/>
          <p:cNvSpPr txBox="1">
            <a:spLocks noChangeArrowheads="1"/>
          </p:cNvSpPr>
          <p:nvPr/>
        </p:nvSpPr>
        <p:spPr bwMode="auto">
          <a:xfrm rot="5400000">
            <a:off x="6264704" y="2924969"/>
            <a:ext cx="3097212"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ea typeface="ＭＳ Ｐゴシック" charset="0"/>
              </a:rPr>
              <a:t>2200 km</a:t>
            </a:r>
          </a:p>
        </p:txBody>
      </p:sp>
    </p:spTree>
    <p:extLst>
      <p:ext uri="{BB962C8B-B14F-4D97-AF65-F5344CB8AC3E}">
        <p14:creationId xmlns:p14="http://schemas.microsoft.com/office/powerpoint/2010/main" val="2943191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6213"/>
                                        </p:tgtEl>
                                        <p:attrNameLst>
                                          <p:attrName>style.visibility</p:attrName>
                                        </p:attrNameLst>
                                      </p:cBhvr>
                                      <p:to>
                                        <p:strVal val="visible"/>
                                      </p:to>
                                    </p:set>
                                    <p:animEffect transition="in" filter="wipe(left)">
                                      <p:cBhvr>
                                        <p:cTn id="7" dur="2000"/>
                                        <p:tgtEl>
                                          <p:spTgt spid="6062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nodeType="afterGroup">
                            <p:stCondLst>
                              <p:cond delay="2000"/>
                            </p:stCondLst>
                            <p:childTnLst>
                              <p:par>
                                <p:cTn id="11" presetID="22" presetClass="entr" presetSubtype="4" fill="hold" grpId="0" nodeType="afterEffect">
                                  <p:stCondLst>
                                    <p:cond delay="0"/>
                                  </p:stCondLst>
                                  <p:childTnLst>
                                    <p:set>
                                      <p:cBhvr>
                                        <p:cTn id="12" dur="1" fill="hold">
                                          <p:stCondLst>
                                            <p:cond delay="0"/>
                                          </p:stCondLst>
                                        </p:cTn>
                                        <p:tgtEl>
                                          <p:spTgt spid="606222"/>
                                        </p:tgtEl>
                                        <p:attrNameLst>
                                          <p:attrName>style.visibility</p:attrName>
                                        </p:attrNameLst>
                                      </p:cBhvr>
                                      <p:to>
                                        <p:strVal val="visible"/>
                                      </p:to>
                                    </p:set>
                                    <p:animEffect transition="in" filter="wipe(down)">
                                      <p:cBhvr>
                                        <p:cTn id="13" dur="2000"/>
                                        <p:tgtEl>
                                          <p:spTgt spid="60622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nodeType="afterGroup">
                            <p:stCondLst>
                              <p:cond delay="4000"/>
                            </p:stCondLst>
                            <p:childTnLst>
                              <p:par>
                                <p:cTn id="17" presetID="22" presetClass="entr" presetSubtype="2" fill="hold" grpId="0" nodeType="afterEffect">
                                  <p:stCondLst>
                                    <p:cond delay="0"/>
                                  </p:stCondLst>
                                  <p:childTnLst>
                                    <p:set>
                                      <p:cBhvr>
                                        <p:cTn id="18" dur="1" fill="hold">
                                          <p:stCondLst>
                                            <p:cond delay="0"/>
                                          </p:stCondLst>
                                        </p:cTn>
                                        <p:tgtEl>
                                          <p:spTgt spid="606214"/>
                                        </p:tgtEl>
                                        <p:attrNameLst>
                                          <p:attrName>style.visibility</p:attrName>
                                        </p:attrNameLst>
                                      </p:cBhvr>
                                      <p:to>
                                        <p:strVal val="visible"/>
                                      </p:to>
                                    </p:set>
                                    <p:animEffect transition="in" filter="wipe(right)">
                                      <p:cBhvr>
                                        <p:cTn id="19" dur="2000"/>
                                        <p:tgtEl>
                                          <p:spTgt spid="606214"/>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nodeType="afterGroup">
                            <p:stCondLst>
                              <p:cond delay="6000"/>
                            </p:stCondLst>
                            <p:childTnLst>
                              <p:par>
                                <p:cTn id="23" presetID="22" presetClass="entr" presetSubtype="1" fill="hold" grpId="0" nodeType="afterEffect">
                                  <p:stCondLst>
                                    <p:cond delay="0"/>
                                  </p:stCondLst>
                                  <p:childTnLst>
                                    <p:set>
                                      <p:cBhvr>
                                        <p:cTn id="24" dur="1" fill="hold">
                                          <p:stCondLst>
                                            <p:cond delay="0"/>
                                          </p:stCondLst>
                                        </p:cTn>
                                        <p:tgtEl>
                                          <p:spTgt spid="606223"/>
                                        </p:tgtEl>
                                        <p:attrNameLst>
                                          <p:attrName>style.visibility</p:attrName>
                                        </p:attrNameLst>
                                      </p:cBhvr>
                                      <p:to>
                                        <p:strVal val="visible"/>
                                      </p:to>
                                    </p:set>
                                    <p:animEffect transition="in" filter="wipe(up)">
                                      <p:cBhvr>
                                        <p:cTn id="25" dur="2000"/>
                                        <p:tgtEl>
                                          <p:spTgt spid="60622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3" grpId="0" animBg="1"/>
      <p:bldP spid="606214" grpId="0" animBg="1"/>
      <p:bldP spid="606222" grpId="0" animBg="1"/>
      <p:bldP spid="606223" grpId="0" animBg="1"/>
      <p:bldP spid="11" grpId="0"/>
      <p:bldP spid="12" grpId="0"/>
      <p:bldP spid="13" grpId="0"/>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257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293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7" name="Rectangle 4"/>
          <p:cNvSpPr>
            <a:spLocks noGrp="1" noChangeArrowheads="1"/>
          </p:cNvSpPr>
          <p:nvPr>
            <p:ph type="title"/>
          </p:nvPr>
        </p:nvSpPr>
        <p:spPr>
          <a:xfrm>
            <a:off x="0" y="5791200"/>
            <a:ext cx="9144000" cy="1066800"/>
          </a:xfrm>
          <a:solidFill>
            <a:schemeClr val="tx2"/>
          </a:solidFill>
        </p:spPr>
        <p:txBody>
          <a:bodyPr/>
          <a:lstStyle/>
          <a:p>
            <a:r>
              <a:rPr lang="en-US" sz="3200" b="1">
                <a:solidFill>
                  <a:srgbClr val="FFFFFF"/>
                </a:solidFill>
                <a:latin typeface="Arial" charset="0"/>
                <a:ea typeface="ＭＳ Ｐゴシック" charset="0"/>
              </a:rPr>
              <a:t>The New Jerusalem over present Jerusalem</a:t>
            </a:r>
          </a:p>
        </p:txBody>
      </p:sp>
      <p:sp>
        <p:nvSpPr>
          <p:cNvPr id="257028" name="Rectangle 5"/>
          <p:cNvSpPr>
            <a:spLocks noChangeArrowheads="1"/>
          </p:cNvSpPr>
          <p:nvPr/>
        </p:nvSpPr>
        <p:spPr bwMode="auto">
          <a:xfrm>
            <a:off x="533400" y="609600"/>
            <a:ext cx="4724400" cy="48768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latin typeface="Comic Sans MS" charset="0"/>
            </a:endParaRPr>
          </a:p>
        </p:txBody>
      </p:sp>
      <p:sp>
        <p:nvSpPr>
          <p:cNvPr id="937990" name="Text Box 6"/>
          <p:cNvSpPr txBox="1">
            <a:spLocks noChangeArrowheads="1"/>
          </p:cNvSpPr>
          <p:nvPr/>
        </p:nvSpPr>
        <p:spPr bwMode="auto">
          <a:xfrm>
            <a:off x="8366125" y="76200"/>
            <a:ext cx="698500" cy="461963"/>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6250" b="6000"/>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6131" name="Rectangle 3"/>
          <p:cNvSpPr>
            <a:spLocks noGrp="1" noChangeArrowheads="1"/>
          </p:cNvSpPr>
          <p:nvPr>
            <p:ph type="title"/>
          </p:nvPr>
        </p:nvSpPr>
        <p:spPr>
          <a:xfrm>
            <a:off x="0" y="0"/>
            <a:ext cx="7772400" cy="1143000"/>
          </a:xfrm>
          <a:effectLst>
            <a:outerShdw blurRad="63500" dist="35921" dir="2700000" algn="ctr" rotWithShape="0">
              <a:srgbClr val="000000">
                <a:alpha val="74998"/>
              </a:srgbClr>
            </a:outerShdw>
          </a:effectLst>
        </p:spPr>
        <p:txBody>
          <a:bodyPr/>
          <a:lstStyle/>
          <a:p>
            <a:pPr>
              <a:defRPr/>
            </a:pPr>
            <a:r>
              <a:rPr lang="en-US" b="1" dirty="0">
                <a:ea typeface="ＭＳ Ｐゴシック" charset="0"/>
              </a:rPr>
              <a:t>Figurative or Literal?</a:t>
            </a:r>
          </a:p>
        </p:txBody>
      </p:sp>
      <p:sp>
        <p:nvSpPr>
          <p:cNvPr id="259075" name="Text Box 4"/>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180</a:t>
            </a:r>
            <a:endParaRPr lang="en-US" b="1">
              <a:solidFill>
                <a:srgbClr val="00000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33517"/>
            <a:ext cx="9144000" cy="4822658"/>
          </a:xfrm>
          <a:prstGeom prst="rect">
            <a:avLst/>
          </a:prstGeom>
        </p:spPr>
      </p:pic>
      <p:sp>
        <p:nvSpPr>
          <p:cNvPr id="1361923" name="Rectangle 2"/>
          <p:cNvSpPr>
            <a:spLocks noGrp="1" noChangeArrowheads="1"/>
          </p:cNvSpPr>
          <p:nvPr>
            <p:ph type="ctrTitle"/>
          </p:nvPr>
        </p:nvSpPr>
        <p:spPr>
          <a:xfrm>
            <a:off x="0" y="-1"/>
            <a:ext cx="9144000" cy="1834359"/>
          </a:xfrm>
        </p:spPr>
        <p:txBody>
          <a:bodyPr/>
          <a:lstStyle/>
          <a:p>
            <a:r>
              <a:rPr lang="en-US" sz="6000" b="1" dirty="0">
                <a:effectLst>
                  <a:glow rad="177800">
                    <a:schemeClr val="tx1"/>
                  </a:glow>
                </a:effectLst>
                <a:latin typeface="Arial" charset="0"/>
                <a:ea typeface="ＭＳ Ｐゴシック" charset="0"/>
              </a:rPr>
              <a:t>Is the New Jerusalem the Church?</a:t>
            </a:r>
            <a:endParaRPr lang="en-US" sz="60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9547773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47840"/>
          </a:xfrm>
          <a:prstGeom prst="rect">
            <a:avLst/>
          </a:prstGeom>
        </p:spPr>
      </p:pic>
      <p:sp>
        <p:nvSpPr>
          <p:cNvPr id="1361923" name="Rectangle 2"/>
          <p:cNvSpPr>
            <a:spLocks noGrp="1" noChangeArrowheads="1"/>
          </p:cNvSpPr>
          <p:nvPr>
            <p:ph type="ctrTitle"/>
          </p:nvPr>
        </p:nvSpPr>
        <p:spPr>
          <a:xfrm>
            <a:off x="1" y="0"/>
            <a:ext cx="9144000" cy="889510"/>
          </a:xfrm>
          <a:noFill/>
          <a:ln>
            <a:noFill/>
          </a:ln>
        </p:spPr>
        <p:txBody>
          <a:bodyPr vert="horz" wrap="square" lIns="91440" tIns="45720" rIns="91440" bIns="45720" numCol="1" anchor="ctr" anchorCtr="0" compatLnSpc="1">
            <a:prstTxWarp prst="textNoShape">
              <a:avLst/>
            </a:prstTxWarp>
          </a:bodyPr>
          <a:lstStyle/>
          <a:p>
            <a:pPr defTabSz="457200"/>
            <a:r>
              <a:rPr lang="en-US" b="1" kern="1200" dirty="0">
                <a:effectLst>
                  <a:glow rad="177800">
                    <a:schemeClr val="tx1"/>
                  </a:glow>
                </a:effectLst>
                <a:latin typeface="Arial" charset="0"/>
                <a:ea typeface="ＭＳ Ｐゴシック" charset="0"/>
              </a:rPr>
              <a:t>New Jerusalem = The Church?</a:t>
            </a:r>
          </a:p>
        </p:txBody>
      </p:sp>
      <p:sp>
        <p:nvSpPr>
          <p:cNvPr id="9" name="Rectangle 2"/>
          <p:cNvSpPr txBox="1">
            <a:spLocks noChangeArrowheads="1"/>
          </p:cNvSpPr>
          <p:nvPr/>
        </p:nvSpPr>
        <p:spPr bwMode="auto">
          <a:xfrm>
            <a:off x="1" y="1742440"/>
            <a:ext cx="9144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dirty="0">
                <a:solidFill>
                  <a:srgbClr val="FFFFFF"/>
                </a:solidFill>
                <a:effectLst>
                  <a:glow rad="177800">
                    <a:srgbClr val="000000"/>
                  </a:glow>
                </a:effectLst>
                <a:latin typeface="Arial" charset="0"/>
                <a:ea typeface="ＭＳ Ｐゴシック" charset="0"/>
              </a:rPr>
              <a:t>The city is described as a "bride beautifully dressed for her husband" (21:2; see also vv. 9-10).  Since the term "bride" often refers to the church (Isa. 54:5; Eph. 5:32; etc.), it would seem so here too (Hendriksen, 199).  </a:t>
            </a:r>
          </a:p>
          <a:p>
            <a:pPr defTabSz="457200"/>
            <a:endParaRPr lang="en-US" sz="3200" b="1" dirty="0">
              <a:solidFill>
                <a:srgbClr val="FFFFFF"/>
              </a:solidFill>
              <a:effectLst>
                <a:glow rad="177800">
                  <a:srgbClr val="000000"/>
                </a:glow>
              </a:effectLst>
              <a:latin typeface="Arial" charset="0"/>
              <a:ea typeface="ＭＳ Ｐゴシック" charset="0"/>
            </a:endParaRPr>
          </a:p>
          <a:p>
            <a:pPr defTabSz="457200"/>
            <a:r>
              <a:rPr lang="en-US" sz="3200" b="1" dirty="0">
                <a:solidFill>
                  <a:srgbClr val="FFFFFF"/>
                </a:solidFill>
                <a:effectLst>
                  <a:glow rad="177800">
                    <a:srgbClr val="000000"/>
                  </a:glow>
                </a:effectLst>
                <a:latin typeface="Arial" charset="0"/>
                <a:ea typeface="ＭＳ Ｐゴシック" charset="0"/>
              </a:rPr>
              <a:t>"Even in the Old Testament the Church is represented under the symbolism of a city (Isa. 26:1; Ps. 48; etc.)" (Hendriksen, 199).</a:t>
            </a:r>
            <a:br>
              <a:rPr lang="en-US" sz="3200" b="1" dirty="0">
                <a:solidFill>
                  <a:srgbClr val="FFFFFF"/>
                </a:solidFill>
                <a:effectLst>
                  <a:glow rad="177800">
                    <a:srgbClr val="000000"/>
                  </a:glow>
                </a:effectLst>
                <a:latin typeface="Arial" charset="0"/>
                <a:ea typeface="ＭＳ Ｐゴシック" charset="0"/>
              </a:rPr>
            </a:br>
            <a:endParaRPr lang="en-US" sz="3200"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22150025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1481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1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5939" name="Rectangle 3"/>
          <p:cNvSpPr>
            <a:spLocks noGrp="1" noChangeArrowheads="1"/>
          </p:cNvSpPr>
          <p:nvPr>
            <p:ph type="ctrTitle"/>
          </p:nvPr>
        </p:nvSpPr>
        <p:spPr>
          <a:xfrm>
            <a:off x="0" y="5670376"/>
            <a:ext cx="9144000" cy="1143000"/>
          </a:xfrm>
          <a:effectLst>
            <a:outerShdw blurRad="63500" dist="35921" dir="2700000" algn="ctr" rotWithShape="0">
              <a:srgbClr val="000000">
                <a:alpha val="74998"/>
              </a:srgbClr>
            </a:outerShdw>
          </a:effectLst>
        </p:spPr>
        <p:txBody>
          <a:bodyPr/>
          <a:lstStyle/>
          <a:p>
            <a:pPr>
              <a:defRPr/>
            </a:pPr>
            <a:r>
              <a:rPr lang="en-US" sz="5400" b="1" dirty="0">
                <a:ea typeface="ＭＳ Ｐゴシック" pitchFamily="-111" charset="-128"/>
                <a:cs typeface="ＭＳ Ｐゴシック" pitchFamily="-111" charset="-128"/>
              </a:rPr>
              <a:t>The New Jerusalem</a:t>
            </a:r>
          </a:p>
        </p:txBody>
      </p:sp>
      <p:sp>
        <p:nvSpPr>
          <p:cNvPr id="931844"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180</a:t>
            </a:r>
          </a:p>
        </p:txBody>
      </p:sp>
      <p:sp>
        <p:nvSpPr>
          <p:cNvPr id="5" name="Rectangle 2"/>
          <p:cNvSpPr txBox="1">
            <a:spLocks noChangeArrowheads="1"/>
          </p:cNvSpPr>
          <p:nvPr/>
        </p:nvSpPr>
        <p:spPr bwMode="auto">
          <a:xfrm>
            <a:off x="45837" y="96220"/>
            <a:ext cx="5353658" cy="590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indent="-742950" algn="l" defTabSz="457200">
              <a:buFont typeface="+mj-lt"/>
              <a:buAutoNum type="arabicPeriod"/>
            </a:pPr>
            <a:r>
              <a:rPr lang="en-US" sz="3600" b="1" dirty="0">
                <a:solidFill>
                  <a:srgbClr val="FFFFFF"/>
                </a:solidFill>
                <a:effectLst>
                  <a:glow rad="177800">
                    <a:srgbClr val="000000"/>
                  </a:glow>
                </a:effectLst>
                <a:latin typeface="Arial" charset="0"/>
                <a:ea typeface="ＭＳ Ｐゴシック" charset="0"/>
              </a:rPr>
              <a:t>The church is never called the bride of Christ in the NT.</a:t>
            </a:r>
          </a:p>
          <a:p>
            <a:pPr marL="742950" indent="-742950" algn="l" defTabSz="457200">
              <a:buFont typeface="+mj-lt"/>
              <a:buAutoNum type="arabicPeriod"/>
            </a:pPr>
            <a:endParaRPr lang="en-US" sz="3600" b="1" dirty="0">
              <a:solidFill>
                <a:srgbClr val="FFFFFF"/>
              </a:solidFill>
              <a:effectLst>
                <a:glow rad="177800">
                  <a:srgbClr val="000000"/>
                </a:glow>
              </a:effectLst>
              <a:latin typeface="Arial" charset="0"/>
              <a:ea typeface="ＭＳ Ｐゴシック" charset="0"/>
            </a:endParaRPr>
          </a:p>
          <a:p>
            <a:pPr marL="742950" indent="-742950" algn="l" defTabSz="457200">
              <a:buFont typeface="+mj-lt"/>
              <a:buAutoNum type="arabicPeriod"/>
            </a:pPr>
            <a:r>
              <a:rPr lang="en-US" sz="3600" b="1" dirty="0">
                <a:solidFill>
                  <a:srgbClr val="FFFFFF"/>
                </a:solidFill>
                <a:effectLst>
                  <a:glow rad="177800">
                    <a:srgbClr val="000000"/>
                  </a:glow>
                </a:effectLst>
                <a:latin typeface="Arial" charset="0"/>
                <a:ea typeface="ＭＳ Ｐゴシック" charset="0"/>
              </a:rPr>
              <a:t>Verses 9-10 denote the "bride" or "wife" as the new Jerusalem itself—not the church </a:t>
            </a:r>
            <a:endParaRPr lang="en-US" sz="4800" b="1" dirty="0">
              <a:solidFill>
                <a:srgbClr val="CC0000"/>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28845726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1834" b="1259"/>
          <a:stretch/>
        </p:blipFill>
        <p:spPr>
          <a:xfrm>
            <a:off x="9863" y="0"/>
            <a:ext cx="9182563" cy="6858000"/>
          </a:xfrm>
          <a:prstGeom prst="rect">
            <a:avLst/>
          </a:prstGeom>
        </p:spPr>
      </p:pic>
      <p:sp>
        <p:nvSpPr>
          <p:cNvPr id="1361923" name="Rectangle 2"/>
          <p:cNvSpPr>
            <a:spLocks noGrp="1" noChangeArrowheads="1"/>
          </p:cNvSpPr>
          <p:nvPr>
            <p:ph type="ctrTitle"/>
          </p:nvPr>
        </p:nvSpPr>
        <p:spPr>
          <a:xfrm>
            <a:off x="9864" y="3645355"/>
            <a:ext cx="5251905" cy="3212645"/>
          </a:xfrm>
        </p:spPr>
        <p:txBody>
          <a:bodyPr anchor="t"/>
          <a:lstStyle/>
          <a:p>
            <a:r>
              <a:rPr lang="en-US" sz="2800" b="1" dirty="0">
                <a:effectLst>
                  <a:glow rad="177800">
                    <a:schemeClr val="tx1"/>
                  </a:glow>
                </a:effectLst>
                <a:latin typeface="Arial" charset="0"/>
                <a:ea typeface="ＭＳ Ｐゴシック" charset="0"/>
              </a:rPr>
              <a:t>"Then one of the seven angels who held the seven bowls containing the seven last plagues came and said to me, </a:t>
            </a:r>
            <a:r>
              <a:rPr lang="fr-FR" sz="2800" b="1" dirty="0">
                <a:effectLst>
                  <a:glow rad="177800">
                    <a:schemeClr val="tx1"/>
                  </a:glow>
                </a:effectLst>
                <a:latin typeface="Arial" charset="0"/>
                <a:ea typeface="ＭＳ Ｐゴシック" charset="0"/>
              </a:rPr>
              <a:t>'</a:t>
            </a:r>
            <a:r>
              <a:rPr lang="en-US" sz="2800" b="1" dirty="0">
                <a:effectLst>
                  <a:glow rad="177800">
                    <a:schemeClr val="tx1"/>
                  </a:glow>
                </a:effectLst>
                <a:latin typeface="Arial" charset="0"/>
                <a:ea typeface="ＭＳ Ｐゴシック" charset="0"/>
              </a:rPr>
              <a:t>Come with me! I will show you the bride, the wife of the Lamb</a:t>
            </a:r>
            <a:r>
              <a:rPr lang="fr-FR" sz="2800" b="1" dirty="0">
                <a:effectLst>
                  <a:glow rad="177800">
                    <a:schemeClr val="tx1"/>
                  </a:glow>
                </a:effectLst>
                <a:latin typeface="Arial" charset="0"/>
                <a:ea typeface="ＭＳ Ｐゴシック" charset="0"/>
              </a:rPr>
              <a:t>'</a:t>
            </a:r>
            <a:r>
              <a:rPr lang="en-US" sz="2800" b="1" dirty="0">
                <a:effectLst>
                  <a:glow rad="177800">
                    <a:schemeClr val="tx1"/>
                  </a:glow>
                </a:effectLst>
                <a:latin typeface="Arial" charset="0"/>
                <a:ea typeface="ＭＳ Ｐゴシック" charset="0"/>
              </a:rPr>
              <a:t>" (21:9 </a:t>
            </a:r>
            <a:r>
              <a:rPr lang="en-US" sz="2400" b="1" dirty="0">
                <a:effectLst>
                  <a:glow rad="177800">
                    <a:schemeClr val="tx1"/>
                  </a:glow>
                </a:effectLst>
                <a:latin typeface="Arial" charset="0"/>
                <a:ea typeface="ＭＳ Ｐゴシック" charset="0"/>
              </a:rPr>
              <a:t>NLT</a:t>
            </a:r>
            <a:r>
              <a:rPr lang="en-US" sz="2800" b="1" dirty="0">
                <a:effectLst>
                  <a:glow rad="177800">
                    <a:schemeClr val="tx1"/>
                  </a:glow>
                </a:effectLst>
                <a:latin typeface="Arial" charset="0"/>
                <a:ea typeface="ＭＳ Ｐゴシック" charset="0"/>
              </a:rPr>
              <a:t>).</a:t>
            </a:r>
            <a:endParaRPr lang="en-US"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602515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57263"/>
            <a:ext cx="9075738"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6075416" y="0"/>
            <a:ext cx="3059243" cy="5105400"/>
          </a:xfrm>
        </p:spPr>
        <p:txBody>
          <a:bodyPr/>
          <a:lstStyle/>
          <a:p>
            <a:pPr>
              <a:defRPr/>
            </a:pPr>
            <a:r>
              <a:rPr lang="en-US" sz="6000" b="1" dirty="0">
                <a:effectLst>
                  <a:glow rad="177800">
                    <a:schemeClr val="tx1"/>
                  </a:glow>
                </a:effectLst>
                <a:latin typeface="Arial" charset="0"/>
                <a:ea typeface="ＭＳ Ｐゴシック" charset="0"/>
              </a:rPr>
              <a:t>Heaven is for Real</a:t>
            </a:r>
            <a:endParaRPr lang="en-US" sz="60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43000" y="0"/>
            <a:ext cx="6858000" cy="6858000"/>
          </a:xfrm>
          <a:prstGeom prst="rect">
            <a:avLst/>
          </a:prstGeom>
        </p:spPr>
      </p:pic>
      <p:sp>
        <p:nvSpPr>
          <p:cNvPr id="1361923" name="Rectangle 2"/>
          <p:cNvSpPr>
            <a:spLocks noGrp="1" noChangeArrowheads="1"/>
          </p:cNvSpPr>
          <p:nvPr>
            <p:ph type="ctrTitle"/>
          </p:nvPr>
        </p:nvSpPr>
        <p:spPr>
          <a:xfrm>
            <a:off x="2166544" y="5874187"/>
            <a:ext cx="6977456" cy="865230"/>
          </a:xfrm>
        </p:spPr>
        <p:txBody>
          <a:bodyPr/>
          <a:lstStyle/>
          <a:p>
            <a:r>
              <a:rPr lang="en-US" sz="3600" b="1" dirty="0">
                <a:effectLst>
                  <a:glow rad="177800">
                    <a:schemeClr val="tx1"/>
                  </a:glow>
                </a:effectLst>
                <a:latin typeface="Arial" charset="0"/>
                <a:ea typeface="ＭＳ Ｐゴシック" charset="0"/>
              </a:rPr>
              <a:t>The City Descending</a:t>
            </a:r>
            <a:br>
              <a:rPr lang="en-US" sz="2800"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(21:10-11 </a:t>
            </a:r>
            <a:r>
              <a:rPr lang="en-US" sz="2400" b="1" dirty="0">
                <a:effectLst>
                  <a:glow rad="177800">
                    <a:schemeClr val="tx1"/>
                  </a:glow>
                </a:effectLst>
                <a:latin typeface="Arial" charset="0"/>
                <a:ea typeface="ＭＳ Ｐゴシック" charset="0"/>
              </a:rPr>
              <a:t>NLT</a:t>
            </a:r>
            <a:r>
              <a:rPr lang="en-US" sz="2800" b="1" dirty="0">
                <a:effectLst>
                  <a:glow rad="177800">
                    <a:schemeClr val="tx1"/>
                  </a:glow>
                </a:effectLst>
                <a:latin typeface="Arial" charset="0"/>
                <a:ea typeface="ＭＳ Ｐゴシック" charset="0"/>
              </a:rPr>
              <a:t>)</a:t>
            </a:r>
            <a:endParaRPr lang="en-US" sz="6000" b="1" dirty="0">
              <a:solidFill>
                <a:srgbClr val="CC0000"/>
              </a:solidFill>
              <a:effectLst>
                <a:glow rad="177800">
                  <a:schemeClr val="tx1"/>
                </a:glow>
              </a:effectLst>
              <a:latin typeface="Arial" charset="0"/>
              <a:ea typeface="ＭＳ Ｐゴシック" charset="0"/>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15970" y="0"/>
            <a:ext cx="3324412" cy="3959411"/>
          </a:xfrm>
          <a:prstGeom prst="rect">
            <a:avLst/>
          </a:prstGeom>
        </p:spPr>
      </p:pic>
      <p:sp>
        <p:nvSpPr>
          <p:cNvPr id="4" name="Rectangle 2"/>
          <p:cNvSpPr txBox="1">
            <a:spLocks noChangeArrowheads="1"/>
          </p:cNvSpPr>
          <p:nvPr/>
        </p:nvSpPr>
        <p:spPr bwMode="auto">
          <a:xfrm>
            <a:off x="652200" y="2073872"/>
            <a:ext cx="8612821" cy="3636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800" b="1" dirty="0">
                <a:solidFill>
                  <a:srgbClr val="FFFFFF"/>
                </a:solidFill>
                <a:effectLst>
                  <a:glow rad="152400">
                    <a:srgbClr val="000000"/>
                  </a:glow>
                </a:effectLst>
              </a:rPr>
              <a:t>"So he took me in the Spirit to a great, high mountain, and he showed me the holy city, Jerusalem, descending out of heaven from God.  </a:t>
            </a:r>
            <a:r>
              <a:rPr lang="en-US" sz="2800" b="1" baseline="30000" dirty="0">
                <a:solidFill>
                  <a:srgbClr val="FFFFFF"/>
                </a:solidFill>
                <a:effectLst>
                  <a:glow rad="152400">
                    <a:srgbClr val="000000"/>
                  </a:glow>
                </a:effectLst>
              </a:rPr>
              <a:t>11</a:t>
            </a:r>
            <a:r>
              <a:rPr lang="en-US" sz="2800" b="1" dirty="0">
                <a:solidFill>
                  <a:srgbClr val="FFFFFF"/>
                </a:solidFill>
                <a:effectLst>
                  <a:glow rad="152400">
                    <a:srgbClr val="000000"/>
                  </a:glow>
                </a:effectLst>
              </a:rPr>
              <a:t>It shone with the glory of God and sparkled like a precious stone—like jasper as clear as crystal."</a:t>
            </a:r>
            <a:endParaRPr lang="en-US" sz="6000" b="1" dirty="0">
              <a:solidFill>
                <a:srgbClr val="CC0000"/>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46411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08674" name="Picture 1" descr="Gen 2 Eve with Ad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en-US" sz="3600" b="1" dirty="0">
                <a:solidFill>
                  <a:srgbClr val="FFFFFF"/>
                </a:solidFill>
                <a:effectLst>
                  <a:glow rad="215900">
                    <a:schemeClr val="tx1"/>
                  </a:glow>
                  <a:outerShdw blurRad="38100" dist="38100" dir="2700000" algn="tl">
                    <a:srgbClr val="000000"/>
                  </a:outerShdw>
                </a:effectLst>
                <a:latin typeface="Arial" charset="0"/>
                <a:ea typeface="新細明體" charset="0"/>
                <a:cs typeface="新細明體" charset="0"/>
              </a:rPr>
              <a:t>The Consummation of All Things</a:t>
            </a:r>
            <a:endParaRPr lang="en-US" sz="1400" b="1" dirty="0">
              <a:solidFill>
                <a:schemeClr val="bg1"/>
              </a:solidFill>
              <a:effectLst>
                <a:glow rad="215900">
                  <a:schemeClr val="tx1"/>
                </a:glow>
                <a:outerShdw blurRad="38100" dist="38100" dir="2700000" algn="tl">
                  <a:srgbClr val="000000"/>
                </a:outerShdw>
              </a:effectLst>
              <a:latin typeface="Arial" charset="0"/>
              <a:ea typeface="ＭＳ Ｐゴシック" charset="0"/>
              <a:cs typeface="ＭＳ Ｐゴシック" charset="0"/>
            </a:endParaRPr>
          </a:p>
        </p:txBody>
      </p:sp>
      <p:pic>
        <p:nvPicPr>
          <p:cNvPr id="10" name="Picture 9" descr="rev 21 hovering new jerusalem.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62425" y="836613"/>
            <a:ext cx="5018088" cy="602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effectLst>
                  <a:glow rad="215900">
                    <a:srgbClr val="000000"/>
                  </a:glow>
                </a:effectLst>
              </a:rPr>
              <a:t>Genesis 1–3</a:t>
            </a:r>
            <a:endParaRPr lang="en-US" sz="2800" b="1" i="1" dirty="0">
              <a:solidFill>
                <a:srgbClr val="FFFFFF"/>
              </a:solidFill>
              <a:effectLst>
                <a:glow rad="215900">
                  <a:srgbClr val="000000"/>
                </a:glow>
              </a:effectLst>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effectLst>
                  <a:glow rad="215900">
                    <a:srgbClr val="000000"/>
                  </a:glow>
                </a:effectLst>
              </a:rPr>
              <a:t>Revelation 20–22</a:t>
            </a:r>
            <a:endParaRPr lang="en-US" sz="2800" b="1" i="1" dirty="0">
              <a:solidFill>
                <a:srgbClr val="FFFFFF"/>
              </a:solidFill>
              <a:effectLst>
                <a:glow rad="215900">
                  <a:srgbClr val="000000"/>
                </a:glow>
              </a:effectLst>
              <a:latin typeface="Times New Roman" charset="0"/>
            </a:endParaRPr>
          </a:p>
        </p:txBody>
      </p:sp>
      <p:sp>
        <p:nvSpPr>
          <p:cNvPr id="3094" name="Text Box 22"/>
          <p:cNvSpPr txBox="1">
            <a:spLocks noChangeArrowheads="1"/>
          </p:cNvSpPr>
          <p:nvPr/>
        </p:nvSpPr>
        <p:spPr bwMode="auto">
          <a:xfrm>
            <a:off x="34925" y="4846638"/>
            <a:ext cx="40386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en-US" sz="3600" b="1" dirty="0">
                <a:solidFill>
                  <a:srgbClr val="FFFF00"/>
                </a:solidFill>
                <a:effectLst>
                  <a:glow rad="215900">
                    <a:srgbClr val="000000"/>
                  </a:glow>
                </a:effectLst>
              </a:rPr>
              <a:t>Husband and wife</a:t>
            </a:r>
            <a:r>
              <a:rPr lang="en-US" sz="3600" b="1" dirty="0">
                <a:solidFill>
                  <a:srgbClr val="FFFFFF"/>
                </a:solidFill>
                <a:effectLst>
                  <a:glow rad="215900">
                    <a:srgbClr val="000000"/>
                  </a:glow>
                </a:effectLst>
              </a:rPr>
              <a:t> (2:18-25) </a:t>
            </a:r>
            <a:endParaRPr lang="en-US" sz="2800" b="1" i="1" dirty="0">
              <a:solidFill>
                <a:srgbClr val="FFFFFF"/>
              </a:solidFill>
              <a:effectLst>
                <a:glow rad="215900">
                  <a:srgbClr val="000000"/>
                </a:glow>
              </a:effectLst>
              <a:latin typeface="Times New Roman" charset="0"/>
            </a:endParaRPr>
          </a:p>
        </p:txBody>
      </p:sp>
      <p:sp>
        <p:nvSpPr>
          <p:cNvPr id="3095" name="Text Box 23"/>
          <p:cNvSpPr txBox="1">
            <a:spLocks noChangeArrowheads="1"/>
          </p:cNvSpPr>
          <p:nvPr/>
        </p:nvSpPr>
        <p:spPr bwMode="auto">
          <a:xfrm>
            <a:off x="4376738" y="4797425"/>
            <a:ext cx="4572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en-US" sz="3600" b="1" dirty="0">
                <a:solidFill>
                  <a:srgbClr val="FFFF00"/>
                </a:solidFill>
                <a:effectLst>
                  <a:glow rad="215900">
                    <a:srgbClr val="000000"/>
                  </a:glow>
                </a:effectLst>
              </a:rPr>
              <a:t>Lamb and bride</a:t>
            </a:r>
            <a:r>
              <a:rPr lang="en-US" sz="3600" b="1" dirty="0">
                <a:solidFill>
                  <a:srgbClr val="FFFFFF"/>
                </a:solidFill>
                <a:effectLst>
                  <a:glow rad="215900">
                    <a:srgbClr val="000000"/>
                  </a:glow>
                </a:effectLst>
              </a:rPr>
              <a:t> (19:6-9; 21:9-10) </a:t>
            </a:r>
            <a:endParaRPr lang="en-US" sz="2800" b="1" i="1" dirty="0">
              <a:solidFill>
                <a:srgbClr val="FFFFFF"/>
              </a:solidFill>
              <a:effectLst>
                <a:glow rad="215900">
                  <a:srgbClr val="000000"/>
                </a:glow>
              </a:effectLst>
              <a:latin typeface="Times New Roman" charset="0"/>
            </a:endParaRPr>
          </a:p>
        </p:txBody>
      </p:sp>
      <p:sp>
        <p:nvSpPr>
          <p:cNvPr id="11"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effectLst>
                  <a:glow rad="215900">
                    <a:srgbClr val="000000"/>
                  </a:glow>
                </a:effectLst>
                <a:latin typeface="Arial" pitchFamily="-111" charset="0"/>
                <a:ea typeface="ＭＳ Ｐゴシック" pitchFamily="-111" charset="-128"/>
                <a:cs typeface="ＭＳ Ｐゴシック" pitchFamily="-111" charset="-128"/>
              </a:rPr>
              <a:t>175</a:t>
            </a:r>
          </a:p>
        </p:txBody>
      </p:sp>
    </p:spTree>
    <p:extLst>
      <p:ext uri="{BB962C8B-B14F-4D97-AF65-F5344CB8AC3E}">
        <p14:creationId xmlns:p14="http://schemas.microsoft.com/office/powerpoint/2010/main" val="181648724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43843"/>
            <a:ext cx="9144000" cy="5277445"/>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sz="4000" b="1" dirty="0">
                <a:solidFill>
                  <a:schemeClr val="bg1"/>
                </a:solidFill>
              </a:rPr>
              <a:t>New Jerusalem Citizens</a:t>
            </a:r>
          </a:p>
        </p:txBody>
      </p:sp>
      <p:sp>
        <p:nvSpPr>
          <p:cNvPr id="5" name="Title 1"/>
          <p:cNvSpPr txBox="1">
            <a:spLocks/>
          </p:cNvSpPr>
          <p:nvPr/>
        </p:nvSpPr>
        <p:spPr bwMode="auto">
          <a:xfrm>
            <a:off x="261636" y="1052736"/>
            <a:ext cx="8858662" cy="494116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algn="l"/>
            <a:r>
              <a:rPr lang="en-US" sz="2800" dirty="0">
                <a:effectLst>
                  <a:glow rad="127000">
                    <a:srgbClr val="000000">
                      <a:alpha val="96000"/>
                    </a:srgbClr>
                  </a:glow>
                </a:effectLst>
                <a:latin typeface="Arial"/>
              </a:rPr>
              <a:t>"But you have come to Mount Zion and to the city of the living God, the heavenly Jerusalem, and to </a:t>
            </a:r>
          </a:p>
          <a:p>
            <a:pPr algn="l"/>
            <a:endParaRPr lang="en-US" sz="2800" dirty="0">
              <a:effectLst>
                <a:glow rad="127000">
                  <a:srgbClr val="000000">
                    <a:alpha val="96000"/>
                  </a:srgbClr>
                </a:glow>
              </a:effectLst>
              <a:latin typeface="Arial"/>
            </a:endParaRPr>
          </a:p>
          <a:p>
            <a:pPr marL="457200" indent="-457200" algn="l">
              <a:buFont typeface="Arial"/>
              <a:buChar char="•"/>
            </a:pPr>
            <a:r>
              <a:rPr lang="en-US" sz="2800" dirty="0">
                <a:effectLst>
                  <a:glow rad="127000">
                    <a:srgbClr val="000000">
                      <a:alpha val="96000"/>
                    </a:srgbClr>
                  </a:glow>
                </a:effectLst>
                <a:latin typeface="Arial"/>
              </a:rPr>
              <a:t>myriads of </a:t>
            </a:r>
            <a:r>
              <a:rPr lang="en-US" sz="2800" dirty="0">
                <a:solidFill>
                  <a:srgbClr val="FFFF00"/>
                </a:solidFill>
                <a:effectLst>
                  <a:glow rad="127000">
                    <a:srgbClr val="000000">
                      <a:alpha val="96000"/>
                    </a:srgbClr>
                  </a:glow>
                </a:effectLst>
                <a:latin typeface="Arial"/>
              </a:rPr>
              <a:t>angels</a:t>
            </a:r>
            <a:r>
              <a:rPr lang="en-US" sz="2800" dirty="0">
                <a:effectLst>
                  <a:glow rad="127000">
                    <a:srgbClr val="000000">
                      <a:alpha val="96000"/>
                    </a:srgbClr>
                  </a:glow>
                </a:effectLst>
                <a:latin typeface="Arial"/>
              </a:rPr>
              <a:t>,  </a:t>
            </a:r>
          </a:p>
          <a:p>
            <a:pPr marL="457200" indent="-457200" algn="l">
              <a:buFont typeface="Arial"/>
              <a:buChar char="•"/>
            </a:pPr>
            <a:r>
              <a:rPr lang="en-US" sz="2800" dirty="0">
                <a:effectLst>
                  <a:glow rad="127000">
                    <a:srgbClr val="000000">
                      <a:alpha val="96000"/>
                    </a:srgbClr>
                  </a:glow>
                </a:effectLst>
                <a:latin typeface="Arial"/>
              </a:rPr>
              <a:t>to the general </a:t>
            </a:r>
            <a:r>
              <a:rPr lang="en-US" sz="2800" dirty="0">
                <a:solidFill>
                  <a:srgbClr val="FFFF00"/>
                </a:solidFill>
                <a:effectLst>
                  <a:glow rad="127000">
                    <a:srgbClr val="000000">
                      <a:alpha val="96000"/>
                    </a:srgbClr>
                  </a:glow>
                </a:effectLst>
                <a:latin typeface="Arial"/>
              </a:rPr>
              <a:t>assembly</a:t>
            </a:r>
            <a:endParaRPr lang="en-US" sz="2800" dirty="0">
              <a:effectLst>
                <a:glow rad="127000">
                  <a:srgbClr val="000000">
                    <a:alpha val="96000"/>
                  </a:srgbClr>
                </a:glow>
              </a:effectLst>
              <a:latin typeface="Arial"/>
            </a:endParaRPr>
          </a:p>
          <a:p>
            <a:pPr marL="457200" indent="-457200" algn="l">
              <a:buFont typeface="Arial"/>
              <a:buChar char="•"/>
            </a:pPr>
            <a:r>
              <a:rPr lang="en-US" sz="2800" dirty="0">
                <a:effectLst>
                  <a:glow rad="127000">
                    <a:srgbClr val="000000">
                      <a:alpha val="96000"/>
                    </a:srgbClr>
                  </a:glow>
                </a:effectLst>
                <a:latin typeface="Arial"/>
              </a:rPr>
              <a:t>and </a:t>
            </a:r>
            <a:r>
              <a:rPr lang="en-US" sz="2800" dirty="0">
                <a:solidFill>
                  <a:srgbClr val="FFFF00"/>
                </a:solidFill>
                <a:effectLst>
                  <a:glow rad="127000">
                    <a:srgbClr val="000000">
                      <a:alpha val="96000"/>
                    </a:srgbClr>
                  </a:glow>
                </a:effectLst>
                <a:latin typeface="Arial"/>
              </a:rPr>
              <a:t>church</a:t>
            </a:r>
            <a:r>
              <a:rPr lang="en-US" sz="2800" dirty="0">
                <a:effectLst>
                  <a:glow rad="127000">
                    <a:srgbClr val="000000">
                      <a:alpha val="96000"/>
                    </a:srgbClr>
                  </a:glow>
                </a:effectLst>
                <a:latin typeface="Arial"/>
              </a:rPr>
              <a:t> of the firstborn who are enrolled in heaven, </a:t>
            </a:r>
          </a:p>
          <a:p>
            <a:pPr marL="457200" indent="-457200" algn="l">
              <a:buFont typeface="Arial"/>
              <a:buChar char="•"/>
            </a:pPr>
            <a:r>
              <a:rPr lang="en-US" sz="2800" dirty="0">
                <a:effectLst>
                  <a:glow rad="127000">
                    <a:srgbClr val="000000">
                      <a:alpha val="96000"/>
                    </a:srgbClr>
                  </a:glow>
                </a:effectLst>
                <a:latin typeface="Arial"/>
              </a:rPr>
              <a:t>and to </a:t>
            </a:r>
            <a:r>
              <a:rPr lang="en-US" sz="2800" dirty="0">
                <a:solidFill>
                  <a:srgbClr val="FFFF00"/>
                </a:solidFill>
                <a:effectLst>
                  <a:glow rad="127000">
                    <a:srgbClr val="000000">
                      <a:alpha val="96000"/>
                    </a:srgbClr>
                  </a:glow>
                </a:effectLst>
                <a:latin typeface="Arial"/>
              </a:rPr>
              <a:t>God</a:t>
            </a:r>
            <a:r>
              <a:rPr lang="en-US" sz="2800" dirty="0">
                <a:effectLst>
                  <a:glow rad="127000">
                    <a:srgbClr val="000000">
                      <a:alpha val="96000"/>
                    </a:srgbClr>
                  </a:glow>
                </a:effectLst>
                <a:latin typeface="Arial"/>
              </a:rPr>
              <a:t>, the Judge of all, </a:t>
            </a:r>
          </a:p>
          <a:p>
            <a:pPr marL="457200" indent="-457200" algn="r">
              <a:buFont typeface="Arial"/>
              <a:buChar char="•"/>
            </a:pPr>
            <a:r>
              <a:rPr lang="en-US" sz="2800" dirty="0">
                <a:effectLst>
                  <a:glow rad="127000">
                    <a:srgbClr val="000000">
                      <a:alpha val="96000"/>
                    </a:srgbClr>
                  </a:glow>
                </a:effectLst>
                <a:latin typeface="Arial"/>
              </a:rPr>
              <a:t>and to the </a:t>
            </a:r>
            <a:r>
              <a:rPr lang="en-US" sz="2800" dirty="0">
                <a:solidFill>
                  <a:srgbClr val="FFFF00"/>
                </a:solidFill>
                <a:effectLst>
                  <a:glow rad="127000">
                    <a:srgbClr val="000000">
                      <a:alpha val="96000"/>
                    </a:srgbClr>
                  </a:glow>
                </a:effectLst>
                <a:latin typeface="Arial"/>
              </a:rPr>
              <a:t>spirits of the righteous</a:t>
            </a:r>
            <a:r>
              <a:rPr lang="en-US" sz="2800" dirty="0">
                <a:effectLst>
                  <a:glow rad="127000">
                    <a:srgbClr val="000000">
                      <a:alpha val="96000"/>
                    </a:srgbClr>
                  </a:glow>
                </a:effectLst>
                <a:latin typeface="Arial"/>
              </a:rPr>
              <a:t> made perfect" </a:t>
            </a:r>
          </a:p>
        </p:txBody>
      </p:sp>
      <p:sp>
        <p:nvSpPr>
          <p:cNvPr id="6" name="Title 1"/>
          <p:cNvSpPr txBox="1">
            <a:spLocks/>
          </p:cNvSpPr>
          <p:nvPr/>
        </p:nvSpPr>
        <p:spPr bwMode="auto">
          <a:xfrm>
            <a:off x="-63900" y="30759"/>
            <a:ext cx="9217024" cy="76470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r>
              <a:rPr lang="en-US" sz="3200" b="1" dirty="0">
                <a:latin typeface="Arial"/>
              </a:rPr>
              <a:t>Hebrews 12:22-23 (NAU)</a:t>
            </a:r>
          </a:p>
        </p:txBody>
      </p:sp>
    </p:spTree>
    <p:extLst>
      <p:ext uri="{BB962C8B-B14F-4D97-AF65-F5344CB8AC3E}">
        <p14:creationId xmlns:p14="http://schemas.microsoft.com/office/powerpoint/2010/main" val="136645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1570" cy="6858000"/>
          </a:xfrm>
          <a:prstGeom prst="rect">
            <a:avLst/>
          </a:prstGeom>
        </p:spPr>
      </p:pic>
      <p:sp>
        <p:nvSpPr>
          <p:cNvPr id="1361923" name="Rectangle 2"/>
          <p:cNvSpPr>
            <a:spLocks noGrp="1" noChangeArrowheads="1"/>
          </p:cNvSpPr>
          <p:nvPr>
            <p:ph type="ctrTitle"/>
          </p:nvPr>
        </p:nvSpPr>
        <p:spPr>
          <a:xfrm>
            <a:off x="4461154" y="5874187"/>
            <a:ext cx="4682846" cy="865230"/>
          </a:xfrm>
        </p:spPr>
        <p:txBody>
          <a:bodyPr/>
          <a:lstStyle/>
          <a:p>
            <a:r>
              <a:rPr lang="en-US" sz="3600" b="1" dirty="0">
                <a:effectLst>
                  <a:glow rad="177800">
                    <a:schemeClr val="tx1"/>
                  </a:glow>
                </a:effectLst>
                <a:latin typeface="Arial" charset="0"/>
                <a:ea typeface="ＭＳ Ｐゴシック" charset="0"/>
              </a:rPr>
              <a:t>Everything New!</a:t>
            </a:r>
            <a:br>
              <a:rPr lang="en-US" sz="2800"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(21:5-7 </a:t>
            </a:r>
            <a:r>
              <a:rPr lang="en-US" sz="2400" b="1" dirty="0">
                <a:effectLst>
                  <a:glow rad="177800">
                    <a:schemeClr val="tx1"/>
                  </a:glow>
                </a:effectLst>
                <a:latin typeface="Arial" charset="0"/>
                <a:ea typeface="ＭＳ Ｐゴシック" charset="0"/>
              </a:rPr>
              <a:t>NLT</a:t>
            </a:r>
            <a:r>
              <a:rPr lang="en-US" sz="2800" b="1" dirty="0">
                <a:effectLst>
                  <a:glow rad="177800">
                    <a:schemeClr val="tx1"/>
                  </a:glow>
                </a:effectLst>
                <a:latin typeface="Arial" charset="0"/>
                <a:ea typeface="ＭＳ Ｐゴシック" charset="0"/>
              </a:rPr>
              <a:t>)</a:t>
            </a:r>
            <a:endParaRPr lang="en-US" sz="60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0" y="118583"/>
            <a:ext cx="9144000" cy="5637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dirty="0">
                <a:solidFill>
                  <a:srgbClr val="FFFFFF"/>
                </a:solidFill>
                <a:effectLst>
                  <a:glow rad="152400">
                    <a:srgbClr val="000000"/>
                  </a:glow>
                </a:effectLst>
              </a:rPr>
              <a:t>"And the one sitting on the throne said, </a:t>
            </a:r>
            <a:r>
              <a:rPr lang="fr-FR" sz="3200" b="1" dirty="0">
                <a:solidFill>
                  <a:srgbClr val="FFFFFF"/>
                </a:solidFill>
                <a:effectLst>
                  <a:glow rad="152400">
                    <a:srgbClr val="000000"/>
                  </a:glow>
                </a:effectLst>
              </a:rPr>
              <a:t>'</a:t>
            </a:r>
            <a:r>
              <a:rPr lang="en-US" sz="3200" b="1" dirty="0">
                <a:solidFill>
                  <a:srgbClr val="FFFFFF"/>
                </a:solidFill>
                <a:effectLst>
                  <a:glow rad="152400">
                    <a:srgbClr val="000000"/>
                  </a:glow>
                </a:effectLst>
              </a:rPr>
              <a:t>Look, I am making everything new!</a:t>
            </a:r>
            <a:r>
              <a:rPr lang="fr-FR" sz="3200" b="1" dirty="0">
                <a:solidFill>
                  <a:srgbClr val="FFFFFF"/>
                </a:solidFill>
                <a:effectLst>
                  <a:glow rad="152400">
                    <a:srgbClr val="000000"/>
                  </a:glow>
                </a:effectLst>
              </a:rPr>
              <a:t>'</a:t>
            </a:r>
            <a:r>
              <a:rPr lang="en-US" sz="3200" b="1" dirty="0">
                <a:solidFill>
                  <a:srgbClr val="FFFFFF"/>
                </a:solidFill>
                <a:effectLst>
                  <a:glow rad="152400">
                    <a:srgbClr val="000000"/>
                  </a:glow>
                </a:effectLst>
              </a:rPr>
              <a:t> And then he said to me, </a:t>
            </a:r>
            <a:r>
              <a:rPr lang="fr-FR" sz="3200" b="1" dirty="0">
                <a:solidFill>
                  <a:srgbClr val="FFFFFF"/>
                </a:solidFill>
                <a:effectLst>
                  <a:glow rad="152400">
                    <a:srgbClr val="000000"/>
                  </a:glow>
                </a:effectLst>
              </a:rPr>
              <a:t>'</a:t>
            </a:r>
            <a:r>
              <a:rPr lang="en-US" sz="3200" b="1" dirty="0">
                <a:solidFill>
                  <a:srgbClr val="FFFFFF"/>
                </a:solidFill>
                <a:effectLst>
                  <a:glow rad="152400">
                    <a:srgbClr val="000000"/>
                  </a:glow>
                </a:effectLst>
              </a:rPr>
              <a:t>Write this down, for what I tell you is trustworthy and true.</a:t>
            </a:r>
            <a:r>
              <a:rPr lang="fr-FR" sz="3200" b="1" dirty="0">
                <a:solidFill>
                  <a:srgbClr val="FFFFFF"/>
                </a:solidFill>
                <a:effectLst>
                  <a:glow rad="152400">
                    <a:srgbClr val="000000"/>
                  </a:glow>
                </a:effectLst>
              </a:rPr>
              <a:t>'</a:t>
            </a:r>
            <a:r>
              <a:rPr lang="en-US" sz="3200" b="1" dirty="0">
                <a:solidFill>
                  <a:srgbClr val="FFFFFF"/>
                </a:solidFill>
                <a:effectLst>
                  <a:glow rad="152400">
                    <a:srgbClr val="000000"/>
                  </a:glow>
                </a:effectLst>
              </a:rPr>
              <a:t>  </a:t>
            </a:r>
            <a:r>
              <a:rPr lang="en-US" sz="3200" b="1" baseline="30000" dirty="0">
                <a:solidFill>
                  <a:srgbClr val="FFFFFF"/>
                </a:solidFill>
                <a:effectLst>
                  <a:glow rad="152400">
                    <a:srgbClr val="000000"/>
                  </a:glow>
                </a:effectLst>
              </a:rPr>
              <a:t>6</a:t>
            </a:r>
            <a:r>
              <a:rPr lang="en-US" sz="3200" b="1" dirty="0">
                <a:solidFill>
                  <a:srgbClr val="FFFFFF"/>
                </a:solidFill>
                <a:effectLst>
                  <a:glow rad="152400">
                    <a:srgbClr val="000000"/>
                  </a:glow>
                </a:effectLst>
              </a:rPr>
              <a:t>And he also said, </a:t>
            </a:r>
            <a:r>
              <a:rPr lang="fr-FR" sz="3200" b="1" dirty="0">
                <a:solidFill>
                  <a:srgbClr val="FFFFFF"/>
                </a:solidFill>
                <a:effectLst>
                  <a:glow rad="152400">
                    <a:srgbClr val="000000"/>
                  </a:glow>
                </a:effectLst>
              </a:rPr>
              <a:t>'</a:t>
            </a:r>
            <a:r>
              <a:rPr lang="en-US" sz="3200" b="1" dirty="0">
                <a:solidFill>
                  <a:srgbClr val="FFFFFF"/>
                </a:solidFill>
                <a:effectLst>
                  <a:glow rad="152400">
                    <a:srgbClr val="000000"/>
                  </a:glow>
                </a:effectLst>
              </a:rPr>
              <a:t>It is finished! I am the Alpha and the Omega—the Beginning and the End. To all who are thirsty I will give freely from the springs of the water of life.  </a:t>
            </a:r>
            <a:r>
              <a:rPr lang="en-US" sz="3200" b="1" baseline="30000" dirty="0">
                <a:solidFill>
                  <a:srgbClr val="FFFFFF"/>
                </a:solidFill>
                <a:effectLst>
                  <a:glow rad="152400">
                    <a:srgbClr val="000000"/>
                  </a:glow>
                </a:effectLst>
              </a:rPr>
              <a:t>7</a:t>
            </a:r>
            <a:r>
              <a:rPr lang="en-US" sz="3200" b="1" dirty="0">
                <a:solidFill>
                  <a:srgbClr val="FFFFFF"/>
                </a:solidFill>
                <a:effectLst>
                  <a:glow rad="152400">
                    <a:srgbClr val="000000"/>
                  </a:glow>
                </a:effectLst>
              </a:rPr>
              <a:t>All who are victorious will inherit all these blessings, and I will be their God, and they will be my children.</a:t>
            </a:r>
            <a:r>
              <a:rPr lang="fr-FR" sz="3200" b="1" dirty="0">
                <a:solidFill>
                  <a:srgbClr val="FFFFFF"/>
                </a:solidFill>
                <a:effectLst>
                  <a:glow rad="152400">
                    <a:srgbClr val="000000"/>
                  </a:glow>
                </a:effectLst>
              </a:rPr>
              <a:t>'</a:t>
            </a:r>
            <a:r>
              <a:rPr lang="en-US" sz="3200" b="1" dirty="0">
                <a:solidFill>
                  <a:srgbClr val="FFFFFF"/>
                </a:solidFill>
                <a:effectLst>
                  <a:glow rad="152400">
                    <a:srgbClr val="000000"/>
                  </a:glow>
                </a:effectLst>
              </a:rPr>
              <a:t>"</a:t>
            </a:r>
            <a:endParaRPr lang="en-US" sz="6600" b="1" dirty="0">
              <a:solidFill>
                <a:srgbClr val="CC0000"/>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416856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81000"/>
            <a:ext cx="9144000" cy="6093229"/>
          </a:xfrm>
          <a:prstGeom prst="rect">
            <a:avLst/>
          </a:prstGeom>
        </p:spPr>
      </p:pic>
      <p:sp>
        <p:nvSpPr>
          <p:cNvPr id="1361923" name="Rectangle 2"/>
          <p:cNvSpPr>
            <a:spLocks noGrp="1" noChangeArrowheads="1"/>
          </p:cNvSpPr>
          <p:nvPr>
            <p:ph type="ctrTitle"/>
          </p:nvPr>
        </p:nvSpPr>
        <p:spPr>
          <a:xfrm>
            <a:off x="4461154" y="5874187"/>
            <a:ext cx="4682846" cy="865230"/>
          </a:xfrm>
        </p:spPr>
        <p:txBody>
          <a:bodyPr/>
          <a:lstStyle/>
          <a:p>
            <a:r>
              <a:rPr lang="en-US" sz="3600" b="1" dirty="0">
                <a:effectLst>
                  <a:glow rad="177800">
                    <a:schemeClr val="tx1"/>
                  </a:glow>
                </a:effectLst>
                <a:latin typeface="Arial" charset="0"/>
                <a:ea typeface="ＭＳ Ｐゴシック" charset="0"/>
              </a:rPr>
              <a:t>Those Excluded</a:t>
            </a:r>
            <a:br>
              <a:rPr lang="en-US" sz="2800"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(21:8 </a:t>
            </a:r>
            <a:r>
              <a:rPr lang="en-US" sz="2400" b="1" dirty="0">
                <a:effectLst>
                  <a:glow rad="177800">
                    <a:schemeClr val="tx1"/>
                  </a:glow>
                </a:effectLst>
                <a:latin typeface="Arial" charset="0"/>
                <a:ea typeface="ＭＳ Ｐゴシック" charset="0"/>
              </a:rPr>
              <a:t>NLT</a:t>
            </a:r>
            <a:r>
              <a:rPr lang="en-US" sz="2800" b="1" dirty="0">
                <a:effectLst>
                  <a:glow rad="177800">
                    <a:schemeClr val="tx1"/>
                  </a:glow>
                </a:effectLst>
                <a:latin typeface="Arial" charset="0"/>
                <a:ea typeface="ＭＳ Ｐゴシック" charset="0"/>
              </a:rPr>
              <a:t>)</a:t>
            </a:r>
            <a:endParaRPr lang="en-US" sz="60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215224" y="381000"/>
            <a:ext cx="8612821" cy="3636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600" b="1" dirty="0">
                <a:solidFill>
                  <a:srgbClr val="FFFFFF"/>
                </a:solidFill>
                <a:effectLst>
                  <a:glow rad="152400">
                    <a:srgbClr val="000000"/>
                  </a:glow>
                </a:effectLst>
              </a:rPr>
              <a:t>"But cowards, unbelievers, the corrupt, murderers, the immoral, those who practice witchcraft, idol worshipers, and all liars—their fate is in the fiery lake of burning sulfur. This is the second death."</a:t>
            </a:r>
            <a:endParaRPr lang="en-US" sz="7200" b="1" dirty="0">
              <a:solidFill>
                <a:srgbClr val="CC0000"/>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159136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12770" name="Rectangle 4"/>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cs typeface="Arial" charset="0"/>
            </a:endParaRPr>
          </a:p>
        </p:txBody>
      </p:sp>
      <p:pic>
        <p:nvPicPr>
          <p:cNvPr id="1312771" name="Picture 1026"/>
          <p:cNvPicPr>
            <a:picLocks noChangeAspect="1" noChangeArrowheads="1"/>
          </p:cNvPicPr>
          <p:nvPr/>
        </p:nvPicPr>
        <p:blipFill>
          <a:blip r:embed="rId3" cstate="screen">
            <a:extLst>
              <a:ext uri="{28A0092B-C50C-407E-A947-70E740481C1C}">
                <a14:useLocalDpi xmlns:a14="http://schemas.microsoft.com/office/drawing/2010/main"/>
              </a:ext>
            </a:extLst>
          </a:blip>
          <a:srcRect b="7031"/>
          <a:stretch>
            <a:fillRect/>
          </a:stretch>
        </p:blipFill>
        <p:spPr bwMode="auto">
          <a:xfrm>
            <a:off x="584200" y="812800"/>
            <a:ext cx="6502400" cy="604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2772" name="Rectangle 1027"/>
          <p:cNvSpPr>
            <a:spLocks noGrp="1" noChangeArrowheads="1"/>
          </p:cNvSpPr>
          <p:nvPr>
            <p:ph type="ctrTitle"/>
          </p:nvPr>
        </p:nvSpPr>
        <p:spPr>
          <a:xfrm>
            <a:off x="304800" y="3752536"/>
            <a:ext cx="8610600" cy="2520934"/>
          </a:xfrm>
        </p:spPr>
        <p:txBody>
          <a:bodyPr/>
          <a:lstStyle/>
          <a:p>
            <a:r>
              <a:rPr lang="en-US" sz="4800" b="1" dirty="0">
                <a:solidFill>
                  <a:srgbClr val="FFFFFF"/>
                </a:solidFill>
                <a:effectLst>
                  <a:glow rad="203200">
                    <a:schemeClr val="tx1"/>
                  </a:glow>
                </a:effectLst>
                <a:latin typeface="Arial" charset="0"/>
                <a:ea typeface="ＭＳ Ｐゴシック" charset="0"/>
              </a:rPr>
              <a:t>The 2200-kilometer cube will recall God</a:t>
            </a:r>
            <a:r>
              <a:rPr lang="fr-FR" sz="4800" b="1" dirty="0">
                <a:solidFill>
                  <a:srgbClr val="FFFFFF"/>
                </a:solidFill>
                <a:effectLst>
                  <a:glow rad="203200">
                    <a:schemeClr val="tx1"/>
                  </a:glow>
                </a:effectLst>
                <a:latin typeface="Arial" charset="0"/>
                <a:ea typeface="ＭＳ Ｐゴシック" charset="0"/>
              </a:rPr>
              <a:t>'</a:t>
            </a:r>
            <a:r>
              <a:rPr lang="en-US" sz="4800" b="1" dirty="0">
                <a:solidFill>
                  <a:srgbClr val="FFFFFF"/>
                </a:solidFill>
                <a:effectLst>
                  <a:glow rad="203200">
                    <a:schemeClr val="tx1"/>
                  </a:glow>
                </a:effectLst>
                <a:latin typeface="Arial" charset="0"/>
                <a:ea typeface="ＭＳ Ｐゴシック" charset="0"/>
              </a:rPr>
              <a:t>s presence in the Holy of Holies (21:15-16).</a:t>
            </a:r>
          </a:p>
        </p:txBody>
      </p:sp>
      <p:sp>
        <p:nvSpPr>
          <p:cNvPr id="6"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190</a:t>
            </a:r>
          </a:p>
        </p:txBody>
      </p:sp>
    </p:spTree>
    <p:extLst>
      <p:ext uri="{BB962C8B-B14F-4D97-AF65-F5344CB8AC3E}">
        <p14:creationId xmlns:p14="http://schemas.microsoft.com/office/powerpoint/2010/main" val="9909729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8800" y="2752237"/>
            <a:ext cx="8026400" cy="3822700"/>
          </a:xfrm>
          <a:prstGeom prst="rect">
            <a:avLst/>
          </a:prstGeom>
        </p:spPr>
      </p:pic>
      <p:sp>
        <p:nvSpPr>
          <p:cNvPr id="1312770" name="Rectangle 4"/>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cs typeface="Arial" charset="0"/>
            </a:endParaRPr>
          </a:p>
        </p:txBody>
      </p:sp>
      <p:sp>
        <p:nvSpPr>
          <p:cNvPr id="1312772" name="Rectangle 1027"/>
          <p:cNvSpPr>
            <a:spLocks noGrp="1" noChangeArrowheads="1"/>
          </p:cNvSpPr>
          <p:nvPr>
            <p:ph type="ctrTitle"/>
          </p:nvPr>
        </p:nvSpPr>
        <p:spPr>
          <a:xfrm>
            <a:off x="304800" y="120525"/>
            <a:ext cx="8610600" cy="2520934"/>
          </a:xfrm>
        </p:spPr>
        <p:txBody>
          <a:bodyPr/>
          <a:lstStyle/>
          <a:p>
            <a:r>
              <a:rPr lang="en-US" sz="4000" b="1" dirty="0">
                <a:solidFill>
                  <a:srgbClr val="FFFFFF"/>
                </a:solidFill>
                <a:effectLst>
                  <a:glow rad="203200">
                    <a:schemeClr val="tx1"/>
                  </a:glow>
                </a:effectLst>
                <a:latin typeface="Arial" charset="0"/>
                <a:ea typeface="ＭＳ Ｐゴシック" charset="0"/>
              </a:rPr>
              <a:t>The Holy of Holies in the tabernacle and temple was a perfect cube</a:t>
            </a:r>
          </a:p>
        </p:txBody>
      </p:sp>
      <p:sp>
        <p:nvSpPr>
          <p:cNvPr id="6"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190</a:t>
            </a:r>
          </a:p>
        </p:txBody>
      </p:sp>
      <p:cxnSp>
        <p:nvCxnSpPr>
          <p:cNvPr id="9" name="Straight Arrow Connector 8"/>
          <p:cNvCxnSpPr/>
          <p:nvPr/>
        </p:nvCxnSpPr>
        <p:spPr bwMode="auto">
          <a:xfrm flipH="1">
            <a:off x="3532786" y="2335884"/>
            <a:ext cx="1021880" cy="1489124"/>
          </a:xfrm>
          <a:prstGeom prst="straightConnector1">
            <a:avLst/>
          </a:prstGeom>
          <a:solidFill>
            <a:schemeClr val="accent1"/>
          </a:solidFill>
          <a:ln w="76200" cap="flat" cmpd="sng" algn="ctr">
            <a:solidFill>
              <a:srgbClr val="3366FF"/>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 name="Straight Arrow Connector 3"/>
          <p:cNvCxnSpPr/>
          <p:nvPr/>
        </p:nvCxnSpPr>
        <p:spPr bwMode="auto">
          <a:xfrm flipH="1">
            <a:off x="3518186" y="2262885"/>
            <a:ext cx="1021880" cy="1489124"/>
          </a:xfrm>
          <a:prstGeom prst="straightConnector1">
            <a:avLst/>
          </a:prstGeom>
          <a:solidFill>
            <a:schemeClr val="accent1"/>
          </a:solidFill>
          <a:ln w="76200" cap="flat" cmpd="sng" algn="ctr">
            <a:solidFill>
              <a:srgbClr val="FFFF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6665058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3377" y="-68650"/>
            <a:ext cx="7829150" cy="6858000"/>
          </a:xfrm>
          <a:prstGeom prst="rect">
            <a:avLst/>
          </a:prstGeom>
        </p:spPr>
      </p:pic>
      <p:sp>
        <p:nvSpPr>
          <p:cNvPr id="1312772" name="Rectangle 1027"/>
          <p:cNvSpPr>
            <a:spLocks noGrp="1" noChangeArrowheads="1"/>
          </p:cNvSpPr>
          <p:nvPr>
            <p:ph type="ctrTitle"/>
          </p:nvPr>
        </p:nvSpPr>
        <p:spPr>
          <a:xfrm>
            <a:off x="647700" y="267455"/>
            <a:ext cx="2704433" cy="1849300"/>
          </a:xfrm>
        </p:spPr>
        <p:txBody>
          <a:bodyPr/>
          <a:lstStyle/>
          <a:p>
            <a:r>
              <a:rPr lang="en-US" sz="4000" b="1" dirty="0">
                <a:solidFill>
                  <a:schemeClr val="tx1"/>
                </a:solidFill>
                <a:latin typeface="Arial" charset="0"/>
                <a:ea typeface="ＭＳ Ｐゴシック" charset="0"/>
              </a:rPr>
              <a:t>Over the USA</a:t>
            </a:r>
          </a:p>
        </p:txBody>
      </p:sp>
      <p:sp>
        <p:nvSpPr>
          <p:cNvPr id="6" name="Text Box 4"/>
          <p:cNvSpPr txBox="1">
            <a:spLocks noChangeArrowheads="1"/>
          </p:cNvSpPr>
          <p:nvPr/>
        </p:nvSpPr>
        <p:spPr bwMode="auto">
          <a:xfrm>
            <a:off x="8411889" y="30432"/>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190</a:t>
            </a:r>
          </a:p>
        </p:txBody>
      </p:sp>
    </p:spTree>
    <p:extLst>
      <p:ext uri="{BB962C8B-B14F-4D97-AF65-F5344CB8AC3E}">
        <p14:creationId xmlns:p14="http://schemas.microsoft.com/office/powerpoint/2010/main" val="18483119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40518"/>
            <a:ext cx="9144000" cy="4389476"/>
          </a:xfrm>
          <a:prstGeom prst="rect">
            <a:avLst/>
          </a:prstGeom>
        </p:spPr>
      </p:pic>
      <p:sp>
        <p:nvSpPr>
          <p:cNvPr id="1361923" name="Rectangle 2"/>
          <p:cNvSpPr>
            <a:spLocks noGrp="1" noChangeArrowheads="1"/>
          </p:cNvSpPr>
          <p:nvPr>
            <p:ph type="ctrTitle"/>
          </p:nvPr>
        </p:nvSpPr>
        <p:spPr>
          <a:xfrm>
            <a:off x="0" y="0"/>
            <a:ext cx="9144000" cy="2017242"/>
          </a:xfrm>
        </p:spPr>
        <p:txBody>
          <a:bodyPr/>
          <a:lstStyle/>
          <a:p>
            <a:r>
              <a:rPr lang="en-US" sz="4800" b="1" dirty="0">
                <a:effectLst>
                  <a:glow rad="177800">
                    <a:schemeClr val="tx1"/>
                  </a:glow>
                </a:effectLst>
                <a:latin typeface="Arial" charset="0"/>
                <a:ea typeface="ＭＳ Ｐゴシック" charset="0"/>
              </a:rPr>
              <a:t>It will be lit by the glory of God (21:22-27)!</a:t>
            </a:r>
            <a:endParaRPr lang="en-US" sz="4800" b="1" dirty="0">
              <a:solidFill>
                <a:srgbClr val="CC0000"/>
              </a:solidFill>
              <a:effectLst>
                <a:glow rad="177800">
                  <a:schemeClr val="tx1"/>
                </a:glow>
              </a:effectLst>
              <a:latin typeface="Arial" charset="0"/>
              <a:ea typeface="ＭＳ Ｐゴシック" charset="0"/>
            </a:endParaRPr>
          </a:p>
        </p:txBody>
      </p:sp>
      <p:sp>
        <p:nvSpPr>
          <p:cNvPr id="4" name="Text Box 19"/>
          <p:cNvSpPr txBox="1">
            <a:spLocks noChangeArrowheads="1"/>
          </p:cNvSpPr>
          <p:nvPr/>
        </p:nvSpPr>
        <p:spPr bwMode="auto">
          <a:xfrm>
            <a:off x="4418355" y="3793956"/>
            <a:ext cx="4708203"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FFFFFF"/>
                </a:solidFill>
                <a:effectLst>
                  <a:glow rad="177800">
                    <a:srgbClr val="000000"/>
                  </a:glow>
                </a:effectLst>
              </a:rPr>
              <a:t>"I saw no temple in the city, for the Lord God Almighty and the Lamb are its temple" (21:22 </a:t>
            </a:r>
            <a:r>
              <a:rPr lang="en-US" sz="3200" b="1" dirty="0">
                <a:solidFill>
                  <a:srgbClr val="FFFFFF"/>
                </a:solidFill>
                <a:effectLst>
                  <a:glow rad="177800">
                    <a:srgbClr val="000000"/>
                  </a:glow>
                </a:effectLst>
              </a:rPr>
              <a:t>NLT</a:t>
            </a:r>
            <a:r>
              <a:rPr lang="en-US" sz="3600" b="1" dirty="0">
                <a:solidFill>
                  <a:srgbClr val="FFFFFF"/>
                </a:solidFill>
                <a:effectLst>
                  <a:glow rad="177800">
                    <a:srgbClr val="000000"/>
                  </a:glow>
                </a:effectLst>
              </a:rPr>
              <a:t>).</a:t>
            </a:r>
            <a:endParaRPr lang="en-US" sz="2800" b="1" i="1" dirty="0">
              <a:solidFill>
                <a:srgbClr val="FFFFFF"/>
              </a:solidFill>
              <a:effectLst>
                <a:glow rad="177800">
                  <a:srgbClr val="000000"/>
                </a:glow>
              </a:effectLst>
              <a:latin typeface="Times New Roman" charset="0"/>
            </a:endParaRPr>
          </a:p>
        </p:txBody>
      </p:sp>
    </p:spTree>
    <p:extLst>
      <p:ext uri="{BB962C8B-B14F-4D97-AF65-F5344CB8AC3E}">
        <p14:creationId xmlns:p14="http://schemas.microsoft.com/office/powerpoint/2010/main" val="22881785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56098" name="Picture 3" descr="rev 21 0864_new_jerusalem_christian_clipart1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6575" y="836613"/>
            <a:ext cx="4797425" cy="6059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1123" name="Picture 2" descr="rev 21 moon eclipsing su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400000">
            <a:off x="-428625" y="3729038"/>
            <a:ext cx="3578225"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en-US" sz="3600" b="1" dirty="0">
                <a:solidFill>
                  <a:srgbClr val="FFFFFF"/>
                </a:solidFill>
                <a:effectLst>
                  <a:outerShdw blurRad="38100" dist="38100" dir="2700000" algn="tl">
                    <a:srgbClr val="000000"/>
                  </a:outerShdw>
                </a:effectLst>
                <a:latin typeface="Arial" charset="0"/>
                <a:ea typeface="新細明體" charset="0"/>
                <a:cs typeface="新細明體" charset="0"/>
              </a:rPr>
              <a:t>The Consummation of All Things</a:t>
            </a:r>
            <a:endParaRPr lang="en-US" sz="1400" b="1" dirty="0">
              <a:solidFill>
                <a:schemeClr val="bg1"/>
              </a:solidFill>
              <a:latin typeface="Arial" charset="0"/>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FFFFFF"/>
                </a:solidFill>
              </a:rPr>
              <a:t>Genesis 1–3</a:t>
            </a:r>
            <a:endParaRPr lang="en-US" sz="2800" b="1" i="1" u="sng" dirty="0">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000000"/>
                </a:solidFill>
              </a:rPr>
              <a:t>Revelation 20–22</a:t>
            </a:r>
            <a:endParaRPr lang="en-US" sz="2800" b="1" i="1" u="sng" dirty="0">
              <a:solidFill>
                <a:srgbClr val="000000"/>
              </a:solidFill>
              <a:latin typeface="Times New Roman" charset="0"/>
            </a:endParaRPr>
          </a:p>
        </p:txBody>
      </p:sp>
      <p:sp>
        <p:nvSpPr>
          <p:cNvPr id="3090" name="Text Box 18"/>
          <p:cNvSpPr txBox="1">
            <a:spLocks noChangeArrowheads="1"/>
          </p:cNvSpPr>
          <p:nvPr/>
        </p:nvSpPr>
        <p:spPr bwMode="auto">
          <a:xfrm>
            <a:off x="317500" y="1552575"/>
            <a:ext cx="4038600" cy="1754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FFFFFF"/>
                </a:solidFill>
              </a:rPr>
              <a:t>"God made </a:t>
            </a:r>
            <a:r>
              <a:rPr lang="en-US" sz="3600" b="1" dirty="0">
                <a:solidFill>
                  <a:srgbClr val="FFFF00"/>
                </a:solidFill>
              </a:rPr>
              <a:t>two great lights</a:t>
            </a:r>
            <a:r>
              <a:rPr lang="en-US" sz="3600" b="1" dirty="0">
                <a:solidFill>
                  <a:srgbClr val="FFFFFF"/>
                </a:solidFill>
              </a:rPr>
              <a:t>" (sun and moon; 1:16) </a:t>
            </a:r>
            <a:endParaRPr lang="en-US" sz="2800" b="1" i="1" dirty="0">
              <a:solidFill>
                <a:srgbClr val="FFFFFF"/>
              </a:solidFill>
              <a:latin typeface="Times New Roman" charset="0"/>
            </a:endParaRPr>
          </a:p>
        </p:txBody>
      </p:sp>
      <p:sp>
        <p:nvSpPr>
          <p:cNvPr id="3091" name="Text Box 19"/>
          <p:cNvSpPr txBox="1">
            <a:spLocks noChangeArrowheads="1"/>
          </p:cNvSpPr>
          <p:nvPr/>
        </p:nvSpPr>
        <p:spPr bwMode="auto">
          <a:xfrm>
            <a:off x="4572000" y="1552575"/>
            <a:ext cx="4572000" cy="1754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000000"/>
                </a:solidFill>
              </a:rPr>
              <a:t>"The city does </a:t>
            </a:r>
            <a:r>
              <a:rPr lang="en-US" sz="3600" b="1" dirty="0">
                <a:solidFill>
                  <a:srgbClr val="000090"/>
                </a:solidFill>
              </a:rPr>
              <a:t>not need the sun or the moon</a:t>
            </a:r>
            <a:r>
              <a:rPr lang="en-US" sz="3600" b="1" dirty="0">
                <a:solidFill>
                  <a:srgbClr val="000000"/>
                </a:solidFill>
              </a:rPr>
              <a:t>" (21:23) </a:t>
            </a:r>
            <a:endParaRPr lang="en-US" sz="2800" b="1" i="1" dirty="0">
              <a:solidFill>
                <a:srgbClr val="000000"/>
              </a:solidFill>
              <a:latin typeface="Times New Roman" charset="0"/>
            </a:endParaRPr>
          </a:p>
        </p:txBody>
      </p:sp>
      <p:sp>
        <p:nvSpPr>
          <p:cNvPr id="10"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175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560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build="p"/>
      <p:bldP spid="30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3" descr="rev 22 jesus retu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220663"/>
            <a:ext cx="9664700" cy="7413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0" y="226073"/>
            <a:ext cx="5233388" cy="514888"/>
          </a:xfrm>
        </p:spPr>
        <p:txBody>
          <a:bodyPr/>
          <a:lstStyle/>
          <a:p>
            <a:pPr>
              <a:defRPr/>
            </a:pPr>
            <a:r>
              <a:rPr lang="en-US" b="1" dirty="0">
                <a:effectLst>
                  <a:glow rad="177800">
                    <a:schemeClr val="tx1"/>
                  </a:glow>
                </a:effectLst>
                <a:latin typeface="Arial" charset="0"/>
                <a:ea typeface="ＭＳ Ｐゴシック" charset="0"/>
              </a:rPr>
              <a:t>He will return!</a:t>
            </a:r>
            <a:endParaRPr lang="en-US"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3170" name="Picture 2" descr="rev 21 moon from 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1" name="Rectangle 3"/>
          <p:cNvSpPr>
            <a:spLocks noGrp="1" noChangeArrowheads="1"/>
          </p:cNvSpPr>
          <p:nvPr>
            <p:ph type="ctrTitle"/>
          </p:nvPr>
        </p:nvSpPr>
        <p:spPr>
          <a:xfrm>
            <a:off x="107950" y="0"/>
            <a:ext cx="3352800" cy="4797425"/>
          </a:xfrm>
        </p:spPr>
        <p:txBody>
          <a:bodyPr/>
          <a:lstStyle/>
          <a:p>
            <a:r>
              <a:rPr lang="en-US" sz="3200" b="1">
                <a:latin typeface="Arial" charset="0"/>
                <a:ea typeface="ＭＳ Ｐゴシック" charset="0"/>
              </a:rPr>
              <a:t>And the city has no need of sun or moon, for the glory of God illuminates the city, and the Lamb is its light</a:t>
            </a:r>
            <a:br>
              <a:rPr lang="en-US" sz="3200" b="1">
                <a:latin typeface="Arial" charset="0"/>
                <a:ea typeface="ＭＳ Ｐゴシック" charset="0"/>
              </a:rPr>
            </a:br>
            <a:r>
              <a:rPr lang="en-US" sz="3200" b="1">
                <a:latin typeface="Arial" charset="0"/>
                <a:ea typeface="ＭＳ Ｐゴシック" charset="0"/>
              </a:rPr>
              <a:t>(21:23 </a:t>
            </a:r>
            <a:r>
              <a:rPr lang="en-US" sz="2400" b="1">
                <a:latin typeface="Arial" charset="0"/>
                <a:ea typeface="ＭＳ Ｐゴシック" charset="0"/>
              </a:rPr>
              <a:t>NLT)</a:t>
            </a:r>
            <a:r>
              <a:rPr lang="en-US" sz="3200" b="1">
                <a:latin typeface="Arial" charset="0"/>
                <a:ea typeface="ＭＳ Ｐゴシック" charset="0"/>
              </a:rPr>
              <a:t>.</a:t>
            </a:r>
            <a:endParaRPr lang="en-US" sz="3200" b="1">
              <a:solidFill>
                <a:srgbClr val="CC0000"/>
              </a:solidFill>
              <a:latin typeface="Arial" charset="0"/>
              <a:ea typeface="ＭＳ Ｐゴシック" charset="0"/>
            </a:endParaRPr>
          </a:p>
        </p:txBody>
      </p:sp>
      <p:sp>
        <p:nvSpPr>
          <p:cNvPr id="4" name="&quot;No&quot; Symbol 3"/>
          <p:cNvSpPr/>
          <p:nvPr/>
        </p:nvSpPr>
        <p:spPr bwMode="auto">
          <a:xfrm>
            <a:off x="3419475" y="836613"/>
            <a:ext cx="2665413" cy="2592387"/>
          </a:xfrm>
          <a:prstGeom prst="noSmoking">
            <a:avLst>
              <a:gd name="adj" fmla="val 13384"/>
            </a:avLst>
          </a:prstGeom>
          <a:solidFill>
            <a:srgbClr val="FF000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6"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175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matthewsnewjerusale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79838" y="836613"/>
            <a:ext cx="5969000" cy="601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5219" name="Picture 1" descr="Rev 21_Stargazing_Dark-par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463" y="3905250"/>
            <a:ext cx="3490912"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en-US" sz="3600" b="1" dirty="0">
                <a:solidFill>
                  <a:srgbClr val="FFFFFF"/>
                </a:solidFill>
                <a:effectLst>
                  <a:outerShdw blurRad="38100" dist="38100" dir="2700000" algn="tl">
                    <a:srgbClr val="000000"/>
                  </a:outerShdw>
                </a:effectLst>
                <a:latin typeface="Arial"/>
                <a:ea typeface="新細明體" charset="0"/>
                <a:cs typeface="Arial"/>
              </a:rPr>
              <a:t>The Consummation of All Things</a:t>
            </a:r>
            <a:endParaRPr lang="en-US" sz="1400" b="1" dirty="0">
              <a:solidFill>
                <a:schemeClr val="bg1"/>
              </a:solidFill>
              <a:latin typeface="Arial"/>
              <a:ea typeface="ＭＳ Ｐゴシック" charset="0"/>
              <a:cs typeface="Arial"/>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FFFFFF"/>
                </a:solidFill>
                <a:latin typeface="Arial"/>
                <a:cs typeface="Arial"/>
              </a:rPr>
              <a:t>Genesis 1–3</a:t>
            </a:r>
            <a:endParaRPr lang="en-US" sz="2800" b="1" i="1" u="sng" dirty="0">
              <a:solidFill>
                <a:srgbClr val="FFFFFF"/>
              </a:solidFill>
              <a:latin typeface="Arial"/>
              <a:cs typeface="Arial"/>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u="sng" dirty="0">
                <a:solidFill>
                  <a:srgbClr val="660066"/>
                </a:solidFill>
                <a:latin typeface="Arial"/>
                <a:cs typeface="Arial"/>
              </a:rPr>
              <a:t>Revelation 20–22</a:t>
            </a:r>
            <a:endParaRPr lang="en-US" sz="2800" b="1" i="1" u="sng" dirty="0">
              <a:solidFill>
                <a:srgbClr val="660066"/>
              </a:solidFill>
              <a:latin typeface="Arial"/>
              <a:cs typeface="Arial"/>
            </a:endParaRPr>
          </a:p>
        </p:txBody>
      </p:sp>
      <p:sp>
        <p:nvSpPr>
          <p:cNvPr id="3094" name="Text Box 22"/>
          <p:cNvSpPr txBox="1">
            <a:spLocks noChangeArrowheads="1"/>
          </p:cNvSpPr>
          <p:nvPr/>
        </p:nvSpPr>
        <p:spPr bwMode="auto">
          <a:xfrm>
            <a:off x="107950" y="1628775"/>
            <a:ext cx="3546475" cy="175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marL="0" indent="0" eaLnBrk="1" hangingPunct="1">
              <a:defRPr sz="3600" b="1">
                <a:solidFill>
                  <a:srgbClr val="FFFFFF"/>
                </a:solidFill>
                <a:latin typeface="Arial" charset="0"/>
              </a:defRPr>
            </a:lvl1pPr>
            <a:lvl2pPr marL="37931725" indent="-37474525">
              <a:defRPr>
                <a:latin typeface="Arial" charset="0"/>
              </a:defRPr>
            </a:lvl2pPr>
            <a:lvl3pPr>
              <a:defRPr>
                <a:latin typeface="Arial" charset="0"/>
              </a:defRPr>
            </a:lvl3pPr>
            <a:lvl4pPr>
              <a:defRPr>
                <a:latin typeface="Arial" charset="0"/>
              </a:defRPr>
            </a:lvl4pPr>
            <a:lvl5pPr>
              <a:defRPr>
                <a:latin typeface="Arial" charset="0"/>
              </a:defRPr>
            </a:lvl5pPr>
            <a:lvl6pPr marL="457200" eaLnBrk="0" fontAlgn="base" hangingPunct="0">
              <a:spcBef>
                <a:spcPct val="0"/>
              </a:spcBef>
              <a:spcAft>
                <a:spcPct val="0"/>
              </a:spcAft>
              <a:defRPr>
                <a:latin typeface="Arial" charset="0"/>
              </a:defRPr>
            </a:lvl6pPr>
            <a:lvl7pPr marL="914400" eaLnBrk="0" fontAlgn="base" hangingPunct="0">
              <a:spcBef>
                <a:spcPct val="0"/>
              </a:spcBef>
              <a:spcAft>
                <a:spcPct val="0"/>
              </a:spcAft>
              <a:defRPr>
                <a:latin typeface="Arial" charset="0"/>
              </a:defRPr>
            </a:lvl7pPr>
            <a:lvl8pPr marL="1371600" eaLnBrk="0" fontAlgn="base" hangingPunct="0">
              <a:spcBef>
                <a:spcPct val="0"/>
              </a:spcBef>
              <a:spcAft>
                <a:spcPct val="0"/>
              </a:spcAft>
              <a:defRPr>
                <a:latin typeface="Arial" charset="0"/>
              </a:defRPr>
            </a:lvl8pPr>
            <a:lvl9pPr marL="1828800" eaLnBrk="0" fontAlgn="base" hangingPunct="0">
              <a:spcBef>
                <a:spcPct val="0"/>
              </a:spcBef>
              <a:spcAft>
                <a:spcPct val="0"/>
              </a:spcAft>
              <a:defRPr>
                <a:latin typeface="Arial" charset="0"/>
              </a:defRPr>
            </a:lvl9pPr>
          </a:lstStyle>
          <a:p>
            <a:pPr algn="ctr">
              <a:defRPr/>
            </a:pPr>
            <a:r>
              <a:rPr lang="en-US" dirty="0">
                <a:latin typeface="Arial"/>
                <a:cs typeface="Arial"/>
              </a:rPr>
              <a:t>"The darkness He called </a:t>
            </a:r>
            <a:r>
              <a:rPr lang="en-US" dirty="0">
                <a:solidFill>
                  <a:srgbClr val="FFFF00"/>
                </a:solidFill>
                <a:latin typeface="Arial"/>
                <a:cs typeface="Arial"/>
              </a:rPr>
              <a:t>night</a:t>
            </a:r>
            <a:r>
              <a:rPr lang="en-US" dirty="0">
                <a:latin typeface="Arial"/>
                <a:cs typeface="Arial"/>
              </a:rPr>
              <a:t>" (1:5) </a:t>
            </a:r>
          </a:p>
        </p:txBody>
      </p:sp>
      <p:sp>
        <p:nvSpPr>
          <p:cNvPr id="3095" name="Text Box 23"/>
          <p:cNvSpPr txBox="1">
            <a:spLocks noChangeArrowheads="1"/>
          </p:cNvSpPr>
          <p:nvPr/>
        </p:nvSpPr>
        <p:spPr bwMode="auto">
          <a:xfrm>
            <a:off x="4572000" y="1628775"/>
            <a:ext cx="4572000" cy="175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en-US" sz="3600" b="1" dirty="0">
                <a:solidFill>
                  <a:srgbClr val="660066"/>
                </a:solidFill>
                <a:latin typeface="Arial"/>
                <a:cs typeface="Arial"/>
              </a:rPr>
              <a:t>"There will be </a:t>
            </a:r>
            <a:br>
              <a:rPr lang="en-US" sz="3600" b="1" dirty="0">
                <a:solidFill>
                  <a:srgbClr val="660066"/>
                </a:solidFill>
                <a:latin typeface="Arial"/>
                <a:cs typeface="Arial"/>
              </a:rPr>
            </a:br>
            <a:r>
              <a:rPr lang="en-US" sz="3600" b="1" dirty="0">
                <a:solidFill>
                  <a:srgbClr val="0000FF"/>
                </a:solidFill>
                <a:latin typeface="Arial"/>
                <a:cs typeface="Arial"/>
              </a:rPr>
              <a:t>no night there</a:t>
            </a:r>
            <a:r>
              <a:rPr lang="en-US" sz="3600" b="1" dirty="0">
                <a:solidFill>
                  <a:srgbClr val="660066"/>
                </a:solidFill>
                <a:latin typeface="Arial"/>
                <a:cs typeface="Arial"/>
              </a:rPr>
              <a:t>" </a:t>
            </a:r>
            <a:br>
              <a:rPr lang="en-US" sz="3600" b="1" dirty="0">
                <a:solidFill>
                  <a:srgbClr val="660066"/>
                </a:solidFill>
                <a:latin typeface="Arial"/>
                <a:cs typeface="Arial"/>
              </a:rPr>
            </a:br>
            <a:r>
              <a:rPr lang="en-US" sz="3600" b="1" dirty="0">
                <a:solidFill>
                  <a:srgbClr val="660066"/>
                </a:solidFill>
                <a:latin typeface="Arial"/>
                <a:cs typeface="Arial"/>
              </a:rPr>
              <a:t>(21:25; 22:5) </a:t>
            </a:r>
            <a:endParaRPr lang="en-US" sz="2800" b="1" i="1" dirty="0">
              <a:solidFill>
                <a:srgbClr val="660066"/>
              </a:solidFill>
              <a:latin typeface="Arial"/>
              <a:cs typeface="Arial"/>
            </a:endParaRPr>
          </a:p>
        </p:txBody>
      </p:sp>
      <p:sp>
        <p:nvSpPr>
          <p:cNvPr id="10"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175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animEffect transition="in" filter="fade">
                                      <p:cBhvr>
                                        <p:cTn id="11" dur="2000"/>
                                        <p:tgtEl>
                                          <p:spTgt spid="3089"/>
                                        </p:tgtEl>
                                      </p:cBhvr>
                                    </p:animEffec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095"/>
                                        </p:tgtEl>
                                        <p:attrNameLst>
                                          <p:attrName>style.visibility</p:attrName>
                                        </p:attrNameLst>
                                      </p:cBhvr>
                                      <p:to>
                                        <p:strVal val="visible"/>
                                      </p:to>
                                    </p:set>
                                  </p:childTnLst>
                                </p:cTn>
                              </p:par>
                            </p:childTnLst>
                          </p:cTn>
                        </p:par>
                        <p:par>
                          <p:cTn id="15" fill="hold" nodeType="afterGroup">
                            <p:stCondLst>
                              <p:cond delay="2000"/>
                            </p:stCondLst>
                            <p:childTnLst>
                              <p:par>
                                <p:cTn id="16" presetID="1"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descr="34 Foundations of the Cit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31813"/>
            <a:ext cx="9261475" cy="7405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3095625" y="6524625"/>
            <a:ext cx="2916238"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267267" name="Title 4"/>
          <p:cNvSpPr>
            <a:spLocks noGrp="1"/>
          </p:cNvSpPr>
          <p:nvPr>
            <p:ph type="title"/>
          </p:nvPr>
        </p:nvSpPr>
        <p:spPr>
          <a:xfrm>
            <a:off x="71438" y="188913"/>
            <a:ext cx="9037637" cy="1131887"/>
          </a:xfrm>
        </p:spPr>
        <p:txBody>
          <a:bodyPr/>
          <a:lstStyle/>
          <a:p>
            <a:r>
              <a:rPr lang="en-US" b="1" dirty="0">
                <a:solidFill>
                  <a:srgbClr val="000000"/>
                </a:solidFill>
                <a:latin typeface="Arial" charset="0"/>
                <a:ea typeface="ＭＳ Ｐゴシック" charset="0"/>
              </a:rPr>
              <a:t>Foundations of the City </a:t>
            </a:r>
            <a:br>
              <a:rPr lang="en-US" b="1" dirty="0">
                <a:solidFill>
                  <a:srgbClr val="000000"/>
                </a:solidFill>
                <a:latin typeface="Arial" charset="0"/>
                <a:ea typeface="ＭＳ Ｐゴシック" charset="0"/>
              </a:rPr>
            </a:br>
            <a:r>
              <a:rPr lang="en-US" b="1" dirty="0">
                <a:solidFill>
                  <a:srgbClr val="000000"/>
                </a:solidFill>
                <a:latin typeface="Arial" charset="0"/>
                <a:ea typeface="ＭＳ Ｐゴシック" charset="0"/>
              </a:rPr>
              <a:t>(21:12-21)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Rev 21.20c Chrysolite_smal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43213" y="2493963"/>
            <a:ext cx="3181350"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44" descr="rev 21v20f chrysopras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1863" y="3789363"/>
            <a:ext cx="3132137" cy="1677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43" descr="rev 21v20h amethyst-cabocho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29325" y="774700"/>
            <a:ext cx="3114675" cy="174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42" descr="Rev 21.20g Hyacinth Cinnamon Stone_small.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11863" y="2492375"/>
            <a:ext cx="3132137" cy="144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41" descr="Rev 21.20e topaz-839_small.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978525" y="5375275"/>
            <a:ext cx="3165475" cy="172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0" descr="Rev 21.20d beryl-835_small.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70200" y="765175"/>
            <a:ext cx="3141663" cy="172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Rev 21.20b Carnelian or Sardius Bloodstone.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841625" y="3860800"/>
            <a:ext cx="3170238"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Rev 21.20a Onyx Blue.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843213" y="5446713"/>
            <a:ext cx="3151187" cy="155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descr="Rev 21.19c AgateorChalcedony.jp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107950" y="2133600"/>
            <a:ext cx="2951163"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Rev 21.19d emerald.jp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7950" y="765175"/>
            <a:ext cx="2949575" cy="172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descr="rev 19.19b blue sapphire.jpg"/>
          <p:cNvPicPr>
            <a:picLocks noChangeAspect="1"/>
          </p:cNvPicPr>
          <p:nvPr/>
        </p:nvPicPr>
        <p:blipFill>
          <a:blip r:embed="rId12" cstate="screen">
            <a:extLst>
              <a:ext uri="{28A0092B-C50C-407E-A947-70E740481C1C}">
                <a14:useLocalDpi xmlns:a14="http://schemas.microsoft.com/office/drawing/2010/main"/>
              </a:ext>
            </a:extLst>
          </a:blip>
          <a:srcRect t="-30589"/>
          <a:stretch>
            <a:fillRect/>
          </a:stretch>
        </p:blipFill>
        <p:spPr bwMode="auto">
          <a:xfrm>
            <a:off x="-71438" y="3284538"/>
            <a:ext cx="2914651" cy="216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19a Jasper.jp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8263" y="5446713"/>
            <a:ext cx="2911476" cy="155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bwMode="auto">
          <a:xfrm>
            <a:off x="106363" y="5949950"/>
            <a:ext cx="2665412"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Jasper</a:t>
            </a:r>
          </a:p>
        </p:txBody>
      </p:sp>
      <p:sp>
        <p:nvSpPr>
          <p:cNvPr id="268302" name="Title 1"/>
          <p:cNvSpPr>
            <a:spLocks noGrp="1"/>
          </p:cNvSpPr>
          <p:nvPr>
            <p:ph type="title"/>
          </p:nvPr>
        </p:nvSpPr>
        <p:spPr>
          <a:xfrm>
            <a:off x="0" y="-12700"/>
            <a:ext cx="9144000" cy="704850"/>
          </a:xfrm>
        </p:spPr>
        <p:txBody>
          <a:bodyPr/>
          <a:lstStyle/>
          <a:p>
            <a:r>
              <a:rPr lang="en-US" sz="3600" b="1">
                <a:latin typeface="Arial" charset="0"/>
                <a:ea typeface="ＭＳ Ｐゴシック" charset="0"/>
              </a:rPr>
              <a:t>Foundation Stones (21:19-20)</a:t>
            </a:r>
          </a:p>
        </p:txBody>
      </p:sp>
      <p:sp>
        <p:nvSpPr>
          <p:cNvPr id="4" name="Title 1"/>
          <p:cNvSpPr txBox="1">
            <a:spLocks/>
          </p:cNvSpPr>
          <p:nvPr/>
        </p:nvSpPr>
        <p:spPr bwMode="auto">
          <a:xfrm>
            <a:off x="107950" y="4292600"/>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Sapphire</a:t>
            </a:r>
          </a:p>
        </p:txBody>
      </p:sp>
      <p:sp>
        <p:nvSpPr>
          <p:cNvPr id="5" name="Title 1"/>
          <p:cNvSpPr txBox="1">
            <a:spLocks/>
          </p:cNvSpPr>
          <p:nvPr/>
        </p:nvSpPr>
        <p:spPr bwMode="auto">
          <a:xfrm>
            <a:off x="106363" y="2854325"/>
            <a:ext cx="2665412"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FFFFFF"/>
                </a:solidFill>
                <a:effectLst>
                  <a:outerShdw blurRad="38100" dist="38100" dir="2700000" algn="tl">
                    <a:srgbClr val="000000">
                      <a:alpha val="43137"/>
                    </a:srgbClr>
                  </a:outerShdw>
                </a:effectLst>
                <a:ea typeface="ＭＳ Ｐゴシック"/>
              </a:rPr>
              <a:t>Agate</a:t>
            </a:r>
          </a:p>
        </p:txBody>
      </p:sp>
      <p:sp>
        <p:nvSpPr>
          <p:cNvPr id="6" name="Title 1"/>
          <p:cNvSpPr txBox="1">
            <a:spLocks/>
          </p:cNvSpPr>
          <p:nvPr/>
        </p:nvSpPr>
        <p:spPr bwMode="auto">
          <a:xfrm>
            <a:off x="107950" y="1484313"/>
            <a:ext cx="2665413"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Emerald</a:t>
            </a:r>
          </a:p>
        </p:txBody>
      </p:sp>
      <p:sp>
        <p:nvSpPr>
          <p:cNvPr id="7" name="Title 1"/>
          <p:cNvSpPr txBox="1">
            <a:spLocks/>
          </p:cNvSpPr>
          <p:nvPr/>
        </p:nvSpPr>
        <p:spPr bwMode="auto">
          <a:xfrm>
            <a:off x="3128963" y="5949950"/>
            <a:ext cx="2665412"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Onyx</a:t>
            </a:r>
          </a:p>
        </p:txBody>
      </p:sp>
      <p:sp>
        <p:nvSpPr>
          <p:cNvPr id="8" name="Title 1"/>
          <p:cNvSpPr txBox="1">
            <a:spLocks/>
          </p:cNvSpPr>
          <p:nvPr/>
        </p:nvSpPr>
        <p:spPr bwMode="auto">
          <a:xfrm>
            <a:off x="3132138" y="4316413"/>
            <a:ext cx="2665412"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Carnelian</a:t>
            </a:r>
          </a:p>
        </p:txBody>
      </p:sp>
      <p:sp>
        <p:nvSpPr>
          <p:cNvPr id="9" name="Title 1"/>
          <p:cNvSpPr txBox="1">
            <a:spLocks/>
          </p:cNvSpPr>
          <p:nvPr/>
        </p:nvSpPr>
        <p:spPr bwMode="auto">
          <a:xfrm>
            <a:off x="3132138" y="2851150"/>
            <a:ext cx="2665412"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FFFFFF"/>
                </a:solidFill>
                <a:effectLst>
                  <a:outerShdw blurRad="38100" dist="38100" dir="2700000" algn="tl">
                    <a:srgbClr val="000000">
                      <a:alpha val="43137"/>
                    </a:srgbClr>
                  </a:outerShdw>
                </a:effectLst>
                <a:ea typeface="ＭＳ Ｐゴシック"/>
              </a:rPr>
              <a:t>Chrysolite</a:t>
            </a:r>
          </a:p>
        </p:txBody>
      </p:sp>
      <p:sp>
        <p:nvSpPr>
          <p:cNvPr id="10" name="Title 1"/>
          <p:cNvSpPr txBox="1">
            <a:spLocks/>
          </p:cNvSpPr>
          <p:nvPr/>
        </p:nvSpPr>
        <p:spPr bwMode="auto">
          <a:xfrm>
            <a:off x="3203575" y="1484313"/>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000000"/>
                </a:solidFill>
                <a:effectLst>
                  <a:outerShdw blurRad="38100" dist="38100" dir="2700000" algn="tl">
                    <a:srgbClr val="000000">
                      <a:alpha val="43137"/>
                    </a:srgbClr>
                  </a:outerShdw>
                </a:effectLst>
                <a:ea typeface="ＭＳ Ｐゴシック"/>
              </a:rPr>
              <a:t>Beryl</a:t>
            </a:r>
          </a:p>
        </p:txBody>
      </p:sp>
      <p:sp>
        <p:nvSpPr>
          <p:cNvPr id="11" name="Title 1"/>
          <p:cNvSpPr txBox="1">
            <a:spLocks/>
          </p:cNvSpPr>
          <p:nvPr/>
        </p:nvSpPr>
        <p:spPr bwMode="auto">
          <a:xfrm>
            <a:off x="6313488" y="5949950"/>
            <a:ext cx="2665412"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000066"/>
                </a:solidFill>
                <a:effectLst>
                  <a:outerShdw blurRad="38100" dist="38100" dir="2700000" algn="tl">
                    <a:srgbClr val="000000">
                      <a:alpha val="43137"/>
                    </a:srgbClr>
                  </a:outerShdw>
                </a:effectLst>
                <a:ea typeface="ＭＳ Ｐゴシック"/>
              </a:rPr>
              <a:t>Topaz</a:t>
            </a:r>
          </a:p>
        </p:txBody>
      </p:sp>
      <p:sp>
        <p:nvSpPr>
          <p:cNvPr id="12" name="Title 1"/>
          <p:cNvSpPr txBox="1">
            <a:spLocks/>
          </p:cNvSpPr>
          <p:nvPr/>
        </p:nvSpPr>
        <p:spPr bwMode="auto">
          <a:xfrm>
            <a:off x="6318250" y="4316413"/>
            <a:ext cx="2665413"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Chrysoprase</a:t>
            </a:r>
          </a:p>
        </p:txBody>
      </p:sp>
      <p:sp>
        <p:nvSpPr>
          <p:cNvPr id="13" name="Title 1"/>
          <p:cNvSpPr txBox="1">
            <a:spLocks/>
          </p:cNvSpPr>
          <p:nvPr/>
        </p:nvSpPr>
        <p:spPr bwMode="auto">
          <a:xfrm>
            <a:off x="6318250" y="2849563"/>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Jacinth</a:t>
            </a:r>
          </a:p>
        </p:txBody>
      </p:sp>
      <p:sp>
        <p:nvSpPr>
          <p:cNvPr id="14" name="Title 1"/>
          <p:cNvSpPr txBox="1">
            <a:spLocks/>
          </p:cNvSpPr>
          <p:nvPr/>
        </p:nvSpPr>
        <p:spPr bwMode="auto">
          <a:xfrm>
            <a:off x="6389688" y="1484313"/>
            <a:ext cx="2665412"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Amethyst</a:t>
            </a:r>
          </a:p>
        </p:txBody>
      </p:sp>
      <p:sp>
        <p:nvSpPr>
          <p:cNvPr id="27"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
            <a:ext cx="9144002" cy="6858001"/>
          </a:xfrm>
          <a:prstGeom prst="rect">
            <a:avLst/>
          </a:prstGeom>
        </p:spPr>
      </p:pic>
      <p:sp>
        <p:nvSpPr>
          <p:cNvPr id="1361923" name="Rectangle 2"/>
          <p:cNvSpPr>
            <a:spLocks noGrp="1" noChangeArrowheads="1"/>
          </p:cNvSpPr>
          <p:nvPr>
            <p:ph type="ctrTitle"/>
          </p:nvPr>
        </p:nvSpPr>
        <p:spPr>
          <a:xfrm>
            <a:off x="5199438" y="4046492"/>
            <a:ext cx="3944562" cy="2540902"/>
          </a:xfrm>
        </p:spPr>
        <p:txBody>
          <a:bodyPr/>
          <a:lstStyle/>
          <a:p>
            <a:r>
              <a:rPr lang="en-US" sz="4800" b="1" dirty="0">
                <a:effectLst>
                  <a:glow rad="177800">
                    <a:schemeClr val="tx1"/>
                  </a:glow>
                </a:effectLst>
                <a:latin typeface="Arial" charset="0"/>
                <a:ea typeface="ＭＳ Ｐゴシック" charset="0"/>
              </a:rPr>
              <a:t>High Priest Breastpiece </a:t>
            </a:r>
            <a:br>
              <a:rPr lang="en-US" sz="4000" b="1" dirty="0">
                <a:effectLst>
                  <a:glow rad="177800">
                    <a:schemeClr val="tx1"/>
                  </a:glow>
                </a:effectLst>
                <a:latin typeface="Arial" charset="0"/>
                <a:ea typeface="ＭＳ Ｐゴシック" charset="0"/>
              </a:rPr>
            </a:br>
            <a:r>
              <a:rPr lang="en-US" sz="2400" b="1" dirty="0"/>
              <a:t>(Exod. 28:15-21 </a:t>
            </a:r>
            <a:r>
              <a:rPr lang="en-US" sz="2000" b="1" dirty="0"/>
              <a:t>NIV</a:t>
            </a:r>
            <a:r>
              <a:rPr lang="en-US" sz="2400" b="1" dirty="0"/>
              <a:t>)</a:t>
            </a:r>
            <a:endParaRPr lang="en-US" sz="32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40453530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23" name="Rectangle 2"/>
          <p:cNvSpPr>
            <a:spLocks noGrp="1" noChangeArrowheads="1"/>
          </p:cNvSpPr>
          <p:nvPr>
            <p:ph type="ctrTitle"/>
          </p:nvPr>
        </p:nvSpPr>
        <p:spPr>
          <a:xfrm>
            <a:off x="5199438" y="4046492"/>
            <a:ext cx="3944562" cy="2540902"/>
          </a:xfrm>
        </p:spPr>
        <p:txBody>
          <a:bodyPr/>
          <a:lstStyle/>
          <a:p>
            <a:r>
              <a:rPr lang="en-US" sz="4800" b="1" dirty="0">
                <a:effectLst>
                  <a:glow rad="177800">
                    <a:schemeClr val="tx1"/>
                  </a:glow>
                </a:effectLst>
                <a:latin typeface="Arial" charset="0"/>
                <a:ea typeface="ＭＳ Ｐゴシック" charset="0"/>
              </a:rPr>
              <a:t>High Priest Breastpiece </a:t>
            </a:r>
            <a:br>
              <a:rPr lang="en-US" sz="4000" b="1" dirty="0">
                <a:effectLst>
                  <a:glow rad="177800">
                    <a:schemeClr val="tx1"/>
                  </a:glow>
                </a:effectLst>
                <a:latin typeface="Arial" charset="0"/>
                <a:ea typeface="ＭＳ Ｐゴシック" charset="0"/>
              </a:rPr>
            </a:br>
            <a:r>
              <a:rPr lang="en-US" sz="2400" b="1" dirty="0"/>
              <a:t>(Exod. 28:15-21 </a:t>
            </a:r>
            <a:r>
              <a:rPr lang="en-US" sz="2000" b="1" dirty="0"/>
              <a:t>NIV</a:t>
            </a:r>
            <a:r>
              <a:rPr lang="en-US" sz="2400" b="1" dirty="0"/>
              <a:t>)</a:t>
            </a:r>
            <a:endParaRPr lang="en-US" sz="3200" b="1" dirty="0">
              <a:solidFill>
                <a:srgbClr val="CC0000"/>
              </a:solidFill>
              <a:effectLst>
                <a:glow rad="177800">
                  <a:schemeClr val="tx1"/>
                </a:glow>
              </a:effectLst>
              <a:latin typeface="Arial" charset="0"/>
              <a:ea typeface="ＭＳ Ｐゴシック" charset="0"/>
            </a:endParaRPr>
          </a:p>
        </p:txBody>
      </p:sp>
      <p:sp>
        <p:nvSpPr>
          <p:cNvPr id="2" name="Rectangle 1"/>
          <p:cNvSpPr/>
          <p:nvPr/>
        </p:nvSpPr>
        <p:spPr>
          <a:xfrm>
            <a:off x="236259" y="243513"/>
            <a:ext cx="4963179" cy="6370974"/>
          </a:xfrm>
          <a:prstGeom prst="rect">
            <a:avLst/>
          </a:prstGeom>
        </p:spPr>
        <p:txBody>
          <a:bodyPr wrap="square" anchor="ctr">
            <a:spAutoFit/>
          </a:bodyPr>
          <a:lstStyle/>
          <a:p>
            <a:pPr defTabSz="457200" eaLnBrk="1" fontAlgn="auto" hangingPunct="1">
              <a:spcBef>
                <a:spcPts val="0"/>
              </a:spcBef>
              <a:spcAft>
                <a:spcPts val="0"/>
              </a:spcAft>
            </a:pPr>
            <a:r>
              <a:rPr lang="en-US" b="1" baseline="30000" dirty="0">
                <a:solidFill>
                  <a:srgbClr val="FFFFFF"/>
                </a:solidFill>
                <a:latin typeface="Arial"/>
                <a:ea typeface="+mn-ea"/>
                <a:cs typeface="Arial"/>
              </a:rPr>
              <a:t>15</a:t>
            </a:r>
            <a:r>
              <a:rPr lang="en-US" b="1" dirty="0">
                <a:solidFill>
                  <a:srgbClr val="FFFFFF"/>
                </a:solidFill>
                <a:latin typeface="Arial"/>
                <a:ea typeface="+mn-ea"/>
                <a:cs typeface="Arial"/>
              </a:rPr>
              <a:t>"Fashion a </a:t>
            </a:r>
            <a:r>
              <a:rPr lang="en-US" b="1" dirty="0" err="1">
                <a:solidFill>
                  <a:srgbClr val="FFFFFF"/>
                </a:solidFill>
                <a:latin typeface="Arial"/>
                <a:ea typeface="+mn-ea"/>
                <a:cs typeface="Arial"/>
              </a:rPr>
              <a:t>breastpiece</a:t>
            </a:r>
            <a:r>
              <a:rPr lang="en-US" b="1" dirty="0">
                <a:solidFill>
                  <a:srgbClr val="FFFFFF"/>
                </a:solidFill>
                <a:latin typeface="Arial"/>
                <a:ea typeface="+mn-ea"/>
                <a:cs typeface="Arial"/>
              </a:rPr>
              <a:t> for making decisions…</a:t>
            </a:r>
            <a:r>
              <a:rPr lang="en-US" b="1" baseline="30000" dirty="0">
                <a:solidFill>
                  <a:srgbClr val="FFFFFF"/>
                </a:solidFill>
                <a:latin typeface="Arial"/>
                <a:ea typeface="+mn-ea"/>
                <a:cs typeface="Arial"/>
              </a:rPr>
              <a:t>17</a:t>
            </a:r>
            <a:r>
              <a:rPr lang="en-US" b="1" dirty="0">
                <a:solidFill>
                  <a:srgbClr val="FFFFFF"/>
                </a:solidFill>
                <a:latin typeface="Arial"/>
                <a:ea typeface="+mn-ea"/>
                <a:cs typeface="Arial"/>
              </a:rPr>
              <a:t>Then mount four rows of precious stones on it. The first row shall be carnelian, </a:t>
            </a:r>
            <a:r>
              <a:rPr lang="en-US" b="1" dirty="0" err="1">
                <a:solidFill>
                  <a:srgbClr val="FFFFFF"/>
                </a:solidFill>
                <a:latin typeface="Arial"/>
                <a:ea typeface="+mn-ea"/>
                <a:cs typeface="Arial"/>
              </a:rPr>
              <a:t>chrysolite</a:t>
            </a:r>
            <a:r>
              <a:rPr lang="en-US" b="1" dirty="0">
                <a:solidFill>
                  <a:srgbClr val="FFFFFF"/>
                </a:solidFill>
                <a:latin typeface="Arial"/>
                <a:ea typeface="+mn-ea"/>
                <a:cs typeface="Arial"/>
              </a:rPr>
              <a:t> and beryl; </a:t>
            </a:r>
            <a:r>
              <a:rPr lang="en-US" b="1" baseline="30000" dirty="0">
                <a:solidFill>
                  <a:srgbClr val="FFFFFF"/>
                </a:solidFill>
                <a:latin typeface="Arial"/>
                <a:ea typeface="+mn-ea"/>
                <a:cs typeface="Arial"/>
              </a:rPr>
              <a:t>18</a:t>
            </a:r>
            <a:r>
              <a:rPr lang="en-US" b="1" dirty="0">
                <a:solidFill>
                  <a:srgbClr val="FFFFFF"/>
                </a:solidFill>
                <a:latin typeface="Arial"/>
                <a:ea typeface="+mn-ea"/>
                <a:cs typeface="Arial"/>
              </a:rPr>
              <a:t>the second row shall be turquoise, lapis lazuli and emerald; </a:t>
            </a:r>
            <a:r>
              <a:rPr lang="en-US" b="1" baseline="30000" dirty="0">
                <a:solidFill>
                  <a:srgbClr val="FFFFFF"/>
                </a:solidFill>
                <a:latin typeface="Arial"/>
                <a:ea typeface="+mn-ea"/>
                <a:cs typeface="Arial"/>
              </a:rPr>
              <a:t>19</a:t>
            </a:r>
            <a:r>
              <a:rPr lang="en-US" b="1" dirty="0">
                <a:solidFill>
                  <a:srgbClr val="FFFFFF"/>
                </a:solidFill>
                <a:latin typeface="Arial"/>
                <a:ea typeface="+mn-ea"/>
                <a:cs typeface="Arial"/>
              </a:rPr>
              <a:t>the third row shall be jacinth, agate and amethyst; </a:t>
            </a:r>
            <a:r>
              <a:rPr lang="en-US" b="1" baseline="30000" dirty="0">
                <a:solidFill>
                  <a:srgbClr val="FFFFFF"/>
                </a:solidFill>
                <a:latin typeface="Arial"/>
                <a:ea typeface="+mn-ea"/>
                <a:cs typeface="Arial"/>
              </a:rPr>
              <a:t>20</a:t>
            </a:r>
            <a:r>
              <a:rPr lang="en-US" b="1" dirty="0">
                <a:solidFill>
                  <a:srgbClr val="FFFFFF"/>
                </a:solidFill>
                <a:latin typeface="Arial"/>
                <a:ea typeface="+mn-ea"/>
                <a:cs typeface="Arial"/>
              </a:rPr>
              <a:t>the fourth row shall be topaz, onyx and jasper. Mount them in gold filigree settings. </a:t>
            </a:r>
            <a:r>
              <a:rPr lang="en-US" b="1" baseline="30000" dirty="0">
                <a:solidFill>
                  <a:srgbClr val="FFFFFF"/>
                </a:solidFill>
                <a:latin typeface="Arial"/>
                <a:ea typeface="+mn-ea"/>
                <a:cs typeface="Arial"/>
              </a:rPr>
              <a:t>21</a:t>
            </a:r>
            <a:r>
              <a:rPr lang="en-US" b="1" dirty="0">
                <a:solidFill>
                  <a:srgbClr val="FFFFFF"/>
                </a:solidFill>
                <a:latin typeface="Arial"/>
                <a:ea typeface="+mn-ea"/>
                <a:cs typeface="Arial"/>
              </a:rPr>
              <a:t>There are to be twelve stones, one for each of the names of the sons of Israel, each engraved like a seal with the name of one of the twelve tribes.</a:t>
            </a:r>
          </a:p>
        </p:txBody>
      </p:sp>
      <p:pic>
        <p:nvPicPr>
          <p:cNvPr id="3" name="Picture 2"/>
          <p:cNvPicPr>
            <a:picLocks noChangeAspect="1"/>
          </p:cNvPicPr>
          <p:nvPr/>
        </p:nvPicPr>
        <p:blipFill>
          <a:blip r:embed="rId3"/>
          <a:stretch>
            <a:fillRect/>
          </a:stretch>
        </p:blipFill>
        <p:spPr>
          <a:xfrm>
            <a:off x="5494765" y="364976"/>
            <a:ext cx="3175000" cy="3873500"/>
          </a:xfrm>
          <a:prstGeom prst="rect">
            <a:avLst/>
          </a:prstGeom>
        </p:spPr>
      </p:pic>
    </p:spTree>
    <p:extLst>
      <p:ext uri="{BB962C8B-B14F-4D97-AF65-F5344CB8AC3E}">
        <p14:creationId xmlns:p14="http://schemas.microsoft.com/office/powerpoint/2010/main" val="7660578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033" name="Rectangle 15"/>
          <p:cNvSpPr>
            <a:spLocks noChangeArrowheads="1"/>
          </p:cNvSpPr>
          <p:nvPr/>
        </p:nvSpPr>
        <p:spPr bwMode="auto">
          <a:xfrm>
            <a:off x="-36513" y="6367463"/>
            <a:ext cx="9215438" cy="517525"/>
          </a:xfrm>
          <a:prstGeom prst="rect">
            <a:avLst/>
          </a:prstGeom>
          <a:blipFill dpi="0" rotWithShape="1">
            <a:blip r:embed="rId2"/>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3" name="Title 1"/>
          <p:cNvSpPr txBox="1">
            <a:spLocks/>
          </p:cNvSpPr>
          <p:nvPr/>
        </p:nvSpPr>
        <p:spPr bwMode="auto">
          <a:xfrm>
            <a:off x="34925" y="6353175"/>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Jasper</a:t>
            </a:r>
          </a:p>
        </p:txBody>
      </p:sp>
      <p:sp>
        <p:nvSpPr>
          <p:cNvPr id="1196035" name="Rectangle 16"/>
          <p:cNvSpPr>
            <a:spLocks noChangeArrowheads="1"/>
          </p:cNvSpPr>
          <p:nvPr/>
        </p:nvSpPr>
        <p:spPr bwMode="auto">
          <a:xfrm>
            <a:off x="-36513" y="5851525"/>
            <a:ext cx="9215438" cy="515938"/>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1196036" name="Rectangle 17"/>
          <p:cNvSpPr>
            <a:spLocks noChangeArrowheads="1"/>
          </p:cNvSpPr>
          <p:nvPr/>
        </p:nvSpPr>
        <p:spPr bwMode="auto">
          <a:xfrm>
            <a:off x="-36513" y="5334000"/>
            <a:ext cx="9215438" cy="517525"/>
          </a:xfrm>
          <a:prstGeom prst="rect">
            <a:avLst/>
          </a:prstGeom>
          <a:blipFill dpi="0" rotWithShape="1">
            <a:blip r:embed="rId4"/>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1196037" name="Rectangle 18"/>
          <p:cNvSpPr>
            <a:spLocks noChangeArrowheads="1"/>
          </p:cNvSpPr>
          <p:nvPr/>
        </p:nvSpPr>
        <p:spPr bwMode="auto">
          <a:xfrm>
            <a:off x="-36513" y="4816475"/>
            <a:ext cx="9215438" cy="517525"/>
          </a:xfrm>
          <a:prstGeom prst="rect">
            <a:avLst/>
          </a:prstGeom>
          <a:blipFill dpi="0" rotWithShape="1">
            <a:blip r:embed="rId5"/>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1196038" name="Rectangle 19"/>
          <p:cNvSpPr>
            <a:spLocks noChangeArrowheads="1"/>
          </p:cNvSpPr>
          <p:nvPr/>
        </p:nvSpPr>
        <p:spPr bwMode="auto">
          <a:xfrm>
            <a:off x="-36513" y="4298950"/>
            <a:ext cx="9215438" cy="517525"/>
          </a:xfrm>
          <a:prstGeom prst="rect">
            <a:avLst/>
          </a:prstGeom>
          <a:blipFill dpi="0" rotWithShape="1">
            <a:blip r:embed="rId6"/>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1196039" name="Rectangle 20"/>
          <p:cNvSpPr>
            <a:spLocks noChangeArrowheads="1"/>
          </p:cNvSpPr>
          <p:nvPr/>
        </p:nvSpPr>
        <p:spPr bwMode="auto">
          <a:xfrm>
            <a:off x="-36513" y="3783013"/>
            <a:ext cx="9215438" cy="515937"/>
          </a:xfrm>
          <a:prstGeom prst="rect">
            <a:avLst/>
          </a:prstGeom>
          <a:blipFill dpi="0" rotWithShape="1">
            <a:blip r:embed="rId7"/>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2" name="Rectangle 21"/>
          <p:cNvSpPr>
            <a:spLocks noChangeArrowheads="1"/>
          </p:cNvSpPr>
          <p:nvPr/>
        </p:nvSpPr>
        <p:spPr bwMode="auto">
          <a:xfrm>
            <a:off x="-36513" y="3265488"/>
            <a:ext cx="9215438" cy="517525"/>
          </a:xfrm>
          <a:prstGeom prst="rect">
            <a:avLst/>
          </a:prstGeom>
          <a:blipFill dpi="0" rotWithShape="1">
            <a:blip r:embed="rId8"/>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3" name="Rectangle 22"/>
          <p:cNvSpPr>
            <a:spLocks noChangeArrowheads="1"/>
          </p:cNvSpPr>
          <p:nvPr/>
        </p:nvSpPr>
        <p:spPr bwMode="auto">
          <a:xfrm>
            <a:off x="-36513" y="2747963"/>
            <a:ext cx="9215438" cy="517525"/>
          </a:xfrm>
          <a:prstGeom prst="rect">
            <a:avLst/>
          </a:prstGeom>
          <a:blipFill dpi="0" rotWithShape="1">
            <a:blip r:embed="rId9"/>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4" name="Rectangle 23"/>
          <p:cNvSpPr>
            <a:spLocks noChangeArrowheads="1"/>
          </p:cNvSpPr>
          <p:nvPr/>
        </p:nvSpPr>
        <p:spPr bwMode="auto">
          <a:xfrm>
            <a:off x="-36513" y="2230438"/>
            <a:ext cx="9215438" cy="517525"/>
          </a:xfrm>
          <a:prstGeom prst="rect">
            <a:avLst/>
          </a:prstGeom>
          <a:blipFill dpi="0" rotWithShape="1">
            <a:blip r:embed="rId10"/>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5" name="Rectangle 24"/>
          <p:cNvSpPr>
            <a:spLocks noChangeArrowheads="1"/>
          </p:cNvSpPr>
          <p:nvPr/>
        </p:nvSpPr>
        <p:spPr bwMode="auto">
          <a:xfrm>
            <a:off x="-36513" y="1714500"/>
            <a:ext cx="9215438" cy="515938"/>
          </a:xfrm>
          <a:prstGeom prst="rect">
            <a:avLst/>
          </a:prstGeom>
          <a:blipFill dpi="0" rotWithShape="1">
            <a:blip r:embed="rId11"/>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6" name="Rectangle 25"/>
          <p:cNvSpPr>
            <a:spLocks noChangeArrowheads="1"/>
          </p:cNvSpPr>
          <p:nvPr/>
        </p:nvSpPr>
        <p:spPr bwMode="auto">
          <a:xfrm>
            <a:off x="-36513" y="1196975"/>
            <a:ext cx="9215438" cy="517525"/>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7" name="Rectangle 26"/>
          <p:cNvSpPr>
            <a:spLocks noChangeArrowheads="1"/>
          </p:cNvSpPr>
          <p:nvPr/>
        </p:nvSpPr>
        <p:spPr bwMode="auto">
          <a:xfrm>
            <a:off x="-36513" y="679450"/>
            <a:ext cx="9215438" cy="517525"/>
          </a:xfrm>
          <a:prstGeom prst="rect">
            <a:avLst/>
          </a:prstGeom>
          <a:blipFill dpi="0" rotWithShape="1">
            <a:blip r:embed="rId1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269326" name="Title 1"/>
          <p:cNvSpPr>
            <a:spLocks noGrp="1"/>
          </p:cNvSpPr>
          <p:nvPr>
            <p:ph type="title"/>
          </p:nvPr>
        </p:nvSpPr>
        <p:spPr>
          <a:xfrm>
            <a:off x="0" y="-12700"/>
            <a:ext cx="9144000" cy="704850"/>
          </a:xfrm>
        </p:spPr>
        <p:txBody>
          <a:bodyPr/>
          <a:lstStyle/>
          <a:p>
            <a:r>
              <a:rPr lang="en-US" sz="3600" b="1">
                <a:latin typeface="Arial" charset="0"/>
                <a:ea typeface="ＭＳ Ｐゴシック" charset="0"/>
              </a:rPr>
              <a:t>Foundation Stones (21:19-20)</a:t>
            </a:r>
          </a:p>
        </p:txBody>
      </p:sp>
      <p:sp>
        <p:nvSpPr>
          <p:cNvPr id="4" name="Title 1"/>
          <p:cNvSpPr txBox="1">
            <a:spLocks/>
          </p:cNvSpPr>
          <p:nvPr/>
        </p:nvSpPr>
        <p:spPr bwMode="auto">
          <a:xfrm>
            <a:off x="34925" y="5832475"/>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Sapphire</a:t>
            </a:r>
          </a:p>
        </p:txBody>
      </p:sp>
      <p:sp>
        <p:nvSpPr>
          <p:cNvPr id="5" name="Title 1"/>
          <p:cNvSpPr txBox="1">
            <a:spLocks/>
          </p:cNvSpPr>
          <p:nvPr/>
        </p:nvSpPr>
        <p:spPr bwMode="auto">
          <a:xfrm>
            <a:off x="34925" y="5311775"/>
            <a:ext cx="2665413"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000000"/>
                </a:solidFill>
                <a:effectLst>
                  <a:outerShdw blurRad="38100" dist="38100" dir="2700000" algn="tl">
                    <a:srgbClr val="000000">
                      <a:alpha val="43137"/>
                    </a:srgbClr>
                  </a:outerShdw>
                </a:effectLst>
                <a:ea typeface="ＭＳ Ｐゴシック"/>
              </a:rPr>
              <a:t>Agate</a:t>
            </a:r>
          </a:p>
        </p:txBody>
      </p:sp>
      <p:sp>
        <p:nvSpPr>
          <p:cNvPr id="6" name="Title 1"/>
          <p:cNvSpPr txBox="1">
            <a:spLocks/>
          </p:cNvSpPr>
          <p:nvPr/>
        </p:nvSpPr>
        <p:spPr bwMode="auto">
          <a:xfrm>
            <a:off x="34925" y="4791075"/>
            <a:ext cx="2665413"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Emerald</a:t>
            </a:r>
          </a:p>
        </p:txBody>
      </p:sp>
      <p:sp>
        <p:nvSpPr>
          <p:cNvPr id="7" name="Title 1"/>
          <p:cNvSpPr txBox="1">
            <a:spLocks/>
          </p:cNvSpPr>
          <p:nvPr/>
        </p:nvSpPr>
        <p:spPr bwMode="auto">
          <a:xfrm>
            <a:off x="34925" y="4268788"/>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Onyx</a:t>
            </a:r>
          </a:p>
        </p:txBody>
      </p:sp>
      <p:sp>
        <p:nvSpPr>
          <p:cNvPr id="8" name="Title 1"/>
          <p:cNvSpPr txBox="1">
            <a:spLocks/>
          </p:cNvSpPr>
          <p:nvPr/>
        </p:nvSpPr>
        <p:spPr bwMode="auto">
          <a:xfrm>
            <a:off x="34925" y="3748088"/>
            <a:ext cx="2665413"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Carnelian</a:t>
            </a:r>
          </a:p>
        </p:txBody>
      </p:sp>
      <p:sp>
        <p:nvSpPr>
          <p:cNvPr id="9" name="Title 1"/>
          <p:cNvSpPr txBox="1">
            <a:spLocks/>
          </p:cNvSpPr>
          <p:nvPr/>
        </p:nvSpPr>
        <p:spPr bwMode="auto">
          <a:xfrm>
            <a:off x="34925" y="3227388"/>
            <a:ext cx="2665413"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000000"/>
                </a:solidFill>
                <a:effectLst>
                  <a:outerShdw blurRad="38100" dist="38100" dir="2700000" algn="tl">
                    <a:srgbClr val="000000">
                      <a:alpha val="43137"/>
                    </a:srgbClr>
                  </a:outerShdw>
                </a:effectLst>
                <a:ea typeface="ＭＳ Ｐゴシック"/>
              </a:rPr>
              <a:t>Chrysolite</a:t>
            </a:r>
          </a:p>
        </p:txBody>
      </p:sp>
      <p:sp>
        <p:nvSpPr>
          <p:cNvPr id="10" name="Title 1"/>
          <p:cNvSpPr txBox="1">
            <a:spLocks/>
          </p:cNvSpPr>
          <p:nvPr/>
        </p:nvSpPr>
        <p:spPr bwMode="auto">
          <a:xfrm>
            <a:off x="34925" y="2705100"/>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000000"/>
                </a:solidFill>
                <a:effectLst>
                  <a:outerShdw blurRad="38100" dist="38100" dir="2700000" algn="tl">
                    <a:srgbClr val="000000">
                      <a:alpha val="43137"/>
                    </a:srgbClr>
                  </a:outerShdw>
                </a:effectLst>
                <a:ea typeface="ＭＳ Ｐゴシック"/>
              </a:rPr>
              <a:t>Beryl</a:t>
            </a:r>
          </a:p>
        </p:txBody>
      </p:sp>
      <p:sp>
        <p:nvSpPr>
          <p:cNvPr id="11" name="Title 1"/>
          <p:cNvSpPr txBox="1">
            <a:spLocks/>
          </p:cNvSpPr>
          <p:nvPr/>
        </p:nvSpPr>
        <p:spPr bwMode="auto">
          <a:xfrm>
            <a:off x="34925" y="2184400"/>
            <a:ext cx="2665413"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Topaz</a:t>
            </a:r>
          </a:p>
        </p:txBody>
      </p:sp>
      <p:sp>
        <p:nvSpPr>
          <p:cNvPr id="12" name="Title 1"/>
          <p:cNvSpPr txBox="1">
            <a:spLocks/>
          </p:cNvSpPr>
          <p:nvPr/>
        </p:nvSpPr>
        <p:spPr bwMode="auto">
          <a:xfrm>
            <a:off x="34925" y="1663700"/>
            <a:ext cx="2665413"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Chrysoprase</a:t>
            </a:r>
          </a:p>
        </p:txBody>
      </p:sp>
      <p:sp>
        <p:nvSpPr>
          <p:cNvPr id="13" name="Title 1"/>
          <p:cNvSpPr txBox="1">
            <a:spLocks/>
          </p:cNvSpPr>
          <p:nvPr/>
        </p:nvSpPr>
        <p:spPr bwMode="auto">
          <a:xfrm>
            <a:off x="34925" y="1141413"/>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Jacinth</a:t>
            </a:r>
          </a:p>
        </p:txBody>
      </p:sp>
      <p:sp>
        <p:nvSpPr>
          <p:cNvPr id="14" name="Title 1"/>
          <p:cNvSpPr txBox="1">
            <a:spLocks/>
          </p:cNvSpPr>
          <p:nvPr/>
        </p:nvSpPr>
        <p:spPr bwMode="auto">
          <a:xfrm>
            <a:off x="34925" y="620713"/>
            <a:ext cx="2665413"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Amethyst</a:t>
            </a:r>
          </a:p>
        </p:txBody>
      </p:sp>
      <p:sp>
        <p:nvSpPr>
          <p:cNvPr id="28" name="Title 1"/>
          <p:cNvSpPr txBox="1">
            <a:spLocks/>
          </p:cNvSpPr>
          <p:nvPr/>
        </p:nvSpPr>
        <p:spPr bwMode="auto">
          <a:xfrm>
            <a:off x="6492875" y="6356350"/>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Jasper</a:t>
            </a:r>
          </a:p>
        </p:txBody>
      </p:sp>
      <p:sp>
        <p:nvSpPr>
          <p:cNvPr id="29" name="Title 1"/>
          <p:cNvSpPr txBox="1">
            <a:spLocks/>
          </p:cNvSpPr>
          <p:nvPr/>
        </p:nvSpPr>
        <p:spPr bwMode="auto">
          <a:xfrm>
            <a:off x="6492875" y="5835650"/>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Sapphire</a:t>
            </a:r>
          </a:p>
        </p:txBody>
      </p:sp>
      <p:sp>
        <p:nvSpPr>
          <p:cNvPr id="30" name="Title 1"/>
          <p:cNvSpPr txBox="1">
            <a:spLocks/>
          </p:cNvSpPr>
          <p:nvPr/>
        </p:nvSpPr>
        <p:spPr bwMode="auto">
          <a:xfrm>
            <a:off x="6492875" y="5314950"/>
            <a:ext cx="2665413"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000000"/>
                </a:solidFill>
                <a:effectLst>
                  <a:outerShdw blurRad="38100" dist="38100" dir="2700000" algn="tl">
                    <a:srgbClr val="000000">
                      <a:alpha val="43137"/>
                    </a:srgbClr>
                  </a:outerShdw>
                </a:effectLst>
                <a:ea typeface="ＭＳ Ｐゴシック"/>
              </a:rPr>
              <a:t>Chalcedony</a:t>
            </a:r>
          </a:p>
        </p:txBody>
      </p:sp>
      <p:sp>
        <p:nvSpPr>
          <p:cNvPr id="31" name="Title 1"/>
          <p:cNvSpPr txBox="1">
            <a:spLocks/>
          </p:cNvSpPr>
          <p:nvPr/>
        </p:nvSpPr>
        <p:spPr bwMode="auto">
          <a:xfrm>
            <a:off x="6492875" y="4794250"/>
            <a:ext cx="2665413"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Emerald</a:t>
            </a:r>
          </a:p>
        </p:txBody>
      </p:sp>
      <p:sp>
        <p:nvSpPr>
          <p:cNvPr id="32" name="Title 1"/>
          <p:cNvSpPr txBox="1">
            <a:spLocks/>
          </p:cNvSpPr>
          <p:nvPr/>
        </p:nvSpPr>
        <p:spPr bwMode="auto">
          <a:xfrm>
            <a:off x="6492875" y="4271963"/>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Sardonyx</a:t>
            </a:r>
          </a:p>
        </p:txBody>
      </p:sp>
      <p:sp>
        <p:nvSpPr>
          <p:cNvPr id="33" name="Title 1"/>
          <p:cNvSpPr txBox="1">
            <a:spLocks/>
          </p:cNvSpPr>
          <p:nvPr/>
        </p:nvSpPr>
        <p:spPr bwMode="auto">
          <a:xfrm>
            <a:off x="6492875" y="3751263"/>
            <a:ext cx="2665413"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Sardius</a:t>
            </a:r>
          </a:p>
        </p:txBody>
      </p:sp>
      <p:sp>
        <p:nvSpPr>
          <p:cNvPr id="34" name="Title 1"/>
          <p:cNvSpPr txBox="1">
            <a:spLocks/>
          </p:cNvSpPr>
          <p:nvPr/>
        </p:nvSpPr>
        <p:spPr bwMode="auto">
          <a:xfrm>
            <a:off x="6492875" y="3230563"/>
            <a:ext cx="2665413"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000000"/>
                </a:solidFill>
                <a:effectLst>
                  <a:outerShdw blurRad="38100" dist="38100" dir="2700000" algn="tl">
                    <a:srgbClr val="000000">
                      <a:alpha val="43137"/>
                    </a:srgbClr>
                  </a:outerShdw>
                </a:effectLst>
                <a:ea typeface="ＭＳ Ｐゴシック"/>
              </a:rPr>
              <a:t>Chrysolite</a:t>
            </a:r>
          </a:p>
        </p:txBody>
      </p:sp>
      <p:sp>
        <p:nvSpPr>
          <p:cNvPr id="35" name="Title 1"/>
          <p:cNvSpPr txBox="1">
            <a:spLocks/>
          </p:cNvSpPr>
          <p:nvPr/>
        </p:nvSpPr>
        <p:spPr bwMode="auto">
          <a:xfrm>
            <a:off x="6492875" y="2708275"/>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000000"/>
                </a:solidFill>
                <a:effectLst>
                  <a:outerShdw blurRad="38100" dist="38100" dir="2700000" algn="tl">
                    <a:srgbClr val="000000">
                      <a:alpha val="43137"/>
                    </a:srgbClr>
                  </a:outerShdw>
                </a:effectLst>
                <a:ea typeface="ＭＳ Ｐゴシック"/>
              </a:rPr>
              <a:t>Beryl</a:t>
            </a:r>
          </a:p>
        </p:txBody>
      </p:sp>
      <p:sp>
        <p:nvSpPr>
          <p:cNvPr id="36" name="Title 1"/>
          <p:cNvSpPr txBox="1">
            <a:spLocks/>
          </p:cNvSpPr>
          <p:nvPr/>
        </p:nvSpPr>
        <p:spPr bwMode="auto">
          <a:xfrm>
            <a:off x="6492875" y="2187575"/>
            <a:ext cx="2665413"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Topaz</a:t>
            </a:r>
          </a:p>
        </p:txBody>
      </p:sp>
      <p:sp>
        <p:nvSpPr>
          <p:cNvPr id="37" name="Title 1"/>
          <p:cNvSpPr txBox="1">
            <a:spLocks/>
          </p:cNvSpPr>
          <p:nvPr/>
        </p:nvSpPr>
        <p:spPr bwMode="auto">
          <a:xfrm>
            <a:off x="6492875" y="1666875"/>
            <a:ext cx="2665413"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Chrysoprase</a:t>
            </a:r>
          </a:p>
        </p:txBody>
      </p:sp>
      <p:sp>
        <p:nvSpPr>
          <p:cNvPr id="38" name="Title 1"/>
          <p:cNvSpPr txBox="1">
            <a:spLocks/>
          </p:cNvSpPr>
          <p:nvPr/>
        </p:nvSpPr>
        <p:spPr bwMode="auto">
          <a:xfrm>
            <a:off x="6492875" y="1144588"/>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Jacinth</a:t>
            </a:r>
          </a:p>
        </p:txBody>
      </p:sp>
      <p:sp>
        <p:nvSpPr>
          <p:cNvPr id="39" name="Title 1"/>
          <p:cNvSpPr txBox="1">
            <a:spLocks/>
          </p:cNvSpPr>
          <p:nvPr/>
        </p:nvSpPr>
        <p:spPr bwMode="auto">
          <a:xfrm>
            <a:off x="6492875" y="623888"/>
            <a:ext cx="2665413"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Amethyst</a:t>
            </a:r>
          </a:p>
        </p:txBody>
      </p:sp>
      <p:sp>
        <p:nvSpPr>
          <p:cNvPr id="40" name="Title 1"/>
          <p:cNvSpPr txBox="1">
            <a:spLocks/>
          </p:cNvSpPr>
          <p:nvPr/>
        </p:nvSpPr>
        <p:spPr bwMode="auto">
          <a:xfrm rot="20807233">
            <a:off x="-146050" y="349250"/>
            <a:ext cx="1152525"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NLT</a:t>
            </a:r>
          </a:p>
        </p:txBody>
      </p:sp>
      <p:sp>
        <p:nvSpPr>
          <p:cNvPr id="41" name="Title 1"/>
          <p:cNvSpPr txBox="1">
            <a:spLocks/>
          </p:cNvSpPr>
          <p:nvPr/>
        </p:nvSpPr>
        <p:spPr bwMode="auto">
          <a:xfrm rot="20807233">
            <a:off x="6189663" y="530225"/>
            <a:ext cx="1152525"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en-US" sz="2800" b="1" dirty="0">
                <a:solidFill>
                  <a:srgbClr val="E3EBF1"/>
                </a:solidFill>
                <a:effectLst>
                  <a:outerShdw blurRad="38100" dist="38100" dir="2700000" algn="tl">
                    <a:srgbClr val="000000">
                      <a:alpha val="43137"/>
                    </a:srgbClr>
                  </a:outerShdw>
                </a:effectLst>
                <a:ea typeface="ＭＳ Ｐゴシック"/>
              </a:rPr>
              <a:t>NAU</a:t>
            </a:r>
          </a:p>
        </p:txBody>
      </p:sp>
      <p:sp>
        <p:nvSpPr>
          <p:cNvPr id="42"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960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9603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960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9603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9603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9603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6033" grpId="0" animBg="1"/>
      <p:bldP spid="3" grpId="0"/>
      <p:bldP spid="1196035" grpId="0" animBg="1"/>
      <p:bldP spid="1196036" grpId="0" animBg="1"/>
      <p:bldP spid="1196037" grpId="0" animBg="1"/>
      <p:bldP spid="1196038" grpId="0" animBg="1"/>
      <p:bldP spid="1196039" grpId="0" animBg="1"/>
      <p:bldP spid="22" grpId="0" animBg="1"/>
      <p:bldP spid="23" grpId="0" animBg="1"/>
      <p:bldP spid="24" grpId="0" animBg="1"/>
      <p:bldP spid="25" grpId="0" animBg="1"/>
      <p:bldP spid="26" grpId="0" animBg="1"/>
      <p:bldP spid="27" grpId="0" animBg="1"/>
      <p:bldP spid="4" grpId="0"/>
      <p:bldP spid="5" grpId="0"/>
      <p:bldP spid="6" grpId="0"/>
      <p:bldP spid="7" grpId="0"/>
      <p:bldP spid="8" grpId="0"/>
      <p:bldP spid="9" grpId="0"/>
      <p:bldP spid="10" grpId="0"/>
      <p:bldP spid="11" grpId="0"/>
      <p:bldP spid="12" grpId="0"/>
      <p:bldP spid="13" grpId="0"/>
      <p:bldP spid="14" grpId="0"/>
      <p:bldP spid="28" grpId="0"/>
      <p:bldP spid="29" grpId="0"/>
      <p:bldP spid="30" grpId="0"/>
      <p:bldP spid="31" grpId="0"/>
      <p:bldP spid="32" grpId="0"/>
      <p:bldP spid="33" grpId="0"/>
      <p:bldP spid="34" grpId="0"/>
      <p:bldP spid="35" grpId="0"/>
      <p:bldP spid="36" grpId="0"/>
      <p:bldP spid="37" grpId="0"/>
      <p:bldP spid="38" grpId="0"/>
      <p:bldP spid="3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1" descr="35 Though the Ga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4475" y="0"/>
            <a:ext cx="8575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3095625" y="6524625"/>
            <a:ext cx="2916238"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270339" name="Title 4"/>
          <p:cNvSpPr>
            <a:spLocks noGrp="1"/>
          </p:cNvSpPr>
          <p:nvPr>
            <p:ph type="title"/>
          </p:nvPr>
        </p:nvSpPr>
        <p:spPr>
          <a:xfrm>
            <a:off x="2339975" y="692150"/>
            <a:ext cx="5688013" cy="1800225"/>
          </a:xfrm>
        </p:spPr>
        <p:txBody>
          <a:bodyPr/>
          <a:lstStyle/>
          <a:p>
            <a:r>
              <a:rPr lang="en-US" b="1">
                <a:solidFill>
                  <a:srgbClr val="000000"/>
                </a:solidFill>
                <a:latin typeface="Arial" charset="0"/>
                <a:ea typeface="ＭＳ Ｐゴシック" charset="0"/>
              </a:rPr>
              <a:t>Through the Gate (21:21)</a:t>
            </a:r>
          </a:p>
        </p:txBody>
      </p:sp>
      <p:sp>
        <p:nvSpPr>
          <p:cNvPr id="5"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185</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1" descr="rev 21 gates-of-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47700" y="0"/>
            <a:ext cx="7812088" cy="683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3"/>
          <p:cNvSpPr>
            <a:spLocks noGrp="1" noChangeArrowheads="1"/>
          </p:cNvSpPr>
          <p:nvPr>
            <p:ph type="title"/>
          </p:nvPr>
        </p:nvSpPr>
        <p:spPr>
          <a:xfrm>
            <a:off x="-36513" y="5743575"/>
            <a:ext cx="9144001" cy="1143000"/>
          </a:xfrm>
          <a:effectLst>
            <a:outerShdw blurRad="63500" dist="107763" dir="2700000" algn="ctr" rotWithShape="0">
              <a:schemeClr val="tx1">
                <a:alpha val="74998"/>
              </a:schemeClr>
            </a:outerShdw>
          </a:effectLst>
        </p:spPr>
        <p:txBody>
          <a:bodyPr/>
          <a:lstStyle/>
          <a:p>
            <a:pPr eaLnBrk="1" hangingPunct="1">
              <a:defRPr/>
            </a:pPr>
            <a:r>
              <a:rPr lang="en-US" sz="3600" b="1" dirty="0">
                <a:solidFill>
                  <a:schemeClr val="accent1"/>
                </a:solidFill>
                <a:latin typeface="Arial" charset="0"/>
                <a:ea typeface="ＭＳ Ｐゴシック" charset="0"/>
              </a:rPr>
              <a:t>Gates from a Single Pearl (21:21)!</a:t>
            </a:r>
            <a:endParaRPr lang="en-US" sz="3600" b="1" dirty="0">
              <a:latin typeface="Arial" charset="0"/>
              <a:ea typeface="ＭＳ Ｐゴシック" charset="0"/>
            </a:endParaRPr>
          </a:p>
        </p:txBody>
      </p:sp>
      <p:sp>
        <p:nvSpPr>
          <p:cNvPr id="4"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185</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2386" name="Picture 1" descr="rev 21 serpen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 y="788988"/>
            <a:ext cx="51435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2243" name="Picture 13" descr="rev 21 new-jerusalem-city.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56100" y="855663"/>
            <a:ext cx="4787900" cy="600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en-US" sz="3600" b="1" dirty="0">
                <a:solidFill>
                  <a:srgbClr val="FFFFFF"/>
                </a:solidFill>
                <a:effectLst>
                  <a:outerShdw blurRad="38100" dist="38100" dir="2700000" algn="tl">
                    <a:srgbClr val="000000"/>
                  </a:outerShdw>
                </a:effectLst>
                <a:latin typeface="Arial" charset="0"/>
                <a:ea typeface="新細明體" charset="0"/>
                <a:cs typeface="新細明體" charset="0"/>
              </a:rPr>
              <a:t>The Consummation of All Things</a:t>
            </a:r>
            <a:endParaRPr lang="en-US" sz="1400" b="1" dirty="0">
              <a:solidFill>
                <a:schemeClr val="bg1"/>
              </a:solidFill>
              <a:latin typeface="Arial" charset="0"/>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600" b="1" u="sng" dirty="0">
                <a:solidFill>
                  <a:srgbClr val="FFFFFF"/>
                </a:solidFill>
              </a:rPr>
              <a:t>Genesis 1–3</a:t>
            </a:r>
            <a:endParaRPr lang="en-US" sz="2800" b="1" i="1" u="sng" dirty="0">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600" b="1" u="sng" dirty="0">
                <a:solidFill>
                  <a:srgbClr val="FFFFFF"/>
                </a:solidFill>
              </a:rPr>
              <a:t>Revelation 20–22</a:t>
            </a:r>
            <a:endParaRPr lang="en-US" sz="2800" b="1" i="1" u="sng" dirty="0">
              <a:solidFill>
                <a:srgbClr val="FFFFFF"/>
              </a:solidFill>
              <a:latin typeface="Times New Roman" charset="0"/>
            </a:endParaRPr>
          </a:p>
        </p:txBody>
      </p:sp>
      <p:sp>
        <p:nvSpPr>
          <p:cNvPr id="3090" name="Text Box 18"/>
          <p:cNvSpPr txBox="1">
            <a:spLocks noChangeArrowheads="1"/>
          </p:cNvSpPr>
          <p:nvPr/>
        </p:nvSpPr>
        <p:spPr bwMode="auto">
          <a:xfrm>
            <a:off x="317500" y="1412875"/>
            <a:ext cx="4038600" cy="1754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en-US" sz="3600" b="1" dirty="0">
                <a:solidFill>
                  <a:srgbClr val="FFFF00"/>
                </a:solidFill>
              </a:rPr>
              <a:t>Satan appears</a:t>
            </a:r>
            <a:r>
              <a:rPr lang="en-US" sz="3600" b="1" dirty="0">
                <a:solidFill>
                  <a:srgbClr val="FFFFFF"/>
                </a:solidFill>
              </a:rPr>
              <a:t> </a:t>
            </a:r>
            <a:br>
              <a:rPr lang="en-US" sz="3600" b="1" dirty="0">
                <a:solidFill>
                  <a:srgbClr val="FFFFFF"/>
                </a:solidFill>
              </a:rPr>
            </a:br>
            <a:r>
              <a:rPr lang="en-US" sz="3600" b="1" dirty="0">
                <a:solidFill>
                  <a:srgbClr val="FFFFFF"/>
                </a:solidFill>
              </a:rPr>
              <a:t>as deceiver of mankind (3:1) </a:t>
            </a:r>
            <a:endParaRPr lang="en-US" sz="2800" b="1" i="1" dirty="0">
              <a:solidFill>
                <a:srgbClr val="FFFFFF"/>
              </a:solidFill>
              <a:latin typeface="Times New Roman" charset="0"/>
            </a:endParaRPr>
          </a:p>
        </p:txBody>
      </p:sp>
      <p:sp>
        <p:nvSpPr>
          <p:cNvPr id="3091" name="Text Box 19"/>
          <p:cNvSpPr txBox="1">
            <a:spLocks noChangeArrowheads="1"/>
          </p:cNvSpPr>
          <p:nvPr/>
        </p:nvSpPr>
        <p:spPr bwMode="auto">
          <a:xfrm>
            <a:off x="4572000" y="1412875"/>
            <a:ext cx="4572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en-US" sz="3600" b="1" dirty="0">
                <a:solidFill>
                  <a:srgbClr val="FFFF00"/>
                </a:solidFill>
              </a:rPr>
              <a:t>Satan disappears</a:t>
            </a:r>
            <a:r>
              <a:rPr lang="en-US" sz="3600" b="1" dirty="0">
                <a:solidFill>
                  <a:srgbClr val="FFFFFF"/>
                </a:solidFill>
              </a:rPr>
              <a:t> forever (20:10) </a:t>
            </a:r>
            <a:endParaRPr lang="en-US" sz="2800" b="1" i="1" dirty="0">
              <a:solidFill>
                <a:srgbClr val="FFFFFF"/>
              </a:solidFill>
              <a:latin typeface="Times New Roman" charset="0"/>
            </a:endParaRPr>
          </a:p>
        </p:txBody>
      </p:sp>
      <p:sp>
        <p:nvSpPr>
          <p:cNvPr id="3094" name="Text Box 22"/>
          <p:cNvSpPr txBox="1">
            <a:spLocks noChangeArrowheads="1"/>
          </p:cNvSpPr>
          <p:nvPr/>
        </p:nvSpPr>
        <p:spPr bwMode="auto">
          <a:xfrm>
            <a:off x="304800" y="4914900"/>
            <a:ext cx="40386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en-US" sz="3600" b="1" dirty="0">
                <a:solidFill>
                  <a:srgbClr val="FFFF00"/>
                </a:solidFill>
              </a:rPr>
              <a:t>Defilement enters</a:t>
            </a:r>
            <a:r>
              <a:rPr lang="en-US" sz="3600" b="1" dirty="0">
                <a:solidFill>
                  <a:srgbClr val="FFFFFF"/>
                </a:solidFill>
              </a:rPr>
              <a:t> the garden (3:6-7) </a:t>
            </a:r>
            <a:endParaRPr lang="en-US" sz="2800" b="1" i="1" dirty="0">
              <a:solidFill>
                <a:srgbClr val="FFFFFF"/>
              </a:solidFill>
              <a:latin typeface="Times New Roman" charset="0"/>
            </a:endParaRPr>
          </a:p>
        </p:txBody>
      </p:sp>
      <p:sp>
        <p:nvSpPr>
          <p:cNvPr id="3095" name="Text Box 23"/>
          <p:cNvSpPr txBox="1">
            <a:spLocks noChangeArrowheads="1"/>
          </p:cNvSpPr>
          <p:nvPr/>
        </p:nvSpPr>
        <p:spPr bwMode="auto">
          <a:xfrm>
            <a:off x="4572000" y="4914900"/>
            <a:ext cx="4572000" cy="1754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en-US" sz="3600" b="1" dirty="0">
                <a:solidFill>
                  <a:srgbClr val="FFFF00"/>
                </a:solidFill>
              </a:rPr>
              <a:t>Defilement never enters</a:t>
            </a:r>
            <a:r>
              <a:rPr lang="en-US" sz="3600" b="1" dirty="0">
                <a:solidFill>
                  <a:srgbClr val="FFFFFF"/>
                </a:solidFill>
              </a:rPr>
              <a:t> the city (21:27) </a:t>
            </a:r>
            <a:endParaRPr lang="en-US" sz="2800" b="1" i="1" dirty="0">
              <a:solidFill>
                <a:srgbClr val="FFFFFF"/>
              </a:solidFill>
              <a:latin typeface="Times New Roman" charset="0"/>
            </a:endParaRPr>
          </a:p>
        </p:txBody>
      </p:sp>
      <p:sp>
        <p:nvSpPr>
          <p:cNvPr id="12" name="Text Box 22"/>
          <p:cNvSpPr txBox="1">
            <a:spLocks noChangeArrowheads="1"/>
          </p:cNvSpPr>
          <p:nvPr/>
        </p:nvSpPr>
        <p:spPr bwMode="auto">
          <a:xfrm>
            <a:off x="304800" y="3217863"/>
            <a:ext cx="4038600" cy="17541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en-US" sz="3600" b="1" dirty="0">
                <a:solidFill>
                  <a:srgbClr val="FFFF00"/>
                </a:solidFill>
              </a:rPr>
              <a:t>Initial triumph</a:t>
            </a:r>
            <a:r>
              <a:rPr lang="en-US" sz="3600" b="1" dirty="0">
                <a:solidFill>
                  <a:srgbClr val="FFFFFF"/>
                </a:solidFill>
              </a:rPr>
              <a:t> </a:t>
            </a:r>
            <a:br>
              <a:rPr lang="en-US" sz="3600" b="1" dirty="0">
                <a:solidFill>
                  <a:srgbClr val="FFFFFF"/>
                </a:solidFill>
              </a:rPr>
            </a:br>
            <a:r>
              <a:rPr lang="en-US" sz="3600" b="1" dirty="0">
                <a:solidFill>
                  <a:srgbClr val="FFFFFF"/>
                </a:solidFill>
              </a:rPr>
              <a:t>of the serpent (3:13) </a:t>
            </a:r>
            <a:endParaRPr lang="en-US" sz="2800" b="1" i="1" dirty="0">
              <a:solidFill>
                <a:srgbClr val="FFFFFF"/>
              </a:solidFill>
              <a:latin typeface="Times New Roman" charset="0"/>
            </a:endParaRPr>
          </a:p>
        </p:txBody>
      </p:sp>
      <p:sp>
        <p:nvSpPr>
          <p:cNvPr id="13" name="Text Box 23"/>
          <p:cNvSpPr txBox="1">
            <a:spLocks noChangeArrowheads="1"/>
          </p:cNvSpPr>
          <p:nvPr/>
        </p:nvSpPr>
        <p:spPr bwMode="auto">
          <a:xfrm>
            <a:off x="4572000" y="3217863"/>
            <a:ext cx="4572000" cy="17541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en-US" sz="3600" b="1" dirty="0">
                <a:solidFill>
                  <a:srgbClr val="FFFF00"/>
                </a:solidFill>
              </a:rPr>
              <a:t>Ultimate triumph</a:t>
            </a:r>
            <a:r>
              <a:rPr lang="en-US" sz="3600" b="1" dirty="0">
                <a:solidFill>
                  <a:srgbClr val="FFFFFF"/>
                </a:solidFill>
              </a:rPr>
              <a:t> </a:t>
            </a:r>
            <a:br>
              <a:rPr lang="en-US" sz="3600" b="1" dirty="0">
                <a:solidFill>
                  <a:srgbClr val="FFFFFF"/>
                </a:solidFill>
              </a:rPr>
            </a:br>
            <a:r>
              <a:rPr lang="en-US" sz="3600" b="1" dirty="0">
                <a:solidFill>
                  <a:srgbClr val="FFFFFF"/>
                </a:solidFill>
              </a:rPr>
              <a:t>of the Lamb </a:t>
            </a:r>
            <a:br>
              <a:rPr lang="en-US" sz="3600" b="1" dirty="0">
                <a:solidFill>
                  <a:srgbClr val="FFFFFF"/>
                </a:solidFill>
              </a:rPr>
            </a:br>
            <a:r>
              <a:rPr lang="en-US" sz="3600" b="1" dirty="0">
                <a:solidFill>
                  <a:srgbClr val="FFFFFF"/>
                </a:solidFill>
              </a:rPr>
              <a:t>(20:10; 22:3) </a:t>
            </a:r>
            <a:endParaRPr lang="en-US" sz="2800" b="1" i="1" dirty="0">
              <a:solidFill>
                <a:srgbClr val="FFFFFF"/>
              </a:solidFill>
              <a:latin typeface="Times New Roman" charset="0"/>
            </a:endParaRPr>
          </a:p>
        </p:txBody>
      </p:sp>
      <p:sp>
        <p:nvSpPr>
          <p:cNvPr id="14"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175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309"/>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22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9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P spid="3094" grpId="0"/>
      <p:bldP spid="3095"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3853</TotalTime>
  <Words>6324</Words>
  <Application>Microsoft Macintosh PowerPoint</Application>
  <PresentationFormat>On-screen Show (4:3)</PresentationFormat>
  <Paragraphs>877</Paragraphs>
  <Slides>149</Slides>
  <Notes>135</Notes>
  <HiddenSlides>0</HiddenSlides>
  <MMClips>0</MMClips>
  <ScaleCrop>false</ScaleCrop>
  <HeadingPairs>
    <vt:vector size="8" baseType="variant">
      <vt:variant>
        <vt:lpstr>Fonts Used</vt:lpstr>
      </vt:variant>
      <vt:variant>
        <vt:i4>24</vt:i4>
      </vt:variant>
      <vt:variant>
        <vt:lpstr>Theme</vt:lpstr>
      </vt:variant>
      <vt:variant>
        <vt:i4>33</vt:i4>
      </vt:variant>
      <vt:variant>
        <vt:lpstr>Embedded OLE Servers</vt:lpstr>
      </vt:variant>
      <vt:variant>
        <vt:i4>2</vt:i4>
      </vt:variant>
      <vt:variant>
        <vt:lpstr>Slide Titles</vt:lpstr>
      </vt:variant>
      <vt:variant>
        <vt:i4>149</vt:i4>
      </vt:variant>
    </vt:vector>
  </HeadingPairs>
  <TitlesOfParts>
    <vt:vector size="208" baseType="lpstr">
      <vt:lpstr>Aramis Regular</vt:lpstr>
      <vt:lpstr>Kosher-Normal</vt:lpstr>
      <vt:lpstr>ＭＳ Ｐゴシック</vt:lpstr>
      <vt:lpstr>Nadianne</vt:lpstr>
      <vt:lpstr>Osaka</vt:lpstr>
      <vt:lpstr>SimSun</vt:lpstr>
      <vt:lpstr>Times</vt:lpstr>
      <vt:lpstr>Abadi MT Condensed Extra Bold</vt:lpstr>
      <vt:lpstr>Apple Chancery</vt:lpstr>
      <vt:lpstr>Arial</vt:lpstr>
      <vt:lpstr>Arial Black</vt:lpstr>
      <vt:lpstr>Braggadocio</vt:lpstr>
      <vt:lpstr>Calibri</vt:lpstr>
      <vt:lpstr>Capitals</vt:lpstr>
      <vt:lpstr>Comic Sans MS</vt:lpstr>
      <vt:lpstr>Geneva</vt:lpstr>
      <vt:lpstr>Helvetica</vt:lpstr>
      <vt:lpstr>Impact</vt:lpstr>
      <vt:lpstr>Monotype Sorts</vt:lpstr>
      <vt:lpstr>Tahoma</vt:lpstr>
      <vt:lpstr>Times New Roman</vt:lpstr>
      <vt:lpstr>Traditional Arabic</vt:lpstr>
      <vt:lpstr>Trebuchet MS</vt:lpstr>
      <vt:lpstr>Wingdings</vt:lpstr>
      <vt:lpstr>Blank Presentation</vt:lpstr>
      <vt:lpstr>Skyline</vt:lpstr>
      <vt:lpstr>Earth</vt:lpstr>
      <vt:lpstr>Ocean</vt:lpstr>
      <vt:lpstr>Default Design</vt:lpstr>
      <vt:lpstr>1_Blank Presentation</vt:lpstr>
      <vt:lpstr>5_Blank Presentation</vt:lpstr>
      <vt:lpstr>14_Blank Presentation</vt:lpstr>
      <vt:lpstr>2_Blank Presentation</vt:lpstr>
      <vt:lpstr>3_Blank Presentation</vt:lpstr>
      <vt:lpstr>3_Default Design</vt:lpstr>
      <vt:lpstr>1_Compass</vt:lpstr>
      <vt:lpstr>1_blstripc.ppt - Blue Stripes</vt:lpstr>
      <vt:lpstr>預設簡報設計</vt:lpstr>
      <vt:lpstr>3_Office Theme</vt:lpstr>
      <vt:lpstr>46_Blank Presentation</vt:lpstr>
      <vt:lpstr>1_Orbit</vt:lpstr>
      <vt:lpstr>47_Blank Presentation</vt:lpstr>
      <vt:lpstr>10_Office Theme</vt:lpstr>
      <vt:lpstr>22_Blank Presentation</vt:lpstr>
      <vt:lpstr>2_Compass</vt:lpstr>
      <vt:lpstr>1_Earth</vt:lpstr>
      <vt:lpstr>2_Earth</vt:lpstr>
      <vt:lpstr>4_Default Design</vt:lpstr>
      <vt:lpstr>6_Blank Presentation</vt:lpstr>
      <vt:lpstr>4_Office Theme</vt:lpstr>
      <vt:lpstr>untitled 3</vt:lpstr>
      <vt:lpstr>15_Default Design</vt:lpstr>
      <vt:lpstr>Generic (Standard)</vt:lpstr>
      <vt:lpstr>48_Blank Presentation</vt:lpstr>
      <vt:lpstr>2_Office Theme</vt:lpstr>
      <vt:lpstr>4_Blank Presentation</vt:lpstr>
      <vt:lpstr>49_Blank Presentation</vt:lpstr>
      <vt:lpstr>Microsoft ClipArt Gallery</vt:lpstr>
      <vt:lpstr>Clip</vt:lpstr>
      <vt:lpstr>The New Heaven &amp; New Earth</vt:lpstr>
      <vt:lpstr>What is the greatest truth about your eternal home?    What do you long for most in heaven?</vt:lpstr>
      <vt:lpstr>Imagine skiing where you can't get hurt!</vt:lpstr>
      <vt:lpstr>Home = Relationships!</vt:lpstr>
      <vt:lpstr>Heaven = Relationships!</vt:lpstr>
      <vt:lpstr>Heaven is for Real</vt:lpstr>
      <vt:lpstr>Heaven is for Real</vt:lpstr>
      <vt:lpstr>Heaven is for Real</vt:lpstr>
      <vt:lpstr>He will return!</vt:lpstr>
      <vt:lpstr>Come the water!</vt:lpstr>
      <vt:lpstr>Be a Bride of Christ</vt:lpstr>
      <vt:lpstr>Terminology for "Heaven(s)"</vt:lpstr>
      <vt:lpstr>Slides on  Revelation 21</vt:lpstr>
      <vt:lpstr>The Consummation of All Things</vt:lpstr>
      <vt:lpstr>The Last Beginning</vt:lpstr>
      <vt:lpstr>Days of Creation</vt:lpstr>
      <vt:lpstr>Man</vt:lpstr>
      <vt:lpstr>Woman</vt:lpstr>
      <vt:lpstr>Mandate</vt:lpstr>
      <vt:lpstr>Food</vt:lpstr>
      <vt:lpstr>Food</vt:lpstr>
      <vt:lpstr>Sixth Day</vt:lpstr>
      <vt:lpstr>Summary</vt:lpstr>
      <vt:lpstr>The Kingdom in Genesis 1</vt:lpstr>
      <vt:lpstr>The Kingdom of God: The Bible's All-Encompassing Theme</vt:lpstr>
      <vt:lpstr>The Bible's Chiasm</vt:lpstr>
      <vt:lpstr>Kingdom &amp; Covenants Timeline</vt:lpstr>
      <vt:lpstr>My View of the Bible's Theme</vt:lpstr>
      <vt:lpstr>You are Here</vt:lpstr>
      <vt:lpstr>Future Benefits (Rev. 19-20)</vt:lpstr>
      <vt:lpstr>Differences Between the Millennium and Heaven</vt:lpstr>
      <vt:lpstr>Differences Between the Millennium and Heaven</vt:lpstr>
      <vt:lpstr>We already saw one glimpse of the throne of God (Rev. 4-5)</vt:lpstr>
      <vt:lpstr>The Last Beginning</vt:lpstr>
      <vt:lpstr>New Heaven  &amp; New Earth</vt:lpstr>
      <vt:lpstr>Explore!</vt:lpstr>
      <vt:lpstr>"Then I saw a new heaven and a new earth, for the old heaven and the old earth had disappeared"  (Rev 21:1a NLT).</vt:lpstr>
      <vt:lpstr>Isaiah v. John on the  New Heaven(s) and New Earth</vt:lpstr>
      <vt:lpstr>Isaiah v. John on the  New Heaven(s) and New Earth</vt:lpstr>
      <vt:lpstr>Isaiah v. John on the  New Heaven(s) and New Earth</vt:lpstr>
      <vt:lpstr>Isaiah v. John on the  New Heaven(s) and New Earth</vt:lpstr>
      <vt:lpstr>"Then I saw a new heaven and a new earth, for the old heaven and the old earth had disappeared" (21:1a NLT).</vt:lpstr>
      <vt:lpstr>And the sea was also gone (21:1b NLT).</vt:lpstr>
      <vt:lpstr>John sees the New Jerusalem</vt:lpstr>
      <vt:lpstr>The Bible's Chiasm</vt:lpstr>
      <vt:lpstr>And the sea was also gone (21:1b NLT).</vt:lpstr>
      <vt:lpstr>And the sea was also gone (21:1b NLT).</vt:lpstr>
      <vt:lpstr>The New Jerusalem</vt:lpstr>
      <vt:lpstr>"And I saw the holy city, the new Jerusalem, coming down from God out of heaven like a bride beautifully dressed for her husband" (21:2 NLT).</vt:lpstr>
      <vt:lpstr>Why would the New Jerusalem come out of heaven (21:2)?</vt:lpstr>
      <vt:lpstr>God's presence  in Eden</vt:lpstr>
      <vt:lpstr>God's presence  at the tabernacle</vt:lpstr>
      <vt:lpstr>God's presence  at the Temple</vt:lpstr>
      <vt:lpstr>"…as a bride, beautifully dressed for her husband…"</vt:lpstr>
      <vt:lpstr>The Consummation of All Things</vt:lpstr>
      <vt:lpstr>"I heard a loud shout from the throne, saying, 'Look, God's home is now among his people! He will live with them, and they will be his people.   God himself will be with them'"  (21:3 NLT).</vt:lpstr>
      <vt:lpstr>Not Earth to Heaven,  but Heaven to Earth</vt:lpstr>
      <vt:lpstr>The Consummation of All Things</vt:lpstr>
      <vt:lpstr>We all experience death now</vt:lpstr>
      <vt:lpstr>Sorrow is part of life now</vt:lpstr>
      <vt:lpstr>The Consummation of All Things</vt:lpstr>
      <vt:lpstr>"He will wipe every tear from their eyes, and there will be no more death or sorrow or crying or pain. All these things are gone forever" (21:4 NLT).</vt:lpstr>
      <vt:lpstr>Heaven Will Have Sins Forgiven</vt:lpstr>
      <vt:lpstr>Heaven Will Have Sins Forgiven!</vt:lpstr>
      <vt:lpstr>We will have glorified bodies!</vt:lpstr>
      <vt:lpstr>So what will our glorified bodies be like?</vt:lpstr>
      <vt:lpstr>Greeks believed that Mercury could fly</vt:lpstr>
      <vt:lpstr>Our bodies will be like Christ's body!</vt:lpstr>
      <vt:lpstr>The Consummation of All Things</vt:lpstr>
      <vt:lpstr>Sitting on the Earth?</vt:lpstr>
      <vt:lpstr>The Cubed City</vt:lpstr>
      <vt:lpstr>The New Jerusalem</vt:lpstr>
      <vt:lpstr>The New Jerusalem &amp; SE Asia</vt:lpstr>
      <vt:lpstr>The New Jerusalem over present Jerusalem</vt:lpstr>
      <vt:lpstr>Figurative or Literal?</vt:lpstr>
      <vt:lpstr>Is the New Jerusalem the Church?</vt:lpstr>
      <vt:lpstr>New Jerusalem = The Church?</vt:lpstr>
      <vt:lpstr>The New Jerusalem</vt:lpstr>
      <vt:lpstr>"Then one of the seven angels who held the seven bowls containing the seven last plagues came and said to me, 'Come with me! I will show you the bride, the wife of the Lamb'" (21:9 NLT).</vt:lpstr>
      <vt:lpstr>The City Descending (21:10-11 NLT)</vt:lpstr>
      <vt:lpstr>The Consummation of All Things</vt:lpstr>
      <vt:lpstr>New Jerusalem Citizens</vt:lpstr>
      <vt:lpstr>Everything New! (21:5-7 NLT)</vt:lpstr>
      <vt:lpstr>Those Excluded (21:8 NLT)</vt:lpstr>
      <vt:lpstr>The 2200-kilometer cube will recall God's presence in the Holy of Holies (21:15-16).</vt:lpstr>
      <vt:lpstr>The Holy of Holies in the tabernacle and temple was a perfect cube</vt:lpstr>
      <vt:lpstr>Over the USA</vt:lpstr>
      <vt:lpstr>It will be lit by the glory of God (21:22-27)!</vt:lpstr>
      <vt:lpstr>The Consummation of All Things</vt:lpstr>
      <vt:lpstr>And the city has no need of sun or moon, for the glory of God illuminates the city, and the Lamb is its light (21:23 NLT).</vt:lpstr>
      <vt:lpstr>The Consummation of All Things</vt:lpstr>
      <vt:lpstr>Foundations of the City  (21:12-21)</vt:lpstr>
      <vt:lpstr>Foundation Stones (21:19-20)</vt:lpstr>
      <vt:lpstr>High Priest Breastpiece  (Exod. 28:15-21 NIV)</vt:lpstr>
      <vt:lpstr>High Priest Breastpiece  (Exod. 28:15-21 NIV)</vt:lpstr>
      <vt:lpstr>Foundation Stones (21:19-20)</vt:lpstr>
      <vt:lpstr>Through the Gate (21:21)</vt:lpstr>
      <vt:lpstr>Gates from a Single Pearl (21:21)!</vt:lpstr>
      <vt:lpstr>The Consummation of All Things</vt:lpstr>
      <vt:lpstr>No More Sin and Death!</vt:lpstr>
      <vt:lpstr>"Nothing evil will be allowed to enter, nor anyone who practices shameful idolatry and dishonesty—but only those whose names are written in the Lamb's Book of Life" (21:27 NLT).</vt:lpstr>
      <vt:lpstr>Slides on  Revelation 22</vt:lpstr>
      <vt:lpstr>The Consummation of All Things</vt:lpstr>
      <vt:lpstr>The Consummation of All Things</vt:lpstr>
      <vt:lpstr>The Tree of Life (22:2, 14)</vt:lpstr>
      <vt:lpstr>The Consummation of All Things</vt:lpstr>
      <vt:lpstr>The Consummation of All Things</vt:lpstr>
      <vt:lpstr>The Consummation of All Things</vt:lpstr>
      <vt:lpstr>The Consummation of All Things</vt:lpstr>
      <vt:lpstr>The Consummation of All Things</vt:lpstr>
      <vt:lpstr>"And there will be no night there—no need for lamps or sun—for the Lord God will shine on them. And they will reign forever and ever" (22:5 NLT).</vt:lpstr>
      <vt:lpstr>The Consummation of All Things</vt:lpstr>
      <vt:lpstr>Other Questions?</vt:lpstr>
      <vt:lpstr>Lucy and Snoopy</vt:lpstr>
      <vt:lpstr>Will there be animals in heaven?</vt:lpstr>
      <vt:lpstr>Are there animals in heaven?</vt:lpstr>
      <vt:lpstr>Christ and his forces will return on horses (Rev. 19:11)</vt:lpstr>
      <vt:lpstr>Heaven is Eternal!</vt:lpstr>
      <vt:lpstr>Heaven Never Ends!</vt:lpstr>
      <vt:lpstr>Christ encourages us to live as if he can come any moment (22:7-17).</vt:lpstr>
      <vt:lpstr>"We will rise to meet Him"  (1 Thess. 4:17)</vt:lpstr>
      <vt:lpstr>Jesus Wins!</vt:lpstr>
      <vt:lpstr>Christ encourages us to live as if he can come any moment (22:7-17).</vt:lpstr>
      <vt:lpstr>I'm Coming! (22:12-13 NLT)</vt:lpstr>
      <vt:lpstr>How would you advertise for Heaven?</vt:lpstr>
      <vt:lpstr>Where is Heaven?</vt:lpstr>
      <vt:lpstr>Where is heaven right now?</vt:lpstr>
      <vt:lpstr>Where is heaven right now?</vt:lpstr>
      <vt:lpstr>Where is heaven right now?</vt:lpstr>
      <vt:lpstr>Heaven is closer than you think!</vt:lpstr>
      <vt:lpstr>Traditional versus Biblical Views of Heaven</vt:lpstr>
      <vt:lpstr>What's True About Heaven?</vt:lpstr>
      <vt:lpstr>The Transfiguration</vt:lpstr>
      <vt:lpstr>Who goes to heaven?</vt:lpstr>
      <vt:lpstr>Will There Be Degrees of Reward in Heaven?</vt:lpstr>
      <vt:lpstr>Heavenly Greenery</vt:lpstr>
      <vt:lpstr>Heavenly Landscape?</vt:lpstr>
      <vt:lpstr>City Life for Eternity?</vt:lpstr>
      <vt:lpstr>A City of Gold</vt:lpstr>
      <vt:lpstr>"'Yes!  I am coming soon!' Amen!  Come, Lord Jesus! The grace of the Lord Jesus  be with God's people.  Amen"  (22:20-21 NIV).</vt:lpstr>
      <vt:lpstr>How can we sum up the  New Heaven,  New Earth &amp;  New Jerusalem?</vt:lpstr>
      <vt:lpstr>Main Idea:</vt:lpstr>
      <vt:lpstr>Do you focus on God's presents or God's presence?</vt:lpstr>
      <vt:lpstr>I.  God will once again live with man (21:1–22:6).</vt:lpstr>
      <vt:lpstr>II. Live in light of the end (22:7-21).</vt:lpstr>
      <vt:lpstr>Come to the Water!</vt:lpstr>
      <vt:lpstr>Do you long for Christ's return?    Why or why not? </vt:lpstr>
      <vt:lpstr>Black</vt:lpstr>
      <vt:lpstr>Future (Eschatology)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Millennium (Rev. 20)  vs.  Heaven  (Rev. 21-22)</dc:title>
  <dc:creator>Rick Griffith</dc:creator>
  <cp:lastModifiedBy>Rick Griffith</cp:lastModifiedBy>
  <cp:revision>83</cp:revision>
  <dcterms:created xsi:type="dcterms:W3CDTF">2005-03-18T14:45:21Z</dcterms:created>
  <dcterms:modified xsi:type="dcterms:W3CDTF">2024-01-21T09:06:58Z</dcterms:modified>
</cp:coreProperties>
</file>