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0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1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702" r:id="rId2"/>
    <p:sldMasterId id="2147483696" r:id="rId3"/>
    <p:sldMasterId id="2147483692" r:id="rId4"/>
    <p:sldMasterId id="2147483680" r:id="rId5"/>
    <p:sldMasterId id="2147483668" r:id="rId6"/>
    <p:sldMasterId id="2147483649" r:id="rId7"/>
    <p:sldMasterId id="2147483694" r:id="rId8"/>
    <p:sldMasterId id="2147483700" r:id="rId9"/>
    <p:sldMasterId id="2147483796" r:id="rId10"/>
    <p:sldMasterId id="2147483799" r:id="rId11"/>
    <p:sldMasterId id="2147484519" r:id="rId12"/>
  </p:sldMasterIdLst>
  <p:notesMasterIdLst>
    <p:notesMasterId r:id="rId58"/>
  </p:notesMasterIdLst>
  <p:sldIdLst>
    <p:sldId id="256" r:id="rId13"/>
    <p:sldId id="280" r:id="rId14"/>
    <p:sldId id="312" r:id="rId15"/>
    <p:sldId id="313" r:id="rId16"/>
    <p:sldId id="315" r:id="rId17"/>
    <p:sldId id="291" r:id="rId18"/>
    <p:sldId id="322" r:id="rId19"/>
    <p:sldId id="285" r:id="rId20"/>
    <p:sldId id="317" r:id="rId21"/>
    <p:sldId id="257" r:id="rId22"/>
    <p:sldId id="281" r:id="rId23"/>
    <p:sldId id="339" r:id="rId24"/>
    <p:sldId id="342" r:id="rId25"/>
    <p:sldId id="341" r:id="rId26"/>
    <p:sldId id="340" r:id="rId27"/>
    <p:sldId id="283" r:id="rId28"/>
    <p:sldId id="332" r:id="rId29"/>
    <p:sldId id="331" r:id="rId30"/>
    <p:sldId id="320" r:id="rId31"/>
    <p:sldId id="282" r:id="rId32"/>
    <p:sldId id="345" r:id="rId33"/>
    <p:sldId id="346" r:id="rId34"/>
    <p:sldId id="290" r:id="rId35"/>
    <p:sldId id="292" r:id="rId36"/>
    <p:sldId id="333" r:id="rId37"/>
    <p:sldId id="288" r:id="rId38"/>
    <p:sldId id="289" r:id="rId39"/>
    <p:sldId id="318" r:id="rId40"/>
    <p:sldId id="262" r:id="rId41"/>
    <p:sldId id="316" r:id="rId42"/>
    <p:sldId id="286" r:id="rId43"/>
    <p:sldId id="287" r:id="rId44"/>
    <p:sldId id="321" r:id="rId45"/>
    <p:sldId id="319" r:id="rId46"/>
    <p:sldId id="268" r:id="rId47"/>
    <p:sldId id="328" r:id="rId48"/>
    <p:sldId id="335" r:id="rId49"/>
    <p:sldId id="338" r:id="rId50"/>
    <p:sldId id="337" r:id="rId51"/>
    <p:sldId id="275" r:id="rId52"/>
    <p:sldId id="314" r:id="rId53"/>
    <p:sldId id="327" r:id="rId54"/>
    <p:sldId id="323" r:id="rId55"/>
    <p:sldId id="293" r:id="rId56"/>
    <p:sldId id="347" r:id="rId5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FFFFFF"/>
    <a:srgbClr val="000000"/>
    <a:srgbClr val="FFFF00"/>
    <a:srgbClr val="FF8000"/>
    <a:srgbClr val="FFFF6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07"/>
    <p:restoredTop sz="66008" autoAdjust="0"/>
  </p:normalViewPr>
  <p:slideViewPr>
    <p:cSldViewPr>
      <p:cViewPr varScale="1">
        <p:scale>
          <a:sx n="77" d="100"/>
          <a:sy n="77" d="100"/>
        </p:scale>
        <p:origin x="328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87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theme" Target="theme/theme1.xml"/><Relationship Id="rId19" Type="http://schemas.openxmlformats.org/officeDocument/2006/relationships/slide" Target="slides/slide7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presProps" Target="presProps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C743642-D66B-5A4B-81AD-3949AFE4F2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1538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bn.com/contact/feedback-ads.aspx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youtube.com/watch?v=ivwfqBNICf4" TargetMode="Externa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bn.com/contact/feedback-ads.aspx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youtube.com/watch?v=ivwfqBNICf4" TargetMode="Externa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A675B0A-878E-F24B-AB51-1067FD0829FA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14848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29027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4D422C8-85EB-2D4B-A09E-FBE1F7F83F68}" type="slidenum">
              <a:rPr lang="en-US" sz="1200"/>
              <a:pPr/>
              <a:t>10</a:t>
            </a:fld>
            <a:endParaRPr lang="en-US" sz="1200"/>
          </a:p>
        </p:txBody>
      </p:sp>
      <p:sp>
        <p:nvSpPr>
          <p:cNvPr id="81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746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B544F33-7BC5-564D-B58B-86DEAAF79EB0}" type="slidenum">
              <a:rPr lang="en-US" sz="1200"/>
              <a:pPr/>
              <a:t>11</a:t>
            </a:fld>
            <a:endParaRPr lang="en-US" sz="1200"/>
          </a:p>
        </p:txBody>
      </p:sp>
      <p:sp>
        <p:nvSpPr>
          <p:cNvPr id="143362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49507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746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D942669-CE62-0844-93FA-77E5836754C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12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2800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b="1" dirty="0"/>
              <a:t>http://</a:t>
            </a:r>
            <a:r>
              <a:rPr lang="en-US" b="1" dirty="0" err="1"/>
              <a:t>www.cbn.com</a:t>
            </a:r>
            <a:r>
              <a:rPr lang="en-US" b="1" dirty="0"/>
              <a:t>/</a:t>
            </a:r>
            <a:r>
              <a:rPr lang="en-US" b="1" dirty="0" err="1"/>
              <a:t>cbnnews</a:t>
            </a:r>
            <a:r>
              <a:rPr lang="en-US" b="1" dirty="0"/>
              <a:t>/us/2011/</a:t>
            </a:r>
            <a:r>
              <a:rPr lang="en-US" b="1" dirty="0" err="1"/>
              <a:t>april</a:t>
            </a:r>
            <a:r>
              <a:rPr lang="en-US" b="1" dirty="0"/>
              <a:t>/love-wins-pastor-caught-off-guard-by-controversy/</a:t>
            </a:r>
          </a:p>
          <a:p>
            <a:r>
              <a:rPr lang="en-US" b="1" dirty="0"/>
              <a:t>‘Love Wins’ Pastor Caught Off Guard by Controversy</a:t>
            </a:r>
          </a:p>
          <a:p>
            <a:r>
              <a:rPr lang="en-US" dirty="0"/>
              <a:t>By Crystal Woodall CBN News Internet Producer</a:t>
            </a:r>
          </a:p>
          <a:p>
            <a:r>
              <a:rPr lang="en-US" dirty="0"/>
              <a:t>Sunday, April 10, 2011</a:t>
            </a:r>
          </a:p>
          <a:p>
            <a:r>
              <a:rPr lang="en-US" dirty="0"/>
              <a:t>Print 35 Comment(s) </a:t>
            </a:r>
          </a:p>
          <a:p>
            <a:r>
              <a:rPr lang="en-US" dirty="0">
                <a:hlinkClick r:id="rId3"/>
              </a:rPr>
              <a:t>Ad Feedback </a:t>
            </a:r>
            <a:endParaRPr lang="en-US" dirty="0"/>
          </a:p>
          <a:p>
            <a:r>
              <a:rPr lang="en-US" dirty="0"/>
              <a:t>Evangelical </a:t>
            </a:r>
            <a:r>
              <a:rPr lang="en-US" dirty="0" err="1"/>
              <a:t>megachurch</a:t>
            </a:r>
            <a:r>
              <a:rPr lang="en-US" dirty="0"/>
              <a:t> pastor Rob Bell says he was caught off guard by the condemnation his new book has received from leaders in the Christian community.</a:t>
            </a:r>
          </a:p>
          <a:p>
            <a:r>
              <a:rPr lang="en-US" dirty="0"/>
              <a:t>Standing before an audience of about 1,600 at Nashville's Belmont University, Bell said the last several weeks had been the </a:t>
            </a:r>
            <a:r>
              <a:rPr lang="ru-RU" dirty="0"/>
              <a:t>"</a:t>
            </a:r>
            <a:r>
              <a:rPr lang="en-US" dirty="0"/>
              <a:t>most painful</a:t>
            </a:r>
            <a:r>
              <a:rPr lang="ru-RU" dirty="0"/>
              <a:t>"</a:t>
            </a:r>
            <a:r>
              <a:rPr lang="en-US" dirty="0"/>
              <a:t> of his life.</a:t>
            </a:r>
          </a:p>
          <a:p>
            <a:r>
              <a:rPr lang="ru-RU" dirty="0"/>
              <a:t>"</a:t>
            </a:r>
            <a:r>
              <a:rPr lang="en-US" dirty="0"/>
              <a:t>It has taken me to a place of profound brokenness,</a:t>
            </a:r>
            <a:r>
              <a:rPr lang="ru-RU" dirty="0"/>
              <a:t>"</a:t>
            </a:r>
            <a:r>
              <a:rPr lang="en-US" dirty="0"/>
              <a:t> said Bell, who pastors the 10,000-member Mars Hill Bible Church in Grand Rapids, Mich.</a:t>
            </a:r>
          </a:p>
          <a:p>
            <a:r>
              <a:rPr lang="en-US" i="1" dirty="0"/>
              <a:t>Love Wins: Heaven, Hell, and the Fate of Every Person Who Ever Lived</a:t>
            </a:r>
            <a:r>
              <a:rPr lang="en-US" dirty="0"/>
              <a:t>, released March 29, challenges the traditional Christian belief that few will enter Heaven.  </a:t>
            </a:r>
          </a:p>
          <a:p>
            <a:r>
              <a:rPr lang="ru-RU" dirty="0"/>
              <a:t>"</a:t>
            </a:r>
            <a:r>
              <a:rPr lang="en-US" dirty="0"/>
              <a:t>Will only a few select people make it into Heaven and will billions of people burn forever in Hell?</a:t>
            </a:r>
            <a:r>
              <a:rPr lang="ru-RU" dirty="0"/>
              <a:t>"</a:t>
            </a:r>
            <a:r>
              <a:rPr lang="en-US" dirty="0"/>
              <a:t> Bell asks in a promotional video of his book, recently released by publisher </a:t>
            </a:r>
            <a:r>
              <a:rPr lang="en-US" dirty="0" err="1"/>
              <a:t>HarperOne</a:t>
            </a:r>
            <a:r>
              <a:rPr lang="en-US" dirty="0"/>
              <a:t>. </a:t>
            </a:r>
            <a:r>
              <a:rPr lang="ru-RU" dirty="0"/>
              <a:t>"</a:t>
            </a:r>
            <a:r>
              <a:rPr lang="en-US" dirty="0"/>
              <a:t>And if that's the case, how do you become one of the few?</a:t>
            </a:r>
            <a:r>
              <a:rPr lang="ru-RU" dirty="0"/>
              <a:t>"</a:t>
            </a:r>
            <a:r>
              <a:rPr lang="en-US" dirty="0"/>
              <a:t>  </a:t>
            </a:r>
            <a:r>
              <a:rPr lang="en-US" b="1" i="1" dirty="0">
                <a:hlinkClick r:id="rId4"/>
              </a:rPr>
              <a:t>Watch the video here</a:t>
            </a:r>
            <a:r>
              <a:rPr lang="en-US" b="1" i="1" dirty="0"/>
              <a:t>.</a:t>
            </a:r>
            <a:endParaRPr lang="en-US" dirty="0"/>
          </a:p>
          <a:p>
            <a:r>
              <a:rPr lang="en-US" dirty="0"/>
              <a:t>Bell insists it was never his intent to stir controversy, but to bring focus back to a message he suggests has got lost in dogma -- the love of God.       </a:t>
            </a:r>
          </a:p>
          <a:p>
            <a:r>
              <a:rPr lang="ru-RU" dirty="0"/>
              <a:t>"</a:t>
            </a:r>
            <a:r>
              <a:rPr lang="en-US" dirty="0"/>
              <a:t>I kept meeting religious people who were incredibly dogmatic about heaven and hell when you die but didn't seem to care about the fact that 8 million people will go to bed hungry tonight,</a:t>
            </a:r>
            <a:r>
              <a:rPr lang="ru-RU" dirty="0"/>
              <a:t>"</a:t>
            </a:r>
            <a:r>
              <a:rPr lang="en-US" dirty="0"/>
              <a:t> Bell explained.</a:t>
            </a:r>
          </a:p>
          <a:p>
            <a:r>
              <a:rPr lang="en-US" dirty="0"/>
              <a:t>Bell denies charges that his book promotes a universalist theology - the belief that everyone, regardless of belief, will be saved by God.</a:t>
            </a:r>
          </a:p>
          <a:p>
            <a:r>
              <a:rPr lang="ru-RU" dirty="0"/>
              <a:t>"</a:t>
            </a:r>
            <a:r>
              <a:rPr lang="en-US" dirty="0"/>
              <a:t>No, if by universalist we mean there's a giant cosmic arm that swoops everybody in at some point whether you want to be there or not,</a:t>
            </a:r>
            <a:r>
              <a:rPr lang="ru-RU" dirty="0"/>
              <a:t>"</a:t>
            </a:r>
            <a:r>
              <a:rPr lang="en-US" dirty="0"/>
              <a:t> he told </a:t>
            </a:r>
            <a:r>
              <a:rPr lang="en-US" i="1" dirty="0"/>
              <a:t>The Christian Post</a:t>
            </a:r>
            <a:r>
              <a:rPr lang="en-US" dirty="0"/>
              <a:t>.</a:t>
            </a:r>
          </a:p>
          <a:p>
            <a:r>
              <a:rPr lang="ru-RU" dirty="0"/>
              <a:t>"</a:t>
            </a:r>
            <a:r>
              <a:rPr lang="en-US" dirty="0"/>
              <a:t>That violates the laws of love and love is about freedom,</a:t>
            </a:r>
            <a:r>
              <a:rPr lang="ru-RU" dirty="0"/>
              <a:t>"</a:t>
            </a:r>
            <a:r>
              <a:rPr lang="en-US" dirty="0"/>
              <a:t> he explained. </a:t>
            </a:r>
            <a:r>
              <a:rPr lang="ru-RU" dirty="0"/>
              <a:t>"</a:t>
            </a:r>
            <a:r>
              <a:rPr lang="en-US" dirty="0"/>
              <a:t>It's about choice; it's about do you want to be there? Because that's what would make it heaven.</a:t>
            </a:r>
            <a:r>
              <a:rPr lang="ru-RU" dirty="0"/>
              <a:t>"</a:t>
            </a:r>
            <a:endParaRPr lang="en-US" dirty="0"/>
          </a:p>
          <a:p>
            <a:r>
              <a:rPr lang="en-US" dirty="0"/>
              <a:t>According to the </a:t>
            </a:r>
            <a:r>
              <a:rPr lang="en-US" i="1" dirty="0"/>
              <a:t>Associated Press</a:t>
            </a:r>
            <a:r>
              <a:rPr lang="en-US" dirty="0"/>
              <a:t>, Bell says hell is something freely chosen that already exists on earth.</a:t>
            </a:r>
          </a:p>
          <a:p>
            <a:r>
              <a:rPr lang="ru-RU" dirty="0"/>
              <a:t>"</a:t>
            </a:r>
            <a:r>
              <a:rPr lang="en-US" dirty="0"/>
              <a:t>Apparently this is a pastor who has written a book who has grown uncomfortable contending for the faith,</a:t>
            </a:r>
            <a:r>
              <a:rPr lang="ru-RU" dirty="0"/>
              <a:t>"</a:t>
            </a:r>
            <a:r>
              <a:rPr lang="en-US" dirty="0"/>
              <a:t> CBN chaplain and Regent University theology professor Joel </a:t>
            </a:r>
            <a:r>
              <a:rPr lang="en-US" dirty="0" err="1"/>
              <a:t>Palser</a:t>
            </a:r>
            <a:r>
              <a:rPr lang="en-US" dirty="0"/>
              <a:t> said. </a:t>
            </a:r>
            <a:r>
              <a:rPr lang="ru-RU" dirty="0"/>
              <a:t>"</a:t>
            </a:r>
            <a:r>
              <a:rPr lang="en-US" dirty="0"/>
              <a:t>He is no longer able to defend what the Bible says and has endeavored to make that more palatable to modern culture.</a:t>
            </a:r>
            <a:r>
              <a:rPr lang="ru-RU" dirty="0"/>
              <a:t>"</a:t>
            </a:r>
            <a:endParaRPr lang="en-US" dirty="0"/>
          </a:p>
          <a:p>
            <a:r>
              <a:rPr lang="ru-RU" dirty="0"/>
              <a:t>"</a:t>
            </a:r>
            <a:r>
              <a:rPr lang="en-US" dirty="0"/>
              <a:t>It may be trendy and it might sell a lot of books, but in fact Jesus speaks very clearly about heaven and hell,</a:t>
            </a:r>
            <a:r>
              <a:rPr lang="ru-RU" dirty="0"/>
              <a:t>"</a:t>
            </a:r>
            <a:r>
              <a:rPr lang="en-US" dirty="0"/>
              <a:t> </a:t>
            </a:r>
            <a:r>
              <a:rPr lang="en-US" dirty="0" err="1"/>
              <a:t>Palser</a:t>
            </a:r>
            <a:r>
              <a:rPr lang="en-US" dirty="0"/>
              <a:t> added.</a:t>
            </a:r>
          </a:p>
          <a:p>
            <a:pPr eaLnBrk="1" hangingPunct="1"/>
            <a:endParaRPr lang="en-US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2AFEC32-8F8F-A54A-8173-D94AFB9423D7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13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2800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b="1" dirty="0"/>
              <a:t>http://</a:t>
            </a:r>
            <a:r>
              <a:rPr lang="en-US" b="1" dirty="0" err="1"/>
              <a:t>www.cbn.com</a:t>
            </a:r>
            <a:r>
              <a:rPr lang="en-US" b="1" dirty="0"/>
              <a:t>/</a:t>
            </a:r>
            <a:r>
              <a:rPr lang="en-US" b="1" dirty="0" err="1"/>
              <a:t>cbnnews</a:t>
            </a:r>
            <a:r>
              <a:rPr lang="en-US" b="1" dirty="0"/>
              <a:t>/us/2011/</a:t>
            </a:r>
            <a:r>
              <a:rPr lang="en-US" b="1" dirty="0" err="1"/>
              <a:t>april</a:t>
            </a:r>
            <a:r>
              <a:rPr lang="en-US" b="1" dirty="0"/>
              <a:t>/love-wins-pastor-caught-off-guard-by-controversy/</a:t>
            </a:r>
          </a:p>
          <a:p>
            <a:r>
              <a:rPr lang="en-US" b="1" dirty="0"/>
              <a:t>‘Love Wins’ Pastor Caught Off Guard by Controversy</a:t>
            </a:r>
          </a:p>
          <a:p>
            <a:r>
              <a:rPr lang="en-US" dirty="0"/>
              <a:t>By Crystal Woodall CBN News Internet Producer</a:t>
            </a:r>
          </a:p>
          <a:p>
            <a:r>
              <a:rPr lang="en-US" dirty="0"/>
              <a:t>Sunday, April 10, 2011</a:t>
            </a:r>
          </a:p>
          <a:p>
            <a:r>
              <a:rPr lang="en-US" dirty="0"/>
              <a:t>Print 35 Comment(s) </a:t>
            </a:r>
          </a:p>
          <a:p>
            <a:r>
              <a:rPr lang="en-US" dirty="0">
                <a:hlinkClick r:id="rId3"/>
              </a:rPr>
              <a:t>Ad Feedback </a:t>
            </a:r>
            <a:endParaRPr lang="en-US" dirty="0"/>
          </a:p>
          <a:p>
            <a:r>
              <a:rPr lang="en-US" dirty="0"/>
              <a:t>Evangelical </a:t>
            </a:r>
            <a:r>
              <a:rPr lang="en-US" dirty="0" err="1"/>
              <a:t>megachurch</a:t>
            </a:r>
            <a:r>
              <a:rPr lang="en-US" dirty="0"/>
              <a:t> pastor Rob Bell says he was caught off guard by the condemnation his new book has received from leaders in the Christian community.</a:t>
            </a:r>
          </a:p>
          <a:p>
            <a:r>
              <a:rPr lang="en-US" dirty="0"/>
              <a:t>Standing before an audience of about 1,600 at Nashville's Belmont University, Bell said the last several weeks had been the </a:t>
            </a:r>
            <a:r>
              <a:rPr lang="ru-RU" dirty="0"/>
              <a:t>"</a:t>
            </a:r>
            <a:r>
              <a:rPr lang="en-US" dirty="0"/>
              <a:t>most painful</a:t>
            </a:r>
            <a:r>
              <a:rPr lang="ru-RU" dirty="0"/>
              <a:t>"</a:t>
            </a:r>
            <a:r>
              <a:rPr lang="en-US" dirty="0"/>
              <a:t> of his life.</a:t>
            </a:r>
          </a:p>
          <a:p>
            <a:r>
              <a:rPr lang="ru-RU" dirty="0"/>
              <a:t>"</a:t>
            </a:r>
            <a:r>
              <a:rPr lang="en-US" dirty="0"/>
              <a:t>It has taken me to a place of profound brokenness,</a:t>
            </a:r>
            <a:r>
              <a:rPr lang="ru-RU" dirty="0"/>
              <a:t>"</a:t>
            </a:r>
            <a:r>
              <a:rPr lang="en-US" dirty="0"/>
              <a:t> said Bell, who pastors the 10,000-member Mars Hill Bible Church in Grand Rapids, Mich.</a:t>
            </a:r>
          </a:p>
          <a:p>
            <a:r>
              <a:rPr lang="en-US" i="1" dirty="0"/>
              <a:t>Love Wins: Heaven, Hell, and the Fate of Every Person Who Ever Lived</a:t>
            </a:r>
            <a:r>
              <a:rPr lang="en-US" dirty="0"/>
              <a:t>, released March 29, challenges the traditional Christian belief that few will enter Heaven.  </a:t>
            </a:r>
          </a:p>
          <a:p>
            <a:r>
              <a:rPr lang="ru-RU" dirty="0"/>
              <a:t>"</a:t>
            </a:r>
            <a:r>
              <a:rPr lang="en-US" dirty="0"/>
              <a:t>Will only a few select people make it into Heaven and will billions of people burn forever in Hell?</a:t>
            </a:r>
            <a:r>
              <a:rPr lang="ru-RU" dirty="0"/>
              <a:t>"</a:t>
            </a:r>
            <a:r>
              <a:rPr lang="en-US" dirty="0"/>
              <a:t> Bell asks in a promotional video of his book, recently released by publisher </a:t>
            </a:r>
            <a:r>
              <a:rPr lang="en-US" dirty="0" err="1"/>
              <a:t>HarperOne</a:t>
            </a:r>
            <a:r>
              <a:rPr lang="en-US" dirty="0"/>
              <a:t>. </a:t>
            </a:r>
            <a:r>
              <a:rPr lang="ru-RU" dirty="0"/>
              <a:t>"</a:t>
            </a:r>
            <a:r>
              <a:rPr lang="en-US" dirty="0"/>
              <a:t>And if that's the case, how do you become one of the few?</a:t>
            </a:r>
            <a:r>
              <a:rPr lang="ru-RU" dirty="0"/>
              <a:t>"</a:t>
            </a:r>
            <a:r>
              <a:rPr lang="en-US" dirty="0"/>
              <a:t>  </a:t>
            </a:r>
            <a:r>
              <a:rPr lang="en-US" b="1" i="1" dirty="0">
                <a:hlinkClick r:id="rId4"/>
              </a:rPr>
              <a:t>Watch the video here</a:t>
            </a:r>
            <a:r>
              <a:rPr lang="en-US" b="1" i="1" dirty="0"/>
              <a:t>.</a:t>
            </a:r>
            <a:endParaRPr lang="en-US" dirty="0"/>
          </a:p>
          <a:p>
            <a:r>
              <a:rPr lang="en-US" dirty="0"/>
              <a:t>Bell insists it was never his intent to stir controversy, but to bring focus back to a message he suggests has got lost in dogma -- the love of God.       </a:t>
            </a:r>
          </a:p>
          <a:p>
            <a:r>
              <a:rPr lang="ru-RU" dirty="0"/>
              <a:t>"</a:t>
            </a:r>
            <a:r>
              <a:rPr lang="en-US" dirty="0"/>
              <a:t>I kept meeting religious people who were incredibly dogmatic about heaven and hell when you die but didn't seem to care about the fact that 8 million people will go to bed hungry tonight,</a:t>
            </a:r>
            <a:r>
              <a:rPr lang="ru-RU" dirty="0"/>
              <a:t>"</a:t>
            </a:r>
            <a:r>
              <a:rPr lang="en-US" dirty="0"/>
              <a:t> Bell explained.</a:t>
            </a:r>
          </a:p>
          <a:p>
            <a:r>
              <a:rPr lang="en-US" dirty="0"/>
              <a:t>Bell denies charges that his book promotes a universalist theology - the belief that everyone, regardless of belief, will be saved by God.</a:t>
            </a:r>
          </a:p>
          <a:p>
            <a:r>
              <a:rPr lang="ru-RU" dirty="0"/>
              <a:t>"</a:t>
            </a:r>
            <a:r>
              <a:rPr lang="en-US" dirty="0"/>
              <a:t>No, if by universalist we mean there's a giant cosmic arm that swoops everybody in at some point whether you want to be there or not,</a:t>
            </a:r>
            <a:r>
              <a:rPr lang="ru-RU" dirty="0"/>
              <a:t>"</a:t>
            </a:r>
            <a:r>
              <a:rPr lang="en-US" dirty="0"/>
              <a:t> he told </a:t>
            </a:r>
            <a:r>
              <a:rPr lang="en-US" i="1" dirty="0"/>
              <a:t>The Christian Post</a:t>
            </a:r>
            <a:r>
              <a:rPr lang="en-US" dirty="0"/>
              <a:t>.</a:t>
            </a:r>
          </a:p>
          <a:p>
            <a:r>
              <a:rPr lang="ru-RU" dirty="0"/>
              <a:t>"</a:t>
            </a:r>
            <a:r>
              <a:rPr lang="en-US" dirty="0"/>
              <a:t>That violates the laws of love and love is about freedom,</a:t>
            </a:r>
            <a:r>
              <a:rPr lang="ru-RU" dirty="0"/>
              <a:t>"</a:t>
            </a:r>
            <a:r>
              <a:rPr lang="en-US" dirty="0"/>
              <a:t> he explained. </a:t>
            </a:r>
            <a:r>
              <a:rPr lang="ru-RU" dirty="0"/>
              <a:t>"</a:t>
            </a:r>
            <a:r>
              <a:rPr lang="en-US" dirty="0"/>
              <a:t>It's about choice; it's about do you want to be there? Because that's what would make it heaven.</a:t>
            </a:r>
            <a:r>
              <a:rPr lang="ru-RU" dirty="0"/>
              <a:t>"</a:t>
            </a:r>
            <a:endParaRPr lang="en-US" dirty="0"/>
          </a:p>
          <a:p>
            <a:r>
              <a:rPr lang="en-US" dirty="0"/>
              <a:t>According to the </a:t>
            </a:r>
            <a:r>
              <a:rPr lang="en-US" i="1" dirty="0"/>
              <a:t>Associated Press</a:t>
            </a:r>
            <a:r>
              <a:rPr lang="en-US" dirty="0"/>
              <a:t>, Bell says hell is something freely chosen that already exists on earth.</a:t>
            </a:r>
          </a:p>
          <a:p>
            <a:r>
              <a:rPr lang="ru-RU" dirty="0"/>
              <a:t>"</a:t>
            </a:r>
            <a:r>
              <a:rPr lang="en-US" dirty="0"/>
              <a:t>Apparently this is a pastor who has written a book who has grown uncomfortable contending for the faith,</a:t>
            </a:r>
            <a:r>
              <a:rPr lang="ru-RU" dirty="0"/>
              <a:t>"</a:t>
            </a:r>
            <a:r>
              <a:rPr lang="en-US" dirty="0"/>
              <a:t> CBN chaplain and Regent University theology professor Joel </a:t>
            </a:r>
            <a:r>
              <a:rPr lang="en-US" dirty="0" err="1"/>
              <a:t>Palser</a:t>
            </a:r>
            <a:r>
              <a:rPr lang="en-US" dirty="0"/>
              <a:t> said. </a:t>
            </a:r>
            <a:r>
              <a:rPr lang="ru-RU" dirty="0"/>
              <a:t>"</a:t>
            </a:r>
            <a:r>
              <a:rPr lang="en-US" dirty="0"/>
              <a:t>He is no longer able to defend what the Bible says and has endeavored to make that more palatable to modern culture.</a:t>
            </a:r>
            <a:r>
              <a:rPr lang="ru-RU" dirty="0"/>
              <a:t>"</a:t>
            </a:r>
            <a:endParaRPr lang="en-US" dirty="0"/>
          </a:p>
          <a:p>
            <a:r>
              <a:rPr lang="ru-RU" dirty="0"/>
              <a:t>"</a:t>
            </a:r>
            <a:r>
              <a:rPr lang="en-US" dirty="0"/>
              <a:t>It may be trendy and it might sell a lot of books, but in fact Jesus speaks very clearly about heaven and hell,</a:t>
            </a:r>
            <a:r>
              <a:rPr lang="ru-RU" dirty="0"/>
              <a:t>"</a:t>
            </a:r>
            <a:r>
              <a:rPr lang="en-US" dirty="0"/>
              <a:t> </a:t>
            </a:r>
            <a:r>
              <a:rPr lang="en-US" dirty="0" err="1"/>
              <a:t>Palser</a:t>
            </a:r>
            <a:r>
              <a:rPr lang="en-US" dirty="0"/>
              <a:t> added.</a:t>
            </a:r>
          </a:p>
          <a:p>
            <a:pPr eaLnBrk="1" hangingPunct="1"/>
            <a:endParaRPr lang="en-US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7C0D201-7475-3D48-AFEF-B15282610D57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14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2800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5AE6F1A-680C-FF42-9211-53D9DC7E6B18}" type="slidenum">
              <a:rPr lang="en-US" sz="1200"/>
              <a:pPr/>
              <a:t>16</a:t>
            </a:fld>
            <a:endParaRPr lang="en-US" sz="1200"/>
          </a:p>
        </p:txBody>
      </p:sp>
      <p:sp>
        <p:nvSpPr>
          <p:cNvPr id="1474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746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6DFA53A-07AC-8E47-A1A0-A4E1437E7320}" type="slidenum">
              <a:rPr lang="en-US" sz="1200"/>
              <a:pPr/>
              <a:t>17</a:t>
            </a:fld>
            <a:endParaRPr lang="en-US" sz="1200"/>
          </a:p>
        </p:txBody>
      </p:sp>
      <p:sp>
        <p:nvSpPr>
          <p:cNvPr id="413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2908C5C-9C4C-8349-9E16-CD7920437596}" type="slidenum">
              <a:rPr lang="en-US" sz="1200"/>
              <a:pPr/>
              <a:t>18</a:t>
            </a:fld>
            <a:endParaRPr lang="en-US" sz="1200"/>
          </a:p>
        </p:txBody>
      </p:sp>
      <p:sp>
        <p:nvSpPr>
          <p:cNvPr id="412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035409E-B94C-D042-9CD4-2314D308508E}" type="slidenum">
              <a:rPr lang="en-US" sz="1200"/>
              <a:pPr/>
              <a:t>19</a:t>
            </a:fld>
            <a:endParaRPr lang="en-US" sz="1200"/>
          </a:p>
        </p:txBody>
      </p:sp>
      <p:sp>
        <p:nvSpPr>
          <p:cNvPr id="277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B891964-0162-9742-BD2C-9A5681B1C06A}" type="slidenum">
              <a:rPr lang="en-US" sz="1200"/>
              <a:pPr/>
              <a:t>20</a:t>
            </a:fld>
            <a:endParaRPr lang="en-US" sz="1200"/>
          </a:p>
        </p:txBody>
      </p:sp>
      <p:sp>
        <p:nvSpPr>
          <p:cNvPr id="1454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746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E5E18F9-B05D-5B49-92B6-43EE5965208A}" type="slidenum">
              <a:rPr lang="en-US" sz="1200"/>
              <a:pPr/>
              <a:t>2</a:t>
            </a:fld>
            <a:endParaRPr lang="en-US" sz="1200"/>
          </a:p>
        </p:txBody>
      </p:sp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93EB5AD-E588-744E-B2D6-0D7427D02A3A}" type="slidenum">
              <a:rPr lang="en-US" sz="1200">
                <a:solidFill>
                  <a:prstClr val="black"/>
                </a:solidFill>
              </a:rPr>
              <a:pPr/>
              <a:t>21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3645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746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8E563FE-7A54-A448-A9A8-FD858E69FF9D}" type="slidenum">
              <a:rPr lang="en-US" sz="1200">
                <a:solidFill>
                  <a:prstClr val="black"/>
                </a:solidFill>
              </a:rPr>
              <a:pPr/>
              <a:t>22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3665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746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6E13F5D-283F-3648-AAED-9FB871A35294}" type="slidenum">
              <a:rPr lang="en-US" sz="1200"/>
              <a:pPr/>
              <a:t>23</a:t>
            </a:fld>
            <a:endParaRPr lang="en-US" sz="1200"/>
          </a:p>
        </p:txBody>
      </p:sp>
      <p:sp>
        <p:nvSpPr>
          <p:cNvPr id="163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C455B07-11D5-9846-BCD8-0B3C1696403A}" type="slidenum">
              <a:rPr lang="en-US" sz="1200"/>
              <a:pPr/>
              <a:t>24</a:t>
            </a:fld>
            <a:endParaRPr lang="en-US" sz="1200"/>
          </a:p>
        </p:txBody>
      </p:sp>
      <p:sp>
        <p:nvSpPr>
          <p:cNvPr id="16793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5107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746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A08BDCF-6540-CD46-B8BA-6FBE44715A85}" type="slidenum">
              <a:rPr lang="en-US" sz="1200"/>
              <a:pPr/>
              <a:t>25</a:t>
            </a:fld>
            <a:endParaRPr lang="en-US" sz="1200"/>
          </a:p>
        </p:txBody>
      </p:sp>
      <p:sp>
        <p:nvSpPr>
          <p:cNvPr id="4300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746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296E439-B631-E648-82B2-D6725AC9F6F8}" type="slidenum">
              <a:rPr lang="en-US" sz="1200"/>
              <a:pPr/>
              <a:t>26</a:t>
            </a:fld>
            <a:endParaRPr lang="en-US" sz="1200"/>
          </a:p>
        </p:txBody>
      </p:sp>
      <p:sp>
        <p:nvSpPr>
          <p:cNvPr id="1597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746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AD0E10C-FCA1-AB49-B81A-43F492D1816D}" type="slidenum">
              <a:rPr lang="en-US" sz="1200"/>
              <a:pPr/>
              <a:t>27</a:t>
            </a:fld>
            <a:endParaRPr lang="en-US" sz="1200"/>
          </a:p>
        </p:txBody>
      </p:sp>
      <p:sp>
        <p:nvSpPr>
          <p:cNvPr id="1617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746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07886F2-6A0F-A54D-AB4F-B496565E5C89}" type="slidenum">
              <a:rPr lang="en-US" sz="1200"/>
              <a:pPr/>
              <a:t>28</a:t>
            </a:fld>
            <a:endParaRPr lang="en-US" sz="1200"/>
          </a:p>
        </p:txBody>
      </p:sp>
      <p:sp>
        <p:nvSpPr>
          <p:cNvPr id="266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z="1400"/>
              <a:t>Monday January 24, 1994 THE STAR</a:t>
            </a:r>
          </a:p>
          <a:p>
            <a:pPr eaLnBrk="1" hangingPunct="1"/>
            <a:r>
              <a:rPr lang="en-US"/>
              <a:t> (Malaysia)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3F42ED3-BFB0-1644-BE25-FC274C7B0DF5}" type="slidenum">
              <a:rPr lang="en-US" sz="1200"/>
              <a:pPr/>
              <a:t>29</a:t>
            </a:fld>
            <a:endParaRPr lang="en-US" sz="1200"/>
          </a:p>
        </p:txBody>
      </p:sp>
      <p:sp>
        <p:nvSpPr>
          <p:cNvPr id="266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5E8D646-26D5-864C-B7E2-3BA243418E5A}" type="slidenum">
              <a:rPr lang="en-US" sz="1200"/>
              <a:pPr/>
              <a:t>30</a:t>
            </a:fld>
            <a:endParaRPr lang="en-US" sz="1200"/>
          </a:p>
        </p:txBody>
      </p:sp>
      <p:sp>
        <p:nvSpPr>
          <p:cNvPr id="260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/>
              <a:t>Paul Lee Tan, 194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98EB0C7-1A96-BE41-BD2D-CFD525172A16}" type="slidenum">
              <a:rPr lang="en-US" sz="1200"/>
              <a:pPr/>
              <a:t>3</a:t>
            </a:fld>
            <a:endParaRPr lang="en-US" sz="1200"/>
          </a:p>
        </p:txBody>
      </p:sp>
      <p:sp>
        <p:nvSpPr>
          <p:cNvPr id="233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93570C2-66A2-F041-99B1-FA777DE8E6B2}" type="slidenum">
              <a:rPr lang="en-US" sz="1200"/>
              <a:pPr/>
              <a:t>31</a:t>
            </a:fld>
            <a:endParaRPr lang="en-US" sz="1200"/>
          </a:p>
        </p:txBody>
      </p:sp>
      <p:sp>
        <p:nvSpPr>
          <p:cNvPr id="1556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746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/>
              <a:t>http://plaza.ufl.edu/bigjay/Vision%20of%20Hell.jpg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24EF7F9-B8F4-D942-9564-6E90FD444B48}" type="slidenum">
              <a:rPr lang="en-US" sz="1200"/>
              <a:pPr/>
              <a:t>32</a:t>
            </a:fld>
            <a:endParaRPr lang="en-US" sz="1200"/>
          </a:p>
        </p:txBody>
      </p:sp>
      <p:sp>
        <p:nvSpPr>
          <p:cNvPr id="1576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746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A054139-BEA4-9A47-8281-EF3FDC96FF8F}" type="slidenum">
              <a:rPr lang="en-US" sz="1200"/>
              <a:pPr/>
              <a:t>33</a:t>
            </a:fld>
            <a:endParaRPr lang="en-US" sz="1200"/>
          </a:p>
        </p:txBody>
      </p:sp>
      <p:sp>
        <p:nvSpPr>
          <p:cNvPr id="278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C0E4AE5-5388-424E-8F0A-78D9D95AF957}" type="slidenum">
              <a:rPr lang="en-US" sz="1200"/>
              <a:pPr/>
              <a:t>34</a:t>
            </a:fld>
            <a:endParaRPr lang="en-US" sz="1200"/>
          </a:p>
        </p:txBody>
      </p:sp>
      <p:sp>
        <p:nvSpPr>
          <p:cNvPr id="2703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6DD9213-38A0-8F42-8487-5EE42DE142B9}" type="slidenum">
              <a:rPr lang="en-US" sz="1200"/>
              <a:pPr/>
              <a:t>35</a:t>
            </a:fld>
            <a:endParaRPr lang="en-US" sz="1200"/>
          </a:p>
        </p:txBody>
      </p:sp>
      <p:sp>
        <p:nvSpPr>
          <p:cNvPr id="512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5477030-8886-CA4E-8D4B-CFB92A00731B}" type="slidenum">
              <a:rPr lang="en-US" sz="1200"/>
              <a:pPr/>
              <a:t>36</a:t>
            </a:fld>
            <a:endParaRPr lang="en-US" sz="1200"/>
          </a:p>
        </p:txBody>
      </p:sp>
      <p:sp>
        <p:nvSpPr>
          <p:cNvPr id="3932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81218EE-F2F6-A54E-9956-EEEB8A90516E}" type="slidenum">
              <a:rPr lang="en-US" sz="1200"/>
              <a:pPr/>
              <a:t>37</a:t>
            </a:fld>
            <a:endParaRPr lang="en-US" sz="1200"/>
          </a:p>
        </p:txBody>
      </p:sp>
      <p:sp>
        <p:nvSpPr>
          <p:cNvPr id="4577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CB5194F-372B-D346-8AE9-056EE0C2251D}" type="slidenum">
              <a:rPr lang="en-US" sz="1200"/>
              <a:pPr/>
              <a:t>39</a:t>
            </a:fld>
            <a:endParaRPr lang="en-US" sz="1200"/>
          </a:p>
        </p:txBody>
      </p:sp>
      <p:sp>
        <p:nvSpPr>
          <p:cNvPr id="4628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7E65F18-0E1A-B24D-9ABD-D5674417D33D}" type="slidenum">
              <a:rPr lang="en-US" sz="1200"/>
              <a:pPr/>
              <a:t>40</a:t>
            </a:fld>
            <a:endParaRPr lang="en-US" sz="1200"/>
          </a:p>
        </p:txBody>
      </p:sp>
      <p:sp>
        <p:nvSpPr>
          <p:cNvPr id="778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1E66BEE-6479-704E-8467-97C07665BA72}" type="slidenum">
              <a:rPr lang="en-US" sz="1200"/>
              <a:pPr/>
              <a:t>41</a:t>
            </a:fld>
            <a:endParaRPr lang="en-US" sz="1200"/>
          </a:p>
        </p:txBody>
      </p:sp>
      <p:sp>
        <p:nvSpPr>
          <p:cNvPr id="262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75099F4-2FEC-D14C-BC37-C88B9B01130B}" type="slidenum">
              <a:rPr lang="en-US" sz="1200"/>
              <a:pPr/>
              <a:t>4</a:t>
            </a:fld>
            <a:endParaRPr lang="en-US" sz="1200"/>
          </a:p>
        </p:txBody>
      </p:sp>
      <p:sp>
        <p:nvSpPr>
          <p:cNvPr id="235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D0F68A8-F832-2A45-98C9-4E7D1666AAAE}" type="slidenum">
              <a:rPr lang="en-US" sz="1200"/>
              <a:pPr/>
              <a:t>42</a:t>
            </a:fld>
            <a:endParaRPr lang="en-US" sz="1200"/>
          </a:p>
        </p:txBody>
      </p:sp>
      <p:sp>
        <p:nvSpPr>
          <p:cNvPr id="3911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850A1CA-23BE-7D4A-9BAF-3F99BF607252}" type="slidenum">
              <a:rPr lang="en-US" sz="1200"/>
              <a:pPr/>
              <a:t>43</a:t>
            </a:fld>
            <a:endParaRPr lang="en-US" sz="1200"/>
          </a:p>
        </p:txBody>
      </p:sp>
      <p:sp>
        <p:nvSpPr>
          <p:cNvPr id="3276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C545EBA-3B20-9249-9AC4-A1EABB6386BA}" type="slidenum">
              <a:rPr lang="en-US" sz="1200"/>
              <a:pPr/>
              <a:t>44</a:t>
            </a:fld>
            <a:endParaRPr lang="en-US" sz="1200"/>
          </a:p>
        </p:txBody>
      </p:sp>
      <p:sp>
        <p:nvSpPr>
          <p:cNvPr id="1699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746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45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Future (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fu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Eschatology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9D14FE8-77A3-4C4F-98F8-C0FAF0CCD52C}" type="slidenum">
              <a:rPr lang="en-US" sz="1200"/>
              <a:pPr/>
              <a:t>5</a:t>
            </a:fld>
            <a:endParaRPr lang="en-US" sz="1200"/>
          </a:p>
        </p:txBody>
      </p:sp>
      <p:sp>
        <p:nvSpPr>
          <p:cNvPr id="26317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37219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2733405-2BA9-DB43-B7B9-0A40B9612F50}" type="slidenum">
              <a:rPr lang="en-US" sz="1200"/>
              <a:pPr/>
              <a:t>6</a:t>
            </a:fld>
            <a:endParaRPr lang="en-US" sz="1200"/>
          </a:p>
        </p:txBody>
      </p:sp>
      <p:sp>
        <p:nvSpPr>
          <p:cNvPr id="165890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39267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746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DCE47D8-AB0F-754D-BA15-53C75721A300}" type="slidenum">
              <a:rPr lang="en-US" sz="1200"/>
              <a:pPr/>
              <a:t>7</a:t>
            </a:fld>
            <a:endParaRPr lang="en-US" sz="1200"/>
          </a:p>
        </p:txBody>
      </p:sp>
      <p:sp>
        <p:nvSpPr>
          <p:cNvPr id="32563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41315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z="8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Some even love hell?</a:t>
            </a:r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A6BF97A-CE2F-EE48-BD3D-2CC3AB44F1CE}" type="slidenum">
              <a:rPr lang="en-US" sz="1200"/>
              <a:pPr/>
              <a:t>8</a:t>
            </a:fld>
            <a:endParaRPr lang="en-US" sz="1200"/>
          </a:p>
        </p:txBody>
      </p:sp>
      <p:sp>
        <p:nvSpPr>
          <p:cNvPr id="1536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746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>
                <a:solidFill>
                  <a:srgbClr val="008000"/>
                </a:solidFill>
              </a:rPr>
              <a:t>tomstyle.com/ archive/hell.jpg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CDBF0E5-F5FC-D042-9D18-4B739F606FFD}" type="slidenum">
              <a:rPr lang="en-US" sz="1200"/>
              <a:pPr/>
              <a:t>9</a:t>
            </a:fld>
            <a:endParaRPr lang="en-US" sz="1200"/>
          </a:p>
        </p:txBody>
      </p:sp>
      <p:sp>
        <p:nvSpPr>
          <p:cNvPr id="264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EBD5D9-A00F-224C-A098-8EA25D802E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296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CC5BAF-FED2-0444-946E-81D7ED8841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3142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D91A1F6-9760-8E42-8DE3-15654AA7D4C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349345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Comic Sans MS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Comic Sans MS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47E501C-631D-3944-8330-676DA11747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27589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B68ECD-13B9-A445-9491-2183AFE857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26687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20C0C9-E586-A04B-97FC-AA36EDEE99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42732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1D468A-CA6C-B447-A71A-5E91FCBDFD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37238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7C92DC-B308-5B46-8CE8-CF4CDBF9C8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91624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82FA0C-CCB8-1C45-BE8D-83E0D88211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58312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A5175A-FFAF-FC4C-9F2A-DDA1C93FED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61218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4B1580-970F-BB4E-8D39-7939225D1A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65534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2C124F-E164-E841-A25D-85FFA45A50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542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332BEE-7969-4D44-ADD3-7BA144373C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96013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EE9136-E028-CE41-82AF-247E6C91D7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80643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C8AA5B-E739-6947-A423-DC531EB709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82908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3F68EA-0AD5-1F47-94BE-7985EB7CA5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132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82954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2955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11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C96613D-ECE4-4349-A092-6181AC6A970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580898"/>
      </p:ext>
    </p:extLst>
  </p:cSld>
  <p:clrMapOvr>
    <a:masterClrMapping/>
  </p:clrMapOvr>
  <p:transition advClick="0" advTm="5000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2CEE3D-CFC5-BD4E-A73A-1FDC4576E69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198618"/>
      </p:ext>
    </p:extLst>
  </p:cSld>
  <p:clrMapOvr>
    <a:masterClrMapping/>
  </p:clrMapOvr>
  <p:transition advClick="0" advTm="5000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3DE3CC-2AE2-CB4C-91F6-648226E8CF3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149210"/>
      </p:ext>
    </p:extLst>
  </p:cSld>
  <p:clrMapOvr>
    <a:masterClrMapping/>
  </p:clrMapOvr>
  <p:transition advClick="0" advTm="5000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B9995E-CCB6-1747-934C-1305F492B81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274144"/>
      </p:ext>
    </p:extLst>
  </p:cSld>
  <p:clrMapOvr>
    <a:masterClrMapping/>
  </p:clrMapOvr>
  <p:transition advClick="0" advTm="5000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5A4D1D-95E3-6B4F-840D-1DE94C35D5A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019669"/>
      </p:ext>
    </p:extLst>
  </p:cSld>
  <p:clrMapOvr>
    <a:masterClrMapping/>
  </p:clrMapOvr>
  <p:transition advClick="0" advTm="5000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D5C52-03B2-1748-BA9E-277747D5060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522907"/>
      </p:ext>
    </p:extLst>
  </p:cSld>
  <p:clrMapOvr>
    <a:masterClrMapping/>
  </p:clrMapOvr>
  <p:transition advClick="0" advTm="5000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9C2E45-4C6F-054F-B4A8-5D367C08736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425863"/>
      </p:ext>
    </p:extLst>
  </p:cSld>
  <p:clrMapOvr>
    <a:masterClrMapping/>
  </p:clrMapOvr>
  <p:transition advClick="0" advTm="500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057400"/>
            <a:ext cx="7772400" cy="13716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4597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038600"/>
            <a:ext cx="6400800" cy="1600200"/>
          </a:xfrm>
        </p:spPr>
        <p:txBody>
          <a:bodyPr/>
          <a:lstStyle>
            <a:lvl1pPr marL="0" indent="0" algn="ctr">
              <a:buFont typeface="Monotype Sort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1D8848-1929-3C41-8A92-85F6B9A7C5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12511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24510B-FEE5-8443-BAF3-3B7C84D396D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94504"/>
      </p:ext>
    </p:extLst>
  </p:cSld>
  <p:clrMapOvr>
    <a:masterClrMapping/>
  </p:clrMapOvr>
  <p:transition advClick="0" advTm="5000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19ED03-BB95-9D48-AF29-2FAC3F6C2D3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869307"/>
      </p:ext>
    </p:extLst>
  </p:cSld>
  <p:clrMapOvr>
    <a:masterClrMapping/>
  </p:clrMapOvr>
  <p:transition advClick="0" advTm="5000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EFE429-E812-0943-93E7-DED73160F9E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930374"/>
      </p:ext>
    </p:extLst>
  </p:cSld>
  <p:clrMapOvr>
    <a:masterClrMapping/>
  </p:clrMapOvr>
  <p:transition advClick="0" advTm="5000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ED43E1-5903-2347-9F81-39FB8BBF4C2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979252"/>
      </p:ext>
    </p:extLst>
  </p:cSld>
  <p:clrMapOvr>
    <a:masterClrMapping/>
  </p:clrMapOvr>
  <p:transition advClick="0" advTm="5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E38EE4-D027-104D-9F9C-F3650291EA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0381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FE3992-FBE0-6B43-BF02-FF8B9D61D0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0706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B101BE-0AE8-9745-B976-2333208A19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5530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A6971E-CA1D-6E4C-8234-D3B7AC3C64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3857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693F83-E1D8-124A-8601-EBD53236EC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7119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70EDCC-EF98-B24C-BF4D-140D94D9B1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050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342353-C01C-BB48-A2D1-D54DF35A4F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32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B6FFC8-8CB9-7D43-B652-4AB2416091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6250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3B98FD-35FF-F244-A730-9F6901E6C5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3692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FDCCE3-AFC5-D24F-879E-5303C27391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7375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20F554-B89E-A54A-81B8-A93665FF7D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5143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w 1588"/>
              <a:gd name="T1" fmla="*/ 0 h 1912"/>
              <a:gd name="T2" fmla="*/ 0 w 1588"/>
              <a:gd name="T3" fmla="*/ 2147483647 h 1912"/>
              <a:gd name="T4" fmla="*/ 0 w 1588"/>
              <a:gd name="T5" fmla="*/ 2147483647 h 1912"/>
              <a:gd name="T6" fmla="*/ 0 w 1588"/>
              <a:gd name="T7" fmla="*/ 2147483647 h 1912"/>
              <a:gd name="T8" fmla="*/ 0 w 1588"/>
              <a:gd name="T9" fmla="*/ 2147483647 h 1912"/>
              <a:gd name="T10" fmla="*/ 0 w 1588"/>
              <a:gd name="T11" fmla="*/ 2147483647 h 1912"/>
              <a:gd name="T12" fmla="*/ 0 w 1588"/>
              <a:gd name="T13" fmla="*/ 0 h 1912"/>
              <a:gd name="T14" fmla="*/ 0 w 1588"/>
              <a:gd name="T15" fmla="*/ 0 h 19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88" h="1912">
                <a:moveTo>
                  <a:pt x="0" y="0"/>
                </a:move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491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9491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D272BB-A58E-AE4F-810A-FB2202DF39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820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99DB7D-E790-F747-8F58-664E5B0C9E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6173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A9E715-D246-8D49-9958-344F8C100D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4567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6B8D88-650E-1F48-A582-3D267EEF95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6309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DBFA48-E481-8441-9E14-065AFF2984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6839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445363-E68C-844A-8649-7D86C0F6CC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2942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5418AF-721E-9E49-B695-DF211E9325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212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07D631-C3DE-C04B-B956-5604BF70FF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7055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FA4DEF-B12E-0542-90E4-A8A41F5114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198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78A918-B41A-1848-87B1-95E9063C83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5079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2388FD-3C5D-C744-8D90-436165260B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6643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4CEDD1-DEC5-CC46-890A-2D575AEA50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648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Oval 4"/>
            <p:cNvSpPr>
              <a:spLocks noChangeArrowheads="1"/>
            </p:cNvSpPr>
            <p:nvPr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Freeform 6"/>
            <p:cNvSpPr>
              <a:spLocks noEditPoints="1"/>
            </p:cNvSpPr>
            <p:nvPr/>
          </p:nvSpPr>
          <p:spPr bwMode="ltGray">
            <a:xfrm>
              <a:off x="4871" y="3508"/>
              <a:ext cx="66" cy="96"/>
            </a:xfrm>
            <a:custGeom>
              <a:avLst/>
              <a:gdLst>
                <a:gd name="T0" fmla="*/ 18 w 66"/>
                <a:gd name="T1" fmla="*/ 96 h 96"/>
                <a:gd name="T2" fmla="*/ 42 w 66"/>
                <a:gd name="T3" fmla="*/ 78 h 96"/>
                <a:gd name="T4" fmla="*/ 60 w 66"/>
                <a:gd name="T5" fmla="*/ 60 h 96"/>
                <a:gd name="T6" fmla="*/ 66 w 66"/>
                <a:gd name="T7" fmla="*/ 36 h 96"/>
                <a:gd name="T8" fmla="*/ 60 w 66"/>
                <a:gd name="T9" fmla="*/ 12 h 96"/>
                <a:gd name="T10" fmla="*/ 36 w 66"/>
                <a:gd name="T11" fmla="*/ 0 h 96"/>
                <a:gd name="T12" fmla="*/ 24 w 66"/>
                <a:gd name="T13" fmla="*/ 6 h 96"/>
                <a:gd name="T14" fmla="*/ 12 w 66"/>
                <a:gd name="T15" fmla="*/ 12 h 96"/>
                <a:gd name="T16" fmla="*/ 0 w 66"/>
                <a:gd name="T17" fmla="*/ 36 h 96"/>
                <a:gd name="T18" fmla="*/ 0 w 66"/>
                <a:gd name="T19" fmla="*/ 60 h 96"/>
                <a:gd name="T20" fmla="*/ 12 w 66"/>
                <a:gd name="T21" fmla="*/ 84 h 96"/>
                <a:gd name="T22" fmla="*/ 18 w 66"/>
                <a:gd name="T23" fmla="*/ 96 h 96"/>
                <a:gd name="T24" fmla="*/ 18 w 66"/>
                <a:gd name="T25" fmla="*/ 96 h 96"/>
                <a:gd name="T26" fmla="*/ 42 w 66"/>
                <a:gd name="T27" fmla="*/ 18 h 96"/>
                <a:gd name="T28" fmla="*/ 54 w 66"/>
                <a:gd name="T29" fmla="*/ 24 h 96"/>
                <a:gd name="T30" fmla="*/ 60 w 66"/>
                <a:gd name="T31" fmla="*/ 36 h 96"/>
                <a:gd name="T32" fmla="*/ 60 w 66"/>
                <a:gd name="T33" fmla="*/ 48 h 96"/>
                <a:gd name="T34" fmla="*/ 54 w 66"/>
                <a:gd name="T35" fmla="*/ 54 h 96"/>
                <a:gd name="T36" fmla="*/ 36 w 66"/>
                <a:gd name="T37" fmla="*/ 72 h 96"/>
                <a:gd name="T38" fmla="*/ 24 w 66"/>
                <a:gd name="T39" fmla="*/ 78 h 96"/>
                <a:gd name="T40" fmla="*/ 24 w 66"/>
                <a:gd name="T41" fmla="*/ 78 h 96"/>
                <a:gd name="T42" fmla="*/ 12 w 66"/>
                <a:gd name="T43" fmla="*/ 48 h 96"/>
                <a:gd name="T44" fmla="*/ 18 w 66"/>
                <a:gd name="T45" fmla="*/ 24 h 96"/>
                <a:gd name="T46" fmla="*/ 30 w 66"/>
                <a:gd name="T47" fmla="*/ 18 h 96"/>
                <a:gd name="T48" fmla="*/ 42 w 66"/>
                <a:gd name="T49" fmla="*/ 18 h 96"/>
                <a:gd name="T50" fmla="*/ 42 w 66"/>
                <a:gd name="T51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ltGray">
            <a:xfrm>
              <a:off x="4007" y="3021"/>
              <a:ext cx="623" cy="156"/>
            </a:xfrm>
            <a:custGeom>
              <a:avLst/>
              <a:gdLst>
                <a:gd name="T0" fmla="*/ 6 w 623"/>
                <a:gd name="T1" fmla="*/ 18 h 156"/>
                <a:gd name="T2" fmla="*/ 162 w 623"/>
                <a:gd name="T3" fmla="*/ 36 h 156"/>
                <a:gd name="T4" fmla="*/ 251 w 623"/>
                <a:gd name="T5" fmla="*/ 36 h 156"/>
                <a:gd name="T6" fmla="*/ 354 w 623"/>
                <a:gd name="T7" fmla="*/ 30 h 156"/>
                <a:gd name="T8" fmla="*/ 473 w 623"/>
                <a:gd name="T9" fmla="*/ 18 h 156"/>
                <a:gd name="T10" fmla="*/ 611 w 623"/>
                <a:gd name="T11" fmla="*/ 0 h 156"/>
                <a:gd name="T12" fmla="*/ 623 w 623"/>
                <a:gd name="T13" fmla="*/ 114 h 156"/>
                <a:gd name="T14" fmla="*/ 497 w 623"/>
                <a:gd name="T15" fmla="*/ 138 h 156"/>
                <a:gd name="T16" fmla="*/ 414 w 623"/>
                <a:gd name="T17" fmla="*/ 150 h 156"/>
                <a:gd name="T18" fmla="*/ 318 w 623"/>
                <a:gd name="T19" fmla="*/ 156 h 156"/>
                <a:gd name="T20" fmla="*/ 215 w 623"/>
                <a:gd name="T21" fmla="*/ 156 h 156"/>
                <a:gd name="T22" fmla="*/ 108 w 623"/>
                <a:gd name="T23" fmla="*/ 150 h 156"/>
                <a:gd name="T24" fmla="*/ 0 w 623"/>
                <a:gd name="T25" fmla="*/ 132 h 156"/>
                <a:gd name="T26" fmla="*/ 6 w 623"/>
                <a:gd name="T27" fmla="*/ 18 h 156"/>
                <a:gd name="T28" fmla="*/ 6 w 623"/>
                <a:gd name="T29" fmla="*/ 18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ltGray">
            <a:xfrm>
              <a:off x="4762" y="3591"/>
              <a:ext cx="996" cy="126"/>
            </a:xfrm>
            <a:custGeom>
              <a:avLst/>
              <a:gdLst>
                <a:gd name="T0" fmla="*/ 754 w 993"/>
                <a:gd name="T1" fmla="*/ 6 h 126"/>
                <a:gd name="T2" fmla="*/ 652 w 993"/>
                <a:gd name="T3" fmla="*/ 6 h 126"/>
                <a:gd name="T4" fmla="*/ 563 w 993"/>
                <a:gd name="T5" fmla="*/ 6 h 126"/>
                <a:gd name="T6" fmla="*/ 479 w 993"/>
                <a:gd name="T7" fmla="*/ 6 h 126"/>
                <a:gd name="T8" fmla="*/ 401 w 993"/>
                <a:gd name="T9" fmla="*/ 6 h 126"/>
                <a:gd name="T10" fmla="*/ 335 w 993"/>
                <a:gd name="T11" fmla="*/ 0 h 126"/>
                <a:gd name="T12" fmla="*/ 276 w 993"/>
                <a:gd name="T13" fmla="*/ 0 h 126"/>
                <a:gd name="T14" fmla="*/ 222 w 993"/>
                <a:gd name="T15" fmla="*/ 0 h 126"/>
                <a:gd name="T16" fmla="*/ 180 w 993"/>
                <a:gd name="T17" fmla="*/ 6 h 126"/>
                <a:gd name="T18" fmla="*/ 138 w 993"/>
                <a:gd name="T19" fmla="*/ 6 h 126"/>
                <a:gd name="T20" fmla="*/ 108 w 993"/>
                <a:gd name="T21" fmla="*/ 6 h 126"/>
                <a:gd name="T22" fmla="*/ 54 w 993"/>
                <a:gd name="T23" fmla="*/ 6 h 126"/>
                <a:gd name="T24" fmla="*/ 24 w 993"/>
                <a:gd name="T25" fmla="*/ 12 h 126"/>
                <a:gd name="T26" fmla="*/ 6 w 993"/>
                <a:gd name="T27" fmla="*/ 18 h 126"/>
                <a:gd name="T28" fmla="*/ 0 w 993"/>
                <a:gd name="T29" fmla="*/ 24 h 126"/>
                <a:gd name="T30" fmla="*/ 12 w 993"/>
                <a:gd name="T31" fmla="*/ 42 h 126"/>
                <a:gd name="T32" fmla="*/ 18 w 993"/>
                <a:gd name="T33" fmla="*/ 48 h 126"/>
                <a:gd name="T34" fmla="*/ 30 w 993"/>
                <a:gd name="T35" fmla="*/ 54 h 126"/>
                <a:gd name="T36" fmla="*/ 60 w 993"/>
                <a:gd name="T37" fmla="*/ 60 h 126"/>
                <a:gd name="T38" fmla="*/ 90 w 993"/>
                <a:gd name="T39" fmla="*/ 72 h 126"/>
                <a:gd name="T40" fmla="*/ 144 w 993"/>
                <a:gd name="T41" fmla="*/ 84 h 126"/>
                <a:gd name="T42" fmla="*/ 210 w 993"/>
                <a:gd name="T43" fmla="*/ 90 h 126"/>
                <a:gd name="T44" fmla="*/ 293 w 993"/>
                <a:gd name="T45" fmla="*/ 102 h 126"/>
                <a:gd name="T46" fmla="*/ 389 w 993"/>
                <a:gd name="T47" fmla="*/ 108 h 126"/>
                <a:gd name="T48" fmla="*/ 503 w 993"/>
                <a:gd name="T49" fmla="*/ 120 h 126"/>
                <a:gd name="T50" fmla="*/ 622 w 993"/>
                <a:gd name="T51" fmla="*/ 120 h 126"/>
                <a:gd name="T52" fmla="*/ 754 w 993"/>
                <a:gd name="T53" fmla="*/ 126 h 126"/>
                <a:gd name="T54" fmla="*/ 873 w 993"/>
                <a:gd name="T55" fmla="*/ 126 h 126"/>
                <a:gd name="T56" fmla="*/ 993 w 993"/>
                <a:gd name="T57" fmla="*/ 126 h 126"/>
                <a:gd name="T58" fmla="*/ 993 w 993"/>
                <a:gd name="T59" fmla="*/ 12 h 126"/>
                <a:gd name="T60" fmla="*/ 879 w 993"/>
                <a:gd name="T61" fmla="*/ 12 h 126"/>
                <a:gd name="T62" fmla="*/ 754 w 993"/>
                <a:gd name="T63" fmla="*/ 6 h 126"/>
                <a:gd name="T64" fmla="*/ 754 w 993"/>
                <a:gd name="T65" fmla="*/ 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ltGray">
            <a:xfrm>
              <a:off x="4786" y="3645"/>
              <a:ext cx="972" cy="245"/>
            </a:xfrm>
            <a:custGeom>
              <a:avLst/>
              <a:gdLst>
                <a:gd name="T0" fmla="*/ 0 w 969"/>
                <a:gd name="T1" fmla="*/ 0 h 245"/>
                <a:gd name="T2" fmla="*/ 24 w 969"/>
                <a:gd name="T3" fmla="*/ 54 h 245"/>
                <a:gd name="T4" fmla="*/ 66 w 969"/>
                <a:gd name="T5" fmla="*/ 96 h 245"/>
                <a:gd name="T6" fmla="*/ 120 w 969"/>
                <a:gd name="T7" fmla="*/ 137 h 245"/>
                <a:gd name="T8" fmla="*/ 198 w 969"/>
                <a:gd name="T9" fmla="*/ 173 h 245"/>
                <a:gd name="T10" fmla="*/ 293 w 969"/>
                <a:gd name="T11" fmla="*/ 203 h 245"/>
                <a:gd name="T12" fmla="*/ 353 w 969"/>
                <a:gd name="T13" fmla="*/ 215 h 245"/>
                <a:gd name="T14" fmla="*/ 413 w 969"/>
                <a:gd name="T15" fmla="*/ 227 h 245"/>
                <a:gd name="T16" fmla="*/ 479 w 969"/>
                <a:gd name="T17" fmla="*/ 233 h 245"/>
                <a:gd name="T18" fmla="*/ 556 w 969"/>
                <a:gd name="T19" fmla="*/ 239 h 245"/>
                <a:gd name="T20" fmla="*/ 634 w 969"/>
                <a:gd name="T21" fmla="*/ 245 h 245"/>
                <a:gd name="T22" fmla="*/ 724 w 969"/>
                <a:gd name="T23" fmla="*/ 245 h 245"/>
                <a:gd name="T24" fmla="*/ 855 w 969"/>
                <a:gd name="T25" fmla="*/ 245 h 245"/>
                <a:gd name="T26" fmla="*/ 969 w 969"/>
                <a:gd name="T27" fmla="*/ 239 h 245"/>
                <a:gd name="T28" fmla="*/ 969 w 969"/>
                <a:gd name="T29" fmla="*/ 60 h 245"/>
                <a:gd name="T30" fmla="*/ 700 w 969"/>
                <a:gd name="T31" fmla="*/ 60 h 245"/>
                <a:gd name="T32" fmla="*/ 503 w 969"/>
                <a:gd name="T33" fmla="*/ 54 h 245"/>
                <a:gd name="T34" fmla="*/ 317 w 969"/>
                <a:gd name="T35" fmla="*/ 42 h 245"/>
                <a:gd name="T36" fmla="*/ 150 w 969"/>
                <a:gd name="T37" fmla="*/ 24 h 245"/>
                <a:gd name="T38" fmla="*/ 72 w 969"/>
                <a:gd name="T39" fmla="*/ 12 h 245"/>
                <a:gd name="T40" fmla="*/ 0 w 969"/>
                <a:gd name="T41" fmla="*/ 0 h 245"/>
                <a:gd name="T42" fmla="*/ 0 w 969"/>
                <a:gd name="T43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ltGray">
            <a:xfrm>
              <a:off x="4804" y="3591"/>
              <a:ext cx="954" cy="90"/>
            </a:xfrm>
            <a:custGeom>
              <a:avLst/>
              <a:gdLst>
                <a:gd name="T0" fmla="*/ 700 w 951"/>
                <a:gd name="T1" fmla="*/ 0 h 90"/>
                <a:gd name="T2" fmla="*/ 598 w 951"/>
                <a:gd name="T3" fmla="*/ 0 h 90"/>
                <a:gd name="T4" fmla="*/ 515 w 951"/>
                <a:gd name="T5" fmla="*/ 0 h 90"/>
                <a:gd name="T6" fmla="*/ 431 w 951"/>
                <a:gd name="T7" fmla="*/ 0 h 90"/>
                <a:gd name="T8" fmla="*/ 365 w 951"/>
                <a:gd name="T9" fmla="*/ 0 h 90"/>
                <a:gd name="T10" fmla="*/ 299 w 951"/>
                <a:gd name="T11" fmla="*/ 0 h 90"/>
                <a:gd name="T12" fmla="*/ 245 w 951"/>
                <a:gd name="T13" fmla="*/ 0 h 90"/>
                <a:gd name="T14" fmla="*/ 198 w 951"/>
                <a:gd name="T15" fmla="*/ 0 h 90"/>
                <a:gd name="T16" fmla="*/ 162 w 951"/>
                <a:gd name="T17" fmla="*/ 0 h 90"/>
                <a:gd name="T18" fmla="*/ 126 w 951"/>
                <a:gd name="T19" fmla="*/ 6 h 90"/>
                <a:gd name="T20" fmla="*/ 96 w 951"/>
                <a:gd name="T21" fmla="*/ 6 h 90"/>
                <a:gd name="T22" fmla="*/ 54 w 951"/>
                <a:gd name="T23" fmla="*/ 12 h 90"/>
                <a:gd name="T24" fmla="*/ 30 w 951"/>
                <a:gd name="T25" fmla="*/ 12 h 90"/>
                <a:gd name="T26" fmla="*/ 12 w 951"/>
                <a:gd name="T27" fmla="*/ 18 h 90"/>
                <a:gd name="T28" fmla="*/ 6 w 951"/>
                <a:gd name="T29" fmla="*/ 18 h 90"/>
                <a:gd name="T30" fmla="*/ 0 w 951"/>
                <a:gd name="T31" fmla="*/ 24 h 90"/>
                <a:gd name="T32" fmla="*/ 6 w 951"/>
                <a:gd name="T33" fmla="*/ 30 h 90"/>
                <a:gd name="T34" fmla="*/ 24 w 951"/>
                <a:gd name="T35" fmla="*/ 36 h 90"/>
                <a:gd name="T36" fmla="*/ 54 w 951"/>
                <a:gd name="T37" fmla="*/ 42 h 90"/>
                <a:gd name="T38" fmla="*/ 102 w 951"/>
                <a:gd name="T39" fmla="*/ 54 h 90"/>
                <a:gd name="T40" fmla="*/ 168 w 951"/>
                <a:gd name="T41" fmla="*/ 60 h 90"/>
                <a:gd name="T42" fmla="*/ 251 w 951"/>
                <a:gd name="T43" fmla="*/ 66 h 90"/>
                <a:gd name="T44" fmla="*/ 341 w 951"/>
                <a:gd name="T45" fmla="*/ 78 h 90"/>
                <a:gd name="T46" fmla="*/ 449 w 951"/>
                <a:gd name="T47" fmla="*/ 84 h 90"/>
                <a:gd name="T48" fmla="*/ 568 w 951"/>
                <a:gd name="T49" fmla="*/ 84 h 90"/>
                <a:gd name="T50" fmla="*/ 694 w 951"/>
                <a:gd name="T51" fmla="*/ 90 h 90"/>
                <a:gd name="T52" fmla="*/ 825 w 951"/>
                <a:gd name="T53" fmla="*/ 90 h 90"/>
                <a:gd name="T54" fmla="*/ 951 w 951"/>
                <a:gd name="T55" fmla="*/ 90 h 90"/>
                <a:gd name="T56" fmla="*/ 951 w 951"/>
                <a:gd name="T57" fmla="*/ 6 h 90"/>
                <a:gd name="T58" fmla="*/ 831 w 951"/>
                <a:gd name="T59" fmla="*/ 6 h 90"/>
                <a:gd name="T60" fmla="*/ 772 w 951"/>
                <a:gd name="T61" fmla="*/ 6 h 90"/>
                <a:gd name="T62" fmla="*/ 700 w 951"/>
                <a:gd name="T63" fmla="*/ 0 h 90"/>
                <a:gd name="T64" fmla="*/ 700 w 951"/>
                <a:gd name="T65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ltGray">
            <a:xfrm>
              <a:off x="3059" y="1541"/>
              <a:ext cx="102" cy="155"/>
            </a:xfrm>
            <a:custGeom>
              <a:avLst/>
              <a:gdLst>
                <a:gd name="T0" fmla="*/ 102 w 102"/>
                <a:gd name="T1" fmla="*/ 0 h 155"/>
                <a:gd name="T2" fmla="*/ 0 w 102"/>
                <a:gd name="T3" fmla="*/ 12 h 155"/>
                <a:gd name="T4" fmla="*/ 30 w 102"/>
                <a:gd name="T5" fmla="*/ 72 h 155"/>
                <a:gd name="T6" fmla="*/ 30 w 102"/>
                <a:gd name="T7" fmla="*/ 155 h 155"/>
                <a:gd name="T8" fmla="*/ 72 w 102"/>
                <a:gd name="T9" fmla="*/ 155 h 155"/>
                <a:gd name="T10" fmla="*/ 72 w 102"/>
                <a:gd name="T11" fmla="*/ 66 h 155"/>
                <a:gd name="T12" fmla="*/ 102 w 102"/>
                <a:gd name="T13" fmla="*/ 0 h 155"/>
                <a:gd name="T14" fmla="*/ 102 w 102"/>
                <a:gd name="T15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" name="Freeform 17"/>
            <p:cNvSpPr>
              <a:spLocks noEditPoints="1"/>
            </p:cNvSpPr>
            <p:nvPr/>
          </p:nvSpPr>
          <p:spPr bwMode="ltGray">
            <a:xfrm>
              <a:off x="3059" y="1690"/>
              <a:ext cx="90" cy="96"/>
            </a:xfrm>
            <a:custGeom>
              <a:avLst/>
              <a:gdLst>
                <a:gd name="T0" fmla="*/ 48 w 90"/>
                <a:gd name="T1" fmla="*/ 96 h 96"/>
                <a:gd name="T2" fmla="*/ 72 w 90"/>
                <a:gd name="T3" fmla="*/ 72 h 96"/>
                <a:gd name="T4" fmla="*/ 84 w 90"/>
                <a:gd name="T5" fmla="*/ 48 h 96"/>
                <a:gd name="T6" fmla="*/ 90 w 90"/>
                <a:gd name="T7" fmla="*/ 36 h 96"/>
                <a:gd name="T8" fmla="*/ 84 w 90"/>
                <a:gd name="T9" fmla="*/ 24 h 96"/>
                <a:gd name="T10" fmla="*/ 66 w 90"/>
                <a:gd name="T11" fmla="*/ 6 h 96"/>
                <a:gd name="T12" fmla="*/ 42 w 90"/>
                <a:gd name="T13" fmla="*/ 0 h 96"/>
                <a:gd name="T14" fmla="*/ 24 w 90"/>
                <a:gd name="T15" fmla="*/ 0 h 96"/>
                <a:gd name="T16" fmla="*/ 12 w 90"/>
                <a:gd name="T17" fmla="*/ 12 h 96"/>
                <a:gd name="T18" fmla="*/ 6 w 90"/>
                <a:gd name="T19" fmla="*/ 24 h 96"/>
                <a:gd name="T20" fmla="*/ 0 w 90"/>
                <a:gd name="T21" fmla="*/ 36 h 96"/>
                <a:gd name="T22" fmla="*/ 12 w 90"/>
                <a:gd name="T23" fmla="*/ 66 h 96"/>
                <a:gd name="T24" fmla="*/ 30 w 90"/>
                <a:gd name="T25" fmla="*/ 84 h 96"/>
                <a:gd name="T26" fmla="*/ 48 w 90"/>
                <a:gd name="T27" fmla="*/ 96 h 96"/>
                <a:gd name="T28" fmla="*/ 48 w 90"/>
                <a:gd name="T29" fmla="*/ 96 h 96"/>
                <a:gd name="T30" fmla="*/ 48 w 90"/>
                <a:gd name="T31" fmla="*/ 12 h 96"/>
                <a:gd name="T32" fmla="*/ 66 w 90"/>
                <a:gd name="T33" fmla="*/ 18 h 96"/>
                <a:gd name="T34" fmla="*/ 72 w 90"/>
                <a:gd name="T35" fmla="*/ 24 h 96"/>
                <a:gd name="T36" fmla="*/ 72 w 90"/>
                <a:gd name="T37" fmla="*/ 36 h 96"/>
                <a:gd name="T38" fmla="*/ 72 w 90"/>
                <a:gd name="T39" fmla="*/ 48 h 96"/>
                <a:gd name="T40" fmla="*/ 54 w 90"/>
                <a:gd name="T41" fmla="*/ 66 h 96"/>
                <a:gd name="T42" fmla="*/ 48 w 90"/>
                <a:gd name="T43" fmla="*/ 78 h 96"/>
                <a:gd name="T44" fmla="*/ 30 w 90"/>
                <a:gd name="T45" fmla="*/ 66 h 96"/>
                <a:gd name="T46" fmla="*/ 24 w 90"/>
                <a:gd name="T47" fmla="*/ 48 h 96"/>
                <a:gd name="T48" fmla="*/ 18 w 90"/>
                <a:gd name="T49" fmla="*/ 30 h 96"/>
                <a:gd name="T50" fmla="*/ 30 w 90"/>
                <a:gd name="T51" fmla="*/ 12 h 96"/>
                <a:gd name="T52" fmla="*/ 48 w 90"/>
                <a:gd name="T53" fmla="*/ 12 h 96"/>
                <a:gd name="T54" fmla="*/ 48 w 90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" name="Freeform 18"/>
            <p:cNvSpPr>
              <a:spLocks noEditPoints="1"/>
            </p:cNvSpPr>
            <p:nvPr/>
          </p:nvSpPr>
          <p:spPr bwMode="ltGray">
            <a:xfrm>
              <a:off x="3059" y="1768"/>
              <a:ext cx="90" cy="108"/>
            </a:xfrm>
            <a:custGeom>
              <a:avLst/>
              <a:gdLst>
                <a:gd name="T0" fmla="*/ 0 w 90"/>
                <a:gd name="T1" fmla="*/ 90 h 108"/>
                <a:gd name="T2" fmla="*/ 12 w 90"/>
                <a:gd name="T3" fmla="*/ 102 h 108"/>
                <a:gd name="T4" fmla="*/ 24 w 90"/>
                <a:gd name="T5" fmla="*/ 108 h 108"/>
                <a:gd name="T6" fmla="*/ 54 w 90"/>
                <a:gd name="T7" fmla="*/ 108 h 108"/>
                <a:gd name="T8" fmla="*/ 78 w 90"/>
                <a:gd name="T9" fmla="*/ 96 h 108"/>
                <a:gd name="T10" fmla="*/ 90 w 90"/>
                <a:gd name="T11" fmla="*/ 72 h 108"/>
                <a:gd name="T12" fmla="*/ 84 w 90"/>
                <a:gd name="T13" fmla="*/ 42 h 108"/>
                <a:gd name="T14" fmla="*/ 66 w 90"/>
                <a:gd name="T15" fmla="*/ 24 h 108"/>
                <a:gd name="T16" fmla="*/ 54 w 90"/>
                <a:gd name="T17" fmla="*/ 12 h 108"/>
                <a:gd name="T18" fmla="*/ 48 w 90"/>
                <a:gd name="T19" fmla="*/ 6 h 108"/>
                <a:gd name="T20" fmla="*/ 48 w 90"/>
                <a:gd name="T21" fmla="*/ 6 h 108"/>
                <a:gd name="T22" fmla="*/ 48 w 90"/>
                <a:gd name="T23" fmla="*/ 0 h 108"/>
                <a:gd name="T24" fmla="*/ 24 w 90"/>
                <a:gd name="T25" fmla="*/ 24 h 108"/>
                <a:gd name="T26" fmla="*/ 6 w 90"/>
                <a:gd name="T27" fmla="*/ 48 h 108"/>
                <a:gd name="T28" fmla="*/ 0 w 90"/>
                <a:gd name="T29" fmla="*/ 66 h 108"/>
                <a:gd name="T30" fmla="*/ 0 w 90"/>
                <a:gd name="T31" fmla="*/ 90 h 108"/>
                <a:gd name="T32" fmla="*/ 0 w 90"/>
                <a:gd name="T33" fmla="*/ 90 h 108"/>
                <a:gd name="T34" fmla="*/ 12 w 90"/>
                <a:gd name="T35" fmla="*/ 66 h 108"/>
                <a:gd name="T36" fmla="*/ 18 w 90"/>
                <a:gd name="T37" fmla="*/ 48 h 108"/>
                <a:gd name="T38" fmla="*/ 30 w 90"/>
                <a:gd name="T39" fmla="*/ 36 h 108"/>
                <a:gd name="T40" fmla="*/ 42 w 90"/>
                <a:gd name="T41" fmla="*/ 24 h 108"/>
                <a:gd name="T42" fmla="*/ 48 w 90"/>
                <a:gd name="T43" fmla="*/ 18 h 108"/>
                <a:gd name="T44" fmla="*/ 66 w 90"/>
                <a:gd name="T45" fmla="*/ 30 h 108"/>
                <a:gd name="T46" fmla="*/ 72 w 90"/>
                <a:gd name="T47" fmla="*/ 48 h 108"/>
                <a:gd name="T48" fmla="*/ 78 w 90"/>
                <a:gd name="T49" fmla="*/ 72 h 108"/>
                <a:gd name="T50" fmla="*/ 78 w 90"/>
                <a:gd name="T51" fmla="*/ 84 h 108"/>
                <a:gd name="T52" fmla="*/ 66 w 90"/>
                <a:gd name="T53" fmla="*/ 96 h 108"/>
                <a:gd name="T54" fmla="*/ 42 w 90"/>
                <a:gd name="T55" fmla="*/ 102 h 108"/>
                <a:gd name="T56" fmla="*/ 30 w 90"/>
                <a:gd name="T57" fmla="*/ 96 h 108"/>
                <a:gd name="T58" fmla="*/ 18 w 90"/>
                <a:gd name="T59" fmla="*/ 90 h 108"/>
                <a:gd name="T60" fmla="*/ 12 w 90"/>
                <a:gd name="T61" fmla="*/ 78 h 108"/>
                <a:gd name="T62" fmla="*/ 12 w 90"/>
                <a:gd name="T63" fmla="*/ 66 h 108"/>
                <a:gd name="T64" fmla="*/ 12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ltGray">
            <a:xfrm>
              <a:off x="5470" y="1205"/>
              <a:ext cx="102" cy="156"/>
            </a:xfrm>
            <a:custGeom>
              <a:avLst/>
              <a:gdLst>
                <a:gd name="T0" fmla="*/ 102 w 102"/>
                <a:gd name="T1" fmla="*/ 0 h 156"/>
                <a:gd name="T2" fmla="*/ 0 w 102"/>
                <a:gd name="T3" fmla="*/ 6 h 156"/>
                <a:gd name="T4" fmla="*/ 30 w 102"/>
                <a:gd name="T5" fmla="*/ 72 h 156"/>
                <a:gd name="T6" fmla="*/ 30 w 102"/>
                <a:gd name="T7" fmla="*/ 156 h 156"/>
                <a:gd name="T8" fmla="*/ 72 w 102"/>
                <a:gd name="T9" fmla="*/ 156 h 156"/>
                <a:gd name="T10" fmla="*/ 72 w 102"/>
                <a:gd name="T11" fmla="*/ 66 h 156"/>
                <a:gd name="T12" fmla="*/ 102 w 102"/>
                <a:gd name="T13" fmla="*/ 0 h 156"/>
                <a:gd name="T14" fmla="*/ 102 w 102"/>
                <a:gd name="T15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" name="Freeform 20"/>
            <p:cNvSpPr>
              <a:spLocks noEditPoints="1"/>
            </p:cNvSpPr>
            <p:nvPr/>
          </p:nvSpPr>
          <p:spPr bwMode="ltGray">
            <a:xfrm>
              <a:off x="5476" y="1349"/>
              <a:ext cx="84" cy="96"/>
            </a:xfrm>
            <a:custGeom>
              <a:avLst/>
              <a:gdLst>
                <a:gd name="T0" fmla="*/ 42 w 84"/>
                <a:gd name="T1" fmla="*/ 96 h 96"/>
                <a:gd name="T2" fmla="*/ 66 w 84"/>
                <a:gd name="T3" fmla="*/ 78 h 96"/>
                <a:gd name="T4" fmla="*/ 84 w 84"/>
                <a:gd name="T5" fmla="*/ 54 h 96"/>
                <a:gd name="T6" fmla="*/ 84 w 84"/>
                <a:gd name="T7" fmla="*/ 30 h 96"/>
                <a:gd name="T8" fmla="*/ 66 w 84"/>
                <a:gd name="T9" fmla="*/ 6 h 96"/>
                <a:gd name="T10" fmla="*/ 42 w 84"/>
                <a:gd name="T11" fmla="*/ 0 h 96"/>
                <a:gd name="T12" fmla="*/ 24 w 84"/>
                <a:gd name="T13" fmla="*/ 6 h 96"/>
                <a:gd name="T14" fmla="*/ 12 w 84"/>
                <a:gd name="T15" fmla="*/ 18 h 96"/>
                <a:gd name="T16" fmla="*/ 6 w 84"/>
                <a:gd name="T17" fmla="*/ 30 h 96"/>
                <a:gd name="T18" fmla="*/ 0 w 84"/>
                <a:gd name="T19" fmla="*/ 42 h 96"/>
                <a:gd name="T20" fmla="*/ 12 w 84"/>
                <a:gd name="T21" fmla="*/ 66 h 96"/>
                <a:gd name="T22" fmla="*/ 30 w 84"/>
                <a:gd name="T23" fmla="*/ 84 h 96"/>
                <a:gd name="T24" fmla="*/ 42 w 84"/>
                <a:gd name="T25" fmla="*/ 96 h 96"/>
                <a:gd name="T26" fmla="*/ 42 w 84"/>
                <a:gd name="T27" fmla="*/ 96 h 96"/>
                <a:gd name="T28" fmla="*/ 48 w 84"/>
                <a:gd name="T29" fmla="*/ 12 h 96"/>
                <a:gd name="T30" fmla="*/ 66 w 84"/>
                <a:gd name="T31" fmla="*/ 18 h 96"/>
                <a:gd name="T32" fmla="*/ 72 w 84"/>
                <a:gd name="T33" fmla="*/ 30 h 96"/>
                <a:gd name="T34" fmla="*/ 72 w 84"/>
                <a:gd name="T35" fmla="*/ 42 h 96"/>
                <a:gd name="T36" fmla="*/ 66 w 84"/>
                <a:gd name="T37" fmla="*/ 54 h 96"/>
                <a:gd name="T38" fmla="*/ 54 w 84"/>
                <a:gd name="T39" fmla="*/ 72 h 96"/>
                <a:gd name="T40" fmla="*/ 42 w 84"/>
                <a:gd name="T41" fmla="*/ 84 h 96"/>
                <a:gd name="T42" fmla="*/ 42 w 84"/>
                <a:gd name="T43" fmla="*/ 84 h 96"/>
                <a:gd name="T44" fmla="*/ 30 w 84"/>
                <a:gd name="T45" fmla="*/ 72 h 96"/>
                <a:gd name="T46" fmla="*/ 18 w 84"/>
                <a:gd name="T47" fmla="*/ 54 h 96"/>
                <a:gd name="T48" fmla="*/ 18 w 84"/>
                <a:gd name="T49" fmla="*/ 30 h 96"/>
                <a:gd name="T50" fmla="*/ 30 w 84"/>
                <a:gd name="T51" fmla="*/ 18 h 96"/>
                <a:gd name="T52" fmla="*/ 48 w 84"/>
                <a:gd name="T53" fmla="*/ 12 h 96"/>
                <a:gd name="T54" fmla="*/ 48 w 84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" name="Freeform 21"/>
            <p:cNvSpPr>
              <a:spLocks noEditPoints="1"/>
            </p:cNvSpPr>
            <p:nvPr/>
          </p:nvSpPr>
          <p:spPr bwMode="ltGray">
            <a:xfrm>
              <a:off x="5470" y="1433"/>
              <a:ext cx="90" cy="108"/>
            </a:xfrm>
            <a:custGeom>
              <a:avLst/>
              <a:gdLst>
                <a:gd name="T0" fmla="*/ 6 w 90"/>
                <a:gd name="T1" fmla="*/ 90 h 108"/>
                <a:gd name="T2" fmla="*/ 18 w 90"/>
                <a:gd name="T3" fmla="*/ 102 h 108"/>
                <a:gd name="T4" fmla="*/ 30 w 90"/>
                <a:gd name="T5" fmla="*/ 108 h 108"/>
                <a:gd name="T6" fmla="*/ 60 w 90"/>
                <a:gd name="T7" fmla="*/ 108 h 108"/>
                <a:gd name="T8" fmla="*/ 84 w 90"/>
                <a:gd name="T9" fmla="*/ 96 h 108"/>
                <a:gd name="T10" fmla="*/ 90 w 90"/>
                <a:gd name="T11" fmla="*/ 84 h 108"/>
                <a:gd name="T12" fmla="*/ 90 w 90"/>
                <a:gd name="T13" fmla="*/ 66 h 108"/>
                <a:gd name="T14" fmla="*/ 84 w 90"/>
                <a:gd name="T15" fmla="*/ 36 h 108"/>
                <a:gd name="T16" fmla="*/ 72 w 90"/>
                <a:gd name="T17" fmla="*/ 18 h 108"/>
                <a:gd name="T18" fmla="*/ 60 w 90"/>
                <a:gd name="T19" fmla="*/ 6 h 108"/>
                <a:gd name="T20" fmla="*/ 54 w 90"/>
                <a:gd name="T21" fmla="*/ 0 h 108"/>
                <a:gd name="T22" fmla="*/ 54 w 90"/>
                <a:gd name="T23" fmla="*/ 0 h 108"/>
                <a:gd name="T24" fmla="*/ 48 w 90"/>
                <a:gd name="T25" fmla="*/ 0 h 108"/>
                <a:gd name="T26" fmla="*/ 24 w 90"/>
                <a:gd name="T27" fmla="*/ 24 h 108"/>
                <a:gd name="T28" fmla="*/ 12 w 90"/>
                <a:gd name="T29" fmla="*/ 48 h 108"/>
                <a:gd name="T30" fmla="*/ 0 w 90"/>
                <a:gd name="T31" fmla="*/ 66 h 108"/>
                <a:gd name="T32" fmla="*/ 6 w 90"/>
                <a:gd name="T33" fmla="*/ 90 h 108"/>
                <a:gd name="T34" fmla="*/ 6 w 90"/>
                <a:gd name="T35" fmla="*/ 90 h 108"/>
                <a:gd name="T36" fmla="*/ 18 w 90"/>
                <a:gd name="T37" fmla="*/ 66 h 108"/>
                <a:gd name="T38" fmla="*/ 24 w 90"/>
                <a:gd name="T39" fmla="*/ 48 h 108"/>
                <a:gd name="T40" fmla="*/ 36 w 90"/>
                <a:gd name="T41" fmla="*/ 30 h 108"/>
                <a:gd name="T42" fmla="*/ 42 w 90"/>
                <a:gd name="T43" fmla="*/ 18 h 108"/>
                <a:gd name="T44" fmla="*/ 48 w 90"/>
                <a:gd name="T45" fmla="*/ 12 h 108"/>
                <a:gd name="T46" fmla="*/ 78 w 90"/>
                <a:gd name="T47" fmla="*/ 42 h 108"/>
                <a:gd name="T48" fmla="*/ 84 w 90"/>
                <a:gd name="T49" fmla="*/ 66 h 108"/>
                <a:gd name="T50" fmla="*/ 66 w 90"/>
                <a:gd name="T51" fmla="*/ 90 h 108"/>
                <a:gd name="T52" fmla="*/ 54 w 90"/>
                <a:gd name="T53" fmla="*/ 96 h 108"/>
                <a:gd name="T54" fmla="*/ 42 w 90"/>
                <a:gd name="T55" fmla="*/ 96 h 108"/>
                <a:gd name="T56" fmla="*/ 30 w 90"/>
                <a:gd name="T57" fmla="*/ 96 h 108"/>
                <a:gd name="T58" fmla="*/ 24 w 90"/>
                <a:gd name="T59" fmla="*/ 84 h 108"/>
                <a:gd name="T60" fmla="*/ 18 w 90"/>
                <a:gd name="T61" fmla="*/ 78 h 108"/>
                <a:gd name="T62" fmla="*/ 18 w 90"/>
                <a:gd name="T63" fmla="*/ 66 h 108"/>
                <a:gd name="T64" fmla="*/ 18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" name="Freeform 22"/>
            <p:cNvSpPr>
              <a:spLocks noEditPoints="1"/>
            </p:cNvSpPr>
            <p:nvPr/>
          </p:nvSpPr>
          <p:spPr bwMode="ltGray">
            <a:xfrm>
              <a:off x="5428" y="3525"/>
              <a:ext cx="66" cy="96"/>
            </a:xfrm>
            <a:custGeom>
              <a:avLst/>
              <a:gdLst>
                <a:gd name="T0" fmla="*/ 30 w 66"/>
                <a:gd name="T1" fmla="*/ 96 h 96"/>
                <a:gd name="T2" fmla="*/ 54 w 66"/>
                <a:gd name="T3" fmla="*/ 72 h 96"/>
                <a:gd name="T4" fmla="*/ 66 w 66"/>
                <a:gd name="T5" fmla="*/ 48 h 96"/>
                <a:gd name="T6" fmla="*/ 66 w 66"/>
                <a:gd name="T7" fmla="*/ 24 h 96"/>
                <a:gd name="T8" fmla="*/ 54 w 66"/>
                <a:gd name="T9" fmla="*/ 6 h 96"/>
                <a:gd name="T10" fmla="*/ 30 w 66"/>
                <a:gd name="T11" fmla="*/ 0 h 96"/>
                <a:gd name="T12" fmla="*/ 18 w 66"/>
                <a:gd name="T13" fmla="*/ 0 h 96"/>
                <a:gd name="T14" fmla="*/ 6 w 66"/>
                <a:gd name="T15" fmla="*/ 12 h 96"/>
                <a:gd name="T16" fmla="*/ 0 w 66"/>
                <a:gd name="T17" fmla="*/ 36 h 96"/>
                <a:gd name="T18" fmla="*/ 6 w 66"/>
                <a:gd name="T19" fmla="*/ 60 h 96"/>
                <a:gd name="T20" fmla="*/ 18 w 66"/>
                <a:gd name="T21" fmla="*/ 84 h 96"/>
                <a:gd name="T22" fmla="*/ 30 w 66"/>
                <a:gd name="T23" fmla="*/ 96 h 96"/>
                <a:gd name="T24" fmla="*/ 30 w 66"/>
                <a:gd name="T25" fmla="*/ 96 h 96"/>
                <a:gd name="T26" fmla="*/ 30 w 66"/>
                <a:gd name="T27" fmla="*/ 12 h 96"/>
                <a:gd name="T28" fmla="*/ 48 w 66"/>
                <a:gd name="T29" fmla="*/ 18 h 96"/>
                <a:gd name="T30" fmla="*/ 54 w 66"/>
                <a:gd name="T31" fmla="*/ 24 h 96"/>
                <a:gd name="T32" fmla="*/ 54 w 66"/>
                <a:gd name="T33" fmla="*/ 36 h 96"/>
                <a:gd name="T34" fmla="*/ 48 w 66"/>
                <a:gd name="T35" fmla="*/ 48 h 96"/>
                <a:gd name="T36" fmla="*/ 36 w 66"/>
                <a:gd name="T37" fmla="*/ 66 h 96"/>
                <a:gd name="T38" fmla="*/ 30 w 66"/>
                <a:gd name="T39" fmla="*/ 78 h 96"/>
                <a:gd name="T40" fmla="*/ 18 w 66"/>
                <a:gd name="T41" fmla="*/ 66 h 96"/>
                <a:gd name="T42" fmla="*/ 12 w 66"/>
                <a:gd name="T43" fmla="*/ 48 h 96"/>
                <a:gd name="T44" fmla="*/ 6 w 66"/>
                <a:gd name="T45" fmla="*/ 30 h 96"/>
                <a:gd name="T46" fmla="*/ 18 w 66"/>
                <a:gd name="T47" fmla="*/ 12 h 96"/>
                <a:gd name="T48" fmla="*/ 30 w 66"/>
                <a:gd name="T49" fmla="*/ 12 h 96"/>
                <a:gd name="T50" fmla="*/ 30 w 66"/>
                <a:gd name="T51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ltGray">
            <a:xfrm>
              <a:off x="3017" y="1127"/>
              <a:ext cx="2603" cy="444"/>
            </a:xfrm>
            <a:custGeom>
              <a:avLst/>
              <a:gdLst>
                <a:gd name="T0" fmla="*/ 2577 w 2594"/>
                <a:gd name="T1" fmla="*/ 0 h 444"/>
                <a:gd name="T2" fmla="*/ 2594 w 2594"/>
                <a:gd name="T3" fmla="*/ 72 h 444"/>
                <a:gd name="T4" fmla="*/ 6 w 2594"/>
                <a:gd name="T5" fmla="*/ 444 h 444"/>
                <a:gd name="T6" fmla="*/ 0 w 2594"/>
                <a:gd name="T7" fmla="*/ 396 h 444"/>
                <a:gd name="T8" fmla="*/ 1225 w 2594"/>
                <a:gd name="T9" fmla="*/ 96 h 444"/>
                <a:gd name="T10" fmla="*/ 1351 w 2594"/>
                <a:gd name="T11" fmla="*/ 78 h 444"/>
                <a:gd name="T12" fmla="*/ 2577 w 2594"/>
                <a:gd name="T13" fmla="*/ 0 h 444"/>
                <a:gd name="T14" fmla="*/ 2577 w 2594"/>
                <a:gd name="T15" fmla="*/ 0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" name="Freeform 24"/>
            <p:cNvSpPr>
              <a:spLocks noEditPoints="1"/>
            </p:cNvSpPr>
            <p:nvPr/>
          </p:nvSpPr>
          <p:spPr bwMode="ltGray">
            <a:xfrm>
              <a:off x="2934" y="3773"/>
              <a:ext cx="84" cy="95"/>
            </a:xfrm>
            <a:custGeom>
              <a:avLst/>
              <a:gdLst>
                <a:gd name="T0" fmla="*/ 36 w 84"/>
                <a:gd name="T1" fmla="*/ 95 h 95"/>
                <a:gd name="T2" fmla="*/ 60 w 84"/>
                <a:gd name="T3" fmla="*/ 77 h 95"/>
                <a:gd name="T4" fmla="*/ 78 w 84"/>
                <a:gd name="T5" fmla="*/ 53 h 95"/>
                <a:gd name="T6" fmla="*/ 84 w 84"/>
                <a:gd name="T7" fmla="*/ 42 h 95"/>
                <a:gd name="T8" fmla="*/ 84 w 84"/>
                <a:gd name="T9" fmla="*/ 30 h 95"/>
                <a:gd name="T10" fmla="*/ 72 w 84"/>
                <a:gd name="T11" fmla="*/ 6 h 95"/>
                <a:gd name="T12" fmla="*/ 42 w 84"/>
                <a:gd name="T13" fmla="*/ 0 h 95"/>
                <a:gd name="T14" fmla="*/ 30 w 84"/>
                <a:gd name="T15" fmla="*/ 0 h 95"/>
                <a:gd name="T16" fmla="*/ 12 w 84"/>
                <a:gd name="T17" fmla="*/ 12 h 95"/>
                <a:gd name="T18" fmla="*/ 0 w 84"/>
                <a:gd name="T19" fmla="*/ 24 h 95"/>
                <a:gd name="T20" fmla="*/ 0 w 84"/>
                <a:gd name="T21" fmla="*/ 36 h 95"/>
                <a:gd name="T22" fmla="*/ 6 w 84"/>
                <a:gd name="T23" fmla="*/ 59 h 95"/>
                <a:gd name="T24" fmla="*/ 24 w 84"/>
                <a:gd name="T25" fmla="*/ 83 h 95"/>
                <a:gd name="T26" fmla="*/ 36 w 84"/>
                <a:gd name="T27" fmla="*/ 95 h 95"/>
                <a:gd name="T28" fmla="*/ 36 w 84"/>
                <a:gd name="T29" fmla="*/ 95 h 95"/>
                <a:gd name="T30" fmla="*/ 48 w 84"/>
                <a:gd name="T31" fmla="*/ 12 h 95"/>
                <a:gd name="T32" fmla="*/ 66 w 84"/>
                <a:gd name="T33" fmla="*/ 18 h 95"/>
                <a:gd name="T34" fmla="*/ 72 w 84"/>
                <a:gd name="T35" fmla="*/ 30 h 95"/>
                <a:gd name="T36" fmla="*/ 72 w 84"/>
                <a:gd name="T37" fmla="*/ 42 h 95"/>
                <a:gd name="T38" fmla="*/ 66 w 84"/>
                <a:gd name="T39" fmla="*/ 53 h 95"/>
                <a:gd name="T40" fmla="*/ 48 w 84"/>
                <a:gd name="T41" fmla="*/ 71 h 95"/>
                <a:gd name="T42" fmla="*/ 42 w 84"/>
                <a:gd name="T43" fmla="*/ 77 h 95"/>
                <a:gd name="T44" fmla="*/ 36 w 84"/>
                <a:gd name="T45" fmla="*/ 77 h 95"/>
                <a:gd name="T46" fmla="*/ 24 w 84"/>
                <a:gd name="T47" fmla="*/ 65 h 95"/>
                <a:gd name="T48" fmla="*/ 18 w 84"/>
                <a:gd name="T49" fmla="*/ 48 h 95"/>
                <a:gd name="T50" fmla="*/ 18 w 84"/>
                <a:gd name="T51" fmla="*/ 30 h 95"/>
                <a:gd name="T52" fmla="*/ 30 w 84"/>
                <a:gd name="T53" fmla="*/ 12 h 95"/>
                <a:gd name="T54" fmla="*/ 48 w 84"/>
                <a:gd name="T55" fmla="*/ 12 h 95"/>
                <a:gd name="T56" fmla="*/ 48 w 84"/>
                <a:gd name="T57" fmla="*/ 1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" name="Freeform 25"/>
            <p:cNvSpPr>
              <a:spLocks noEditPoints="1"/>
            </p:cNvSpPr>
            <p:nvPr/>
          </p:nvSpPr>
          <p:spPr bwMode="ltGray">
            <a:xfrm>
              <a:off x="3779" y="3872"/>
              <a:ext cx="90" cy="108"/>
            </a:xfrm>
            <a:custGeom>
              <a:avLst/>
              <a:gdLst>
                <a:gd name="T0" fmla="*/ 12 w 90"/>
                <a:gd name="T1" fmla="*/ 96 h 108"/>
                <a:gd name="T2" fmla="*/ 24 w 90"/>
                <a:gd name="T3" fmla="*/ 108 h 108"/>
                <a:gd name="T4" fmla="*/ 42 w 90"/>
                <a:gd name="T5" fmla="*/ 108 h 108"/>
                <a:gd name="T6" fmla="*/ 66 w 90"/>
                <a:gd name="T7" fmla="*/ 102 h 108"/>
                <a:gd name="T8" fmla="*/ 84 w 90"/>
                <a:gd name="T9" fmla="*/ 78 h 108"/>
                <a:gd name="T10" fmla="*/ 90 w 90"/>
                <a:gd name="T11" fmla="*/ 66 h 108"/>
                <a:gd name="T12" fmla="*/ 84 w 90"/>
                <a:gd name="T13" fmla="*/ 48 h 108"/>
                <a:gd name="T14" fmla="*/ 66 w 90"/>
                <a:gd name="T15" fmla="*/ 24 h 108"/>
                <a:gd name="T16" fmla="*/ 48 w 90"/>
                <a:gd name="T17" fmla="*/ 12 h 108"/>
                <a:gd name="T18" fmla="*/ 36 w 90"/>
                <a:gd name="T19" fmla="*/ 0 h 108"/>
                <a:gd name="T20" fmla="*/ 30 w 90"/>
                <a:gd name="T21" fmla="*/ 0 h 108"/>
                <a:gd name="T22" fmla="*/ 30 w 90"/>
                <a:gd name="T23" fmla="*/ 0 h 108"/>
                <a:gd name="T24" fmla="*/ 24 w 90"/>
                <a:gd name="T25" fmla="*/ 0 h 108"/>
                <a:gd name="T26" fmla="*/ 12 w 90"/>
                <a:gd name="T27" fmla="*/ 30 h 108"/>
                <a:gd name="T28" fmla="*/ 0 w 90"/>
                <a:gd name="T29" fmla="*/ 54 h 108"/>
                <a:gd name="T30" fmla="*/ 0 w 90"/>
                <a:gd name="T31" fmla="*/ 78 h 108"/>
                <a:gd name="T32" fmla="*/ 12 w 90"/>
                <a:gd name="T33" fmla="*/ 96 h 108"/>
                <a:gd name="T34" fmla="*/ 12 w 90"/>
                <a:gd name="T35" fmla="*/ 96 h 108"/>
                <a:gd name="T36" fmla="*/ 12 w 90"/>
                <a:gd name="T37" fmla="*/ 72 h 108"/>
                <a:gd name="T38" fmla="*/ 18 w 90"/>
                <a:gd name="T39" fmla="*/ 54 h 108"/>
                <a:gd name="T40" fmla="*/ 24 w 90"/>
                <a:gd name="T41" fmla="*/ 36 h 108"/>
                <a:gd name="T42" fmla="*/ 30 w 90"/>
                <a:gd name="T43" fmla="*/ 18 h 108"/>
                <a:gd name="T44" fmla="*/ 30 w 90"/>
                <a:gd name="T45" fmla="*/ 12 h 108"/>
                <a:gd name="T46" fmla="*/ 48 w 90"/>
                <a:gd name="T47" fmla="*/ 24 h 108"/>
                <a:gd name="T48" fmla="*/ 66 w 90"/>
                <a:gd name="T49" fmla="*/ 36 h 108"/>
                <a:gd name="T50" fmla="*/ 78 w 90"/>
                <a:gd name="T51" fmla="*/ 54 h 108"/>
                <a:gd name="T52" fmla="*/ 78 w 90"/>
                <a:gd name="T53" fmla="*/ 72 h 108"/>
                <a:gd name="T54" fmla="*/ 72 w 90"/>
                <a:gd name="T55" fmla="*/ 84 h 108"/>
                <a:gd name="T56" fmla="*/ 48 w 90"/>
                <a:gd name="T57" fmla="*/ 96 h 108"/>
                <a:gd name="T58" fmla="*/ 36 w 90"/>
                <a:gd name="T59" fmla="*/ 96 h 108"/>
                <a:gd name="T60" fmla="*/ 24 w 90"/>
                <a:gd name="T61" fmla="*/ 90 h 108"/>
                <a:gd name="T62" fmla="*/ 18 w 90"/>
                <a:gd name="T63" fmla="*/ 84 h 108"/>
                <a:gd name="T64" fmla="*/ 12 w 90"/>
                <a:gd name="T65" fmla="*/ 72 h 108"/>
                <a:gd name="T66" fmla="*/ 12 w 90"/>
                <a:gd name="T67" fmla="*/ 7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8" name="Freeform 26"/>
            <p:cNvSpPr>
              <a:spLocks noEditPoints="1"/>
            </p:cNvSpPr>
            <p:nvPr/>
          </p:nvSpPr>
          <p:spPr bwMode="ltGray">
            <a:xfrm>
              <a:off x="2400" y="3872"/>
              <a:ext cx="72" cy="90"/>
            </a:xfrm>
            <a:custGeom>
              <a:avLst/>
              <a:gdLst>
                <a:gd name="T0" fmla="*/ 71 w 71"/>
                <a:gd name="T1" fmla="*/ 90 h 90"/>
                <a:gd name="T2" fmla="*/ 71 w 71"/>
                <a:gd name="T3" fmla="*/ 60 h 90"/>
                <a:gd name="T4" fmla="*/ 71 w 71"/>
                <a:gd name="T5" fmla="*/ 36 h 90"/>
                <a:gd name="T6" fmla="*/ 60 w 71"/>
                <a:gd name="T7" fmla="*/ 12 h 90"/>
                <a:gd name="T8" fmla="*/ 36 w 71"/>
                <a:gd name="T9" fmla="*/ 0 h 90"/>
                <a:gd name="T10" fmla="*/ 12 w 71"/>
                <a:gd name="T11" fmla="*/ 12 h 90"/>
                <a:gd name="T12" fmla="*/ 0 w 71"/>
                <a:gd name="T13" fmla="*/ 36 h 90"/>
                <a:gd name="T14" fmla="*/ 6 w 71"/>
                <a:gd name="T15" fmla="*/ 60 h 90"/>
                <a:gd name="T16" fmla="*/ 30 w 71"/>
                <a:gd name="T17" fmla="*/ 78 h 90"/>
                <a:gd name="T18" fmla="*/ 54 w 71"/>
                <a:gd name="T19" fmla="*/ 90 h 90"/>
                <a:gd name="T20" fmla="*/ 71 w 71"/>
                <a:gd name="T21" fmla="*/ 90 h 90"/>
                <a:gd name="T22" fmla="*/ 71 w 71"/>
                <a:gd name="T23" fmla="*/ 90 h 90"/>
                <a:gd name="T24" fmla="*/ 24 w 71"/>
                <a:gd name="T25" fmla="*/ 18 h 90"/>
                <a:gd name="T26" fmla="*/ 42 w 71"/>
                <a:gd name="T27" fmla="*/ 18 h 90"/>
                <a:gd name="T28" fmla="*/ 54 w 71"/>
                <a:gd name="T29" fmla="*/ 18 h 90"/>
                <a:gd name="T30" fmla="*/ 60 w 71"/>
                <a:gd name="T31" fmla="*/ 42 h 90"/>
                <a:gd name="T32" fmla="*/ 60 w 71"/>
                <a:gd name="T33" fmla="*/ 66 h 90"/>
                <a:gd name="T34" fmla="*/ 60 w 71"/>
                <a:gd name="T35" fmla="*/ 72 h 90"/>
                <a:gd name="T36" fmla="*/ 60 w 71"/>
                <a:gd name="T37" fmla="*/ 78 h 90"/>
                <a:gd name="T38" fmla="*/ 42 w 71"/>
                <a:gd name="T39" fmla="*/ 72 h 90"/>
                <a:gd name="T40" fmla="*/ 24 w 71"/>
                <a:gd name="T41" fmla="*/ 66 h 90"/>
                <a:gd name="T42" fmla="*/ 12 w 71"/>
                <a:gd name="T43" fmla="*/ 48 h 90"/>
                <a:gd name="T44" fmla="*/ 12 w 71"/>
                <a:gd name="T45" fmla="*/ 30 h 90"/>
                <a:gd name="T46" fmla="*/ 24 w 71"/>
                <a:gd name="T47" fmla="*/ 18 h 90"/>
                <a:gd name="T48" fmla="*/ 24 w 71"/>
                <a:gd name="T49" fmla="*/ 18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9" name="Oval 27"/>
            <p:cNvSpPr>
              <a:spLocks noChangeArrowheads="1"/>
            </p:cNvSpPr>
            <p:nvPr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0" name="Oval 28"/>
            <p:cNvSpPr>
              <a:spLocks noChangeArrowheads="1"/>
            </p:cNvSpPr>
            <p:nvPr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1" name="Oval 29"/>
            <p:cNvSpPr>
              <a:spLocks noChangeArrowheads="1"/>
            </p:cNvSpPr>
            <p:nvPr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" name="Freeform 30"/>
            <p:cNvSpPr>
              <a:spLocks noEditPoints="1"/>
            </p:cNvSpPr>
            <p:nvPr/>
          </p:nvSpPr>
          <p:spPr bwMode="ltGray">
            <a:xfrm>
              <a:off x="3743" y="3788"/>
              <a:ext cx="90" cy="96"/>
            </a:xfrm>
            <a:custGeom>
              <a:avLst/>
              <a:gdLst>
                <a:gd name="T0" fmla="*/ 66 w 90"/>
                <a:gd name="T1" fmla="*/ 96 h 96"/>
                <a:gd name="T2" fmla="*/ 78 w 90"/>
                <a:gd name="T3" fmla="*/ 66 h 96"/>
                <a:gd name="T4" fmla="*/ 90 w 90"/>
                <a:gd name="T5" fmla="*/ 42 h 96"/>
                <a:gd name="T6" fmla="*/ 78 w 90"/>
                <a:gd name="T7" fmla="*/ 18 h 96"/>
                <a:gd name="T8" fmla="*/ 60 w 90"/>
                <a:gd name="T9" fmla="*/ 0 h 96"/>
                <a:gd name="T10" fmla="*/ 30 w 90"/>
                <a:gd name="T11" fmla="*/ 6 h 96"/>
                <a:gd name="T12" fmla="*/ 18 w 90"/>
                <a:gd name="T13" fmla="*/ 18 h 96"/>
                <a:gd name="T14" fmla="*/ 6 w 90"/>
                <a:gd name="T15" fmla="*/ 30 h 96"/>
                <a:gd name="T16" fmla="*/ 0 w 90"/>
                <a:gd name="T17" fmla="*/ 42 h 96"/>
                <a:gd name="T18" fmla="*/ 6 w 90"/>
                <a:gd name="T19" fmla="*/ 60 h 96"/>
                <a:gd name="T20" fmla="*/ 24 w 90"/>
                <a:gd name="T21" fmla="*/ 78 h 96"/>
                <a:gd name="T22" fmla="*/ 48 w 90"/>
                <a:gd name="T23" fmla="*/ 90 h 96"/>
                <a:gd name="T24" fmla="*/ 66 w 90"/>
                <a:gd name="T25" fmla="*/ 96 h 96"/>
                <a:gd name="T26" fmla="*/ 66 w 90"/>
                <a:gd name="T27" fmla="*/ 96 h 96"/>
                <a:gd name="T28" fmla="*/ 42 w 90"/>
                <a:gd name="T29" fmla="*/ 18 h 96"/>
                <a:gd name="T30" fmla="*/ 60 w 90"/>
                <a:gd name="T31" fmla="*/ 18 h 96"/>
                <a:gd name="T32" fmla="*/ 72 w 90"/>
                <a:gd name="T33" fmla="*/ 24 h 96"/>
                <a:gd name="T34" fmla="*/ 72 w 90"/>
                <a:gd name="T35" fmla="*/ 36 h 96"/>
                <a:gd name="T36" fmla="*/ 72 w 90"/>
                <a:gd name="T37" fmla="*/ 48 h 96"/>
                <a:gd name="T38" fmla="*/ 66 w 90"/>
                <a:gd name="T39" fmla="*/ 72 h 96"/>
                <a:gd name="T40" fmla="*/ 60 w 90"/>
                <a:gd name="T41" fmla="*/ 78 h 96"/>
                <a:gd name="T42" fmla="*/ 60 w 90"/>
                <a:gd name="T43" fmla="*/ 84 h 96"/>
                <a:gd name="T44" fmla="*/ 42 w 90"/>
                <a:gd name="T45" fmla="*/ 72 h 96"/>
                <a:gd name="T46" fmla="*/ 30 w 90"/>
                <a:gd name="T47" fmla="*/ 66 h 96"/>
                <a:gd name="T48" fmla="*/ 18 w 90"/>
                <a:gd name="T49" fmla="*/ 42 h 96"/>
                <a:gd name="T50" fmla="*/ 24 w 90"/>
                <a:gd name="T51" fmla="*/ 30 h 96"/>
                <a:gd name="T52" fmla="*/ 42 w 90"/>
                <a:gd name="T53" fmla="*/ 18 h 96"/>
                <a:gd name="T54" fmla="*/ 42 w 90"/>
                <a:gd name="T55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" name="Freeform 31"/>
            <p:cNvSpPr>
              <a:spLocks noEditPoints="1"/>
            </p:cNvSpPr>
            <p:nvPr/>
          </p:nvSpPr>
          <p:spPr bwMode="ltGray">
            <a:xfrm>
              <a:off x="5422" y="3603"/>
              <a:ext cx="72" cy="108"/>
            </a:xfrm>
            <a:custGeom>
              <a:avLst/>
              <a:gdLst>
                <a:gd name="T0" fmla="*/ 0 w 72"/>
                <a:gd name="T1" fmla="*/ 90 h 108"/>
                <a:gd name="T2" fmla="*/ 12 w 72"/>
                <a:gd name="T3" fmla="*/ 102 h 108"/>
                <a:gd name="T4" fmla="*/ 24 w 72"/>
                <a:gd name="T5" fmla="*/ 108 h 108"/>
                <a:gd name="T6" fmla="*/ 48 w 72"/>
                <a:gd name="T7" fmla="*/ 108 h 108"/>
                <a:gd name="T8" fmla="*/ 66 w 72"/>
                <a:gd name="T9" fmla="*/ 96 h 108"/>
                <a:gd name="T10" fmla="*/ 72 w 72"/>
                <a:gd name="T11" fmla="*/ 66 h 108"/>
                <a:gd name="T12" fmla="*/ 66 w 72"/>
                <a:gd name="T13" fmla="*/ 42 h 108"/>
                <a:gd name="T14" fmla="*/ 60 w 72"/>
                <a:gd name="T15" fmla="*/ 18 h 108"/>
                <a:gd name="T16" fmla="*/ 48 w 72"/>
                <a:gd name="T17" fmla="*/ 6 h 108"/>
                <a:gd name="T18" fmla="*/ 42 w 72"/>
                <a:gd name="T19" fmla="*/ 0 h 108"/>
                <a:gd name="T20" fmla="*/ 42 w 72"/>
                <a:gd name="T21" fmla="*/ 0 h 108"/>
                <a:gd name="T22" fmla="*/ 36 w 72"/>
                <a:gd name="T23" fmla="*/ 0 h 108"/>
                <a:gd name="T24" fmla="*/ 18 w 72"/>
                <a:gd name="T25" fmla="*/ 24 h 108"/>
                <a:gd name="T26" fmla="*/ 6 w 72"/>
                <a:gd name="T27" fmla="*/ 48 h 108"/>
                <a:gd name="T28" fmla="*/ 0 w 72"/>
                <a:gd name="T29" fmla="*/ 66 h 108"/>
                <a:gd name="T30" fmla="*/ 0 w 72"/>
                <a:gd name="T31" fmla="*/ 90 h 108"/>
                <a:gd name="T32" fmla="*/ 0 w 72"/>
                <a:gd name="T33" fmla="*/ 90 h 108"/>
                <a:gd name="T34" fmla="*/ 12 w 72"/>
                <a:gd name="T35" fmla="*/ 66 h 108"/>
                <a:gd name="T36" fmla="*/ 18 w 72"/>
                <a:gd name="T37" fmla="*/ 48 h 108"/>
                <a:gd name="T38" fmla="*/ 24 w 72"/>
                <a:gd name="T39" fmla="*/ 36 h 108"/>
                <a:gd name="T40" fmla="*/ 30 w 72"/>
                <a:gd name="T41" fmla="*/ 24 h 108"/>
                <a:gd name="T42" fmla="*/ 36 w 72"/>
                <a:gd name="T43" fmla="*/ 18 h 108"/>
                <a:gd name="T44" fmla="*/ 54 w 72"/>
                <a:gd name="T45" fmla="*/ 30 h 108"/>
                <a:gd name="T46" fmla="*/ 60 w 72"/>
                <a:gd name="T47" fmla="*/ 48 h 108"/>
                <a:gd name="T48" fmla="*/ 66 w 72"/>
                <a:gd name="T49" fmla="*/ 72 h 108"/>
                <a:gd name="T50" fmla="*/ 66 w 72"/>
                <a:gd name="T51" fmla="*/ 84 h 108"/>
                <a:gd name="T52" fmla="*/ 54 w 72"/>
                <a:gd name="T53" fmla="*/ 96 h 108"/>
                <a:gd name="T54" fmla="*/ 30 w 72"/>
                <a:gd name="T55" fmla="*/ 102 h 108"/>
                <a:gd name="T56" fmla="*/ 24 w 72"/>
                <a:gd name="T57" fmla="*/ 96 h 108"/>
                <a:gd name="T58" fmla="*/ 12 w 72"/>
                <a:gd name="T59" fmla="*/ 90 h 108"/>
                <a:gd name="T60" fmla="*/ 12 w 72"/>
                <a:gd name="T61" fmla="*/ 78 h 108"/>
                <a:gd name="T62" fmla="*/ 12 w 72"/>
                <a:gd name="T63" fmla="*/ 66 h 108"/>
                <a:gd name="T64" fmla="*/ 12 w 72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" name="Rectangle 32"/>
            <p:cNvSpPr>
              <a:spLocks noChangeArrowheads="1"/>
            </p:cNvSpPr>
            <p:nvPr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5" name="Rectangle 33"/>
            <p:cNvSpPr>
              <a:spLocks noChangeArrowheads="1"/>
            </p:cNvSpPr>
            <p:nvPr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6" name="AutoShape 34"/>
            <p:cNvSpPr>
              <a:spLocks noChangeArrowheads="1"/>
            </p:cNvSpPr>
            <p:nvPr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ltGray">
            <a:xfrm>
              <a:off x="4306" y="1529"/>
              <a:ext cx="252" cy="1576"/>
            </a:xfrm>
            <a:custGeom>
              <a:avLst/>
              <a:gdLst>
                <a:gd name="T0" fmla="*/ 252 w 252"/>
                <a:gd name="T1" fmla="*/ 1576 h 1576"/>
                <a:gd name="T2" fmla="*/ 12 w 252"/>
                <a:gd name="T3" fmla="*/ 84 h 1576"/>
                <a:gd name="T4" fmla="*/ 12 w 252"/>
                <a:gd name="T5" fmla="*/ 60 h 1576"/>
                <a:gd name="T6" fmla="*/ 0 w 252"/>
                <a:gd name="T7" fmla="*/ 12 h 1576"/>
                <a:gd name="T8" fmla="*/ 72 w 252"/>
                <a:gd name="T9" fmla="*/ 0 h 1576"/>
                <a:gd name="T10" fmla="*/ 72 w 252"/>
                <a:gd name="T11" fmla="*/ 0 h 1576"/>
                <a:gd name="T12" fmla="*/ 78 w 252"/>
                <a:gd name="T13" fmla="*/ 48 h 1576"/>
                <a:gd name="T14" fmla="*/ 88 w 252"/>
                <a:gd name="T15" fmla="*/ 66 h 1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ltGray">
            <a:xfrm>
              <a:off x="4169" y="1421"/>
              <a:ext cx="317" cy="138"/>
            </a:xfrm>
            <a:custGeom>
              <a:avLst/>
              <a:gdLst>
                <a:gd name="T0" fmla="*/ 161 w 316"/>
                <a:gd name="T1" fmla="*/ 0 h 138"/>
                <a:gd name="T2" fmla="*/ 227 w 316"/>
                <a:gd name="T3" fmla="*/ 6 h 138"/>
                <a:gd name="T4" fmla="*/ 275 w 316"/>
                <a:gd name="T5" fmla="*/ 36 h 138"/>
                <a:gd name="T6" fmla="*/ 304 w 316"/>
                <a:gd name="T7" fmla="*/ 78 h 138"/>
                <a:gd name="T8" fmla="*/ 316 w 316"/>
                <a:gd name="T9" fmla="*/ 138 h 138"/>
                <a:gd name="T10" fmla="*/ 0 w 316"/>
                <a:gd name="T11" fmla="*/ 138 h 138"/>
                <a:gd name="T12" fmla="*/ 11 w 316"/>
                <a:gd name="T13" fmla="*/ 78 h 138"/>
                <a:gd name="T14" fmla="*/ 47 w 316"/>
                <a:gd name="T15" fmla="*/ 36 h 138"/>
                <a:gd name="T16" fmla="*/ 95 w 316"/>
                <a:gd name="T17" fmla="*/ 6 h 138"/>
                <a:gd name="T18" fmla="*/ 161 w 316"/>
                <a:gd name="T19" fmla="*/ 0 h 138"/>
                <a:gd name="T20" fmla="*/ 161 w 316"/>
                <a:gd name="T21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68327" name="Rectangle 3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268328" name="Rectangle 40"/>
          <p:cNvSpPr>
            <a:spLocks noGrp="1" noChangeArrowheads="1"/>
          </p:cNvSpPr>
          <p:nvPr>
            <p:ph type="ctrTitle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9" name="Rectangle 3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" name="Rectangle 3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56B394-9877-6444-BA75-86C71F4265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2235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C2F31D-490B-F244-A600-377328572C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5017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8F63CA-4F08-4D4B-896E-B0ED7A6FC0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4018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C39B2E-B848-6D4E-A23D-7CA4AD3A0B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3417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81C6E9-7DAB-6C4D-A293-422A2C833D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8028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564723-1BC3-DC47-8B2F-139F05676B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452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7C3B0F-D2FD-CA4C-B0DE-0F26A42267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6223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3B0A78-5719-DC46-90BB-F9D11DFE93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1928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A5A79C-02BE-5144-8266-A468CE4ABA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7245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9D6EF6-36D3-074C-A447-BD98A00525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3118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F9AFCD-3A91-B74A-A7D9-2E4FECE693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577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7F95FC-CEFD-754E-A88C-F602046873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0041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830B26-1ADD-0D45-B521-142359C5FD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0181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E7AF86-0684-D641-8654-2E2B3770EF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366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57439C-74D0-9D4B-BCC0-8C5FDCF1BC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2009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D0A6B9-2438-6642-8A6F-799FF2B3B3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8204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3B49FB-617F-3142-A94F-0B345D2785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08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6E1297-818E-2E40-8DD4-7D0D614BAE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39953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CE04C2-26A5-DE41-93B9-D0B7CD2918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20735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D249FC-BFF5-B84A-AC68-2E9AF8FF99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72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46C2EE-ECD1-9746-80C4-E488C8FF53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14480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C8FC11-91A8-7842-B092-7CFB38C63E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5695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C73A93-6C0F-6A40-8617-4497F093EE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8695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D6BFC0-EDBB-DE46-A07B-038B107D88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31747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301079-DABC-CB41-84BC-44CB5B9305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19868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35970A-A328-8247-A69D-9CA8D32C41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69705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BF192E-4694-7648-9042-FB7DD3D8CB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25269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925A92-8A82-254A-A728-E8EC8AEEB3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735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FC18BC-FA3C-D545-8928-0A076CBEA5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46008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FC50DB-16F4-E64B-9512-67DB31601D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19256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170A2-20E4-B64E-9294-31650FB25D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79561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BA5716-DDF1-674A-B3EB-E9AECCD3EC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3862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AF213E-B023-A842-AFB2-AA842F6D7C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8440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2308DF-E5F0-2C4E-A00C-8D40057AE4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47707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7BBDBA-8C93-6C45-B83C-A2BA04AEF4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4856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49E530-E962-824A-A758-43CE640536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9301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30FCEE-56D3-6B43-871A-4D63EA2C69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34360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0D52F0-C367-A74D-9261-F3AB17B0D1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83660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DA95AB-6496-3D47-AD8D-585292D1C9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869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7D8CA9-3117-BF4E-8D40-0165CBEB41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89109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CE2AF4-5D26-F042-8395-C076CB9C6D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14018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2075E4-1FB9-B54B-9CCA-262AD1E9DF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94039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A7C669-6831-8F4B-A9CA-37B62A3B67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4386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21FCBA-AE21-F747-8516-4C67236DF0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13623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6F0BBE-F822-E74F-9E48-2B2114C7F3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42982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7B0C55-7800-7045-BE33-C076ED5EF5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28674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77790D-D5B3-364B-9992-F9DD563BC8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0713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E5E956-E628-1D47-9FF5-083C713C66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68933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3175" y="0"/>
            <a:ext cx="9147175" cy="6867525"/>
            <a:chOff x="-2" y="0"/>
            <a:chExt cx="5762" cy="4326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-2" y="0"/>
              <a:ext cx="5712" cy="4326"/>
              <a:chOff x="-2" y="0"/>
              <a:chExt cx="5712" cy="4326"/>
            </a:xfrm>
          </p:grpSpPr>
          <p:sp>
            <p:nvSpPr>
              <p:cNvPr id="8" name="Rectangle 4"/>
              <p:cNvSpPr>
                <a:spLocks noChangeArrowheads="1"/>
              </p:cNvSpPr>
              <p:nvPr/>
            </p:nvSpPr>
            <p:spPr bwMode="auto">
              <a:xfrm>
                <a:off x="-2" y="0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" name="Rectangle 5"/>
              <p:cNvSpPr>
                <a:spLocks noChangeArrowheads="1"/>
              </p:cNvSpPr>
              <p:nvPr/>
            </p:nvSpPr>
            <p:spPr bwMode="auto">
              <a:xfrm>
                <a:off x="9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" name="Rectangle 6"/>
              <p:cNvSpPr>
                <a:spLocks noChangeArrowheads="1"/>
              </p:cNvSpPr>
              <p:nvPr/>
            </p:nvSpPr>
            <p:spPr bwMode="auto">
              <a:xfrm>
                <a:off x="19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" name="Rectangle 7"/>
              <p:cNvSpPr>
                <a:spLocks noChangeArrowheads="1"/>
              </p:cNvSpPr>
              <p:nvPr/>
            </p:nvSpPr>
            <p:spPr bwMode="auto">
              <a:xfrm>
                <a:off x="28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" name="Rectangle 8"/>
              <p:cNvSpPr>
                <a:spLocks noChangeArrowheads="1"/>
              </p:cNvSpPr>
              <p:nvPr/>
            </p:nvSpPr>
            <p:spPr bwMode="auto">
              <a:xfrm>
                <a:off x="38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" name="Rectangle 9"/>
              <p:cNvSpPr>
                <a:spLocks noChangeArrowheads="1"/>
              </p:cNvSpPr>
              <p:nvPr/>
            </p:nvSpPr>
            <p:spPr bwMode="auto">
              <a:xfrm>
                <a:off x="47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" name="Rectangle 10"/>
              <p:cNvSpPr>
                <a:spLocks noChangeArrowheads="1"/>
              </p:cNvSpPr>
              <p:nvPr/>
            </p:nvSpPr>
            <p:spPr bwMode="auto">
              <a:xfrm>
                <a:off x="57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" name="Rectangle 11"/>
              <p:cNvSpPr>
                <a:spLocks noChangeArrowheads="1"/>
              </p:cNvSpPr>
              <p:nvPr/>
            </p:nvSpPr>
            <p:spPr bwMode="auto">
              <a:xfrm>
                <a:off x="67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6" name="Rectangle 12"/>
              <p:cNvSpPr>
                <a:spLocks noChangeArrowheads="1"/>
              </p:cNvSpPr>
              <p:nvPr/>
            </p:nvSpPr>
            <p:spPr bwMode="auto">
              <a:xfrm>
                <a:off x="76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" name="Rectangle 13"/>
              <p:cNvSpPr>
                <a:spLocks noChangeArrowheads="1"/>
              </p:cNvSpPr>
              <p:nvPr/>
            </p:nvSpPr>
            <p:spPr bwMode="auto">
              <a:xfrm>
                <a:off x="86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8" name="Rectangle 14"/>
              <p:cNvSpPr>
                <a:spLocks noChangeArrowheads="1"/>
              </p:cNvSpPr>
              <p:nvPr/>
            </p:nvSpPr>
            <p:spPr bwMode="auto">
              <a:xfrm>
                <a:off x="95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9" name="Rectangle 15"/>
              <p:cNvSpPr>
                <a:spLocks noChangeArrowheads="1"/>
              </p:cNvSpPr>
              <p:nvPr/>
            </p:nvSpPr>
            <p:spPr bwMode="auto">
              <a:xfrm>
                <a:off x="105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" name="Rectangle 16"/>
              <p:cNvSpPr>
                <a:spLocks noChangeArrowheads="1"/>
              </p:cNvSpPr>
              <p:nvPr/>
            </p:nvSpPr>
            <p:spPr bwMode="auto">
              <a:xfrm>
                <a:off x="115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" name="Rectangle 17"/>
              <p:cNvSpPr>
                <a:spLocks noChangeArrowheads="1"/>
              </p:cNvSpPr>
              <p:nvPr/>
            </p:nvSpPr>
            <p:spPr bwMode="auto">
              <a:xfrm>
                <a:off x="124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2" name="Rectangle 18"/>
              <p:cNvSpPr>
                <a:spLocks noChangeArrowheads="1"/>
              </p:cNvSpPr>
              <p:nvPr/>
            </p:nvSpPr>
            <p:spPr bwMode="auto">
              <a:xfrm>
                <a:off x="134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" name="Rectangle 19"/>
              <p:cNvSpPr>
                <a:spLocks noChangeArrowheads="1"/>
              </p:cNvSpPr>
              <p:nvPr/>
            </p:nvSpPr>
            <p:spPr bwMode="auto">
              <a:xfrm>
                <a:off x="143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" name="Rectangle 20"/>
              <p:cNvSpPr>
                <a:spLocks noChangeArrowheads="1"/>
              </p:cNvSpPr>
              <p:nvPr/>
            </p:nvSpPr>
            <p:spPr bwMode="auto">
              <a:xfrm>
                <a:off x="153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" name="Rectangle 21"/>
              <p:cNvSpPr>
                <a:spLocks noChangeArrowheads="1"/>
              </p:cNvSpPr>
              <p:nvPr/>
            </p:nvSpPr>
            <p:spPr bwMode="auto">
              <a:xfrm>
                <a:off x="163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" name="Rectangle 22"/>
              <p:cNvSpPr>
                <a:spLocks noChangeArrowheads="1"/>
              </p:cNvSpPr>
              <p:nvPr/>
            </p:nvSpPr>
            <p:spPr bwMode="auto">
              <a:xfrm>
                <a:off x="172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" name="Rectangle 23"/>
              <p:cNvSpPr>
                <a:spLocks noChangeArrowheads="1"/>
              </p:cNvSpPr>
              <p:nvPr/>
            </p:nvSpPr>
            <p:spPr bwMode="auto">
              <a:xfrm>
                <a:off x="182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" name="Rectangle 24"/>
              <p:cNvSpPr>
                <a:spLocks noChangeArrowheads="1"/>
              </p:cNvSpPr>
              <p:nvPr/>
            </p:nvSpPr>
            <p:spPr bwMode="auto">
              <a:xfrm>
                <a:off x="191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" name="Rectangle 25"/>
              <p:cNvSpPr>
                <a:spLocks noChangeArrowheads="1"/>
              </p:cNvSpPr>
              <p:nvPr/>
            </p:nvSpPr>
            <p:spPr bwMode="auto">
              <a:xfrm>
                <a:off x="201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" name="Rectangle 26"/>
              <p:cNvSpPr>
                <a:spLocks noChangeArrowheads="1"/>
              </p:cNvSpPr>
              <p:nvPr/>
            </p:nvSpPr>
            <p:spPr bwMode="auto">
              <a:xfrm>
                <a:off x="211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" name="Rectangle 27"/>
              <p:cNvSpPr>
                <a:spLocks noChangeArrowheads="1"/>
              </p:cNvSpPr>
              <p:nvPr/>
            </p:nvSpPr>
            <p:spPr bwMode="auto">
              <a:xfrm>
                <a:off x="220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" name="Rectangle 28"/>
              <p:cNvSpPr>
                <a:spLocks noChangeArrowheads="1"/>
              </p:cNvSpPr>
              <p:nvPr/>
            </p:nvSpPr>
            <p:spPr bwMode="auto">
              <a:xfrm>
                <a:off x="230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" name="Rectangle 29"/>
              <p:cNvSpPr>
                <a:spLocks noChangeArrowheads="1"/>
              </p:cNvSpPr>
              <p:nvPr/>
            </p:nvSpPr>
            <p:spPr bwMode="auto">
              <a:xfrm>
                <a:off x="239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" name="Rectangle 30"/>
              <p:cNvSpPr>
                <a:spLocks noChangeArrowheads="1"/>
              </p:cNvSpPr>
              <p:nvPr/>
            </p:nvSpPr>
            <p:spPr bwMode="auto">
              <a:xfrm>
                <a:off x="249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" name="Rectangle 31"/>
              <p:cNvSpPr>
                <a:spLocks noChangeArrowheads="1"/>
              </p:cNvSpPr>
              <p:nvPr/>
            </p:nvSpPr>
            <p:spPr bwMode="auto">
              <a:xfrm>
                <a:off x="259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" name="Rectangle 32"/>
              <p:cNvSpPr>
                <a:spLocks noChangeArrowheads="1"/>
              </p:cNvSpPr>
              <p:nvPr/>
            </p:nvSpPr>
            <p:spPr bwMode="auto">
              <a:xfrm>
                <a:off x="268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" name="Rectangle 33"/>
              <p:cNvSpPr>
                <a:spLocks noChangeArrowheads="1"/>
              </p:cNvSpPr>
              <p:nvPr/>
            </p:nvSpPr>
            <p:spPr bwMode="auto">
              <a:xfrm>
                <a:off x="278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" name="Rectangle 34"/>
              <p:cNvSpPr>
                <a:spLocks noChangeArrowheads="1"/>
              </p:cNvSpPr>
              <p:nvPr/>
            </p:nvSpPr>
            <p:spPr bwMode="auto">
              <a:xfrm>
                <a:off x="287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9" name="Rectangle 35"/>
              <p:cNvSpPr>
                <a:spLocks noChangeArrowheads="1"/>
              </p:cNvSpPr>
              <p:nvPr/>
            </p:nvSpPr>
            <p:spPr bwMode="auto">
              <a:xfrm>
                <a:off x="297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0" name="Rectangle 36"/>
              <p:cNvSpPr>
                <a:spLocks noChangeArrowheads="1"/>
              </p:cNvSpPr>
              <p:nvPr/>
            </p:nvSpPr>
            <p:spPr bwMode="auto">
              <a:xfrm>
                <a:off x="307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" name="Rectangle 37"/>
              <p:cNvSpPr>
                <a:spLocks noChangeArrowheads="1"/>
              </p:cNvSpPr>
              <p:nvPr/>
            </p:nvSpPr>
            <p:spPr bwMode="auto">
              <a:xfrm>
                <a:off x="316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2" name="Rectangle 38"/>
              <p:cNvSpPr>
                <a:spLocks noChangeArrowheads="1"/>
              </p:cNvSpPr>
              <p:nvPr/>
            </p:nvSpPr>
            <p:spPr bwMode="auto">
              <a:xfrm>
                <a:off x="326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3" name="Rectangle 39"/>
              <p:cNvSpPr>
                <a:spLocks noChangeArrowheads="1"/>
              </p:cNvSpPr>
              <p:nvPr/>
            </p:nvSpPr>
            <p:spPr bwMode="auto">
              <a:xfrm>
                <a:off x="335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" name="Rectangle 40"/>
              <p:cNvSpPr>
                <a:spLocks noChangeArrowheads="1"/>
              </p:cNvSpPr>
              <p:nvPr/>
            </p:nvSpPr>
            <p:spPr bwMode="auto">
              <a:xfrm>
                <a:off x="345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5" name="Rectangle 41"/>
              <p:cNvSpPr>
                <a:spLocks noChangeArrowheads="1"/>
              </p:cNvSpPr>
              <p:nvPr/>
            </p:nvSpPr>
            <p:spPr bwMode="auto">
              <a:xfrm>
                <a:off x="355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6" name="Rectangle 42"/>
              <p:cNvSpPr>
                <a:spLocks noChangeArrowheads="1"/>
              </p:cNvSpPr>
              <p:nvPr/>
            </p:nvSpPr>
            <p:spPr bwMode="auto">
              <a:xfrm>
                <a:off x="364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7" name="Rectangle 43"/>
              <p:cNvSpPr>
                <a:spLocks noChangeArrowheads="1"/>
              </p:cNvSpPr>
              <p:nvPr/>
            </p:nvSpPr>
            <p:spPr bwMode="auto">
              <a:xfrm>
                <a:off x="374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8" name="Rectangle 44"/>
              <p:cNvSpPr>
                <a:spLocks noChangeArrowheads="1"/>
              </p:cNvSpPr>
              <p:nvPr/>
            </p:nvSpPr>
            <p:spPr bwMode="auto">
              <a:xfrm>
                <a:off x="383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9" name="Rectangle 45"/>
              <p:cNvSpPr>
                <a:spLocks noChangeArrowheads="1"/>
              </p:cNvSpPr>
              <p:nvPr/>
            </p:nvSpPr>
            <p:spPr bwMode="auto">
              <a:xfrm>
                <a:off x="393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0" name="Rectangle 46"/>
              <p:cNvSpPr>
                <a:spLocks noChangeArrowheads="1"/>
              </p:cNvSpPr>
              <p:nvPr/>
            </p:nvSpPr>
            <p:spPr bwMode="auto">
              <a:xfrm>
                <a:off x="403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1" name="Rectangle 47"/>
              <p:cNvSpPr>
                <a:spLocks noChangeArrowheads="1"/>
              </p:cNvSpPr>
              <p:nvPr/>
            </p:nvSpPr>
            <p:spPr bwMode="auto">
              <a:xfrm>
                <a:off x="412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2" name="Rectangle 48"/>
              <p:cNvSpPr>
                <a:spLocks noChangeArrowheads="1"/>
              </p:cNvSpPr>
              <p:nvPr/>
            </p:nvSpPr>
            <p:spPr bwMode="auto">
              <a:xfrm>
                <a:off x="422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3" name="Rectangle 49"/>
              <p:cNvSpPr>
                <a:spLocks noChangeArrowheads="1"/>
              </p:cNvSpPr>
              <p:nvPr/>
            </p:nvSpPr>
            <p:spPr bwMode="auto">
              <a:xfrm>
                <a:off x="431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4" name="Rectangle 50"/>
              <p:cNvSpPr>
                <a:spLocks noChangeArrowheads="1"/>
              </p:cNvSpPr>
              <p:nvPr/>
            </p:nvSpPr>
            <p:spPr bwMode="auto">
              <a:xfrm>
                <a:off x="441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5" name="Rectangle 51"/>
              <p:cNvSpPr>
                <a:spLocks noChangeArrowheads="1"/>
              </p:cNvSpPr>
              <p:nvPr/>
            </p:nvSpPr>
            <p:spPr bwMode="auto">
              <a:xfrm>
                <a:off x="451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6" name="Rectangle 52"/>
              <p:cNvSpPr>
                <a:spLocks noChangeArrowheads="1"/>
              </p:cNvSpPr>
              <p:nvPr/>
            </p:nvSpPr>
            <p:spPr bwMode="auto">
              <a:xfrm>
                <a:off x="460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7" name="Rectangle 53"/>
              <p:cNvSpPr>
                <a:spLocks noChangeArrowheads="1"/>
              </p:cNvSpPr>
              <p:nvPr/>
            </p:nvSpPr>
            <p:spPr bwMode="auto">
              <a:xfrm>
                <a:off x="470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8" name="Rectangle 54"/>
              <p:cNvSpPr>
                <a:spLocks noChangeArrowheads="1"/>
              </p:cNvSpPr>
              <p:nvPr/>
            </p:nvSpPr>
            <p:spPr bwMode="auto">
              <a:xfrm>
                <a:off x="479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9" name="Rectangle 55"/>
              <p:cNvSpPr>
                <a:spLocks noChangeArrowheads="1"/>
              </p:cNvSpPr>
              <p:nvPr/>
            </p:nvSpPr>
            <p:spPr bwMode="auto">
              <a:xfrm>
                <a:off x="489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0" name="Rectangle 56"/>
              <p:cNvSpPr>
                <a:spLocks noChangeArrowheads="1"/>
              </p:cNvSpPr>
              <p:nvPr/>
            </p:nvSpPr>
            <p:spPr bwMode="auto">
              <a:xfrm>
                <a:off x="499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1" name="Rectangle 57"/>
              <p:cNvSpPr>
                <a:spLocks noChangeArrowheads="1"/>
              </p:cNvSpPr>
              <p:nvPr/>
            </p:nvSpPr>
            <p:spPr bwMode="auto">
              <a:xfrm>
                <a:off x="508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2" name="Rectangle 58"/>
              <p:cNvSpPr>
                <a:spLocks noChangeArrowheads="1"/>
              </p:cNvSpPr>
              <p:nvPr/>
            </p:nvSpPr>
            <p:spPr bwMode="auto">
              <a:xfrm>
                <a:off x="518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3" name="Rectangle 59"/>
              <p:cNvSpPr>
                <a:spLocks noChangeArrowheads="1"/>
              </p:cNvSpPr>
              <p:nvPr/>
            </p:nvSpPr>
            <p:spPr bwMode="auto">
              <a:xfrm>
                <a:off x="527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4" name="Rectangle 60"/>
              <p:cNvSpPr>
                <a:spLocks noChangeArrowheads="1"/>
              </p:cNvSpPr>
              <p:nvPr/>
            </p:nvSpPr>
            <p:spPr bwMode="auto">
              <a:xfrm>
                <a:off x="537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5" name="Rectangle 61"/>
              <p:cNvSpPr>
                <a:spLocks noChangeArrowheads="1"/>
              </p:cNvSpPr>
              <p:nvPr/>
            </p:nvSpPr>
            <p:spPr bwMode="auto">
              <a:xfrm>
                <a:off x="547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6" name="Rectangle 62"/>
              <p:cNvSpPr>
                <a:spLocks noChangeArrowheads="1"/>
              </p:cNvSpPr>
              <p:nvPr/>
            </p:nvSpPr>
            <p:spPr bwMode="auto">
              <a:xfrm>
                <a:off x="556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7" name="Rectangle 63"/>
              <p:cNvSpPr>
                <a:spLocks noChangeArrowheads="1"/>
              </p:cNvSpPr>
              <p:nvPr/>
            </p:nvSpPr>
            <p:spPr bwMode="auto">
              <a:xfrm>
                <a:off x="566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6" name="Rectangle 64"/>
            <p:cNvSpPr>
              <a:spLocks noChangeArrowheads="1"/>
            </p:cNvSpPr>
            <p:nvPr/>
          </p:nvSpPr>
          <p:spPr bwMode="auto">
            <a:xfrm>
              <a:off x="429" y="0"/>
              <a:ext cx="5331" cy="432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Rectangle 65"/>
            <p:cNvSpPr>
              <a:spLocks noChangeArrowheads="1"/>
            </p:cNvSpPr>
            <p:nvPr/>
          </p:nvSpPr>
          <p:spPr bwMode="auto">
            <a:xfrm>
              <a:off x="0" y="0"/>
              <a:ext cx="5760" cy="321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68" name="Rectangle 66"/>
          <p:cNvSpPr>
            <a:spLocks noChangeArrowheads="1"/>
          </p:cNvSpPr>
          <p:nvPr/>
        </p:nvSpPr>
        <p:spPr bwMode="auto">
          <a:xfrm>
            <a:off x="3505200" y="2590800"/>
            <a:ext cx="4892675" cy="76200"/>
          </a:xfrm>
          <a:prstGeom prst="rect">
            <a:avLst/>
          </a:prstGeom>
          <a:solidFill>
            <a:schemeClr val="hlink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kumimoji="1" lang="en-US">
              <a:latin typeface="Helvetica" charset="0"/>
            </a:endParaRPr>
          </a:p>
        </p:txBody>
      </p:sp>
      <p:sp>
        <p:nvSpPr>
          <p:cNvPr id="275523" name="Rectangle 67"/>
          <p:cNvSpPr>
            <a:spLocks noGrp="1" noChangeArrowheads="1"/>
          </p:cNvSpPr>
          <p:nvPr>
            <p:ph type="ctrTitle" sz="quarter"/>
          </p:nvPr>
        </p:nvSpPr>
        <p:spPr>
          <a:xfrm>
            <a:off x="779463" y="1447800"/>
            <a:ext cx="7678737" cy="1081088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75524" name="Rectangle 6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021138" y="2860675"/>
            <a:ext cx="4437062" cy="3114675"/>
          </a:xfrm>
        </p:spPr>
        <p:txBody>
          <a:bodyPr/>
          <a:lstStyle>
            <a:lvl1pPr marL="0" indent="0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dt" sz="quarter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" name="Rectangle 7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7C0FDD-52D3-A745-A81F-5625CAF6BB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43115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9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9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9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0C525E-3812-1644-B97B-BB49839054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5034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4AA04F-A409-FC4B-857C-CA37218DFF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10502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9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9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9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CDE814-7E6F-824B-86D2-E3F60629A1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50571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813" y="1905000"/>
            <a:ext cx="39782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3488" y="1905000"/>
            <a:ext cx="3979862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9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9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9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2B119F-5894-C240-AD83-5A01587E41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73478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9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9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9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A528CD-2AAE-1847-9A4F-92E2F9177C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2662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9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9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9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E578F5-26D3-904E-9268-6D24F9ABAE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70350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9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9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9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747BE1-B3EB-F741-8482-0CA2C95FC7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81136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9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9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9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06377C-8C5F-4A4E-8DC8-7E7B8A479A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25176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9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9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9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E06B69-22CD-8142-A165-AE4B49A6A8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72604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9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9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9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D71DF2-DBEE-5E4B-B946-EE1EADFE9A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2409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4525" y="533400"/>
            <a:ext cx="2039938" cy="5562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1538" y="533400"/>
            <a:ext cx="5970587" cy="5562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9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9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9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074F8D-DBCD-0142-88D4-4F7F5CF107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39850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317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Time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5BEAEF-9952-6C4A-BEEC-0A44E6444A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186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CB7259-33EC-714E-BDCE-5CD978616E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26192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631750-2F74-CD4A-8535-13B3965B0C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08528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08E3C9-41D2-D340-B6C9-266BCE4E11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99098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18E271-27E0-F440-85B3-E0718E4BC1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3031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58F5C-3962-E647-A6DA-5FBABA2401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4515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556B1E-E43A-5241-B462-A074CE9B43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16763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13C2A1-99C2-9747-A7BA-C2FD561D8F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03185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C26B3-0D1D-464B-BEB2-B8C3BEC913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1883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0E8B3D-5C8D-D547-857A-EA719FE3A4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17616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CF5433-8D5C-1546-B27E-80B8BA8C47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25404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422267-5852-664B-9518-BA91914DD8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68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7565B797-632F-0C41-950B-B3EE25A903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07" r:id="rId1"/>
    <p:sldLayoutId id="2147484408" r:id="rId2"/>
    <p:sldLayoutId id="2147484409" r:id="rId3"/>
    <p:sldLayoutId id="2147484410" r:id="rId4"/>
    <p:sldLayoutId id="2147484411" r:id="rId5"/>
    <p:sldLayoutId id="2147484412" r:id="rId6"/>
    <p:sldLayoutId id="2147484413" r:id="rId7"/>
    <p:sldLayoutId id="2147484414" r:id="rId8"/>
    <p:sldLayoutId id="2147484415" r:id="rId9"/>
    <p:sldLayoutId id="2147484416" r:id="rId10"/>
    <p:sldLayoutId id="214748441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0813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1161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0813" cy="411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279556" name="Text Box 3"/>
          <p:cNvSpPr txBox="1">
            <a:spLocks noChangeArrowheads="1"/>
          </p:cNvSpPr>
          <p:nvPr/>
        </p:nvSpPr>
        <p:spPr bwMode="auto">
          <a:xfrm>
            <a:off x="685800" y="6248400"/>
            <a:ext cx="19050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defTabSz="449263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449263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449263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449263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449263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FFFFFF"/>
              </a:buClr>
              <a:buSzPct val="100000"/>
              <a:buFont typeface="Arial" charset="0"/>
              <a:buNone/>
              <a:defRPr/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79557" name="Text Box 4"/>
          <p:cNvSpPr txBox="1">
            <a:spLocks noChangeArrowheads="1"/>
          </p:cNvSpPr>
          <p:nvPr/>
        </p:nvSpPr>
        <p:spPr bwMode="auto">
          <a:xfrm>
            <a:off x="3124200" y="6248400"/>
            <a:ext cx="28956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defTabSz="449263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449263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449263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449263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449263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FFFFFF"/>
              </a:buClr>
              <a:buSzPct val="100000"/>
              <a:buFont typeface="Arial" charset="0"/>
              <a:buNone/>
              <a:defRPr/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9034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SzPct val="100000"/>
              <a:buFont typeface="Times New Roman" charset="0"/>
              <a:buNone/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5857D317-B1EC-4946-B3B6-E6D15D242B7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17" r:id="rId1"/>
    <p:sldLayoutId id="2147484518" r:id="rId2"/>
  </p:sldLayoutIdLst>
  <p:txStyles>
    <p:titleStyle>
      <a:lvl1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ＭＳ Ｐゴシック" charset="-128"/>
        </a:defRPr>
      </a:lvl1pPr>
      <a:lvl2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pitchFamily="16" charset="0"/>
          <a:ea typeface="ＭＳ Ｐゴシック" charset="-128"/>
          <a:cs typeface="ＭＳ Ｐゴシック" charset="-128"/>
        </a:defRPr>
      </a:lvl2pPr>
      <a:lvl3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pitchFamily="16" charset="0"/>
          <a:ea typeface="ＭＳ Ｐゴシック" charset="-128"/>
          <a:cs typeface="ＭＳ Ｐゴシック" charset="-128"/>
        </a:defRPr>
      </a:lvl3pPr>
      <a:lvl4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pitchFamily="16" charset="0"/>
          <a:ea typeface="ＭＳ Ｐゴシック" charset="-128"/>
          <a:cs typeface="ＭＳ Ｐゴシック" charset="-128"/>
        </a:defRPr>
      </a:lvl4pPr>
      <a:lvl5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pitchFamily="16" charset="0"/>
          <a:ea typeface="ＭＳ Ｐゴシック" charset="-128"/>
          <a:cs typeface="ＭＳ Ｐゴシック" charset="-128"/>
        </a:defRPr>
      </a:lvl5pPr>
      <a:lvl6pPr marL="457200"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ＭＳ Ｐゴシック" charset="-128"/>
        </a:defRPr>
      </a:lvl6pPr>
      <a:lvl7pPr marL="914400"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ＭＳ Ｐゴシック" charset="-128"/>
        </a:defRPr>
      </a:lvl7pPr>
      <a:lvl8pPr marL="1371600"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ＭＳ Ｐゴシック" charset="-128"/>
        </a:defRPr>
      </a:lvl8pPr>
      <a:lvl9pPr marL="1828800"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ＭＳ Ｐゴシック" charset="-128"/>
        </a:defRPr>
      </a:lvl9pPr>
    </p:titleStyle>
    <p:bodyStyle>
      <a:lvl1pPr marL="341313" indent="-341313" algn="l" defTabSz="449263" rtl="0" eaLnBrk="0" fontAlgn="base" hangingPunct="0">
        <a:lnSpc>
          <a:spcPct val="95000"/>
        </a:lnSpc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•"/>
        <a:defRPr sz="3200">
          <a:solidFill>
            <a:srgbClr val="000000"/>
          </a:solidFill>
          <a:latin typeface="+mn-lt"/>
          <a:ea typeface="+mn-ea"/>
          <a:cs typeface="ＭＳ Ｐゴシック" charset="-128"/>
        </a:defRPr>
      </a:lvl1pPr>
      <a:lvl2pPr marL="741363" indent="-284163" algn="l" defTabSz="449263" rtl="0" eaLnBrk="0" fontAlgn="base" hangingPunct="0">
        <a:lnSpc>
          <a:spcPct val="95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–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lnSpc>
          <a:spcPct val="95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•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–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»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18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latin typeface="Arial Black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18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Arial Black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18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latin typeface="Arial Black" charset="0"/>
              </a:defRPr>
            </a:lvl1pPr>
          </a:lstStyle>
          <a:p>
            <a:pPr>
              <a:defRPr/>
            </a:pPr>
            <a:fld id="{36751A83-ED0D-1949-A2BB-C9823BFC21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502" r:id="rId1"/>
    <p:sldLayoutId id="2147484503" r:id="rId2"/>
    <p:sldLayoutId id="2147484504" r:id="rId3"/>
    <p:sldLayoutId id="2147484505" r:id="rId4"/>
    <p:sldLayoutId id="2147484506" r:id="rId5"/>
    <p:sldLayoutId id="2147484507" r:id="rId6"/>
    <p:sldLayoutId id="2147484508" r:id="rId7"/>
    <p:sldLayoutId id="2147484509" r:id="rId8"/>
    <p:sldLayoutId id="2147484510" r:id="rId9"/>
    <p:sldLayoutId id="2147484511" r:id="rId10"/>
    <p:sldLayoutId id="214748451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+mj-ea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81923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1924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1925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1926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5612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5613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5614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81930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1931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1932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1933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1934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2489838D-E49B-624E-9CD8-2C01B4898E9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44483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520" r:id="rId1"/>
    <p:sldLayoutId id="2147484521" r:id="rId2"/>
    <p:sldLayoutId id="2147484522" r:id="rId3"/>
    <p:sldLayoutId id="2147484523" r:id="rId4"/>
    <p:sldLayoutId id="2147484524" r:id="rId5"/>
    <p:sldLayoutId id="2147484525" r:id="rId6"/>
    <p:sldLayoutId id="2147484526" r:id="rId7"/>
    <p:sldLayoutId id="2147484527" r:id="rId8"/>
    <p:sldLayoutId id="2147484528" r:id="rId9"/>
    <p:sldLayoutId id="2147484529" r:id="rId10"/>
    <p:sldLayoutId id="2147484530" r:id="rId11"/>
  </p:sldLayoutIdLst>
  <p:transition advClick="0" advTm="500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587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587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87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87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724686B-C0A9-AF4A-AAA9-B4C7ED4221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418" r:id="rId1"/>
    <p:sldLayoutId id="2147484419" r:id="rId2"/>
    <p:sldLayoutId id="2147484420" r:id="rId3"/>
    <p:sldLayoutId id="2147484421" r:id="rId4"/>
    <p:sldLayoutId id="2147484422" r:id="rId5"/>
    <p:sldLayoutId id="2147484423" r:id="rId6"/>
    <p:sldLayoutId id="2147484424" r:id="rId7"/>
    <p:sldLayoutId id="2147484425" r:id="rId8"/>
    <p:sldLayoutId id="2147484426" r:id="rId9"/>
    <p:sldLayoutId id="2147484427" r:id="rId10"/>
    <p:sldLayoutId id="214748442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charset="0"/>
          <a:ea typeface="ヒラギノ角ゴ Pro W3" charset="0"/>
          <a:cs typeface="ヒラギノ角ゴ Pro W3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charset="0"/>
          <a:ea typeface="ヒラギノ角ゴ Pro W3" charset="0"/>
          <a:cs typeface="ヒラギノ角ゴ Pro W3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charset="0"/>
          <a:ea typeface="ヒラギノ角ゴ Pro W3" charset="0"/>
          <a:cs typeface="ヒラギノ角ゴ Pro W3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charset="0"/>
          <a:ea typeface="ヒラギノ角ゴ Pro W3" charset="0"/>
          <a:cs typeface="ヒラギノ角ゴ Pro W3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charset="0"/>
          <a:ea typeface="ヒラギノ角ゴ Pro W3" charset="0"/>
          <a:cs typeface="ヒラギノ角ゴ Pro W3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charset="0"/>
          <a:ea typeface="ヒラギノ角ゴ Pro W3" charset="0"/>
          <a:cs typeface="ヒラギノ角ゴ Pro W3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charset="0"/>
          <a:ea typeface="ヒラギノ角ゴ Pro W3" charset="0"/>
          <a:cs typeface="ヒラギノ角ゴ Pro W3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charset="0"/>
          <a:ea typeface="ヒラギノ角ゴ Pro W3" charset="0"/>
          <a:cs typeface="ヒラギノ角ゴ Pro W3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95000"/>
        <a:buFont typeface="Monotype Sorts" charset="0"/>
        <a:buChar char="G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95000"/>
        <a:buFont typeface="Monotype Sorts" charset="0"/>
        <a:buChar char="G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95000"/>
        <a:buFont typeface="Monotype Sorts" charset="0"/>
        <a:buChar char="G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95000"/>
        <a:buFont typeface="Monotype Sorts" charset="0"/>
        <a:buChar char="G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95000"/>
        <a:buFont typeface="Monotype Sorts" charset="0"/>
        <a:buChar char="G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95000"/>
        <a:buFont typeface="Monotype Sorts" charset="0"/>
        <a:buChar char="G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95000"/>
        <a:buFont typeface="Monotype Sorts" charset="0"/>
        <a:buChar char="G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95000"/>
        <a:buFont typeface="Monotype Sorts" charset="0"/>
        <a:buChar char="G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95000"/>
        <a:buFont typeface="Monotype Sorts" charset="0"/>
        <a:buChar char="G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93891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93892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3893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3894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5BAFA7CC-DD08-CE40-A427-6BD324B9D1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513" r:id="rId1"/>
    <p:sldLayoutId id="2147484429" r:id="rId2"/>
    <p:sldLayoutId id="2147484430" r:id="rId3"/>
    <p:sldLayoutId id="2147484431" r:id="rId4"/>
    <p:sldLayoutId id="2147484432" r:id="rId5"/>
    <p:sldLayoutId id="2147484433" r:id="rId6"/>
    <p:sldLayoutId id="2147484434" r:id="rId7"/>
    <p:sldLayoutId id="2147484435" r:id="rId8"/>
    <p:sldLayoutId id="2147484436" r:id="rId9"/>
    <p:sldLayoutId id="2147484437" r:id="rId10"/>
    <p:sldLayoutId id="214748443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0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267267" name="Rectangle 3"/>
            <p:cNvSpPr>
              <a:spLocks noChangeArrowheads="1"/>
            </p:cNvSpPr>
            <p:nvPr userDrawn="1"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7268" name="Oval 4"/>
            <p:cNvSpPr>
              <a:spLocks noChangeArrowheads="1"/>
            </p:cNvSpPr>
            <p:nvPr userDrawn="1"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7269" name="Rectangle 5"/>
            <p:cNvSpPr>
              <a:spLocks noChangeArrowheads="1"/>
            </p:cNvSpPr>
            <p:nvPr userDrawn="1"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7270" name="Freeform 6"/>
            <p:cNvSpPr>
              <a:spLocks noEditPoints="1"/>
            </p:cNvSpPr>
            <p:nvPr userDrawn="1"/>
          </p:nvSpPr>
          <p:spPr bwMode="ltGray">
            <a:xfrm>
              <a:off x="4871" y="3508"/>
              <a:ext cx="66" cy="96"/>
            </a:xfrm>
            <a:custGeom>
              <a:avLst/>
              <a:gdLst>
                <a:gd name="T0" fmla="*/ 18 w 66"/>
                <a:gd name="T1" fmla="*/ 96 h 96"/>
                <a:gd name="T2" fmla="*/ 42 w 66"/>
                <a:gd name="T3" fmla="*/ 78 h 96"/>
                <a:gd name="T4" fmla="*/ 60 w 66"/>
                <a:gd name="T5" fmla="*/ 60 h 96"/>
                <a:gd name="T6" fmla="*/ 66 w 66"/>
                <a:gd name="T7" fmla="*/ 36 h 96"/>
                <a:gd name="T8" fmla="*/ 60 w 66"/>
                <a:gd name="T9" fmla="*/ 12 h 96"/>
                <a:gd name="T10" fmla="*/ 36 w 66"/>
                <a:gd name="T11" fmla="*/ 0 h 96"/>
                <a:gd name="T12" fmla="*/ 24 w 66"/>
                <a:gd name="T13" fmla="*/ 6 h 96"/>
                <a:gd name="T14" fmla="*/ 12 w 66"/>
                <a:gd name="T15" fmla="*/ 12 h 96"/>
                <a:gd name="T16" fmla="*/ 0 w 66"/>
                <a:gd name="T17" fmla="*/ 36 h 96"/>
                <a:gd name="T18" fmla="*/ 0 w 66"/>
                <a:gd name="T19" fmla="*/ 60 h 96"/>
                <a:gd name="T20" fmla="*/ 12 w 66"/>
                <a:gd name="T21" fmla="*/ 84 h 96"/>
                <a:gd name="T22" fmla="*/ 18 w 66"/>
                <a:gd name="T23" fmla="*/ 96 h 96"/>
                <a:gd name="T24" fmla="*/ 18 w 66"/>
                <a:gd name="T25" fmla="*/ 96 h 96"/>
                <a:gd name="T26" fmla="*/ 42 w 66"/>
                <a:gd name="T27" fmla="*/ 18 h 96"/>
                <a:gd name="T28" fmla="*/ 54 w 66"/>
                <a:gd name="T29" fmla="*/ 24 h 96"/>
                <a:gd name="T30" fmla="*/ 60 w 66"/>
                <a:gd name="T31" fmla="*/ 36 h 96"/>
                <a:gd name="T32" fmla="*/ 60 w 66"/>
                <a:gd name="T33" fmla="*/ 48 h 96"/>
                <a:gd name="T34" fmla="*/ 54 w 66"/>
                <a:gd name="T35" fmla="*/ 54 h 96"/>
                <a:gd name="T36" fmla="*/ 36 w 66"/>
                <a:gd name="T37" fmla="*/ 72 h 96"/>
                <a:gd name="T38" fmla="*/ 24 w 66"/>
                <a:gd name="T39" fmla="*/ 78 h 96"/>
                <a:gd name="T40" fmla="*/ 24 w 66"/>
                <a:gd name="T41" fmla="*/ 78 h 96"/>
                <a:gd name="T42" fmla="*/ 12 w 66"/>
                <a:gd name="T43" fmla="*/ 48 h 96"/>
                <a:gd name="T44" fmla="*/ 18 w 66"/>
                <a:gd name="T45" fmla="*/ 24 h 96"/>
                <a:gd name="T46" fmla="*/ 30 w 66"/>
                <a:gd name="T47" fmla="*/ 18 h 96"/>
                <a:gd name="T48" fmla="*/ 42 w 66"/>
                <a:gd name="T49" fmla="*/ 18 h 96"/>
                <a:gd name="T50" fmla="*/ 42 w 66"/>
                <a:gd name="T51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7271" name="Rectangle 7"/>
            <p:cNvSpPr>
              <a:spLocks noChangeArrowheads="1"/>
            </p:cNvSpPr>
            <p:nvPr userDrawn="1"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7272" name="Rectangle 8"/>
            <p:cNvSpPr>
              <a:spLocks noChangeArrowheads="1"/>
            </p:cNvSpPr>
            <p:nvPr userDrawn="1"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7273" name="Rectangle 9"/>
            <p:cNvSpPr>
              <a:spLocks noChangeArrowheads="1"/>
            </p:cNvSpPr>
            <p:nvPr userDrawn="1"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7274" name="Rectangle 10"/>
            <p:cNvSpPr>
              <a:spLocks noChangeArrowheads="1"/>
            </p:cNvSpPr>
            <p:nvPr userDrawn="1"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7275" name="Rectangle 11"/>
            <p:cNvSpPr>
              <a:spLocks noChangeArrowheads="1"/>
            </p:cNvSpPr>
            <p:nvPr userDrawn="1"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7276" name="Freeform 12"/>
            <p:cNvSpPr>
              <a:spLocks/>
            </p:cNvSpPr>
            <p:nvPr userDrawn="1"/>
          </p:nvSpPr>
          <p:spPr bwMode="ltGray">
            <a:xfrm>
              <a:off x="4007" y="3021"/>
              <a:ext cx="623" cy="156"/>
            </a:xfrm>
            <a:custGeom>
              <a:avLst/>
              <a:gdLst>
                <a:gd name="T0" fmla="*/ 6 w 623"/>
                <a:gd name="T1" fmla="*/ 18 h 156"/>
                <a:gd name="T2" fmla="*/ 162 w 623"/>
                <a:gd name="T3" fmla="*/ 36 h 156"/>
                <a:gd name="T4" fmla="*/ 251 w 623"/>
                <a:gd name="T5" fmla="*/ 36 h 156"/>
                <a:gd name="T6" fmla="*/ 354 w 623"/>
                <a:gd name="T7" fmla="*/ 30 h 156"/>
                <a:gd name="T8" fmla="*/ 473 w 623"/>
                <a:gd name="T9" fmla="*/ 18 h 156"/>
                <a:gd name="T10" fmla="*/ 611 w 623"/>
                <a:gd name="T11" fmla="*/ 0 h 156"/>
                <a:gd name="T12" fmla="*/ 623 w 623"/>
                <a:gd name="T13" fmla="*/ 114 h 156"/>
                <a:gd name="T14" fmla="*/ 497 w 623"/>
                <a:gd name="T15" fmla="*/ 138 h 156"/>
                <a:gd name="T16" fmla="*/ 414 w 623"/>
                <a:gd name="T17" fmla="*/ 150 h 156"/>
                <a:gd name="T18" fmla="*/ 318 w 623"/>
                <a:gd name="T19" fmla="*/ 156 h 156"/>
                <a:gd name="T20" fmla="*/ 215 w 623"/>
                <a:gd name="T21" fmla="*/ 156 h 156"/>
                <a:gd name="T22" fmla="*/ 108 w 623"/>
                <a:gd name="T23" fmla="*/ 150 h 156"/>
                <a:gd name="T24" fmla="*/ 0 w 623"/>
                <a:gd name="T25" fmla="*/ 132 h 156"/>
                <a:gd name="T26" fmla="*/ 6 w 623"/>
                <a:gd name="T27" fmla="*/ 18 h 156"/>
                <a:gd name="T28" fmla="*/ 6 w 623"/>
                <a:gd name="T29" fmla="*/ 18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7277" name="Freeform 13"/>
            <p:cNvSpPr>
              <a:spLocks/>
            </p:cNvSpPr>
            <p:nvPr userDrawn="1"/>
          </p:nvSpPr>
          <p:spPr bwMode="ltGray">
            <a:xfrm>
              <a:off x="4762" y="3591"/>
              <a:ext cx="996" cy="126"/>
            </a:xfrm>
            <a:custGeom>
              <a:avLst/>
              <a:gdLst>
                <a:gd name="T0" fmla="*/ 754 w 993"/>
                <a:gd name="T1" fmla="*/ 6 h 126"/>
                <a:gd name="T2" fmla="*/ 652 w 993"/>
                <a:gd name="T3" fmla="*/ 6 h 126"/>
                <a:gd name="T4" fmla="*/ 563 w 993"/>
                <a:gd name="T5" fmla="*/ 6 h 126"/>
                <a:gd name="T6" fmla="*/ 479 w 993"/>
                <a:gd name="T7" fmla="*/ 6 h 126"/>
                <a:gd name="T8" fmla="*/ 401 w 993"/>
                <a:gd name="T9" fmla="*/ 6 h 126"/>
                <a:gd name="T10" fmla="*/ 335 w 993"/>
                <a:gd name="T11" fmla="*/ 0 h 126"/>
                <a:gd name="T12" fmla="*/ 276 w 993"/>
                <a:gd name="T13" fmla="*/ 0 h 126"/>
                <a:gd name="T14" fmla="*/ 222 w 993"/>
                <a:gd name="T15" fmla="*/ 0 h 126"/>
                <a:gd name="T16" fmla="*/ 180 w 993"/>
                <a:gd name="T17" fmla="*/ 6 h 126"/>
                <a:gd name="T18" fmla="*/ 138 w 993"/>
                <a:gd name="T19" fmla="*/ 6 h 126"/>
                <a:gd name="T20" fmla="*/ 108 w 993"/>
                <a:gd name="T21" fmla="*/ 6 h 126"/>
                <a:gd name="T22" fmla="*/ 54 w 993"/>
                <a:gd name="T23" fmla="*/ 6 h 126"/>
                <a:gd name="T24" fmla="*/ 24 w 993"/>
                <a:gd name="T25" fmla="*/ 12 h 126"/>
                <a:gd name="T26" fmla="*/ 6 w 993"/>
                <a:gd name="T27" fmla="*/ 18 h 126"/>
                <a:gd name="T28" fmla="*/ 0 w 993"/>
                <a:gd name="T29" fmla="*/ 24 h 126"/>
                <a:gd name="T30" fmla="*/ 12 w 993"/>
                <a:gd name="T31" fmla="*/ 42 h 126"/>
                <a:gd name="T32" fmla="*/ 18 w 993"/>
                <a:gd name="T33" fmla="*/ 48 h 126"/>
                <a:gd name="T34" fmla="*/ 30 w 993"/>
                <a:gd name="T35" fmla="*/ 54 h 126"/>
                <a:gd name="T36" fmla="*/ 60 w 993"/>
                <a:gd name="T37" fmla="*/ 60 h 126"/>
                <a:gd name="T38" fmla="*/ 90 w 993"/>
                <a:gd name="T39" fmla="*/ 72 h 126"/>
                <a:gd name="T40" fmla="*/ 144 w 993"/>
                <a:gd name="T41" fmla="*/ 84 h 126"/>
                <a:gd name="T42" fmla="*/ 210 w 993"/>
                <a:gd name="T43" fmla="*/ 90 h 126"/>
                <a:gd name="T44" fmla="*/ 293 w 993"/>
                <a:gd name="T45" fmla="*/ 102 h 126"/>
                <a:gd name="T46" fmla="*/ 389 w 993"/>
                <a:gd name="T47" fmla="*/ 108 h 126"/>
                <a:gd name="T48" fmla="*/ 503 w 993"/>
                <a:gd name="T49" fmla="*/ 120 h 126"/>
                <a:gd name="T50" fmla="*/ 622 w 993"/>
                <a:gd name="T51" fmla="*/ 120 h 126"/>
                <a:gd name="T52" fmla="*/ 754 w 993"/>
                <a:gd name="T53" fmla="*/ 126 h 126"/>
                <a:gd name="T54" fmla="*/ 873 w 993"/>
                <a:gd name="T55" fmla="*/ 126 h 126"/>
                <a:gd name="T56" fmla="*/ 993 w 993"/>
                <a:gd name="T57" fmla="*/ 126 h 126"/>
                <a:gd name="T58" fmla="*/ 993 w 993"/>
                <a:gd name="T59" fmla="*/ 12 h 126"/>
                <a:gd name="T60" fmla="*/ 879 w 993"/>
                <a:gd name="T61" fmla="*/ 12 h 126"/>
                <a:gd name="T62" fmla="*/ 754 w 993"/>
                <a:gd name="T63" fmla="*/ 6 h 126"/>
                <a:gd name="T64" fmla="*/ 754 w 993"/>
                <a:gd name="T65" fmla="*/ 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7278" name="Freeform 14"/>
            <p:cNvSpPr>
              <a:spLocks/>
            </p:cNvSpPr>
            <p:nvPr userDrawn="1"/>
          </p:nvSpPr>
          <p:spPr bwMode="ltGray">
            <a:xfrm>
              <a:off x="4786" y="3645"/>
              <a:ext cx="972" cy="245"/>
            </a:xfrm>
            <a:custGeom>
              <a:avLst/>
              <a:gdLst>
                <a:gd name="T0" fmla="*/ 0 w 969"/>
                <a:gd name="T1" fmla="*/ 0 h 245"/>
                <a:gd name="T2" fmla="*/ 24 w 969"/>
                <a:gd name="T3" fmla="*/ 54 h 245"/>
                <a:gd name="T4" fmla="*/ 66 w 969"/>
                <a:gd name="T5" fmla="*/ 96 h 245"/>
                <a:gd name="T6" fmla="*/ 120 w 969"/>
                <a:gd name="T7" fmla="*/ 137 h 245"/>
                <a:gd name="T8" fmla="*/ 198 w 969"/>
                <a:gd name="T9" fmla="*/ 173 h 245"/>
                <a:gd name="T10" fmla="*/ 293 w 969"/>
                <a:gd name="T11" fmla="*/ 203 h 245"/>
                <a:gd name="T12" fmla="*/ 353 w 969"/>
                <a:gd name="T13" fmla="*/ 215 h 245"/>
                <a:gd name="T14" fmla="*/ 413 w 969"/>
                <a:gd name="T15" fmla="*/ 227 h 245"/>
                <a:gd name="T16" fmla="*/ 479 w 969"/>
                <a:gd name="T17" fmla="*/ 233 h 245"/>
                <a:gd name="T18" fmla="*/ 556 w 969"/>
                <a:gd name="T19" fmla="*/ 239 h 245"/>
                <a:gd name="T20" fmla="*/ 634 w 969"/>
                <a:gd name="T21" fmla="*/ 245 h 245"/>
                <a:gd name="T22" fmla="*/ 724 w 969"/>
                <a:gd name="T23" fmla="*/ 245 h 245"/>
                <a:gd name="T24" fmla="*/ 855 w 969"/>
                <a:gd name="T25" fmla="*/ 245 h 245"/>
                <a:gd name="T26" fmla="*/ 969 w 969"/>
                <a:gd name="T27" fmla="*/ 239 h 245"/>
                <a:gd name="T28" fmla="*/ 969 w 969"/>
                <a:gd name="T29" fmla="*/ 60 h 245"/>
                <a:gd name="T30" fmla="*/ 700 w 969"/>
                <a:gd name="T31" fmla="*/ 60 h 245"/>
                <a:gd name="T32" fmla="*/ 503 w 969"/>
                <a:gd name="T33" fmla="*/ 54 h 245"/>
                <a:gd name="T34" fmla="*/ 317 w 969"/>
                <a:gd name="T35" fmla="*/ 42 h 245"/>
                <a:gd name="T36" fmla="*/ 150 w 969"/>
                <a:gd name="T37" fmla="*/ 24 h 245"/>
                <a:gd name="T38" fmla="*/ 72 w 969"/>
                <a:gd name="T39" fmla="*/ 12 h 245"/>
                <a:gd name="T40" fmla="*/ 0 w 969"/>
                <a:gd name="T41" fmla="*/ 0 h 245"/>
                <a:gd name="T42" fmla="*/ 0 w 969"/>
                <a:gd name="T43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7279" name="Freeform 15"/>
            <p:cNvSpPr>
              <a:spLocks/>
            </p:cNvSpPr>
            <p:nvPr userDrawn="1"/>
          </p:nvSpPr>
          <p:spPr bwMode="ltGray">
            <a:xfrm>
              <a:off x="4804" y="3591"/>
              <a:ext cx="954" cy="90"/>
            </a:xfrm>
            <a:custGeom>
              <a:avLst/>
              <a:gdLst>
                <a:gd name="T0" fmla="*/ 700 w 951"/>
                <a:gd name="T1" fmla="*/ 0 h 90"/>
                <a:gd name="T2" fmla="*/ 598 w 951"/>
                <a:gd name="T3" fmla="*/ 0 h 90"/>
                <a:gd name="T4" fmla="*/ 515 w 951"/>
                <a:gd name="T5" fmla="*/ 0 h 90"/>
                <a:gd name="T6" fmla="*/ 431 w 951"/>
                <a:gd name="T7" fmla="*/ 0 h 90"/>
                <a:gd name="T8" fmla="*/ 365 w 951"/>
                <a:gd name="T9" fmla="*/ 0 h 90"/>
                <a:gd name="T10" fmla="*/ 299 w 951"/>
                <a:gd name="T11" fmla="*/ 0 h 90"/>
                <a:gd name="T12" fmla="*/ 245 w 951"/>
                <a:gd name="T13" fmla="*/ 0 h 90"/>
                <a:gd name="T14" fmla="*/ 198 w 951"/>
                <a:gd name="T15" fmla="*/ 0 h 90"/>
                <a:gd name="T16" fmla="*/ 162 w 951"/>
                <a:gd name="T17" fmla="*/ 0 h 90"/>
                <a:gd name="T18" fmla="*/ 126 w 951"/>
                <a:gd name="T19" fmla="*/ 6 h 90"/>
                <a:gd name="T20" fmla="*/ 96 w 951"/>
                <a:gd name="T21" fmla="*/ 6 h 90"/>
                <a:gd name="T22" fmla="*/ 54 w 951"/>
                <a:gd name="T23" fmla="*/ 12 h 90"/>
                <a:gd name="T24" fmla="*/ 30 w 951"/>
                <a:gd name="T25" fmla="*/ 12 h 90"/>
                <a:gd name="T26" fmla="*/ 12 w 951"/>
                <a:gd name="T27" fmla="*/ 18 h 90"/>
                <a:gd name="T28" fmla="*/ 6 w 951"/>
                <a:gd name="T29" fmla="*/ 18 h 90"/>
                <a:gd name="T30" fmla="*/ 0 w 951"/>
                <a:gd name="T31" fmla="*/ 24 h 90"/>
                <a:gd name="T32" fmla="*/ 6 w 951"/>
                <a:gd name="T33" fmla="*/ 30 h 90"/>
                <a:gd name="T34" fmla="*/ 24 w 951"/>
                <a:gd name="T35" fmla="*/ 36 h 90"/>
                <a:gd name="T36" fmla="*/ 54 w 951"/>
                <a:gd name="T37" fmla="*/ 42 h 90"/>
                <a:gd name="T38" fmla="*/ 102 w 951"/>
                <a:gd name="T39" fmla="*/ 54 h 90"/>
                <a:gd name="T40" fmla="*/ 168 w 951"/>
                <a:gd name="T41" fmla="*/ 60 h 90"/>
                <a:gd name="T42" fmla="*/ 251 w 951"/>
                <a:gd name="T43" fmla="*/ 66 h 90"/>
                <a:gd name="T44" fmla="*/ 341 w 951"/>
                <a:gd name="T45" fmla="*/ 78 h 90"/>
                <a:gd name="T46" fmla="*/ 449 w 951"/>
                <a:gd name="T47" fmla="*/ 84 h 90"/>
                <a:gd name="T48" fmla="*/ 568 w 951"/>
                <a:gd name="T49" fmla="*/ 84 h 90"/>
                <a:gd name="T50" fmla="*/ 694 w 951"/>
                <a:gd name="T51" fmla="*/ 90 h 90"/>
                <a:gd name="T52" fmla="*/ 825 w 951"/>
                <a:gd name="T53" fmla="*/ 90 h 90"/>
                <a:gd name="T54" fmla="*/ 951 w 951"/>
                <a:gd name="T55" fmla="*/ 90 h 90"/>
                <a:gd name="T56" fmla="*/ 951 w 951"/>
                <a:gd name="T57" fmla="*/ 6 h 90"/>
                <a:gd name="T58" fmla="*/ 831 w 951"/>
                <a:gd name="T59" fmla="*/ 6 h 90"/>
                <a:gd name="T60" fmla="*/ 772 w 951"/>
                <a:gd name="T61" fmla="*/ 6 h 90"/>
                <a:gd name="T62" fmla="*/ 700 w 951"/>
                <a:gd name="T63" fmla="*/ 0 h 90"/>
                <a:gd name="T64" fmla="*/ 700 w 951"/>
                <a:gd name="T65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7280" name="Freeform 16"/>
            <p:cNvSpPr>
              <a:spLocks/>
            </p:cNvSpPr>
            <p:nvPr userDrawn="1"/>
          </p:nvSpPr>
          <p:spPr bwMode="ltGray">
            <a:xfrm>
              <a:off x="3059" y="1541"/>
              <a:ext cx="102" cy="155"/>
            </a:xfrm>
            <a:custGeom>
              <a:avLst/>
              <a:gdLst>
                <a:gd name="T0" fmla="*/ 102 w 102"/>
                <a:gd name="T1" fmla="*/ 0 h 155"/>
                <a:gd name="T2" fmla="*/ 0 w 102"/>
                <a:gd name="T3" fmla="*/ 12 h 155"/>
                <a:gd name="T4" fmla="*/ 30 w 102"/>
                <a:gd name="T5" fmla="*/ 72 h 155"/>
                <a:gd name="T6" fmla="*/ 30 w 102"/>
                <a:gd name="T7" fmla="*/ 155 h 155"/>
                <a:gd name="T8" fmla="*/ 72 w 102"/>
                <a:gd name="T9" fmla="*/ 155 h 155"/>
                <a:gd name="T10" fmla="*/ 72 w 102"/>
                <a:gd name="T11" fmla="*/ 66 h 155"/>
                <a:gd name="T12" fmla="*/ 102 w 102"/>
                <a:gd name="T13" fmla="*/ 0 h 155"/>
                <a:gd name="T14" fmla="*/ 102 w 102"/>
                <a:gd name="T15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7281" name="Freeform 17"/>
            <p:cNvSpPr>
              <a:spLocks noEditPoints="1"/>
            </p:cNvSpPr>
            <p:nvPr userDrawn="1"/>
          </p:nvSpPr>
          <p:spPr bwMode="ltGray">
            <a:xfrm>
              <a:off x="3059" y="1690"/>
              <a:ext cx="90" cy="96"/>
            </a:xfrm>
            <a:custGeom>
              <a:avLst/>
              <a:gdLst>
                <a:gd name="T0" fmla="*/ 48 w 90"/>
                <a:gd name="T1" fmla="*/ 96 h 96"/>
                <a:gd name="T2" fmla="*/ 72 w 90"/>
                <a:gd name="T3" fmla="*/ 72 h 96"/>
                <a:gd name="T4" fmla="*/ 84 w 90"/>
                <a:gd name="T5" fmla="*/ 48 h 96"/>
                <a:gd name="T6" fmla="*/ 90 w 90"/>
                <a:gd name="T7" fmla="*/ 36 h 96"/>
                <a:gd name="T8" fmla="*/ 84 w 90"/>
                <a:gd name="T9" fmla="*/ 24 h 96"/>
                <a:gd name="T10" fmla="*/ 66 w 90"/>
                <a:gd name="T11" fmla="*/ 6 h 96"/>
                <a:gd name="T12" fmla="*/ 42 w 90"/>
                <a:gd name="T13" fmla="*/ 0 h 96"/>
                <a:gd name="T14" fmla="*/ 24 w 90"/>
                <a:gd name="T15" fmla="*/ 0 h 96"/>
                <a:gd name="T16" fmla="*/ 12 w 90"/>
                <a:gd name="T17" fmla="*/ 12 h 96"/>
                <a:gd name="T18" fmla="*/ 6 w 90"/>
                <a:gd name="T19" fmla="*/ 24 h 96"/>
                <a:gd name="T20" fmla="*/ 0 w 90"/>
                <a:gd name="T21" fmla="*/ 36 h 96"/>
                <a:gd name="T22" fmla="*/ 12 w 90"/>
                <a:gd name="T23" fmla="*/ 66 h 96"/>
                <a:gd name="T24" fmla="*/ 30 w 90"/>
                <a:gd name="T25" fmla="*/ 84 h 96"/>
                <a:gd name="T26" fmla="*/ 48 w 90"/>
                <a:gd name="T27" fmla="*/ 96 h 96"/>
                <a:gd name="T28" fmla="*/ 48 w 90"/>
                <a:gd name="T29" fmla="*/ 96 h 96"/>
                <a:gd name="T30" fmla="*/ 48 w 90"/>
                <a:gd name="T31" fmla="*/ 12 h 96"/>
                <a:gd name="T32" fmla="*/ 66 w 90"/>
                <a:gd name="T33" fmla="*/ 18 h 96"/>
                <a:gd name="T34" fmla="*/ 72 w 90"/>
                <a:gd name="T35" fmla="*/ 24 h 96"/>
                <a:gd name="T36" fmla="*/ 72 w 90"/>
                <a:gd name="T37" fmla="*/ 36 h 96"/>
                <a:gd name="T38" fmla="*/ 72 w 90"/>
                <a:gd name="T39" fmla="*/ 48 h 96"/>
                <a:gd name="T40" fmla="*/ 54 w 90"/>
                <a:gd name="T41" fmla="*/ 66 h 96"/>
                <a:gd name="T42" fmla="*/ 48 w 90"/>
                <a:gd name="T43" fmla="*/ 78 h 96"/>
                <a:gd name="T44" fmla="*/ 30 w 90"/>
                <a:gd name="T45" fmla="*/ 66 h 96"/>
                <a:gd name="T46" fmla="*/ 24 w 90"/>
                <a:gd name="T47" fmla="*/ 48 h 96"/>
                <a:gd name="T48" fmla="*/ 18 w 90"/>
                <a:gd name="T49" fmla="*/ 30 h 96"/>
                <a:gd name="T50" fmla="*/ 30 w 90"/>
                <a:gd name="T51" fmla="*/ 12 h 96"/>
                <a:gd name="T52" fmla="*/ 48 w 90"/>
                <a:gd name="T53" fmla="*/ 12 h 96"/>
                <a:gd name="T54" fmla="*/ 48 w 90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7282" name="Freeform 18"/>
            <p:cNvSpPr>
              <a:spLocks noEditPoints="1"/>
            </p:cNvSpPr>
            <p:nvPr userDrawn="1"/>
          </p:nvSpPr>
          <p:spPr bwMode="ltGray">
            <a:xfrm>
              <a:off x="3059" y="1768"/>
              <a:ext cx="90" cy="108"/>
            </a:xfrm>
            <a:custGeom>
              <a:avLst/>
              <a:gdLst>
                <a:gd name="T0" fmla="*/ 0 w 90"/>
                <a:gd name="T1" fmla="*/ 90 h 108"/>
                <a:gd name="T2" fmla="*/ 12 w 90"/>
                <a:gd name="T3" fmla="*/ 102 h 108"/>
                <a:gd name="T4" fmla="*/ 24 w 90"/>
                <a:gd name="T5" fmla="*/ 108 h 108"/>
                <a:gd name="T6" fmla="*/ 54 w 90"/>
                <a:gd name="T7" fmla="*/ 108 h 108"/>
                <a:gd name="T8" fmla="*/ 78 w 90"/>
                <a:gd name="T9" fmla="*/ 96 h 108"/>
                <a:gd name="T10" fmla="*/ 90 w 90"/>
                <a:gd name="T11" fmla="*/ 72 h 108"/>
                <a:gd name="T12" fmla="*/ 84 w 90"/>
                <a:gd name="T13" fmla="*/ 42 h 108"/>
                <a:gd name="T14" fmla="*/ 66 w 90"/>
                <a:gd name="T15" fmla="*/ 24 h 108"/>
                <a:gd name="T16" fmla="*/ 54 w 90"/>
                <a:gd name="T17" fmla="*/ 12 h 108"/>
                <a:gd name="T18" fmla="*/ 48 w 90"/>
                <a:gd name="T19" fmla="*/ 6 h 108"/>
                <a:gd name="T20" fmla="*/ 48 w 90"/>
                <a:gd name="T21" fmla="*/ 6 h 108"/>
                <a:gd name="T22" fmla="*/ 48 w 90"/>
                <a:gd name="T23" fmla="*/ 0 h 108"/>
                <a:gd name="T24" fmla="*/ 24 w 90"/>
                <a:gd name="T25" fmla="*/ 24 h 108"/>
                <a:gd name="T26" fmla="*/ 6 w 90"/>
                <a:gd name="T27" fmla="*/ 48 h 108"/>
                <a:gd name="T28" fmla="*/ 0 w 90"/>
                <a:gd name="T29" fmla="*/ 66 h 108"/>
                <a:gd name="T30" fmla="*/ 0 w 90"/>
                <a:gd name="T31" fmla="*/ 90 h 108"/>
                <a:gd name="T32" fmla="*/ 0 w 90"/>
                <a:gd name="T33" fmla="*/ 90 h 108"/>
                <a:gd name="T34" fmla="*/ 12 w 90"/>
                <a:gd name="T35" fmla="*/ 66 h 108"/>
                <a:gd name="T36" fmla="*/ 18 w 90"/>
                <a:gd name="T37" fmla="*/ 48 h 108"/>
                <a:gd name="T38" fmla="*/ 30 w 90"/>
                <a:gd name="T39" fmla="*/ 36 h 108"/>
                <a:gd name="T40" fmla="*/ 42 w 90"/>
                <a:gd name="T41" fmla="*/ 24 h 108"/>
                <a:gd name="T42" fmla="*/ 48 w 90"/>
                <a:gd name="T43" fmla="*/ 18 h 108"/>
                <a:gd name="T44" fmla="*/ 66 w 90"/>
                <a:gd name="T45" fmla="*/ 30 h 108"/>
                <a:gd name="T46" fmla="*/ 72 w 90"/>
                <a:gd name="T47" fmla="*/ 48 h 108"/>
                <a:gd name="T48" fmla="*/ 78 w 90"/>
                <a:gd name="T49" fmla="*/ 72 h 108"/>
                <a:gd name="T50" fmla="*/ 78 w 90"/>
                <a:gd name="T51" fmla="*/ 84 h 108"/>
                <a:gd name="T52" fmla="*/ 66 w 90"/>
                <a:gd name="T53" fmla="*/ 96 h 108"/>
                <a:gd name="T54" fmla="*/ 42 w 90"/>
                <a:gd name="T55" fmla="*/ 102 h 108"/>
                <a:gd name="T56" fmla="*/ 30 w 90"/>
                <a:gd name="T57" fmla="*/ 96 h 108"/>
                <a:gd name="T58" fmla="*/ 18 w 90"/>
                <a:gd name="T59" fmla="*/ 90 h 108"/>
                <a:gd name="T60" fmla="*/ 12 w 90"/>
                <a:gd name="T61" fmla="*/ 78 h 108"/>
                <a:gd name="T62" fmla="*/ 12 w 90"/>
                <a:gd name="T63" fmla="*/ 66 h 108"/>
                <a:gd name="T64" fmla="*/ 12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7283" name="Freeform 19"/>
            <p:cNvSpPr>
              <a:spLocks/>
            </p:cNvSpPr>
            <p:nvPr userDrawn="1"/>
          </p:nvSpPr>
          <p:spPr bwMode="ltGray">
            <a:xfrm>
              <a:off x="5470" y="1205"/>
              <a:ext cx="102" cy="156"/>
            </a:xfrm>
            <a:custGeom>
              <a:avLst/>
              <a:gdLst>
                <a:gd name="T0" fmla="*/ 102 w 102"/>
                <a:gd name="T1" fmla="*/ 0 h 156"/>
                <a:gd name="T2" fmla="*/ 0 w 102"/>
                <a:gd name="T3" fmla="*/ 6 h 156"/>
                <a:gd name="T4" fmla="*/ 30 w 102"/>
                <a:gd name="T5" fmla="*/ 72 h 156"/>
                <a:gd name="T6" fmla="*/ 30 w 102"/>
                <a:gd name="T7" fmla="*/ 156 h 156"/>
                <a:gd name="T8" fmla="*/ 72 w 102"/>
                <a:gd name="T9" fmla="*/ 156 h 156"/>
                <a:gd name="T10" fmla="*/ 72 w 102"/>
                <a:gd name="T11" fmla="*/ 66 h 156"/>
                <a:gd name="T12" fmla="*/ 102 w 102"/>
                <a:gd name="T13" fmla="*/ 0 h 156"/>
                <a:gd name="T14" fmla="*/ 102 w 102"/>
                <a:gd name="T15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7284" name="Freeform 20"/>
            <p:cNvSpPr>
              <a:spLocks noEditPoints="1"/>
            </p:cNvSpPr>
            <p:nvPr userDrawn="1"/>
          </p:nvSpPr>
          <p:spPr bwMode="ltGray">
            <a:xfrm>
              <a:off x="5476" y="1349"/>
              <a:ext cx="84" cy="96"/>
            </a:xfrm>
            <a:custGeom>
              <a:avLst/>
              <a:gdLst>
                <a:gd name="T0" fmla="*/ 42 w 84"/>
                <a:gd name="T1" fmla="*/ 96 h 96"/>
                <a:gd name="T2" fmla="*/ 66 w 84"/>
                <a:gd name="T3" fmla="*/ 78 h 96"/>
                <a:gd name="T4" fmla="*/ 84 w 84"/>
                <a:gd name="T5" fmla="*/ 54 h 96"/>
                <a:gd name="T6" fmla="*/ 84 w 84"/>
                <a:gd name="T7" fmla="*/ 30 h 96"/>
                <a:gd name="T8" fmla="*/ 66 w 84"/>
                <a:gd name="T9" fmla="*/ 6 h 96"/>
                <a:gd name="T10" fmla="*/ 42 w 84"/>
                <a:gd name="T11" fmla="*/ 0 h 96"/>
                <a:gd name="T12" fmla="*/ 24 w 84"/>
                <a:gd name="T13" fmla="*/ 6 h 96"/>
                <a:gd name="T14" fmla="*/ 12 w 84"/>
                <a:gd name="T15" fmla="*/ 18 h 96"/>
                <a:gd name="T16" fmla="*/ 6 w 84"/>
                <a:gd name="T17" fmla="*/ 30 h 96"/>
                <a:gd name="T18" fmla="*/ 0 w 84"/>
                <a:gd name="T19" fmla="*/ 42 h 96"/>
                <a:gd name="T20" fmla="*/ 12 w 84"/>
                <a:gd name="T21" fmla="*/ 66 h 96"/>
                <a:gd name="T22" fmla="*/ 30 w 84"/>
                <a:gd name="T23" fmla="*/ 84 h 96"/>
                <a:gd name="T24" fmla="*/ 42 w 84"/>
                <a:gd name="T25" fmla="*/ 96 h 96"/>
                <a:gd name="T26" fmla="*/ 42 w 84"/>
                <a:gd name="T27" fmla="*/ 96 h 96"/>
                <a:gd name="T28" fmla="*/ 48 w 84"/>
                <a:gd name="T29" fmla="*/ 12 h 96"/>
                <a:gd name="T30" fmla="*/ 66 w 84"/>
                <a:gd name="T31" fmla="*/ 18 h 96"/>
                <a:gd name="T32" fmla="*/ 72 w 84"/>
                <a:gd name="T33" fmla="*/ 30 h 96"/>
                <a:gd name="T34" fmla="*/ 72 w 84"/>
                <a:gd name="T35" fmla="*/ 42 h 96"/>
                <a:gd name="T36" fmla="*/ 66 w 84"/>
                <a:gd name="T37" fmla="*/ 54 h 96"/>
                <a:gd name="T38" fmla="*/ 54 w 84"/>
                <a:gd name="T39" fmla="*/ 72 h 96"/>
                <a:gd name="T40" fmla="*/ 42 w 84"/>
                <a:gd name="T41" fmla="*/ 84 h 96"/>
                <a:gd name="T42" fmla="*/ 42 w 84"/>
                <a:gd name="T43" fmla="*/ 84 h 96"/>
                <a:gd name="T44" fmla="*/ 30 w 84"/>
                <a:gd name="T45" fmla="*/ 72 h 96"/>
                <a:gd name="T46" fmla="*/ 18 w 84"/>
                <a:gd name="T47" fmla="*/ 54 h 96"/>
                <a:gd name="T48" fmla="*/ 18 w 84"/>
                <a:gd name="T49" fmla="*/ 30 h 96"/>
                <a:gd name="T50" fmla="*/ 30 w 84"/>
                <a:gd name="T51" fmla="*/ 18 h 96"/>
                <a:gd name="T52" fmla="*/ 48 w 84"/>
                <a:gd name="T53" fmla="*/ 12 h 96"/>
                <a:gd name="T54" fmla="*/ 48 w 84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7285" name="Freeform 21"/>
            <p:cNvSpPr>
              <a:spLocks noEditPoints="1"/>
            </p:cNvSpPr>
            <p:nvPr userDrawn="1"/>
          </p:nvSpPr>
          <p:spPr bwMode="ltGray">
            <a:xfrm>
              <a:off x="5470" y="1433"/>
              <a:ext cx="90" cy="108"/>
            </a:xfrm>
            <a:custGeom>
              <a:avLst/>
              <a:gdLst>
                <a:gd name="T0" fmla="*/ 6 w 90"/>
                <a:gd name="T1" fmla="*/ 90 h 108"/>
                <a:gd name="T2" fmla="*/ 18 w 90"/>
                <a:gd name="T3" fmla="*/ 102 h 108"/>
                <a:gd name="T4" fmla="*/ 30 w 90"/>
                <a:gd name="T5" fmla="*/ 108 h 108"/>
                <a:gd name="T6" fmla="*/ 60 w 90"/>
                <a:gd name="T7" fmla="*/ 108 h 108"/>
                <a:gd name="T8" fmla="*/ 84 w 90"/>
                <a:gd name="T9" fmla="*/ 96 h 108"/>
                <a:gd name="T10" fmla="*/ 90 w 90"/>
                <a:gd name="T11" fmla="*/ 84 h 108"/>
                <a:gd name="T12" fmla="*/ 90 w 90"/>
                <a:gd name="T13" fmla="*/ 66 h 108"/>
                <a:gd name="T14" fmla="*/ 84 w 90"/>
                <a:gd name="T15" fmla="*/ 36 h 108"/>
                <a:gd name="T16" fmla="*/ 72 w 90"/>
                <a:gd name="T17" fmla="*/ 18 h 108"/>
                <a:gd name="T18" fmla="*/ 60 w 90"/>
                <a:gd name="T19" fmla="*/ 6 h 108"/>
                <a:gd name="T20" fmla="*/ 54 w 90"/>
                <a:gd name="T21" fmla="*/ 0 h 108"/>
                <a:gd name="T22" fmla="*/ 54 w 90"/>
                <a:gd name="T23" fmla="*/ 0 h 108"/>
                <a:gd name="T24" fmla="*/ 48 w 90"/>
                <a:gd name="T25" fmla="*/ 0 h 108"/>
                <a:gd name="T26" fmla="*/ 24 w 90"/>
                <a:gd name="T27" fmla="*/ 24 h 108"/>
                <a:gd name="T28" fmla="*/ 12 w 90"/>
                <a:gd name="T29" fmla="*/ 48 h 108"/>
                <a:gd name="T30" fmla="*/ 0 w 90"/>
                <a:gd name="T31" fmla="*/ 66 h 108"/>
                <a:gd name="T32" fmla="*/ 6 w 90"/>
                <a:gd name="T33" fmla="*/ 90 h 108"/>
                <a:gd name="T34" fmla="*/ 6 w 90"/>
                <a:gd name="T35" fmla="*/ 90 h 108"/>
                <a:gd name="T36" fmla="*/ 18 w 90"/>
                <a:gd name="T37" fmla="*/ 66 h 108"/>
                <a:gd name="T38" fmla="*/ 24 w 90"/>
                <a:gd name="T39" fmla="*/ 48 h 108"/>
                <a:gd name="T40" fmla="*/ 36 w 90"/>
                <a:gd name="T41" fmla="*/ 30 h 108"/>
                <a:gd name="T42" fmla="*/ 42 w 90"/>
                <a:gd name="T43" fmla="*/ 18 h 108"/>
                <a:gd name="T44" fmla="*/ 48 w 90"/>
                <a:gd name="T45" fmla="*/ 12 h 108"/>
                <a:gd name="T46" fmla="*/ 78 w 90"/>
                <a:gd name="T47" fmla="*/ 42 h 108"/>
                <a:gd name="T48" fmla="*/ 84 w 90"/>
                <a:gd name="T49" fmla="*/ 66 h 108"/>
                <a:gd name="T50" fmla="*/ 66 w 90"/>
                <a:gd name="T51" fmla="*/ 90 h 108"/>
                <a:gd name="T52" fmla="*/ 54 w 90"/>
                <a:gd name="T53" fmla="*/ 96 h 108"/>
                <a:gd name="T54" fmla="*/ 42 w 90"/>
                <a:gd name="T55" fmla="*/ 96 h 108"/>
                <a:gd name="T56" fmla="*/ 30 w 90"/>
                <a:gd name="T57" fmla="*/ 96 h 108"/>
                <a:gd name="T58" fmla="*/ 24 w 90"/>
                <a:gd name="T59" fmla="*/ 84 h 108"/>
                <a:gd name="T60" fmla="*/ 18 w 90"/>
                <a:gd name="T61" fmla="*/ 78 h 108"/>
                <a:gd name="T62" fmla="*/ 18 w 90"/>
                <a:gd name="T63" fmla="*/ 66 h 108"/>
                <a:gd name="T64" fmla="*/ 18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7286" name="Freeform 22"/>
            <p:cNvSpPr>
              <a:spLocks noEditPoints="1"/>
            </p:cNvSpPr>
            <p:nvPr userDrawn="1"/>
          </p:nvSpPr>
          <p:spPr bwMode="ltGray">
            <a:xfrm>
              <a:off x="5428" y="3525"/>
              <a:ext cx="66" cy="96"/>
            </a:xfrm>
            <a:custGeom>
              <a:avLst/>
              <a:gdLst>
                <a:gd name="T0" fmla="*/ 30 w 66"/>
                <a:gd name="T1" fmla="*/ 96 h 96"/>
                <a:gd name="T2" fmla="*/ 54 w 66"/>
                <a:gd name="T3" fmla="*/ 72 h 96"/>
                <a:gd name="T4" fmla="*/ 66 w 66"/>
                <a:gd name="T5" fmla="*/ 48 h 96"/>
                <a:gd name="T6" fmla="*/ 66 w 66"/>
                <a:gd name="T7" fmla="*/ 24 h 96"/>
                <a:gd name="T8" fmla="*/ 54 w 66"/>
                <a:gd name="T9" fmla="*/ 6 h 96"/>
                <a:gd name="T10" fmla="*/ 30 w 66"/>
                <a:gd name="T11" fmla="*/ 0 h 96"/>
                <a:gd name="T12" fmla="*/ 18 w 66"/>
                <a:gd name="T13" fmla="*/ 0 h 96"/>
                <a:gd name="T14" fmla="*/ 6 w 66"/>
                <a:gd name="T15" fmla="*/ 12 h 96"/>
                <a:gd name="T16" fmla="*/ 0 w 66"/>
                <a:gd name="T17" fmla="*/ 36 h 96"/>
                <a:gd name="T18" fmla="*/ 6 w 66"/>
                <a:gd name="T19" fmla="*/ 60 h 96"/>
                <a:gd name="T20" fmla="*/ 18 w 66"/>
                <a:gd name="T21" fmla="*/ 84 h 96"/>
                <a:gd name="T22" fmla="*/ 30 w 66"/>
                <a:gd name="T23" fmla="*/ 96 h 96"/>
                <a:gd name="T24" fmla="*/ 30 w 66"/>
                <a:gd name="T25" fmla="*/ 96 h 96"/>
                <a:gd name="T26" fmla="*/ 30 w 66"/>
                <a:gd name="T27" fmla="*/ 12 h 96"/>
                <a:gd name="T28" fmla="*/ 48 w 66"/>
                <a:gd name="T29" fmla="*/ 18 h 96"/>
                <a:gd name="T30" fmla="*/ 54 w 66"/>
                <a:gd name="T31" fmla="*/ 24 h 96"/>
                <a:gd name="T32" fmla="*/ 54 w 66"/>
                <a:gd name="T33" fmla="*/ 36 h 96"/>
                <a:gd name="T34" fmla="*/ 48 w 66"/>
                <a:gd name="T35" fmla="*/ 48 h 96"/>
                <a:gd name="T36" fmla="*/ 36 w 66"/>
                <a:gd name="T37" fmla="*/ 66 h 96"/>
                <a:gd name="T38" fmla="*/ 30 w 66"/>
                <a:gd name="T39" fmla="*/ 78 h 96"/>
                <a:gd name="T40" fmla="*/ 18 w 66"/>
                <a:gd name="T41" fmla="*/ 66 h 96"/>
                <a:gd name="T42" fmla="*/ 12 w 66"/>
                <a:gd name="T43" fmla="*/ 48 h 96"/>
                <a:gd name="T44" fmla="*/ 6 w 66"/>
                <a:gd name="T45" fmla="*/ 30 h 96"/>
                <a:gd name="T46" fmla="*/ 18 w 66"/>
                <a:gd name="T47" fmla="*/ 12 h 96"/>
                <a:gd name="T48" fmla="*/ 30 w 66"/>
                <a:gd name="T49" fmla="*/ 12 h 96"/>
                <a:gd name="T50" fmla="*/ 30 w 66"/>
                <a:gd name="T51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7287" name="Freeform 23"/>
            <p:cNvSpPr>
              <a:spLocks/>
            </p:cNvSpPr>
            <p:nvPr userDrawn="1"/>
          </p:nvSpPr>
          <p:spPr bwMode="ltGray">
            <a:xfrm>
              <a:off x="3017" y="1127"/>
              <a:ext cx="2603" cy="444"/>
            </a:xfrm>
            <a:custGeom>
              <a:avLst/>
              <a:gdLst>
                <a:gd name="T0" fmla="*/ 2577 w 2594"/>
                <a:gd name="T1" fmla="*/ 0 h 444"/>
                <a:gd name="T2" fmla="*/ 2594 w 2594"/>
                <a:gd name="T3" fmla="*/ 72 h 444"/>
                <a:gd name="T4" fmla="*/ 6 w 2594"/>
                <a:gd name="T5" fmla="*/ 444 h 444"/>
                <a:gd name="T6" fmla="*/ 0 w 2594"/>
                <a:gd name="T7" fmla="*/ 396 h 444"/>
                <a:gd name="T8" fmla="*/ 1225 w 2594"/>
                <a:gd name="T9" fmla="*/ 96 h 444"/>
                <a:gd name="T10" fmla="*/ 1351 w 2594"/>
                <a:gd name="T11" fmla="*/ 78 h 444"/>
                <a:gd name="T12" fmla="*/ 2577 w 2594"/>
                <a:gd name="T13" fmla="*/ 0 h 444"/>
                <a:gd name="T14" fmla="*/ 2577 w 2594"/>
                <a:gd name="T15" fmla="*/ 0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7288" name="Freeform 24"/>
            <p:cNvSpPr>
              <a:spLocks noEditPoints="1"/>
            </p:cNvSpPr>
            <p:nvPr userDrawn="1"/>
          </p:nvSpPr>
          <p:spPr bwMode="ltGray">
            <a:xfrm>
              <a:off x="2934" y="3773"/>
              <a:ext cx="84" cy="95"/>
            </a:xfrm>
            <a:custGeom>
              <a:avLst/>
              <a:gdLst>
                <a:gd name="T0" fmla="*/ 36 w 84"/>
                <a:gd name="T1" fmla="*/ 95 h 95"/>
                <a:gd name="T2" fmla="*/ 60 w 84"/>
                <a:gd name="T3" fmla="*/ 77 h 95"/>
                <a:gd name="T4" fmla="*/ 78 w 84"/>
                <a:gd name="T5" fmla="*/ 53 h 95"/>
                <a:gd name="T6" fmla="*/ 84 w 84"/>
                <a:gd name="T7" fmla="*/ 42 h 95"/>
                <a:gd name="T8" fmla="*/ 84 w 84"/>
                <a:gd name="T9" fmla="*/ 30 h 95"/>
                <a:gd name="T10" fmla="*/ 72 w 84"/>
                <a:gd name="T11" fmla="*/ 6 h 95"/>
                <a:gd name="T12" fmla="*/ 42 w 84"/>
                <a:gd name="T13" fmla="*/ 0 h 95"/>
                <a:gd name="T14" fmla="*/ 30 w 84"/>
                <a:gd name="T15" fmla="*/ 0 h 95"/>
                <a:gd name="T16" fmla="*/ 12 w 84"/>
                <a:gd name="T17" fmla="*/ 12 h 95"/>
                <a:gd name="T18" fmla="*/ 0 w 84"/>
                <a:gd name="T19" fmla="*/ 24 h 95"/>
                <a:gd name="T20" fmla="*/ 0 w 84"/>
                <a:gd name="T21" fmla="*/ 36 h 95"/>
                <a:gd name="T22" fmla="*/ 6 w 84"/>
                <a:gd name="T23" fmla="*/ 59 h 95"/>
                <a:gd name="T24" fmla="*/ 24 w 84"/>
                <a:gd name="T25" fmla="*/ 83 h 95"/>
                <a:gd name="T26" fmla="*/ 36 w 84"/>
                <a:gd name="T27" fmla="*/ 95 h 95"/>
                <a:gd name="T28" fmla="*/ 36 w 84"/>
                <a:gd name="T29" fmla="*/ 95 h 95"/>
                <a:gd name="T30" fmla="*/ 48 w 84"/>
                <a:gd name="T31" fmla="*/ 12 h 95"/>
                <a:gd name="T32" fmla="*/ 66 w 84"/>
                <a:gd name="T33" fmla="*/ 18 h 95"/>
                <a:gd name="T34" fmla="*/ 72 w 84"/>
                <a:gd name="T35" fmla="*/ 30 h 95"/>
                <a:gd name="T36" fmla="*/ 72 w 84"/>
                <a:gd name="T37" fmla="*/ 42 h 95"/>
                <a:gd name="T38" fmla="*/ 66 w 84"/>
                <a:gd name="T39" fmla="*/ 53 h 95"/>
                <a:gd name="T40" fmla="*/ 48 w 84"/>
                <a:gd name="T41" fmla="*/ 71 h 95"/>
                <a:gd name="T42" fmla="*/ 42 w 84"/>
                <a:gd name="T43" fmla="*/ 77 h 95"/>
                <a:gd name="T44" fmla="*/ 36 w 84"/>
                <a:gd name="T45" fmla="*/ 77 h 95"/>
                <a:gd name="T46" fmla="*/ 24 w 84"/>
                <a:gd name="T47" fmla="*/ 65 h 95"/>
                <a:gd name="T48" fmla="*/ 18 w 84"/>
                <a:gd name="T49" fmla="*/ 48 h 95"/>
                <a:gd name="T50" fmla="*/ 18 w 84"/>
                <a:gd name="T51" fmla="*/ 30 h 95"/>
                <a:gd name="T52" fmla="*/ 30 w 84"/>
                <a:gd name="T53" fmla="*/ 12 h 95"/>
                <a:gd name="T54" fmla="*/ 48 w 84"/>
                <a:gd name="T55" fmla="*/ 12 h 95"/>
                <a:gd name="T56" fmla="*/ 48 w 84"/>
                <a:gd name="T57" fmla="*/ 1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7289" name="Freeform 25"/>
            <p:cNvSpPr>
              <a:spLocks noEditPoints="1"/>
            </p:cNvSpPr>
            <p:nvPr userDrawn="1"/>
          </p:nvSpPr>
          <p:spPr bwMode="ltGray">
            <a:xfrm>
              <a:off x="3779" y="3872"/>
              <a:ext cx="90" cy="108"/>
            </a:xfrm>
            <a:custGeom>
              <a:avLst/>
              <a:gdLst>
                <a:gd name="T0" fmla="*/ 12 w 90"/>
                <a:gd name="T1" fmla="*/ 96 h 108"/>
                <a:gd name="T2" fmla="*/ 24 w 90"/>
                <a:gd name="T3" fmla="*/ 108 h 108"/>
                <a:gd name="T4" fmla="*/ 42 w 90"/>
                <a:gd name="T5" fmla="*/ 108 h 108"/>
                <a:gd name="T6" fmla="*/ 66 w 90"/>
                <a:gd name="T7" fmla="*/ 102 h 108"/>
                <a:gd name="T8" fmla="*/ 84 w 90"/>
                <a:gd name="T9" fmla="*/ 78 h 108"/>
                <a:gd name="T10" fmla="*/ 90 w 90"/>
                <a:gd name="T11" fmla="*/ 66 h 108"/>
                <a:gd name="T12" fmla="*/ 84 w 90"/>
                <a:gd name="T13" fmla="*/ 48 h 108"/>
                <a:gd name="T14" fmla="*/ 66 w 90"/>
                <a:gd name="T15" fmla="*/ 24 h 108"/>
                <a:gd name="T16" fmla="*/ 48 w 90"/>
                <a:gd name="T17" fmla="*/ 12 h 108"/>
                <a:gd name="T18" fmla="*/ 36 w 90"/>
                <a:gd name="T19" fmla="*/ 0 h 108"/>
                <a:gd name="T20" fmla="*/ 30 w 90"/>
                <a:gd name="T21" fmla="*/ 0 h 108"/>
                <a:gd name="T22" fmla="*/ 30 w 90"/>
                <a:gd name="T23" fmla="*/ 0 h 108"/>
                <a:gd name="T24" fmla="*/ 24 w 90"/>
                <a:gd name="T25" fmla="*/ 0 h 108"/>
                <a:gd name="T26" fmla="*/ 12 w 90"/>
                <a:gd name="T27" fmla="*/ 30 h 108"/>
                <a:gd name="T28" fmla="*/ 0 w 90"/>
                <a:gd name="T29" fmla="*/ 54 h 108"/>
                <a:gd name="T30" fmla="*/ 0 w 90"/>
                <a:gd name="T31" fmla="*/ 78 h 108"/>
                <a:gd name="T32" fmla="*/ 12 w 90"/>
                <a:gd name="T33" fmla="*/ 96 h 108"/>
                <a:gd name="T34" fmla="*/ 12 w 90"/>
                <a:gd name="T35" fmla="*/ 96 h 108"/>
                <a:gd name="T36" fmla="*/ 12 w 90"/>
                <a:gd name="T37" fmla="*/ 72 h 108"/>
                <a:gd name="T38" fmla="*/ 18 w 90"/>
                <a:gd name="T39" fmla="*/ 54 h 108"/>
                <a:gd name="T40" fmla="*/ 24 w 90"/>
                <a:gd name="T41" fmla="*/ 36 h 108"/>
                <a:gd name="T42" fmla="*/ 30 w 90"/>
                <a:gd name="T43" fmla="*/ 18 h 108"/>
                <a:gd name="T44" fmla="*/ 30 w 90"/>
                <a:gd name="T45" fmla="*/ 12 h 108"/>
                <a:gd name="T46" fmla="*/ 48 w 90"/>
                <a:gd name="T47" fmla="*/ 24 h 108"/>
                <a:gd name="T48" fmla="*/ 66 w 90"/>
                <a:gd name="T49" fmla="*/ 36 h 108"/>
                <a:gd name="T50" fmla="*/ 78 w 90"/>
                <a:gd name="T51" fmla="*/ 54 h 108"/>
                <a:gd name="T52" fmla="*/ 78 w 90"/>
                <a:gd name="T53" fmla="*/ 72 h 108"/>
                <a:gd name="T54" fmla="*/ 72 w 90"/>
                <a:gd name="T55" fmla="*/ 84 h 108"/>
                <a:gd name="T56" fmla="*/ 48 w 90"/>
                <a:gd name="T57" fmla="*/ 96 h 108"/>
                <a:gd name="T58" fmla="*/ 36 w 90"/>
                <a:gd name="T59" fmla="*/ 96 h 108"/>
                <a:gd name="T60" fmla="*/ 24 w 90"/>
                <a:gd name="T61" fmla="*/ 90 h 108"/>
                <a:gd name="T62" fmla="*/ 18 w 90"/>
                <a:gd name="T63" fmla="*/ 84 h 108"/>
                <a:gd name="T64" fmla="*/ 12 w 90"/>
                <a:gd name="T65" fmla="*/ 72 h 108"/>
                <a:gd name="T66" fmla="*/ 12 w 90"/>
                <a:gd name="T67" fmla="*/ 7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7290" name="Freeform 26"/>
            <p:cNvSpPr>
              <a:spLocks noEditPoints="1"/>
            </p:cNvSpPr>
            <p:nvPr userDrawn="1"/>
          </p:nvSpPr>
          <p:spPr bwMode="ltGray">
            <a:xfrm>
              <a:off x="2400" y="3872"/>
              <a:ext cx="72" cy="90"/>
            </a:xfrm>
            <a:custGeom>
              <a:avLst/>
              <a:gdLst>
                <a:gd name="T0" fmla="*/ 71 w 71"/>
                <a:gd name="T1" fmla="*/ 90 h 90"/>
                <a:gd name="T2" fmla="*/ 71 w 71"/>
                <a:gd name="T3" fmla="*/ 60 h 90"/>
                <a:gd name="T4" fmla="*/ 71 w 71"/>
                <a:gd name="T5" fmla="*/ 36 h 90"/>
                <a:gd name="T6" fmla="*/ 60 w 71"/>
                <a:gd name="T7" fmla="*/ 12 h 90"/>
                <a:gd name="T8" fmla="*/ 36 w 71"/>
                <a:gd name="T9" fmla="*/ 0 h 90"/>
                <a:gd name="T10" fmla="*/ 12 w 71"/>
                <a:gd name="T11" fmla="*/ 12 h 90"/>
                <a:gd name="T12" fmla="*/ 0 w 71"/>
                <a:gd name="T13" fmla="*/ 36 h 90"/>
                <a:gd name="T14" fmla="*/ 6 w 71"/>
                <a:gd name="T15" fmla="*/ 60 h 90"/>
                <a:gd name="T16" fmla="*/ 30 w 71"/>
                <a:gd name="T17" fmla="*/ 78 h 90"/>
                <a:gd name="T18" fmla="*/ 54 w 71"/>
                <a:gd name="T19" fmla="*/ 90 h 90"/>
                <a:gd name="T20" fmla="*/ 71 w 71"/>
                <a:gd name="T21" fmla="*/ 90 h 90"/>
                <a:gd name="T22" fmla="*/ 71 w 71"/>
                <a:gd name="T23" fmla="*/ 90 h 90"/>
                <a:gd name="T24" fmla="*/ 24 w 71"/>
                <a:gd name="T25" fmla="*/ 18 h 90"/>
                <a:gd name="T26" fmla="*/ 42 w 71"/>
                <a:gd name="T27" fmla="*/ 18 h 90"/>
                <a:gd name="T28" fmla="*/ 54 w 71"/>
                <a:gd name="T29" fmla="*/ 18 h 90"/>
                <a:gd name="T30" fmla="*/ 60 w 71"/>
                <a:gd name="T31" fmla="*/ 42 h 90"/>
                <a:gd name="T32" fmla="*/ 60 w 71"/>
                <a:gd name="T33" fmla="*/ 66 h 90"/>
                <a:gd name="T34" fmla="*/ 60 w 71"/>
                <a:gd name="T35" fmla="*/ 72 h 90"/>
                <a:gd name="T36" fmla="*/ 60 w 71"/>
                <a:gd name="T37" fmla="*/ 78 h 90"/>
                <a:gd name="T38" fmla="*/ 42 w 71"/>
                <a:gd name="T39" fmla="*/ 72 h 90"/>
                <a:gd name="T40" fmla="*/ 24 w 71"/>
                <a:gd name="T41" fmla="*/ 66 h 90"/>
                <a:gd name="T42" fmla="*/ 12 w 71"/>
                <a:gd name="T43" fmla="*/ 48 h 90"/>
                <a:gd name="T44" fmla="*/ 12 w 71"/>
                <a:gd name="T45" fmla="*/ 30 h 90"/>
                <a:gd name="T46" fmla="*/ 24 w 71"/>
                <a:gd name="T47" fmla="*/ 18 h 90"/>
                <a:gd name="T48" fmla="*/ 24 w 71"/>
                <a:gd name="T49" fmla="*/ 18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7291" name="Oval 27"/>
            <p:cNvSpPr>
              <a:spLocks noChangeArrowheads="1"/>
            </p:cNvSpPr>
            <p:nvPr userDrawn="1"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7292" name="Oval 28"/>
            <p:cNvSpPr>
              <a:spLocks noChangeArrowheads="1"/>
            </p:cNvSpPr>
            <p:nvPr userDrawn="1"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7293" name="Oval 29"/>
            <p:cNvSpPr>
              <a:spLocks noChangeArrowheads="1"/>
            </p:cNvSpPr>
            <p:nvPr userDrawn="1"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7294" name="Freeform 30"/>
            <p:cNvSpPr>
              <a:spLocks noEditPoints="1"/>
            </p:cNvSpPr>
            <p:nvPr userDrawn="1"/>
          </p:nvSpPr>
          <p:spPr bwMode="ltGray">
            <a:xfrm>
              <a:off x="3743" y="3788"/>
              <a:ext cx="90" cy="96"/>
            </a:xfrm>
            <a:custGeom>
              <a:avLst/>
              <a:gdLst>
                <a:gd name="T0" fmla="*/ 66 w 90"/>
                <a:gd name="T1" fmla="*/ 96 h 96"/>
                <a:gd name="T2" fmla="*/ 78 w 90"/>
                <a:gd name="T3" fmla="*/ 66 h 96"/>
                <a:gd name="T4" fmla="*/ 90 w 90"/>
                <a:gd name="T5" fmla="*/ 42 h 96"/>
                <a:gd name="T6" fmla="*/ 78 w 90"/>
                <a:gd name="T7" fmla="*/ 18 h 96"/>
                <a:gd name="T8" fmla="*/ 60 w 90"/>
                <a:gd name="T9" fmla="*/ 0 h 96"/>
                <a:gd name="T10" fmla="*/ 30 w 90"/>
                <a:gd name="T11" fmla="*/ 6 h 96"/>
                <a:gd name="T12" fmla="*/ 18 w 90"/>
                <a:gd name="T13" fmla="*/ 18 h 96"/>
                <a:gd name="T14" fmla="*/ 6 w 90"/>
                <a:gd name="T15" fmla="*/ 30 h 96"/>
                <a:gd name="T16" fmla="*/ 0 w 90"/>
                <a:gd name="T17" fmla="*/ 42 h 96"/>
                <a:gd name="T18" fmla="*/ 6 w 90"/>
                <a:gd name="T19" fmla="*/ 60 h 96"/>
                <a:gd name="T20" fmla="*/ 24 w 90"/>
                <a:gd name="T21" fmla="*/ 78 h 96"/>
                <a:gd name="T22" fmla="*/ 48 w 90"/>
                <a:gd name="T23" fmla="*/ 90 h 96"/>
                <a:gd name="T24" fmla="*/ 66 w 90"/>
                <a:gd name="T25" fmla="*/ 96 h 96"/>
                <a:gd name="T26" fmla="*/ 66 w 90"/>
                <a:gd name="T27" fmla="*/ 96 h 96"/>
                <a:gd name="T28" fmla="*/ 42 w 90"/>
                <a:gd name="T29" fmla="*/ 18 h 96"/>
                <a:gd name="T30" fmla="*/ 60 w 90"/>
                <a:gd name="T31" fmla="*/ 18 h 96"/>
                <a:gd name="T32" fmla="*/ 72 w 90"/>
                <a:gd name="T33" fmla="*/ 24 h 96"/>
                <a:gd name="T34" fmla="*/ 72 w 90"/>
                <a:gd name="T35" fmla="*/ 36 h 96"/>
                <a:gd name="T36" fmla="*/ 72 w 90"/>
                <a:gd name="T37" fmla="*/ 48 h 96"/>
                <a:gd name="T38" fmla="*/ 66 w 90"/>
                <a:gd name="T39" fmla="*/ 72 h 96"/>
                <a:gd name="T40" fmla="*/ 60 w 90"/>
                <a:gd name="T41" fmla="*/ 78 h 96"/>
                <a:gd name="T42" fmla="*/ 60 w 90"/>
                <a:gd name="T43" fmla="*/ 84 h 96"/>
                <a:gd name="T44" fmla="*/ 42 w 90"/>
                <a:gd name="T45" fmla="*/ 72 h 96"/>
                <a:gd name="T46" fmla="*/ 30 w 90"/>
                <a:gd name="T47" fmla="*/ 66 h 96"/>
                <a:gd name="T48" fmla="*/ 18 w 90"/>
                <a:gd name="T49" fmla="*/ 42 h 96"/>
                <a:gd name="T50" fmla="*/ 24 w 90"/>
                <a:gd name="T51" fmla="*/ 30 h 96"/>
                <a:gd name="T52" fmla="*/ 42 w 90"/>
                <a:gd name="T53" fmla="*/ 18 h 96"/>
                <a:gd name="T54" fmla="*/ 42 w 90"/>
                <a:gd name="T55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7295" name="Freeform 31"/>
            <p:cNvSpPr>
              <a:spLocks noEditPoints="1"/>
            </p:cNvSpPr>
            <p:nvPr userDrawn="1"/>
          </p:nvSpPr>
          <p:spPr bwMode="ltGray">
            <a:xfrm>
              <a:off x="5422" y="3603"/>
              <a:ext cx="72" cy="108"/>
            </a:xfrm>
            <a:custGeom>
              <a:avLst/>
              <a:gdLst>
                <a:gd name="T0" fmla="*/ 0 w 72"/>
                <a:gd name="T1" fmla="*/ 90 h 108"/>
                <a:gd name="T2" fmla="*/ 12 w 72"/>
                <a:gd name="T3" fmla="*/ 102 h 108"/>
                <a:gd name="T4" fmla="*/ 24 w 72"/>
                <a:gd name="T5" fmla="*/ 108 h 108"/>
                <a:gd name="T6" fmla="*/ 48 w 72"/>
                <a:gd name="T7" fmla="*/ 108 h 108"/>
                <a:gd name="T8" fmla="*/ 66 w 72"/>
                <a:gd name="T9" fmla="*/ 96 h 108"/>
                <a:gd name="T10" fmla="*/ 72 w 72"/>
                <a:gd name="T11" fmla="*/ 66 h 108"/>
                <a:gd name="T12" fmla="*/ 66 w 72"/>
                <a:gd name="T13" fmla="*/ 42 h 108"/>
                <a:gd name="T14" fmla="*/ 60 w 72"/>
                <a:gd name="T15" fmla="*/ 18 h 108"/>
                <a:gd name="T16" fmla="*/ 48 w 72"/>
                <a:gd name="T17" fmla="*/ 6 h 108"/>
                <a:gd name="T18" fmla="*/ 42 w 72"/>
                <a:gd name="T19" fmla="*/ 0 h 108"/>
                <a:gd name="T20" fmla="*/ 42 w 72"/>
                <a:gd name="T21" fmla="*/ 0 h 108"/>
                <a:gd name="T22" fmla="*/ 36 w 72"/>
                <a:gd name="T23" fmla="*/ 0 h 108"/>
                <a:gd name="T24" fmla="*/ 18 w 72"/>
                <a:gd name="T25" fmla="*/ 24 h 108"/>
                <a:gd name="T26" fmla="*/ 6 w 72"/>
                <a:gd name="T27" fmla="*/ 48 h 108"/>
                <a:gd name="T28" fmla="*/ 0 w 72"/>
                <a:gd name="T29" fmla="*/ 66 h 108"/>
                <a:gd name="T30" fmla="*/ 0 w 72"/>
                <a:gd name="T31" fmla="*/ 90 h 108"/>
                <a:gd name="T32" fmla="*/ 0 w 72"/>
                <a:gd name="T33" fmla="*/ 90 h 108"/>
                <a:gd name="T34" fmla="*/ 12 w 72"/>
                <a:gd name="T35" fmla="*/ 66 h 108"/>
                <a:gd name="T36" fmla="*/ 18 w 72"/>
                <a:gd name="T37" fmla="*/ 48 h 108"/>
                <a:gd name="T38" fmla="*/ 24 w 72"/>
                <a:gd name="T39" fmla="*/ 36 h 108"/>
                <a:gd name="T40" fmla="*/ 30 w 72"/>
                <a:gd name="T41" fmla="*/ 24 h 108"/>
                <a:gd name="T42" fmla="*/ 36 w 72"/>
                <a:gd name="T43" fmla="*/ 18 h 108"/>
                <a:gd name="T44" fmla="*/ 54 w 72"/>
                <a:gd name="T45" fmla="*/ 30 h 108"/>
                <a:gd name="T46" fmla="*/ 60 w 72"/>
                <a:gd name="T47" fmla="*/ 48 h 108"/>
                <a:gd name="T48" fmla="*/ 66 w 72"/>
                <a:gd name="T49" fmla="*/ 72 h 108"/>
                <a:gd name="T50" fmla="*/ 66 w 72"/>
                <a:gd name="T51" fmla="*/ 84 h 108"/>
                <a:gd name="T52" fmla="*/ 54 w 72"/>
                <a:gd name="T53" fmla="*/ 96 h 108"/>
                <a:gd name="T54" fmla="*/ 30 w 72"/>
                <a:gd name="T55" fmla="*/ 102 h 108"/>
                <a:gd name="T56" fmla="*/ 24 w 72"/>
                <a:gd name="T57" fmla="*/ 96 h 108"/>
                <a:gd name="T58" fmla="*/ 12 w 72"/>
                <a:gd name="T59" fmla="*/ 90 h 108"/>
                <a:gd name="T60" fmla="*/ 12 w 72"/>
                <a:gd name="T61" fmla="*/ 78 h 108"/>
                <a:gd name="T62" fmla="*/ 12 w 72"/>
                <a:gd name="T63" fmla="*/ 66 h 108"/>
                <a:gd name="T64" fmla="*/ 12 w 72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7296" name="Rectangle 32"/>
            <p:cNvSpPr>
              <a:spLocks noChangeArrowheads="1"/>
            </p:cNvSpPr>
            <p:nvPr userDrawn="1"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7297" name="Rectangle 33"/>
            <p:cNvSpPr>
              <a:spLocks noChangeArrowheads="1"/>
            </p:cNvSpPr>
            <p:nvPr userDrawn="1"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7298" name="AutoShape 34"/>
            <p:cNvSpPr>
              <a:spLocks noChangeArrowheads="1"/>
            </p:cNvSpPr>
            <p:nvPr userDrawn="1"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7299" name="Freeform 35"/>
            <p:cNvSpPr>
              <a:spLocks/>
            </p:cNvSpPr>
            <p:nvPr userDrawn="1"/>
          </p:nvSpPr>
          <p:spPr bwMode="ltGray">
            <a:xfrm>
              <a:off x="4306" y="1529"/>
              <a:ext cx="252" cy="1576"/>
            </a:xfrm>
            <a:custGeom>
              <a:avLst/>
              <a:gdLst>
                <a:gd name="T0" fmla="*/ 252 w 252"/>
                <a:gd name="T1" fmla="*/ 1576 h 1576"/>
                <a:gd name="T2" fmla="*/ 12 w 252"/>
                <a:gd name="T3" fmla="*/ 84 h 1576"/>
                <a:gd name="T4" fmla="*/ 12 w 252"/>
                <a:gd name="T5" fmla="*/ 60 h 1576"/>
                <a:gd name="T6" fmla="*/ 0 w 252"/>
                <a:gd name="T7" fmla="*/ 12 h 1576"/>
                <a:gd name="T8" fmla="*/ 72 w 252"/>
                <a:gd name="T9" fmla="*/ 0 h 1576"/>
                <a:gd name="T10" fmla="*/ 72 w 252"/>
                <a:gd name="T11" fmla="*/ 0 h 1576"/>
                <a:gd name="T12" fmla="*/ 78 w 252"/>
                <a:gd name="T13" fmla="*/ 48 h 1576"/>
                <a:gd name="T14" fmla="*/ 88 w 252"/>
                <a:gd name="T15" fmla="*/ 66 h 1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7300" name="Freeform 36"/>
            <p:cNvSpPr>
              <a:spLocks/>
            </p:cNvSpPr>
            <p:nvPr userDrawn="1"/>
          </p:nvSpPr>
          <p:spPr bwMode="ltGray">
            <a:xfrm>
              <a:off x="4169" y="1421"/>
              <a:ext cx="317" cy="138"/>
            </a:xfrm>
            <a:custGeom>
              <a:avLst/>
              <a:gdLst>
                <a:gd name="T0" fmla="*/ 161 w 316"/>
                <a:gd name="T1" fmla="*/ 0 h 138"/>
                <a:gd name="T2" fmla="*/ 227 w 316"/>
                <a:gd name="T3" fmla="*/ 6 h 138"/>
                <a:gd name="T4" fmla="*/ 275 w 316"/>
                <a:gd name="T5" fmla="*/ 36 h 138"/>
                <a:gd name="T6" fmla="*/ 304 w 316"/>
                <a:gd name="T7" fmla="*/ 78 h 138"/>
                <a:gd name="T8" fmla="*/ 316 w 316"/>
                <a:gd name="T9" fmla="*/ 138 h 138"/>
                <a:gd name="T10" fmla="*/ 0 w 316"/>
                <a:gd name="T11" fmla="*/ 138 h 138"/>
                <a:gd name="T12" fmla="*/ 11 w 316"/>
                <a:gd name="T13" fmla="*/ 78 h 138"/>
                <a:gd name="T14" fmla="*/ 47 w 316"/>
                <a:gd name="T15" fmla="*/ 36 h 138"/>
                <a:gd name="T16" fmla="*/ 95 w 316"/>
                <a:gd name="T17" fmla="*/ 6 h 138"/>
                <a:gd name="T18" fmla="*/ 161 w 316"/>
                <a:gd name="T19" fmla="*/ 0 h 138"/>
                <a:gd name="T20" fmla="*/ 161 w 316"/>
                <a:gd name="T21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67301" name="Rectangle 3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67302" name="Rectangle 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7303" name="Rectangle 3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78563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7304" name="Rectangle 4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78563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7305" name="Rectangle 4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78563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+mn-lt"/>
              </a:defRPr>
            </a:lvl1pPr>
          </a:lstStyle>
          <a:p>
            <a:pPr>
              <a:defRPr/>
            </a:pPr>
            <a:fld id="{B482321E-110B-DD46-A6A2-16BF851F68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514" r:id="rId1"/>
    <p:sldLayoutId id="2147484439" r:id="rId2"/>
    <p:sldLayoutId id="2147484440" r:id="rId3"/>
    <p:sldLayoutId id="2147484441" r:id="rId4"/>
    <p:sldLayoutId id="2147484442" r:id="rId5"/>
    <p:sldLayoutId id="2147484443" r:id="rId6"/>
    <p:sldLayoutId id="2147484444" r:id="rId7"/>
    <p:sldLayoutId id="2147484445" r:id="rId8"/>
    <p:sldLayoutId id="2147484446" r:id="rId9"/>
    <p:sldLayoutId id="2147484447" r:id="rId10"/>
    <p:sldLayoutId id="214748444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>
            <a:outerShdw blurRad="63500" dist="25399" dir="12599886" algn="ctr" rotWithShape="0">
              <a:srgbClr val="000000">
                <a:alpha val="7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>
            <a:outerShdw blurRad="63500" dist="25399" dir="12599886" algn="ctr" rotWithShape="0">
              <a:srgbClr val="000000">
                <a:alpha val="7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47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>
            <a:outerShdw blurRad="63500" dist="25399" dir="12599886" algn="ctr" rotWithShape="0">
              <a:srgbClr val="000000">
                <a:alpha val="7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47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>
            <a:outerShdw blurRad="63500" dist="25399" dir="12599886" algn="ctr" rotWithShape="0">
              <a:srgbClr val="000000">
                <a:alpha val="7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47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>
            <a:outerShdw blurRad="63500" dist="25399" dir="12599886" algn="ctr" rotWithShape="0">
              <a:srgbClr val="000000">
                <a:alpha val="7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16A7BBDD-53D1-B345-AE51-D4F819F211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449" r:id="rId1"/>
    <p:sldLayoutId id="2147484450" r:id="rId2"/>
    <p:sldLayoutId id="2147484451" r:id="rId3"/>
    <p:sldLayoutId id="2147484452" r:id="rId4"/>
    <p:sldLayoutId id="2147484453" r:id="rId5"/>
    <p:sldLayoutId id="2147484454" r:id="rId6"/>
    <p:sldLayoutId id="2147484455" r:id="rId7"/>
    <p:sldLayoutId id="2147484456" r:id="rId8"/>
    <p:sldLayoutId id="2147484457" r:id="rId9"/>
    <p:sldLayoutId id="2147484458" r:id="rId10"/>
    <p:sldLayoutId id="2147484459" r:id="rId11"/>
  </p:sldLayoutIdLst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>
            <a:outerShdw blurRad="50800" dist="12700" dir="2700000" algn="ctr" rotWithShape="0">
              <a:srgbClr val="000000">
                <a:alpha val="8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>
            <a:outerShdw blurRad="50800" dist="12700" dir="2700000" algn="ctr" rotWithShape="0">
              <a:srgbClr val="000000">
                <a:alpha val="8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81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 typeface="Wingdings" charset="0"/>
              <a:buNone/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81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81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15B09621-8E32-0148-AAD9-BF7B79F9A6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515" r:id="rId1"/>
    <p:sldLayoutId id="2147484460" r:id="rId2"/>
    <p:sldLayoutId id="2147484461" r:id="rId3"/>
    <p:sldLayoutId id="2147484462" r:id="rId4"/>
    <p:sldLayoutId id="2147484463" r:id="rId5"/>
    <p:sldLayoutId id="2147484464" r:id="rId6"/>
    <p:sldLayoutId id="2147484465" r:id="rId7"/>
    <p:sldLayoutId id="2147484466" r:id="rId8"/>
    <p:sldLayoutId id="2147484467" r:id="rId9"/>
    <p:sldLayoutId id="2147484468" r:id="rId10"/>
    <p:sldLayoutId id="2147484469" r:id="rId11"/>
  </p:sldLayoutIdLst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w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w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w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w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charset="0"/>
        <a:buChar char="w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charset="0"/>
        <a:buChar char="w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charset="0"/>
        <a:buChar char="w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charset="0"/>
        <a:buChar char="w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2B4FA1CB-E357-2E4C-9894-9EADAB7F57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70" r:id="rId1"/>
    <p:sldLayoutId id="2147484471" r:id="rId2"/>
    <p:sldLayoutId id="2147484472" r:id="rId3"/>
    <p:sldLayoutId id="2147484473" r:id="rId4"/>
    <p:sldLayoutId id="2147484474" r:id="rId5"/>
    <p:sldLayoutId id="2147484475" r:id="rId6"/>
    <p:sldLayoutId id="2147484476" r:id="rId7"/>
    <p:sldLayoutId id="2147484477" r:id="rId8"/>
    <p:sldLayoutId id="2147484478" r:id="rId9"/>
    <p:sldLayoutId id="2147484479" r:id="rId10"/>
    <p:sldLayoutId id="214748448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042" name="Group 1026"/>
          <p:cNvGrpSpPr>
            <a:grpSpLocks/>
          </p:cNvGrpSpPr>
          <p:nvPr/>
        </p:nvGrpSpPr>
        <p:grpSpPr bwMode="auto">
          <a:xfrm>
            <a:off x="0" y="0"/>
            <a:ext cx="9147175" cy="6867525"/>
            <a:chOff x="0" y="0"/>
            <a:chExt cx="5762" cy="4326"/>
          </a:xfrm>
        </p:grpSpPr>
        <p:sp>
          <p:nvSpPr>
            <p:cNvPr id="274435" name="Rectangle 1027"/>
            <p:cNvSpPr>
              <a:spLocks noChangeArrowheads="1"/>
            </p:cNvSpPr>
            <p:nvPr/>
          </p:nvSpPr>
          <p:spPr bwMode="hidden">
            <a:xfrm>
              <a:off x="0" y="0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36" name="Rectangle 1028"/>
            <p:cNvSpPr>
              <a:spLocks noChangeArrowheads="1"/>
            </p:cNvSpPr>
            <p:nvPr/>
          </p:nvSpPr>
          <p:spPr bwMode="hidden">
            <a:xfrm>
              <a:off x="9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37" name="Rectangle 1029"/>
            <p:cNvSpPr>
              <a:spLocks noChangeArrowheads="1"/>
            </p:cNvSpPr>
            <p:nvPr/>
          </p:nvSpPr>
          <p:spPr bwMode="hidden">
            <a:xfrm>
              <a:off x="19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38" name="Rectangle 1030"/>
            <p:cNvSpPr>
              <a:spLocks noChangeArrowheads="1"/>
            </p:cNvSpPr>
            <p:nvPr/>
          </p:nvSpPr>
          <p:spPr bwMode="hidden">
            <a:xfrm>
              <a:off x="28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39" name="Rectangle 1031"/>
            <p:cNvSpPr>
              <a:spLocks noChangeArrowheads="1"/>
            </p:cNvSpPr>
            <p:nvPr/>
          </p:nvSpPr>
          <p:spPr bwMode="hidden">
            <a:xfrm>
              <a:off x="38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40" name="Rectangle 1032"/>
            <p:cNvSpPr>
              <a:spLocks noChangeArrowheads="1"/>
            </p:cNvSpPr>
            <p:nvPr/>
          </p:nvSpPr>
          <p:spPr bwMode="hidden">
            <a:xfrm>
              <a:off x="48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41" name="Rectangle 1033"/>
            <p:cNvSpPr>
              <a:spLocks noChangeArrowheads="1"/>
            </p:cNvSpPr>
            <p:nvPr/>
          </p:nvSpPr>
          <p:spPr bwMode="hidden">
            <a:xfrm>
              <a:off x="57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42" name="Rectangle 1034"/>
            <p:cNvSpPr>
              <a:spLocks noChangeArrowheads="1"/>
            </p:cNvSpPr>
            <p:nvPr/>
          </p:nvSpPr>
          <p:spPr bwMode="hidden">
            <a:xfrm>
              <a:off x="67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43" name="Rectangle 1035"/>
            <p:cNvSpPr>
              <a:spLocks noChangeArrowheads="1"/>
            </p:cNvSpPr>
            <p:nvPr/>
          </p:nvSpPr>
          <p:spPr bwMode="hidden">
            <a:xfrm>
              <a:off x="76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44" name="Rectangle 1036"/>
            <p:cNvSpPr>
              <a:spLocks noChangeArrowheads="1"/>
            </p:cNvSpPr>
            <p:nvPr/>
          </p:nvSpPr>
          <p:spPr bwMode="hidden">
            <a:xfrm>
              <a:off x="86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45" name="Rectangle 1037"/>
            <p:cNvSpPr>
              <a:spLocks noChangeArrowheads="1"/>
            </p:cNvSpPr>
            <p:nvPr/>
          </p:nvSpPr>
          <p:spPr bwMode="hidden">
            <a:xfrm>
              <a:off x="96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46" name="Rectangle 1038"/>
            <p:cNvSpPr>
              <a:spLocks noChangeArrowheads="1"/>
            </p:cNvSpPr>
            <p:nvPr/>
          </p:nvSpPr>
          <p:spPr bwMode="hidden">
            <a:xfrm>
              <a:off x="105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47" name="Rectangle 1039"/>
            <p:cNvSpPr>
              <a:spLocks noChangeArrowheads="1"/>
            </p:cNvSpPr>
            <p:nvPr/>
          </p:nvSpPr>
          <p:spPr bwMode="hidden">
            <a:xfrm>
              <a:off x="115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48" name="Rectangle 1040"/>
            <p:cNvSpPr>
              <a:spLocks noChangeArrowheads="1"/>
            </p:cNvSpPr>
            <p:nvPr/>
          </p:nvSpPr>
          <p:spPr bwMode="hidden">
            <a:xfrm>
              <a:off x="124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49" name="Rectangle 1041"/>
            <p:cNvSpPr>
              <a:spLocks noChangeArrowheads="1"/>
            </p:cNvSpPr>
            <p:nvPr/>
          </p:nvSpPr>
          <p:spPr bwMode="hidden">
            <a:xfrm>
              <a:off x="134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50" name="Rectangle 1042"/>
            <p:cNvSpPr>
              <a:spLocks noChangeArrowheads="1"/>
            </p:cNvSpPr>
            <p:nvPr/>
          </p:nvSpPr>
          <p:spPr bwMode="hidden">
            <a:xfrm>
              <a:off x="144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51" name="Rectangle 1043"/>
            <p:cNvSpPr>
              <a:spLocks noChangeArrowheads="1"/>
            </p:cNvSpPr>
            <p:nvPr/>
          </p:nvSpPr>
          <p:spPr bwMode="hidden">
            <a:xfrm>
              <a:off x="153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52" name="Rectangle 1044"/>
            <p:cNvSpPr>
              <a:spLocks noChangeArrowheads="1"/>
            </p:cNvSpPr>
            <p:nvPr/>
          </p:nvSpPr>
          <p:spPr bwMode="hidden">
            <a:xfrm>
              <a:off x="163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53" name="Rectangle 1045"/>
            <p:cNvSpPr>
              <a:spLocks noChangeArrowheads="1"/>
            </p:cNvSpPr>
            <p:nvPr/>
          </p:nvSpPr>
          <p:spPr bwMode="hidden">
            <a:xfrm>
              <a:off x="172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54" name="Rectangle 1046"/>
            <p:cNvSpPr>
              <a:spLocks noChangeArrowheads="1"/>
            </p:cNvSpPr>
            <p:nvPr/>
          </p:nvSpPr>
          <p:spPr bwMode="hidden">
            <a:xfrm>
              <a:off x="182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55" name="Rectangle 1047"/>
            <p:cNvSpPr>
              <a:spLocks noChangeArrowheads="1"/>
            </p:cNvSpPr>
            <p:nvPr/>
          </p:nvSpPr>
          <p:spPr bwMode="hidden">
            <a:xfrm>
              <a:off x="192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56" name="Rectangle 1048"/>
            <p:cNvSpPr>
              <a:spLocks noChangeArrowheads="1"/>
            </p:cNvSpPr>
            <p:nvPr/>
          </p:nvSpPr>
          <p:spPr bwMode="hidden">
            <a:xfrm>
              <a:off x="201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57" name="Rectangle 1049"/>
            <p:cNvSpPr>
              <a:spLocks noChangeArrowheads="1"/>
            </p:cNvSpPr>
            <p:nvPr/>
          </p:nvSpPr>
          <p:spPr bwMode="hidden">
            <a:xfrm>
              <a:off x="211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58" name="Rectangle 1050"/>
            <p:cNvSpPr>
              <a:spLocks noChangeArrowheads="1"/>
            </p:cNvSpPr>
            <p:nvPr/>
          </p:nvSpPr>
          <p:spPr bwMode="hidden">
            <a:xfrm>
              <a:off x="220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59" name="Rectangle 1051"/>
            <p:cNvSpPr>
              <a:spLocks noChangeArrowheads="1"/>
            </p:cNvSpPr>
            <p:nvPr/>
          </p:nvSpPr>
          <p:spPr bwMode="hidden">
            <a:xfrm>
              <a:off x="230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60" name="Rectangle 1052"/>
            <p:cNvSpPr>
              <a:spLocks noChangeArrowheads="1"/>
            </p:cNvSpPr>
            <p:nvPr/>
          </p:nvSpPr>
          <p:spPr bwMode="hidden">
            <a:xfrm>
              <a:off x="240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61" name="Rectangle 1053"/>
            <p:cNvSpPr>
              <a:spLocks noChangeArrowheads="1"/>
            </p:cNvSpPr>
            <p:nvPr/>
          </p:nvSpPr>
          <p:spPr bwMode="hidden">
            <a:xfrm>
              <a:off x="249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62" name="Rectangle 1054"/>
            <p:cNvSpPr>
              <a:spLocks noChangeArrowheads="1"/>
            </p:cNvSpPr>
            <p:nvPr/>
          </p:nvSpPr>
          <p:spPr bwMode="hidden">
            <a:xfrm>
              <a:off x="259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63" name="Rectangle 1055"/>
            <p:cNvSpPr>
              <a:spLocks noChangeArrowheads="1"/>
            </p:cNvSpPr>
            <p:nvPr/>
          </p:nvSpPr>
          <p:spPr bwMode="hidden">
            <a:xfrm>
              <a:off x="268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64" name="Rectangle 1056"/>
            <p:cNvSpPr>
              <a:spLocks noChangeArrowheads="1"/>
            </p:cNvSpPr>
            <p:nvPr/>
          </p:nvSpPr>
          <p:spPr bwMode="hidden">
            <a:xfrm>
              <a:off x="278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65" name="Rectangle 1057"/>
            <p:cNvSpPr>
              <a:spLocks noChangeArrowheads="1"/>
            </p:cNvSpPr>
            <p:nvPr/>
          </p:nvSpPr>
          <p:spPr bwMode="hidden">
            <a:xfrm>
              <a:off x="288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66" name="Rectangle 1058"/>
            <p:cNvSpPr>
              <a:spLocks noChangeArrowheads="1"/>
            </p:cNvSpPr>
            <p:nvPr/>
          </p:nvSpPr>
          <p:spPr bwMode="hidden">
            <a:xfrm>
              <a:off x="297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67" name="Rectangle 1059"/>
            <p:cNvSpPr>
              <a:spLocks noChangeArrowheads="1"/>
            </p:cNvSpPr>
            <p:nvPr/>
          </p:nvSpPr>
          <p:spPr bwMode="hidden">
            <a:xfrm>
              <a:off x="307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68" name="Rectangle 1060"/>
            <p:cNvSpPr>
              <a:spLocks noChangeArrowheads="1"/>
            </p:cNvSpPr>
            <p:nvPr/>
          </p:nvSpPr>
          <p:spPr bwMode="hidden">
            <a:xfrm>
              <a:off x="316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69" name="Rectangle 1061"/>
            <p:cNvSpPr>
              <a:spLocks noChangeArrowheads="1"/>
            </p:cNvSpPr>
            <p:nvPr/>
          </p:nvSpPr>
          <p:spPr bwMode="hidden">
            <a:xfrm>
              <a:off x="326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70" name="Rectangle 1062"/>
            <p:cNvSpPr>
              <a:spLocks noChangeArrowheads="1"/>
            </p:cNvSpPr>
            <p:nvPr/>
          </p:nvSpPr>
          <p:spPr bwMode="hidden">
            <a:xfrm>
              <a:off x="336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71" name="Rectangle 1063"/>
            <p:cNvSpPr>
              <a:spLocks noChangeArrowheads="1"/>
            </p:cNvSpPr>
            <p:nvPr/>
          </p:nvSpPr>
          <p:spPr bwMode="hidden">
            <a:xfrm>
              <a:off x="345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72" name="Rectangle 1064"/>
            <p:cNvSpPr>
              <a:spLocks noChangeArrowheads="1"/>
            </p:cNvSpPr>
            <p:nvPr/>
          </p:nvSpPr>
          <p:spPr bwMode="hidden">
            <a:xfrm>
              <a:off x="355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73" name="Rectangle 1065"/>
            <p:cNvSpPr>
              <a:spLocks noChangeArrowheads="1"/>
            </p:cNvSpPr>
            <p:nvPr/>
          </p:nvSpPr>
          <p:spPr bwMode="hidden">
            <a:xfrm>
              <a:off x="364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74" name="Rectangle 1066"/>
            <p:cNvSpPr>
              <a:spLocks noChangeArrowheads="1"/>
            </p:cNvSpPr>
            <p:nvPr/>
          </p:nvSpPr>
          <p:spPr bwMode="hidden">
            <a:xfrm>
              <a:off x="374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75" name="Rectangle 1067"/>
            <p:cNvSpPr>
              <a:spLocks noChangeArrowheads="1"/>
            </p:cNvSpPr>
            <p:nvPr/>
          </p:nvSpPr>
          <p:spPr bwMode="hidden">
            <a:xfrm>
              <a:off x="384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76" name="Rectangle 1068"/>
            <p:cNvSpPr>
              <a:spLocks noChangeArrowheads="1"/>
            </p:cNvSpPr>
            <p:nvPr/>
          </p:nvSpPr>
          <p:spPr bwMode="hidden">
            <a:xfrm>
              <a:off x="393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77" name="Rectangle 1069"/>
            <p:cNvSpPr>
              <a:spLocks noChangeArrowheads="1"/>
            </p:cNvSpPr>
            <p:nvPr/>
          </p:nvSpPr>
          <p:spPr bwMode="hidden">
            <a:xfrm>
              <a:off x="403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78" name="Rectangle 1070"/>
            <p:cNvSpPr>
              <a:spLocks noChangeArrowheads="1"/>
            </p:cNvSpPr>
            <p:nvPr/>
          </p:nvSpPr>
          <p:spPr bwMode="hidden">
            <a:xfrm>
              <a:off x="412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79" name="Rectangle 1071"/>
            <p:cNvSpPr>
              <a:spLocks noChangeArrowheads="1"/>
            </p:cNvSpPr>
            <p:nvPr/>
          </p:nvSpPr>
          <p:spPr bwMode="hidden">
            <a:xfrm>
              <a:off x="422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80" name="Rectangle 1072"/>
            <p:cNvSpPr>
              <a:spLocks noChangeArrowheads="1"/>
            </p:cNvSpPr>
            <p:nvPr/>
          </p:nvSpPr>
          <p:spPr bwMode="hidden">
            <a:xfrm>
              <a:off x="432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81" name="Rectangle 1073"/>
            <p:cNvSpPr>
              <a:spLocks noChangeArrowheads="1"/>
            </p:cNvSpPr>
            <p:nvPr/>
          </p:nvSpPr>
          <p:spPr bwMode="hidden">
            <a:xfrm>
              <a:off x="441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82" name="Rectangle 1074"/>
            <p:cNvSpPr>
              <a:spLocks noChangeArrowheads="1"/>
            </p:cNvSpPr>
            <p:nvPr/>
          </p:nvSpPr>
          <p:spPr bwMode="hidden">
            <a:xfrm>
              <a:off x="451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83" name="Rectangle 1075"/>
            <p:cNvSpPr>
              <a:spLocks noChangeArrowheads="1"/>
            </p:cNvSpPr>
            <p:nvPr/>
          </p:nvSpPr>
          <p:spPr bwMode="hidden">
            <a:xfrm>
              <a:off x="460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84" name="Rectangle 1076"/>
            <p:cNvSpPr>
              <a:spLocks noChangeArrowheads="1"/>
            </p:cNvSpPr>
            <p:nvPr/>
          </p:nvSpPr>
          <p:spPr bwMode="hidden">
            <a:xfrm>
              <a:off x="470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85" name="Rectangle 1077"/>
            <p:cNvSpPr>
              <a:spLocks noChangeArrowheads="1"/>
            </p:cNvSpPr>
            <p:nvPr/>
          </p:nvSpPr>
          <p:spPr bwMode="hidden">
            <a:xfrm>
              <a:off x="480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86" name="Rectangle 1078"/>
            <p:cNvSpPr>
              <a:spLocks noChangeArrowheads="1"/>
            </p:cNvSpPr>
            <p:nvPr/>
          </p:nvSpPr>
          <p:spPr bwMode="hidden">
            <a:xfrm>
              <a:off x="489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87" name="Rectangle 1079"/>
            <p:cNvSpPr>
              <a:spLocks noChangeArrowheads="1"/>
            </p:cNvSpPr>
            <p:nvPr/>
          </p:nvSpPr>
          <p:spPr bwMode="hidden">
            <a:xfrm>
              <a:off x="499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88" name="Rectangle 1080"/>
            <p:cNvSpPr>
              <a:spLocks noChangeArrowheads="1"/>
            </p:cNvSpPr>
            <p:nvPr/>
          </p:nvSpPr>
          <p:spPr bwMode="hidden">
            <a:xfrm>
              <a:off x="508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89" name="Rectangle 1081"/>
            <p:cNvSpPr>
              <a:spLocks noChangeArrowheads="1"/>
            </p:cNvSpPr>
            <p:nvPr/>
          </p:nvSpPr>
          <p:spPr bwMode="hidden">
            <a:xfrm>
              <a:off x="518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90" name="Rectangle 1082"/>
            <p:cNvSpPr>
              <a:spLocks noChangeArrowheads="1"/>
            </p:cNvSpPr>
            <p:nvPr/>
          </p:nvSpPr>
          <p:spPr bwMode="hidden">
            <a:xfrm>
              <a:off x="528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91" name="Rectangle 1083"/>
            <p:cNvSpPr>
              <a:spLocks noChangeArrowheads="1"/>
            </p:cNvSpPr>
            <p:nvPr/>
          </p:nvSpPr>
          <p:spPr bwMode="hidden">
            <a:xfrm>
              <a:off x="537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92" name="Rectangle 1084"/>
            <p:cNvSpPr>
              <a:spLocks noChangeArrowheads="1"/>
            </p:cNvSpPr>
            <p:nvPr/>
          </p:nvSpPr>
          <p:spPr bwMode="hidden">
            <a:xfrm>
              <a:off x="547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93" name="Rectangle 1085"/>
            <p:cNvSpPr>
              <a:spLocks noChangeArrowheads="1"/>
            </p:cNvSpPr>
            <p:nvPr/>
          </p:nvSpPr>
          <p:spPr bwMode="hidden">
            <a:xfrm>
              <a:off x="556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94" name="Rectangle 1086"/>
            <p:cNvSpPr>
              <a:spLocks noChangeArrowheads="1"/>
            </p:cNvSpPr>
            <p:nvPr/>
          </p:nvSpPr>
          <p:spPr bwMode="hidden">
            <a:xfrm>
              <a:off x="566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95" name="Rectangle 1087"/>
            <p:cNvSpPr>
              <a:spLocks noChangeArrowheads="1"/>
            </p:cNvSpPr>
            <p:nvPr/>
          </p:nvSpPr>
          <p:spPr bwMode="hidden">
            <a:xfrm>
              <a:off x="431" y="0"/>
              <a:ext cx="5331" cy="432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96" name="Rectangle 1088"/>
            <p:cNvSpPr>
              <a:spLocks noChangeArrowheads="1"/>
            </p:cNvSpPr>
            <p:nvPr/>
          </p:nvSpPr>
          <p:spPr bwMode="blackGray">
            <a:xfrm>
              <a:off x="0" y="1081"/>
              <a:ext cx="4378" cy="47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74497" name="Rectangle 1089"/>
          <p:cNvSpPr>
            <a:spLocks noGrp="1" noChangeArrowheads="1"/>
          </p:cNvSpPr>
          <p:nvPr>
            <p:ph type="title"/>
          </p:nvPr>
        </p:nvSpPr>
        <p:spPr bwMode="auto">
          <a:xfrm>
            <a:off x="871538" y="533400"/>
            <a:ext cx="8162925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4498" name="Rectangle 1090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1905000"/>
            <a:ext cx="8110537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4499" name="Rectangle 109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52525" y="62865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4500" name="Rectangle 109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90925" y="62865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4501" name="Rectangle 109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9925" y="62865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fld id="{5C18E9BF-EA47-CE4D-9DE4-B327269A3B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16" r:id="rId1"/>
    <p:sldLayoutId id="2147484481" r:id="rId2"/>
    <p:sldLayoutId id="2147484482" r:id="rId3"/>
    <p:sldLayoutId id="2147484483" r:id="rId4"/>
    <p:sldLayoutId id="2147484484" r:id="rId5"/>
    <p:sldLayoutId id="2147484485" r:id="rId6"/>
    <p:sldLayoutId id="2147484486" r:id="rId7"/>
    <p:sldLayoutId id="2147484487" r:id="rId8"/>
    <p:sldLayoutId id="2147484488" r:id="rId9"/>
    <p:sldLayoutId id="2147484489" r:id="rId10"/>
    <p:sldLayoutId id="214748449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n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>
            <a:outerShdw blurRad="38100" dist="38099" dir="2700000" algn="ctr" rotWithShape="0">
              <a:schemeClr val="bg2">
                <a:alpha val="99962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3075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>
            <a:outerShdw blurRad="38100" dist="38099" dir="2700000" algn="ctr" rotWithShape="0">
              <a:schemeClr val="bg2">
                <a:alpha val="99962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30756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>
            <a:outerShdw blurRad="38100" dist="38099" dir="2700000" algn="ctr" rotWithShape="0">
              <a:schemeClr val="bg2">
                <a:alpha val="99962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07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>
            <a:outerShdw blurRad="38100" dist="38099" dir="2700000" algn="ctr" rotWithShape="0">
              <a:schemeClr val="bg2">
                <a:alpha val="99962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07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>
            <a:outerShdw blurRad="38100" dist="38099" dir="2700000" algn="ctr" rotWithShape="0">
              <a:schemeClr val="bg2">
                <a:alpha val="99962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54D1214-A4A1-C94F-A6A8-8FD35FA4F9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491" r:id="rId1"/>
    <p:sldLayoutId id="2147484492" r:id="rId2"/>
    <p:sldLayoutId id="2147484493" r:id="rId3"/>
    <p:sldLayoutId id="2147484494" r:id="rId4"/>
    <p:sldLayoutId id="2147484495" r:id="rId5"/>
    <p:sldLayoutId id="2147484496" r:id="rId6"/>
    <p:sldLayoutId id="2147484497" r:id="rId7"/>
    <p:sldLayoutId id="2147484498" r:id="rId8"/>
    <p:sldLayoutId id="2147484499" r:id="rId9"/>
    <p:sldLayoutId id="2147484500" r:id="rId10"/>
    <p:sldLayoutId id="2147484501" r:id="rId11"/>
  </p:sldLayoutIdLst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rebuchet MS" charset="0"/>
          <a:ea typeface="Osaka" charset="0"/>
          <a:cs typeface="Osak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rebuchet MS" charset="0"/>
          <a:ea typeface="Osaka" charset="0"/>
          <a:cs typeface="Osak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rebuchet MS" charset="0"/>
          <a:ea typeface="Osaka" charset="0"/>
          <a:cs typeface="Osak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rebuchet MS" charset="0"/>
          <a:ea typeface="Osaka" charset="0"/>
          <a:cs typeface="Osak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rebuchet MS" charset="0"/>
          <a:ea typeface="Osaka" charset="0"/>
          <a:cs typeface="Osak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rebuchet MS" charset="0"/>
          <a:ea typeface="Osaka" charset="0"/>
          <a:cs typeface="Osak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rebuchet MS" charset="0"/>
          <a:ea typeface="Osaka" charset="0"/>
          <a:cs typeface="Osak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rebuchet MS" charset="0"/>
          <a:ea typeface="Osaka" charset="0"/>
          <a:cs typeface="Osak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Time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Time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Time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Time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7.xml"/></Relationships>
</file>

<file path=ppt/slides/_rels/slide36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6.bin"/><Relationship Id="rId18" Type="http://schemas.openxmlformats.org/officeDocument/2006/relationships/image" Target="../media/image49.png"/><Relationship Id="rId26" Type="http://schemas.openxmlformats.org/officeDocument/2006/relationships/image" Target="../media/image53.png"/><Relationship Id="rId21" Type="http://schemas.openxmlformats.org/officeDocument/2006/relationships/oleObject" Target="../embeddings/oleObject10.bin"/><Relationship Id="rId34" Type="http://schemas.openxmlformats.org/officeDocument/2006/relationships/image" Target="../media/image61.jpeg"/><Relationship Id="rId7" Type="http://schemas.openxmlformats.org/officeDocument/2006/relationships/oleObject" Target="../embeddings/oleObject3.bin"/><Relationship Id="rId12" Type="http://schemas.openxmlformats.org/officeDocument/2006/relationships/image" Target="../media/image46.png"/><Relationship Id="rId17" Type="http://schemas.openxmlformats.org/officeDocument/2006/relationships/oleObject" Target="../embeddings/oleObject8.bin"/><Relationship Id="rId25" Type="http://schemas.openxmlformats.org/officeDocument/2006/relationships/oleObject" Target="../embeddings/oleObject12.bin"/><Relationship Id="rId33" Type="http://schemas.openxmlformats.org/officeDocument/2006/relationships/image" Target="../media/image60.jpeg"/><Relationship Id="rId38" Type="http://schemas.openxmlformats.org/officeDocument/2006/relationships/image" Target="../media/image65.jpeg"/><Relationship Id="rId2" Type="http://schemas.openxmlformats.org/officeDocument/2006/relationships/notesSlide" Target="../notesSlides/notesSlide35.xml"/><Relationship Id="rId16" Type="http://schemas.openxmlformats.org/officeDocument/2006/relationships/image" Target="../media/image48.png"/><Relationship Id="rId20" Type="http://schemas.openxmlformats.org/officeDocument/2006/relationships/image" Target="../media/image50.png"/><Relationship Id="rId29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oleObject" Target="../embeddings/oleObject5.bin"/><Relationship Id="rId24" Type="http://schemas.openxmlformats.org/officeDocument/2006/relationships/image" Target="../media/image52.png"/><Relationship Id="rId32" Type="http://schemas.openxmlformats.org/officeDocument/2006/relationships/image" Target="../media/image59.jpeg"/><Relationship Id="rId37" Type="http://schemas.openxmlformats.org/officeDocument/2006/relationships/image" Target="../media/image64.jpeg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7.bin"/><Relationship Id="rId23" Type="http://schemas.openxmlformats.org/officeDocument/2006/relationships/oleObject" Target="../embeddings/oleObject11.bin"/><Relationship Id="rId28" Type="http://schemas.openxmlformats.org/officeDocument/2006/relationships/image" Target="../media/image55.jpeg"/><Relationship Id="rId36" Type="http://schemas.openxmlformats.org/officeDocument/2006/relationships/image" Target="../media/image63.jpeg"/><Relationship Id="rId10" Type="http://schemas.openxmlformats.org/officeDocument/2006/relationships/image" Target="../media/image45.png"/><Relationship Id="rId19" Type="http://schemas.openxmlformats.org/officeDocument/2006/relationships/oleObject" Target="../embeddings/oleObject9.bin"/><Relationship Id="rId31" Type="http://schemas.openxmlformats.org/officeDocument/2006/relationships/image" Target="../media/image58.jpeg"/><Relationship Id="rId4" Type="http://schemas.openxmlformats.org/officeDocument/2006/relationships/image" Target="../media/image42.png"/><Relationship Id="rId9" Type="http://schemas.openxmlformats.org/officeDocument/2006/relationships/oleObject" Target="../embeddings/oleObject4.bin"/><Relationship Id="rId14" Type="http://schemas.openxmlformats.org/officeDocument/2006/relationships/image" Target="../media/image47.png"/><Relationship Id="rId22" Type="http://schemas.openxmlformats.org/officeDocument/2006/relationships/image" Target="../media/image51.png"/><Relationship Id="rId27" Type="http://schemas.openxmlformats.org/officeDocument/2006/relationships/image" Target="../media/image54.jpeg"/><Relationship Id="rId30" Type="http://schemas.openxmlformats.org/officeDocument/2006/relationships/image" Target="../media/image57.jpeg"/><Relationship Id="rId35" Type="http://schemas.openxmlformats.org/officeDocument/2006/relationships/image" Target="../media/image62.jpeg"/><Relationship Id="rId8" Type="http://schemas.openxmlformats.org/officeDocument/2006/relationships/image" Target="../media/image44.png"/><Relationship Id="rId3" Type="http://schemas.openxmlformats.org/officeDocument/2006/relationships/oleObject" Target="../embeddings/oleObject1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13.xml"/><Relationship Id="rId4" Type="http://schemas.openxmlformats.org/officeDocument/2006/relationships/image" Target="../media/image7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 descr="Our Sun Logo"/>
          <p:cNvPicPr>
            <a:picLocks noChangeAspect="1" noChangeArrowheads="1"/>
          </p:cNvPicPr>
          <p:nvPr/>
        </p:nvPicPr>
        <p:blipFill>
          <a:blip r:embed="rId3" cstate="screen">
            <a:lum bright="-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02" b="8846"/>
          <a:stretch>
            <a:fillRect/>
          </a:stretch>
        </p:blipFill>
        <p:spPr bwMode="auto">
          <a:xfrm>
            <a:off x="0" y="0"/>
            <a:ext cx="8458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Grp="1" noChangeArrowheads="1"/>
          </p:cNvSpPr>
          <p:nvPr>
            <p:ph type="title"/>
          </p:nvPr>
        </p:nvSpPr>
        <p:spPr>
          <a:xfrm>
            <a:off x="234142" y="1612593"/>
            <a:ext cx="8229600" cy="1143000"/>
          </a:xfrm>
          <a:effectLst>
            <a:outerShdw blurRad="63500" dist="113592" dir="9206097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14200" dirty="0">
                <a:solidFill>
                  <a:schemeClr val="bg1"/>
                </a:solidFill>
                <a:latin typeface="Bizarro Regular" charset="0"/>
                <a:cs typeface="+mj-cs"/>
              </a:rPr>
              <a:t>Hell</a:t>
            </a:r>
            <a:endParaRPr lang="en-US" b="1" dirty="0">
              <a:solidFill>
                <a:schemeClr val="bg1"/>
              </a:solidFill>
              <a:cs typeface="+mj-cs"/>
            </a:endParaRP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1453342" y="3898593"/>
            <a:ext cx="6477000" cy="14462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 i="1" dirty="0">
                <a:solidFill>
                  <a:schemeClr val="bg1"/>
                </a:solidFill>
                <a:latin typeface="Arial"/>
                <a:cs typeface="Arial"/>
              </a:rPr>
              <a:t>The Subject I</a:t>
            </a:r>
            <a:r>
              <a:rPr lang="fr-FR" altLang="ja-JP" sz="4400" b="1" i="1" dirty="0">
                <a:solidFill>
                  <a:schemeClr val="bg1"/>
                </a:solidFill>
                <a:latin typeface="Arial"/>
                <a:cs typeface="Arial"/>
              </a:rPr>
              <a:t>'</a:t>
            </a:r>
            <a:r>
              <a:rPr lang="en-US" sz="4400" b="1" i="1" dirty="0">
                <a:solidFill>
                  <a:schemeClr val="bg1"/>
                </a:solidFill>
                <a:latin typeface="Arial"/>
                <a:cs typeface="Arial"/>
              </a:rPr>
              <a:t>d Rather Not Teach</a:t>
            </a: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8382000" y="138113"/>
            <a:ext cx="6985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  <a:latin typeface="Arial"/>
                <a:cs typeface="Arial"/>
              </a:rPr>
              <a:t>163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F7D437F-4EE4-F701-183D-910A192BE6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85034"/>
            <a:ext cx="9144000" cy="468339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 lIns="91430" tIns="45715" rIns="91430" bIns="45715" anchor="ctr"/>
          <a:lstStyle/>
          <a:p>
            <a:pPr marL="0" marR="0" lvl="0" indent="0" algn="ctr" defTabSz="45715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Dr. Rick Griffith •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Jordan Evangelical Theological Seminary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 • BibleStudyDownloads.org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" y="590550"/>
            <a:ext cx="8610600" cy="1695450"/>
          </a:xfrm>
        </p:spPr>
        <p:txBody>
          <a:bodyPr/>
          <a:lstStyle/>
          <a:p>
            <a:pPr eaLnBrk="1" hangingPunct="1"/>
            <a:r>
              <a:rPr lang="en-US" sz="8000" b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Attacks on Hell</a:t>
            </a:r>
            <a:endParaRPr lang="en-US" sz="6000" b="1">
              <a:solidFill>
                <a:srgbClr val="FFFF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481263"/>
            <a:ext cx="3462338" cy="3462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46436" name="Text Box 4"/>
          <p:cNvSpPr txBox="1">
            <a:spLocks noChangeArrowheads="1"/>
          </p:cNvSpPr>
          <p:nvPr/>
        </p:nvSpPr>
        <p:spPr bwMode="auto">
          <a:xfrm>
            <a:off x="4251325" y="2482850"/>
            <a:ext cx="361315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600" b="1">
                <a:solidFill>
                  <a:schemeClr val="bg1"/>
                </a:solidFill>
              </a:rPr>
              <a:t>Universalism</a:t>
            </a:r>
          </a:p>
          <a:p>
            <a:r>
              <a:rPr lang="en-US" sz="3600" b="1">
                <a:solidFill>
                  <a:schemeClr val="bg1"/>
                </a:solidFill>
              </a:rPr>
              <a:t>Annihilationism</a:t>
            </a:r>
          </a:p>
          <a:p>
            <a:r>
              <a:rPr lang="en-US" sz="3600" b="1">
                <a:solidFill>
                  <a:schemeClr val="bg1"/>
                </a:solidFill>
              </a:rPr>
              <a:t>Purgatory</a:t>
            </a: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8382000" y="138113"/>
            <a:ext cx="69817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bg1"/>
                </a:solidFill>
                <a:latin typeface="Arial"/>
                <a:cs typeface="Arial"/>
              </a:rPr>
              <a:t>163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533400"/>
            <a:ext cx="8610600" cy="1695450"/>
          </a:xfrm>
        </p:spPr>
        <p:txBody>
          <a:bodyPr/>
          <a:lstStyle/>
          <a:p>
            <a:pPr eaLnBrk="1" hangingPunct="1"/>
            <a:r>
              <a:rPr lang="en-US" sz="8000" b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Universalism</a:t>
            </a:r>
            <a:endParaRPr lang="en-US" sz="6000" b="1">
              <a:solidFill>
                <a:srgbClr val="FFFF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42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100263"/>
            <a:ext cx="3462338" cy="3462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42340" name="Text Box 4"/>
          <p:cNvSpPr txBox="1">
            <a:spLocks noChangeArrowheads="1"/>
          </p:cNvSpPr>
          <p:nvPr/>
        </p:nvSpPr>
        <p:spPr bwMode="auto">
          <a:xfrm>
            <a:off x="4419600" y="2667000"/>
            <a:ext cx="4343400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b="1">
                <a:solidFill>
                  <a:schemeClr val="bg1"/>
                </a:solidFill>
              </a:rPr>
              <a:t>What is it?</a:t>
            </a:r>
          </a:p>
          <a:p>
            <a:pPr>
              <a:spcBef>
                <a:spcPct val="50000"/>
              </a:spcBef>
            </a:pPr>
            <a:r>
              <a:rPr lang="en-US" sz="3600" b="1">
                <a:solidFill>
                  <a:schemeClr val="bg1"/>
                </a:solidFill>
              </a:rPr>
              <a:t>Arguments cited</a:t>
            </a:r>
          </a:p>
          <a:p>
            <a:pPr>
              <a:spcBef>
                <a:spcPct val="50000"/>
              </a:spcBef>
            </a:pPr>
            <a:r>
              <a:rPr lang="en-US" sz="3600" b="1">
                <a:solidFill>
                  <a:schemeClr val="bg1"/>
                </a:solidFill>
              </a:rPr>
              <a:t>Rebuttals</a:t>
            </a:r>
          </a:p>
        </p:txBody>
      </p:sp>
      <p:sp>
        <p:nvSpPr>
          <p:cNvPr id="142341" name="Text Box 5"/>
          <p:cNvSpPr txBox="1">
            <a:spLocks noChangeArrowheads="1"/>
          </p:cNvSpPr>
          <p:nvPr/>
        </p:nvSpPr>
        <p:spPr bwMode="auto">
          <a:xfrm>
            <a:off x="8382000" y="138113"/>
            <a:ext cx="69817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  <a:latin typeface="Arial"/>
                <a:cs typeface="Arial"/>
              </a:rPr>
              <a:t>163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2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2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2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340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4600" y="-12700"/>
            <a:ext cx="6705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053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48200" y="-76200"/>
            <a:ext cx="3635375" cy="1600200"/>
          </a:xfrm>
        </p:spPr>
        <p:txBody>
          <a:bodyPr/>
          <a:lstStyle/>
          <a:p>
            <a:r>
              <a:rPr lang="en-US" altLang="ja-JP" sz="3600" b="1">
                <a:latin typeface="Arial" charset="0"/>
                <a:ea typeface="ＭＳ Ｐゴシック" charset="0"/>
                <a:cs typeface="ＭＳ Ｐゴシック" charset="0"/>
              </a:rPr>
              <a:t>Recent Universalism</a:t>
            </a: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5053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7456">
            <a:off x="66675" y="-236538"/>
            <a:ext cx="4583113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76200"/>
            <a:ext cx="9144000" cy="2057400"/>
          </a:xfrm>
        </p:spPr>
        <p:txBody>
          <a:bodyPr/>
          <a:lstStyle/>
          <a:p>
            <a:r>
              <a:rPr lang="en-US" altLang="ja-JP" sz="32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Of his 10,000-member Grand Rapids Mars Hill Bible Church, 3000 left after the book, then Bell himself left for California to run a </a:t>
            </a:r>
            <a:r>
              <a:rPr lang="ru-RU" altLang="ja-JP" sz="32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"</a:t>
            </a:r>
            <a:r>
              <a:rPr lang="en-US" altLang="ja-JP" sz="32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faith-inflected talk show</a:t>
            </a:r>
            <a:r>
              <a:rPr lang="ru-RU" altLang="ja-JP" sz="32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"</a:t>
            </a:r>
            <a:r>
              <a:rPr lang="en-US" altLang="ja-JP" sz="32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endParaRPr lang="en-US" sz="4000" dirty="0">
              <a:solidFill>
                <a:schemeClr val="bg1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5257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2000250"/>
            <a:ext cx="7842250" cy="470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 type="stealth" w="lg" len="lg"/>
          </a:ln>
        </p:spPr>
        <p:txBody>
          <a:bodyPr lIns="90000" tIns="46800" rIns="90000" bIns="46800">
            <a:spAutoFit/>
          </a:bodyPr>
          <a:lstStyle/>
          <a:p>
            <a:endParaRPr lang="en-US">
              <a:solidFill>
                <a:srgbClr val="000000"/>
              </a:solidFill>
              <a:latin typeface="Comic Sans MS" charset="0"/>
            </a:endParaRPr>
          </a:p>
        </p:txBody>
      </p:sp>
      <p:sp>
        <p:nvSpPr>
          <p:cNvPr id="906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508625" y="457200"/>
            <a:ext cx="3635375" cy="3810000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ru-RU" altLang="ja-JP" sz="36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"</a:t>
            </a:r>
            <a:r>
              <a:rPr lang="en-US" altLang="ja-JP" sz="36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Then I saw a great white throne…</a:t>
            </a:r>
            <a:r>
              <a:rPr lang="ru-RU" altLang="ja-JP" sz="36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"</a:t>
            </a:r>
            <a:r>
              <a:rPr lang="en-US" altLang="ja-JP" sz="36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altLang="ja-JP" sz="36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altLang="ja-JP" sz="36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(20:11)</a:t>
            </a:r>
            <a:endParaRPr lang="en-US" dirty="0">
              <a:solidFill>
                <a:schemeClr val="bg1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54627" name="Picture 1" descr="Rev 20.14 Big_Throne1.247160053_st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13" y="7938"/>
            <a:ext cx="5476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3" name="Picture 1" descr="Rev 20v15 Lake Of Fi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8659" name="Rectangle 3"/>
          <p:cNvSpPr>
            <a:spLocks noGrp="1" noChangeArrowheads="1"/>
          </p:cNvSpPr>
          <p:nvPr>
            <p:ph type="title"/>
          </p:nvPr>
        </p:nvSpPr>
        <p:spPr>
          <a:xfrm>
            <a:off x="5181600" y="1066800"/>
            <a:ext cx="3962400" cy="2057400"/>
          </a:xfrm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latin typeface="Arial" charset="0"/>
                <a:ea typeface="ＭＳ Ｐゴシック" charset="0"/>
              </a:rPr>
              <a:t>The Lake of Fire (20:14-15)</a:t>
            </a:r>
            <a:endParaRPr lang="en-US" dirty="0"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5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2247900"/>
            <a:ext cx="3886200" cy="369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5769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8200" y="876300"/>
            <a:ext cx="7848600" cy="1085850"/>
          </a:xfrm>
        </p:spPr>
        <p:txBody>
          <a:bodyPr/>
          <a:lstStyle/>
          <a:p>
            <a:pPr eaLnBrk="1" hangingPunct="1"/>
            <a:r>
              <a:rPr lang="en-US" sz="8000" b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Annihilationism</a:t>
            </a:r>
            <a:endParaRPr lang="en-US" sz="3600" b="1">
              <a:solidFill>
                <a:srgbClr val="FFFF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6436" name="Text Box 4"/>
          <p:cNvSpPr txBox="1">
            <a:spLocks noChangeArrowheads="1"/>
          </p:cNvSpPr>
          <p:nvPr/>
        </p:nvSpPr>
        <p:spPr bwMode="auto">
          <a:xfrm>
            <a:off x="4419600" y="2667000"/>
            <a:ext cx="4343400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b="1">
                <a:solidFill>
                  <a:schemeClr val="bg1"/>
                </a:solidFill>
              </a:rPr>
              <a:t>What is it?</a:t>
            </a:r>
          </a:p>
          <a:p>
            <a:pPr>
              <a:spcBef>
                <a:spcPct val="50000"/>
              </a:spcBef>
            </a:pPr>
            <a:r>
              <a:rPr lang="en-US" sz="3600" b="1">
                <a:solidFill>
                  <a:schemeClr val="bg1"/>
                </a:solidFill>
              </a:rPr>
              <a:t>Arguments cited</a:t>
            </a:r>
          </a:p>
          <a:p>
            <a:pPr>
              <a:spcBef>
                <a:spcPct val="50000"/>
              </a:spcBef>
            </a:pPr>
            <a:r>
              <a:rPr lang="en-US" sz="3600" b="1">
                <a:solidFill>
                  <a:schemeClr val="bg1"/>
                </a:solidFill>
              </a:rPr>
              <a:t>Rebuttals</a:t>
            </a:r>
          </a:p>
        </p:txBody>
      </p:sp>
      <p:sp>
        <p:nvSpPr>
          <p:cNvPr id="146437" name="Text Box 5"/>
          <p:cNvSpPr txBox="1">
            <a:spLocks noChangeArrowheads="1"/>
          </p:cNvSpPr>
          <p:nvPr/>
        </p:nvSpPr>
        <p:spPr bwMode="auto">
          <a:xfrm>
            <a:off x="8382000" y="138113"/>
            <a:ext cx="641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bg1"/>
                </a:solidFill>
                <a:latin typeface="Times New Roman" charset="0"/>
              </a:rPr>
              <a:t>164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6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6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64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436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7467600" cy="914400"/>
          </a:xfrm>
          <a:solidFill>
            <a:srgbClr val="333399"/>
          </a:solidFill>
        </p:spPr>
        <p:txBody>
          <a:bodyPr/>
          <a:lstStyle/>
          <a:p>
            <a:pPr eaLnBrk="1" hangingPunct="1"/>
            <a:r>
              <a:rPr lang="en-US" sz="4000" b="1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Annihilationist Groups</a:t>
            </a:r>
          </a:p>
        </p:txBody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7772400" cy="4114800"/>
          </a:xfrm>
        </p:spPr>
        <p:txBody>
          <a:bodyPr/>
          <a:lstStyle/>
          <a:p>
            <a:pPr eaLnBrk="1" hangingPunct="1"/>
            <a:r>
              <a:rPr lang="en-US" b="1" dirty="0">
                <a:latin typeface="Arial" charset="0"/>
                <a:ea typeface="ＭＳ Ｐゴシック" charset="0"/>
                <a:cs typeface="ＭＳ Ｐゴシック" charset="0"/>
              </a:rPr>
              <a:t>Seventh-Day Adventists</a:t>
            </a:r>
          </a:p>
          <a:p>
            <a:pPr eaLnBrk="1" hangingPunct="1"/>
            <a:r>
              <a:rPr lang="en-US" b="1" dirty="0">
                <a:latin typeface="Arial" charset="0"/>
                <a:ea typeface="ＭＳ Ｐゴシック" charset="0"/>
                <a:cs typeface="ＭＳ Ｐゴシック" charset="0"/>
              </a:rPr>
              <a:t>Jehovah's Witnesses</a:t>
            </a:r>
          </a:p>
          <a:p>
            <a:pPr eaLnBrk="1" hangingPunct="1"/>
            <a:r>
              <a:rPr lang="en-US" b="1" dirty="0">
                <a:latin typeface="Arial" charset="0"/>
                <a:ea typeface="ＭＳ Ｐゴシック" charset="0"/>
                <a:cs typeface="ＭＳ Ｐゴシック" charset="0"/>
              </a:rPr>
              <a:t>Some </a:t>
            </a:r>
            <a:r>
              <a:rPr lang="ru-RU" b="1" dirty="0">
                <a:latin typeface="Arial" charset="0"/>
                <a:ea typeface="ＭＳ Ｐゴシック" charset="0"/>
                <a:cs typeface="ＭＳ Ｐゴシック" charset="0"/>
              </a:rPr>
              <a:t>"</a:t>
            </a:r>
            <a:r>
              <a:rPr lang="en-US" b="1" dirty="0">
                <a:latin typeface="Arial" charset="0"/>
                <a:ea typeface="ＭＳ Ｐゴシック" charset="0"/>
                <a:cs typeface="ＭＳ Ｐゴシック" charset="0"/>
              </a:rPr>
              <a:t>Evangelicals</a:t>
            </a:r>
            <a:r>
              <a:rPr lang="ru-RU" b="1" dirty="0">
                <a:latin typeface="Arial" charset="0"/>
                <a:ea typeface="ＭＳ Ｐゴシック" charset="0"/>
                <a:cs typeface="ＭＳ Ｐゴシック" charset="0"/>
              </a:rPr>
              <a:t>"</a:t>
            </a:r>
            <a:r>
              <a:rPr lang="en-US" b="1" dirty="0">
                <a:latin typeface="Arial" charset="0"/>
                <a:ea typeface="ＭＳ Ｐゴシック" charset="0"/>
                <a:cs typeface="ＭＳ Ｐゴシック" charset="0"/>
              </a:rPr>
              <a:t>?</a:t>
            </a:r>
          </a:p>
        </p:txBody>
      </p:sp>
      <p:sp>
        <p:nvSpPr>
          <p:cNvPr id="159748" name="Text Box 5"/>
          <p:cNvSpPr txBox="1">
            <a:spLocks noChangeArrowheads="1"/>
          </p:cNvSpPr>
          <p:nvPr/>
        </p:nvSpPr>
        <p:spPr bwMode="auto">
          <a:xfrm>
            <a:off x="8382000" y="138113"/>
            <a:ext cx="6985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000000"/>
                </a:solidFill>
                <a:cs typeface="Arial" charset="0"/>
              </a:rPr>
              <a:t>164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9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9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09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381000"/>
            <a:ext cx="7162800" cy="685800"/>
          </a:xfrm>
          <a:solidFill>
            <a:schemeClr val="bg1"/>
          </a:solidFill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4000" b="1"/>
              <a:t>Annihilationist Arguments</a:t>
            </a:r>
          </a:p>
        </p:txBody>
      </p:sp>
      <p:sp>
        <p:nvSpPr>
          <p:cNvPr id="410628" name="Rectangle 4"/>
          <p:cNvSpPr>
            <a:spLocks noChangeArrowheads="1"/>
          </p:cNvSpPr>
          <p:nvPr/>
        </p:nvSpPr>
        <p:spPr bwMode="auto">
          <a:xfrm>
            <a:off x="304800" y="4343400"/>
            <a:ext cx="4038600" cy="20574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34963" indent="-334963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ru-RU" altLang="ja-JP" sz="3600" dirty="0">
                <a:solidFill>
                  <a:schemeClr val="bg1"/>
                </a:solidFill>
              </a:rPr>
              <a:t>"</a:t>
            </a:r>
            <a:r>
              <a:rPr lang="en-US" sz="3600" dirty="0">
                <a:solidFill>
                  <a:schemeClr val="bg1"/>
                </a:solidFill>
              </a:rPr>
              <a:t>Destruction</a:t>
            </a:r>
            <a:r>
              <a:rPr lang="ru-RU" altLang="ja-JP" sz="3600" dirty="0">
                <a:solidFill>
                  <a:schemeClr val="bg1"/>
                </a:solidFill>
              </a:rPr>
              <a:t>"</a:t>
            </a:r>
            <a:r>
              <a:rPr lang="en-US" sz="3600" dirty="0">
                <a:solidFill>
                  <a:schemeClr val="bg1"/>
                </a:solidFill>
              </a:rPr>
              <a:t> implies annihilation</a:t>
            </a:r>
          </a:p>
        </p:txBody>
      </p:sp>
      <p:sp>
        <p:nvSpPr>
          <p:cNvPr id="410629" name="Rectangle 5"/>
          <p:cNvSpPr>
            <a:spLocks noChangeArrowheads="1"/>
          </p:cNvSpPr>
          <p:nvPr/>
        </p:nvSpPr>
        <p:spPr bwMode="auto">
          <a:xfrm>
            <a:off x="304800" y="2057400"/>
            <a:ext cx="4038600" cy="20574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34963" indent="-334963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3600">
                <a:solidFill>
                  <a:schemeClr val="bg1"/>
                </a:solidFill>
              </a:rPr>
              <a:t>God is too nice to send people to eternal hell</a:t>
            </a:r>
          </a:p>
        </p:txBody>
      </p:sp>
      <p:sp>
        <p:nvSpPr>
          <p:cNvPr id="410630" name="Rectangle 6"/>
          <p:cNvSpPr>
            <a:spLocks noChangeArrowheads="1"/>
          </p:cNvSpPr>
          <p:nvPr/>
        </p:nvSpPr>
        <p:spPr bwMode="auto">
          <a:xfrm>
            <a:off x="4648200" y="4343400"/>
            <a:ext cx="4038600" cy="20574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34963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altLang="ja-JP" sz="3600" dirty="0">
                <a:solidFill>
                  <a:schemeClr val="bg1"/>
                </a:solidFill>
              </a:rPr>
              <a:t>"</a:t>
            </a:r>
            <a:r>
              <a:rPr lang="en-US" sz="3600" dirty="0">
                <a:solidFill>
                  <a:schemeClr val="bg1"/>
                </a:solidFill>
              </a:rPr>
              <a:t>Destruction</a:t>
            </a:r>
            <a:r>
              <a:rPr lang="ru-RU" altLang="ja-JP" sz="3600" dirty="0">
                <a:solidFill>
                  <a:schemeClr val="bg1"/>
                </a:solidFill>
              </a:rPr>
              <a:t>"</a:t>
            </a:r>
            <a:r>
              <a:rPr lang="en-US" sz="3600" dirty="0">
                <a:solidFill>
                  <a:schemeClr val="bg1"/>
                </a:solidFill>
              </a:rPr>
              <a:t> refers to physical death</a:t>
            </a:r>
          </a:p>
        </p:txBody>
      </p:sp>
      <p:sp>
        <p:nvSpPr>
          <p:cNvPr id="410631" name="Rectangle 7"/>
          <p:cNvSpPr>
            <a:spLocks noChangeArrowheads="1"/>
          </p:cNvSpPr>
          <p:nvPr/>
        </p:nvSpPr>
        <p:spPr bwMode="auto">
          <a:xfrm>
            <a:off x="4648200" y="2057400"/>
            <a:ext cx="4038600" cy="20574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34963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3600">
                <a:solidFill>
                  <a:schemeClr val="bg1"/>
                </a:solidFill>
              </a:rPr>
              <a:t>God is absolutely just and holy</a:t>
            </a:r>
          </a:p>
        </p:txBody>
      </p:sp>
      <p:sp>
        <p:nvSpPr>
          <p:cNvPr id="410632" name="WordArt 8"/>
          <p:cNvSpPr>
            <a:spLocks noChangeArrowheads="1" noChangeShapeType="1" noTextEdit="1"/>
          </p:cNvSpPr>
          <p:nvPr/>
        </p:nvSpPr>
        <p:spPr bwMode="auto">
          <a:xfrm rot="-1750185">
            <a:off x="4159250" y="1143000"/>
            <a:ext cx="2362200" cy="1143000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76472"/>
              </a:avLst>
            </a:prstTxWarp>
            <a:scene3d>
              <a:camera prst="legacyPerspectiveFront">
                <a:rot lat="19799989" lon="19439992" rev="0"/>
              </a:camera>
              <a:lightRig rig="legacyNormal2" dir="t"/>
            </a:scene3d>
            <a:sp3d extrusionH="354000" prstMaterial="legacyMatte">
              <a:extrusionClr>
                <a:srgbClr val="939676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707070"/>
                    </a:gs>
                    <a:gs pos="50000">
                      <a:srgbClr val="FFFFFF"/>
                    </a:gs>
                    <a:gs pos="100000">
                      <a:srgbClr val="707070"/>
                    </a:gs>
                  </a:gsLst>
                  <a:lin ang="4440000" scaled="1"/>
                </a:gradFill>
                <a:latin typeface="Impact"/>
                <a:ea typeface="Impact"/>
                <a:cs typeface="Impact"/>
              </a:rPr>
              <a:t>Rebuttals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8382000" y="138113"/>
            <a:ext cx="6985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latin typeface="Arial"/>
                <a:cs typeface="Arial"/>
              </a:rPr>
              <a:t>164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0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0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0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628" grpId="0" animBg="1" autoUpdateAnimBg="0"/>
      <p:bldP spid="410629" grpId="0" animBg="1" autoUpdateAnimBg="0"/>
      <p:bldP spid="410630" grpId="0" animBg="1" autoUpdateAnimBg="0"/>
      <p:bldP spid="410631" grpId="0" animBg="1" autoUpdateAnimBg="0"/>
      <p:bldP spid="41063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>
                <a:cs typeface="+mj-cs"/>
              </a:rPr>
              <a:t>Church of England Report, January 1996</a:t>
            </a:r>
            <a:endParaRPr lang="en-US">
              <a:cs typeface="+mj-cs"/>
            </a:endParaRPr>
          </a:p>
        </p:txBody>
      </p:sp>
      <p:sp>
        <p:nvSpPr>
          <p:cNvPr id="271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905000"/>
            <a:ext cx="8110538" cy="4191000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ja-JP" dirty="0">
                <a:cs typeface="+mn-cs"/>
              </a:rPr>
              <a:t>"</a:t>
            </a:r>
            <a:r>
              <a:rPr lang="en-US" dirty="0">
                <a:cs typeface="+mn-cs"/>
              </a:rPr>
              <a:t>Hell as ultimate non-being is the way in which we</a:t>
            </a:r>
            <a:r>
              <a:rPr lang="fr-FR" altLang="ja-JP" dirty="0">
                <a:cs typeface="+mn-cs"/>
              </a:rPr>
              <a:t>'</a:t>
            </a:r>
            <a:r>
              <a:rPr lang="en-US" dirty="0" err="1">
                <a:cs typeface="+mn-cs"/>
              </a:rPr>
              <a:t>ve</a:t>
            </a:r>
            <a:r>
              <a:rPr lang="en-US" dirty="0">
                <a:cs typeface="+mn-cs"/>
              </a:rPr>
              <a:t> put it.  The horrible demons are the imaginations of inventors and medievalists.</a:t>
            </a:r>
            <a:r>
              <a:rPr lang="ru-RU" altLang="ja-JP" dirty="0">
                <a:cs typeface="+mn-cs"/>
              </a:rPr>
              <a:t>"</a:t>
            </a:r>
            <a:endParaRPr lang="en-US" dirty="0">
              <a:cs typeface="+mn-cs"/>
            </a:endParaRPr>
          </a:p>
          <a:p>
            <a:pPr eaLnBrk="1" hangingPunct="1">
              <a:defRPr/>
            </a:pPr>
            <a:endParaRPr lang="en-US" dirty="0">
              <a:cs typeface="+mn-cs"/>
            </a:endParaRPr>
          </a:p>
          <a:p>
            <a:pPr algn="r" eaLnBrk="1" hangingPunct="1">
              <a:buFont typeface="Wingdings" charset="0"/>
              <a:buNone/>
              <a:defRPr/>
            </a:pPr>
            <a:r>
              <a:rPr lang="en-US" dirty="0">
                <a:cs typeface="+mn-cs"/>
              </a:rPr>
              <a:t>Bishop John Taylor</a:t>
            </a:r>
          </a:p>
          <a:p>
            <a:pPr algn="r" eaLnBrk="1" hangingPunct="1">
              <a:buFont typeface="Wingdings" charset="0"/>
              <a:buNone/>
              <a:defRPr/>
            </a:pPr>
            <a:r>
              <a:rPr lang="en-US" dirty="0">
                <a:cs typeface="+mn-cs"/>
              </a:rPr>
              <a:t>One of the authors of the report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49" name="Picture 2" descr="104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25908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b="1" i="1">
                <a:solidFill>
                  <a:schemeClr val="bg1"/>
                </a:solidFill>
                <a:effectLst>
                  <a:glow rad="139700">
                    <a:schemeClr val="tx1">
                      <a:alpha val="90000"/>
                    </a:schemeClr>
                  </a:glow>
                </a:effectLst>
                <a:cs typeface="+mj-cs"/>
              </a:rPr>
              <a:t>What Do </a:t>
            </a:r>
            <a:r>
              <a:rPr lang="en-US" sz="4800" b="1" i="1" u="sng">
                <a:solidFill>
                  <a:schemeClr val="bg1"/>
                </a:solidFill>
                <a:effectLst>
                  <a:glow rad="139700">
                    <a:schemeClr val="tx1">
                      <a:alpha val="90000"/>
                    </a:schemeClr>
                  </a:glow>
                </a:effectLst>
                <a:cs typeface="+mj-cs"/>
              </a:rPr>
              <a:t>You</a:t>
            </a:r>
            <a:r>
              <a:rPr lang="en-US" sz="4800" b="1" i="1">
                <a:solidFill>
                  <a:schemeClr val="bg1"/>
                </a:solidFill>
                <a:effectLst>
                  <a:glow rad="139700">
                    <a:schemeClr val="tx1">
                      <a:alpha val="90000"/>
                    </a:schemeClr>
                  </a:glow>
                </a:effectLst>
                <a:cs typeface="+mj-cs"/>
              </a:rPr>
              <a:t> Think of…</a:t>
            </a:r>
            <a:endParaRPr lang="en-US" sz="4800" b="1">
              <a:solidFill>
                <a:schemeClr val="bg1"/>
              </a:solidFill>
              <a:effectLst>
                <a:glow rad="139700">
                  <a:schemeClr val="tx1">
                    <a:alpha val="90000"/>
                  </a:schemeClr>
                </a:glow>
              </a:effectLst>
              <a:cs typeface="+mj-cs"/>
            </a:endParaRPr>
          </a:p>
        </p:txBody>
      </p:sp>
      <p:sp>
        <p:nvSpPr>
          <p:cNvPr id="141317" name="Rectangle 5"/>
          <p:cNvSpPr>
            <a:spLocks noChangeArrowheads="1"/>
          </p:cNvSpPr>
          <p:nvPr/>
        </p:nvSpPr>
        <p:spPr bwMode="auto">
          <a:xfrm>
            <a:off x="609600" y="228600"/>
            <a:ext cx="63246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defRPr/>
            </a:pPr>
            <a:r>
              <a:rPr lang="en-US" sz="8800" b="1">
                <a:solidFill>
                  <a:schemeClr val="accent1"/>
                </a:solidFill>
                <a:effectLst>
                  <a:glow rad="139700">
                    <a:schemeClr val="tx1">
                      <a:alpha val="90000"/>
                    </a:schemeClr>
                  </a:glow>
                </a:effectLst>
                <a:latin typeface="Brush Script MT" charset="0"/>
              </a:rPr>
              <a:t>Heaven?</a:t>
            </a:r>
          </a:p>
        </p:txBody>
      </p:sp>
      <p:sp>
        <p:nvSpPr>
          <p:cNvPr id="141318" name="Rectangle 6"/>
          <p:cNvSpPr>
            <a:spLocks noChangeArrowheads="1"/>
          </p:cNvSpPr>
          <p:nvPr/>
        </p:nvSpPr>
        <p:spPr bwMode="auto">
          <a:xfrm>
            <a:off x="4572000" y="4267200"/>
            <a:ext cx="45720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defRPr/>
            </a:pPr>
            <a:r>
              <a:rPr lang="en-US" sz="11500" b="1" dirty="0">
                <a:solidFill>
                  <a:srgbClr val="FF0000"/>
                </a:solidFill>
                <a:effectLst>
                  <a:glow rad="139700">
                    <a:schemeClr val="tx1">
                      <a:alpha val="90000"/>
                    </a:schemeClr>
                  </a:glow>
                </a:effectLst>
                <a:latin typeface="AirCut Light" charset="0"/>
              </a:rPr>
              <a:t>and Hell?</a:t>
            </a:r>
          </a:p>
        </p:txBody>
      </p:sp>
      <p:sp>
        <p:nvSpPr>
          <p:cNvPr id="141320" name="Text Box 8"/>
          <p:cNvSpPr txBox="1">
            <a:spLocks noChangeArrowheads="1"/>
          </p:cNvSpPr>
          <p:nvPr/>
        </p:nvSpPr>
        <p:spPr bwMode="auto">
          <a:xfrm>
            <a:off x="8305800" y="76200"/>
            <a:ext cx="69817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  <a:effectLst>
                  <a:glow rad="139700">
                    <a:schemeClr val="tx1">
                      <a:alpha val="90000"/>
                    </a:schemeClr>
                  </a:glow>
                </a:effectLst>
                <a:latin typeface="Arial"/>
                <a:cs typeface="Arial"/>
              </a:rPr>
              <a:t>162</a:t>
            </a: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4" descr="persecution"/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200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387" name="Text Box 3"/>
          <p:cNvSpPr txBox="1">
            <a:spLocks noChangeArrowheads="1"/>
          </p:cNvSpPr>
          <p:nvPr/>
        </p:nvSpPr>
        <p:spPr bwMode="auto">
          <a:xfrm>
            <a:off x="4419600" y="2667000"/>
            <a:ext cx="4343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1" dirty="0">
                <a:solidFill>
                  <a:schemeClr val="bg1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</a:rPr>
              <a:t>What is it?</a:t>
            </a:r>
          </a:p>
        </p:txBody>
      </p:sp>
      <p:sp>
        <p:nvSpPr>
          <p:cNvPr id="144389" name="Text Box 5"/>
          <p:cNvSpPr txBox="1">
            <a:spLocks noChangeArrowheads="1"/>
          </p:cNvSpPr>
          <p:nvPr/>
        </p:nvSpPr>
        <p:spPr bwMode="auto">
          <a:xfrm>
            <a:off x="8382000" y="138113"/>
            <a:ext cx="6985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bg1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latin typeface="Arial"/>
                <a:cs typeface="Arial"/>
              </a:rPr>
              <a:t>167</a:t>
            </a:r>
          </a:p>
        </p:txBody>
      </p:sp>
      <p:sp>
        <p:nvSpPr>
          <p:cNvPr id="144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609600"/>
            <a:ext cx="7848600" cy="19050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8800" b="1">
                <a:solidFill>
                  <a:schemeClr val="bg1"/>
                </a:solidFill>
              </a:rPr>
              <a:t>Purgatory</a:t>
            </a:r>
            <a:endParaRPr lang="en-US" sz="6000" b="1">
              <a:solidFill>
                <a:srgbClr val="CC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4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387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2" descr="persecution"/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200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3523" name="Text Box 3"/>
          <p:cNvSpPr txBox="1">
            <a:spLocks noChangeArrowheads="1"/>
          </p:cNvSpPr>
          <p:nvPr/>
        </p:nvSpPr>
        <p:spPr bwMode="auto">
          <a:xfrm>
            <a:off x="4419599" y="2841765"/>
            <a:ext cx="4796583" cy="3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>
              <a:spcBef>
                <a:spcPct val="50000"/>
              </a:spcBef>
              <a:defRPr sz="3600" b="1">
                <a:solidFill>
                  <a:schemeClr val="bg1"/>
                </a:solidFill>
                <a:effectLst>
                  <a:glow rad="228600">
                    <a:schemeClr val="tx1"/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defRPr>
            </a:lvl1pPr>
          </a:lstStyle>
          <a:p>
            <a:pPr marL="361950" indent="-361950">
              <a:buFont typeface="Arial"/>
              <a:buChar char="•"/>
            </a:pPr>
            <a:r>
              <a:rPr lang="ru-RU" altLang="ja-JP" dirty="0">
                <a:solidFill>
                  <a:srgbClr val="FFFFFF"/>
                </a:solidFill>
                <a:effectLst>
                  <a:glow rad="228600">
                    <a:srgbClr val="000000"/>
                  </a:glow>
                </a:effectLst>
              </a:rPr>
              <a:t>"</a:t>
            </a:r>
            <a:r>
              <a:rPr lang="en-US" dirty="0">
                <a:solidFill>
                  <a:srgbClr val="FFFFFF"/>
                </a:solidFill>
                <a:effectLst>
                  <a:glow rad="228600">
                    <a:srgbClr val="000000"/>
                  </a:glow>
                </a:effectLst>
              </a:rPr>
              <a:t>Not good enough for heaven but not bad enough for hell</a:t>
            </a:r>
            <a:r>
              <a:rPr lang="ru-RU" altLang="ja-JP" dirty="0">
                <a:solidFill>
                  <a:srgbClr val="FFFFFF"/>
                </a:solidFill>
                <a:effectLst>
                  <a:glow rad="228600">
                    <a:srgbClr val="000000"/>
                  </a:glow>
                </a:effectLst>
              </a:rPr>
              <a:t>"</a:t>
            </a:r>
            <a:endParaRPr lang="en-US" dirty="0">
              <a:solidFill>
                <a:srgbClr val="FFFFFF"/>
              </a:solidFill>
              <a:effectLst>
                <a:glow rad="228600">
                  <a:srgbClr val="000000"/>
                </a:glow>
              </a:effectLst>
            </a:endParaRPr>
          </a:p>
          <a:p>
            <a:pPr marL="361950" indent="-361950">
              <a:buFont typeface="Arial"/>
              <a:buChar char="•"/>
            </a:pPr>
            <a:r>
              <a:rPr lang="en-US" dirty="0">
                <a:solidFill>
                  <a:srgbClr val="FFFFFF"/>
                </a:solidFill>
                <a:effectLst>
                  <a:glow rad="228600">
                    <a:srgbClr val="000000"/>
                  </a:glow>
                </a:effectLst>
              </a:rPr>
              <a:t>2 Maccabees</a:t>
            </a:r>
          </a:p>
        </p:txBody>
      </p:sp>
      <p:pic>
        <p:nvPicPr>
          <p:cNvPr id="167941" name="Picture 5" descr="purgatorio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735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3526" name="Rectangle 6"/>
          <p:cNvSpPr>
            <a:spLocks noGrp="1" noChangeArrowheads="1"/>
          </p:cNvSpPr>
          <p:nvPr>
            <p:ph type="ctrTitle"/>
          </p:nvPr>
        </p:nvSpPr>
        <p:spPr>
          <a:xfrm>
            <a:off x="4273550" y="1153941"/>
            <a:ext cx="4940362" cy="1446550"/>
          </a:xfr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kern="1200" dirty="0">
                <a:solidFill>
                  <a:srgbClr val="FFFFFF"/>
                </a:solidFill>
                <a:effectLst>
                  <a:glow rad="2286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Arguments Cited for Purgatory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8382000" y="138113"/>
            <a:ext cx="698178" cy="46166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latin typeface="Arial"/>
                <a:cs typeface="Arial"/>
              </a:rPr>
              <a:t>167</a:t>
            </a:r>
          </a:p>
        </p:txBody>
      </p:sp>
    </p:spTree>
    <p:extLst>
      <p:ext uri="{BB962C8B-B14F-4D97-AF65-F5344CB8AC3E}">
        <p14:creationId xmlns:p14="http://schemas.microsoft.com/office/powerpoint/2010/main" val="2163330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63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63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352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Picture 2" descr="persecution"/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200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5571" name="Text Box 3"/>
          <p:cNvSpPr txBox="1">
            <a:spLocks noChangeArrowheads="1"/>
          </p:cNvSpPr>
          <p:nvPr/>
        </p:nvSpPr>
        <p:spPr bwMode="auto">
          <a:xfrm>
            <a:off x="4419600" y="2667000"/>
            <a:ext cx="48006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61950" indent="-361950">
              <a:spcBef>
                <a:spcPct val="50000"/>
              </a:spcBef>
              <a:buFont typeface="Arial"/>
              <a:buChar char="•"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228600">
                    <a:srgbClr val="000000"/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Salvation by works</a:t>
            </a:r>
          </a:p>
          <a:p>
            <a:pPr marL="361950" indent="-361950">
              <a:spcBef>
                <a:spcPct val="50000"/>
              </a:spcBef>
              <a:buFont typeface="Arial"/>
              <a:buChar char="•"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228600">
                    <a:srgbClr val="000000"/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Apocrypha</a:t>
            </a:r>
          </a:p>
          <a:p>
            <a:pPr marL="361950" indent="-361950">
              <a:spcBef>
                <a:spcPct val="50000"/>
              </a:spcBef>
              <a:buFont typeface="Arial"/>
              <a:buChar char="•"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228600">
                    <a:srgbClr val="000000"/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No second chance</a:t>
            </a:r>
          </a:p>
        </p:txBody>
      </p:sp>
      <p:sp>
        <p:nvSpPr>
          <p:cNvPr id="365572" name="Text Box 4"/>
          <p:cNvSpPr txBox="1">
            <a:spLocks noChangeArrowheads="1"/>
          </p:cNvSpPr>
          <p:nvPr/>
        </p:nvSpPr>
        <p:spPr bwMode="auto">
          <a:xfrm>
            <a:off x="8382000" y="138113"/>
            <a:ext cx="641350" cy="4572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FFFFFF"/>
                </a:solidFill>
                <a:latin typeface="Times New Roman" charset="0"/>
              </a:rPr>
              <a:t>167</a:t>
            </a:r>
          </a:p>
        </p:txBody>
      </p:sp>
      <p:sp>
        <p:nvSpPr>
          <p:cNvPr id="365574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962400" y="648325"/>
            <a:ext cx="5410200" cy="1446550"/>
          </a:xfr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kern="1200">
                <a:solidFill>
                  <a:srgbClr val="FFFFFF"/>
                </a:solidFill>
                <a:effectLst>
                  <a:glow rad="2286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Rebuttals to Purgatory</a:t>
            </a:r>
          </a:p>
        </p:txBody>
      </p:sp>
      <p:pic>
        <p:nvPicPr>
          <p:cNvPr id="169990" name="Picture 8" descr="virgen-pur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180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98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65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65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65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5571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8E8C1EB-2597-D240-B28B-7A94136E5FCA}"/>
              </a:ext>
            </a:extLst>
          </p:cNvPr>
          <p:cNvGrpSpPr/>
          <p:nvPr/>
        </p:nvGrpSpPr>
        <p:grpSpPr>
          <a:xfrm>
            <a:off x="0" y="152400"/>
            <a:ext cx="9144000" cy="6629400"/>
            <a:chOff x="0" y="152400"/>
            <a:chExt cx="9144000" cy="6629400"/>
          </a:xfrm>
        </p:grpSpPr>
        <p:pic>
          <p:nvPicPr>
            <p:cNvPr id="172033" name="Picture 4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884" t="3061" r="3365" b="8163"/>
            <a:stretch>
              <a:fillRect/>
            </a:stretch>
          </p:blipFill>
          <p:spPr bwMode="auto">
            <a:xfrm>
              <a:off x="0" y="152400"/>
              <a:ext cx="9144000" cy="662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Speech Bubble: Oval 2">
              <a:extLst>
                <a:ext uri="{FF2B5EF4-FFF2-40B4-BE49-F238E27FC236}">
                  <a16:creationId xmlns:a16="http://schemas.microsoft.com/office/drawing/2014/main" id="{E8A2662B-74A3-FB4C-9D21-80BB0BD165A3}"/>
                </a:ext>
              </a:extLst>
            </p:cNvPr>
            <p:cNvSpPr/>
            <p:nvPr/>
          </p:nvSpPr>
          <p:spPr bwMode="auto">
            <a:xfrm>
              <a:off x="314632" y="920582"/>
              <a:ext cx="5715000" cy="1906192"/>
            </a:xfrm>
            <a:prstGeom prst="wedgeEllipseCallout">
              <a:avLst>
                <a:gd name="adj1" fmla="val 21951"/>
                <a:gd name="adj2" fmla="val 74379"/>
              </a:avLst>
            </a:prstGeom>
            <a:solidFill>
              <a:srgbClr val="FF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0" cap="none" spc="0" normalizeH="0" baseline="0" noProof="0">
                <a:ln>
                  <a:noFill/>
                </a:ln>
                <a:solidFill>
                  <a:srgbClr val="FF7C80"/>
                </a:solidFill>
                <a:effectLst/>
                <a:uLnTx/>
                <a:uFillTx/>
              </a:endParaRP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C0535A0-6117-134E-953F-4B0B6299EF76}"/>
                </a:ext>
              </a:extLst>
            </p:cNvPr>
            <p:cNvSpPr/>
            <p:nvPr/>
          </p:nvSpPr>
          <p:spPr bwMode="auto">
            <a:xfrm rot="20255477">
              <a:off x="6816395" y="1770483"/>
              <a:ext cx="1334669" cy="44587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038600" y="5105400"/>
            <a:ext cx="5105400" cy="1524000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Purgatory?</a:t>
            </a:r>
            <a:br>
              <a:rPr lang="en-US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Or Annihilationism?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3545A00-BE97-7649-91AD-CBE16E7E66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063" y="1066363"/>
            <a:ext cx="51054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sz="2400" b="1" kern="0" dirty="0">
                <a:latin typeface="Arial" charset="0"/>
                <a:ea typeface="ＭＳ Ｐゴシック" charset="0"/>
                <a:cs typeface="ＭＳ Ｐゴシック" charset="0"/>
              </a:rPr>
              <a:t>AT LEAST I DON’T HAVE TO GO TO WORK TOMORROW 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C88CB859-E8EB-2D48-9D8E-E37A2F39F96D}"/>
              </a:ext>
            </a:extLst>
          </p:cNvPr>
          <p:cNvSpPr txBox="1">
            <a:spLocks noChangeArrowheads="1"/>
          </p:cNvSpPr>
          <p:nvPr/>
        </p:nvSpPr>
        <p:spPr bwMode="auto">
          <a:xfrm rot="20473914">
            <a:off x="6564161" y="1344836"/>
            <a:ext cx="1928601" cy="1211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sz="1600" b="1" kern="0" dirty="0">
                <a:latin typeface="Arial" charset="0"/>
                <a:ea typeface="ＭＳ Ｐゴシック" charset="0"/>
                <a:cs typeface="ＭＳ Ｐゴシック" charset="0"/>
              </a:rPr>
              <a:t>SLAUGHTER HOUSE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0E4305F8-B3F2-E342-BA3C-30805F5996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34" y="87780"/>
            <a:ext cx="4622366" cy="82618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/>
            <a:r>
              <a:rPr lang="en-US" b="1" kern="0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HELL IS…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69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733426"/>
            <a:ext cx="8610600" cy="169545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6600" b="1" dirty="0">
                <a:solidFill>
                  <a:schemeClr val="bg1"/>
                </a:solidFill>
              </a:rPr>
              <a:t>Why study and teach about hell?</a:t>
            </a:r>
            <a:endParaRPr lang="en-US" sz="6000" b="1" dirty="0">
              <a:solidFill>
                <a:srgbClr val="CC0000"/>
              </a:solidFill>
            </a:endParaRP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F896B586-2E3C-2047-B28F-7C83B75412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2650" y="0"/>
            <a:ext cx="69923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171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058" name="Picture 2"/>
          <p:cNvPicPr>
            <a:picLocks noChangeAspect="1" noChangeArrowheads="1"/>
          </p:cNvPicPr>
          <p:nvPr/>
        </p:nvPicPr>
        <p:blipFill>
          <a:blip r:embed="rId3" cstate="screen">
            <a:lum bright="-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5457"/>
          <a:stretch>
            <a:fillRect/>
          </a:stretch>
        </p:blipFill>
        <p:spPr bwMode="auto">
          <a:xfrm>
            <a:off x="0" y="0"/>
            <a:ext cx="4419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29059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906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0" y="76200"/>
            <a:ext cx="9144000" cy="10668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4800" b="1" dirty="0">
                <a:solidFill>
                  <a:schemeClr val="bg1"/>
                </a:solidFill>
              </a:rPr>
              <a:t>What</a:t>
            </a:r>
            <a:r>
              <a:rPr lang="fr-FR" altLang="ja-JP" sz="4800" b="1" dirty="0">
                <a:solidFill>
                  <a:schemeClr val="bg1"/>
                </a:solidFill>
              </a:rPr>
              <a:t>'</a:t>
            </a:r>
            <a:r>
              <a:rPr lang="en-US" sz="4800" b="1" dirty="0">
                <a:solidFill>
                  <a:schemeClr val="bg1"/>
                </a:solidFill>
              </a:rPr>
              <a:t>s the Difference?</a:t>
            </a:r>
            <a:endParaRPr lang="en-US" sz="6000" b="1" dirty="0">
              <a:solidFill>
                <a:srgbClr val="CC0000"/>
              </a:solidFill>
            </a:endParaRPr>
          </a:p>
        </p:txBody>
      </p:sp>
      <p:sp>
        <p:nvSpPr>
          <p:cNvPr id="429061" name="Rectangle 5"/>
          <p:cNvSpPr>
            <a:spLocks noChangeArrowheads="1"/>
          </p:cNvSpPr>
          <p:nvPr/>
        </p:nvSpPr>
        <p:spPr bwMode="auto">
          <a:xfrm>
            <a:off x="266700" y="1219200"/>
            <a:ext cx="3657600" cy="8382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defRPr/>
            </a:pPr>
            <a:r>
              <a:rPr lang="en-US" sz="4800" b="1" u="sng">
                <a:solidFill>
                  <a:schemeClr val="bg1"/>
                </a:solidFill>
              </a:rPr>
              <a:t>Grace</a:t>
            </a:r>
            <a:endParaRPr lang="en-US" sz="6000" b="1" u="sng">
              <a:solidFill>
                <a:srgbClr val="CC0000"/>
              </a:solidFill>
            </a:endParaRPr>
          </a:p>
        </p:txBody>
      </p:sp>
      <p:sp>
        <p:nvSpPr>
          <p:cNvPr id="429062" name="Rectangle 6"/>
          <p:cNvSpPr>
            <a:spLocks noChangeArrowheads="1"/>
          </p:cNvSpPr>
          <p:nvPr/>
        </p:nvSpPr>
        <p:spPr bwMode="auto">
          <a:xfrm>
            <a:off x="4953000" y="1219200"/>
            <a:ext cx="3657600" cy="8382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defRPr/>
            </a:pPr>
            <a:r>
              <a:rPr lang="en-US" sz="4800" b="1" u="sng">
                <a:solidFill>
                  <a:schemeClr val="bg1"/>
                </a:solidFill>
              </a:rPr>
              <a:t>Mercy</a:t>
            </a:r>
            <a:endParaRPr lang="en-US" sz="6000" b="1" u="sng">
              <a:solidFill>
                <a:srgbClr val="CC0000"/>
              </a:solidFill>
            </a:endParaRPr>
          </a:p>
        </p:txBody>
      </p:sp>
      <p:sp>
        <p:nvSpPr>
          <p:cNvPr id="429063" name="Rectangle 7"/>
          <p:cNvSpPr>
            <a:spLocks noChangeArrowheads="1"/>
          </p:cNvSpPr>
          <p:nvPr/>
        </p:nvSpPr>
        <p:spPr bwMode="auto">
          <a:xfrm>
            <a:off x="228600" y="2362200"/>
            <a:ext cx="3733800" cy="39624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defRPr/>
            </a:pPr>
            <a:r>
              <a:rPr lang="en-US" sz="4800" b="1">
                <a:solidFill>
                  <a:schemeClr val="bg1"/>
                </a:solidFill>
              </a:rPr>
              <a:t>…is God </a:t>
            </a:r>
            <a:br>
              <a:rPr lang="en-US" sz="4800" b="1">
                <a:solidFill>
                  <a:schemeClr val="bg1"/>
                </a:solidFill>
              </a:rPr>
            </a:br>
            <a:r>
              <a:rPr lang="en-US" sz="4800" b="1">
                <a:solidFill>
                  <a:schemeClr val="bg1"/>
                </a:solidFill>
              </a:rPr>
              <a:t>giving us</a:t>
            </a:r>
            <a:br>
              <a:rPr lang="en-US" sz="4800" b="1">
                <a:solidFill>
                  <a:schemeClr val="bg1"/>
                </a:solidFill>
              </a:rPr>
            </a:br>
            <a:r>
              <a:rPr lang="en-US" sz="4800" b="1">
                <a:solidFill>
                  <a:schemeClr val="bg1"/>
                </a:solidFill>
              </a:rPr>
              <a:t>what we </a:t>
            </a:r>
            <a:br>
              <a:rPr lang="en-US" sz="4800" b="1">
                <a:solidFill>
                  <a:schemeClr val="bg1"/>
                </a:solidFill>
              </a:rPr>
            </a:br>
            <a:r>
              <a:rPr lang="en-US" sz="4800" b="1">
                <a:solidFill>
                  <a:schemeClr val="bg1"/>
                </a:solidFill>
              </a:rPr>
              <a:t>do </a:t>
            </a:r>
            <a:r>
              <a:rPr lang="en-US" sz="4800" b="1">
                <a:solidFill>
                  <a:srgbClr val="FFFF00"/>
                </a:solidFill>
              </a:rPr>
              <a:t>not</a:t>
            </a:r>
            <a:br>
              <a:rPr lang="en-US" sz="4800" b="1">
                <a:solidFill>
                  <a:schemeClr val="bg1"/>
                </a:solidFill>
              </a:rPr>
            </a:br>
            <a:r>
              <a:rPr lang="en-US" sz="4800" b="1">
                <a:solidFill>
                  <a:schemeClr val="bg1"/>
                </a:solidFill>
              </a:rPr>
              <a:t>deserve</a:t>
            </a:r>
            <a:endParaRPr lang="en-US" sz="6000" b="1">
              <a:solidFill>
                <a:srgbClr val="CC0000"/>
              </a:solidFill>
            </a:endParaRPr>
          </a:p>
        </p:txBody>
      </p:sp>
      <p:sp>
        <p:nvSpPr>
          <p:cNvPr id="429064" name="Rectangle 8"/>
          <p:cNvSpPr>
            <a:spLocks noChangeArrowheads="1"/>
          </p:cNvSpPr>
          <p:nvPr/>
        </p:nvSpPr>
        <p:spPr bwMode="auto">
          <a:xfrm>
            <a:off x="4495800" y="2286000"/>
            <a:ext cx="4572000" cy="39624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defRPr/>
            </a:pPr>
            <a:r>
              <a:rPr lang="en-US" sz="4800" b="1">
                <a:solidFill>
                  <a:schemeClr val="bg1"/>
                </a:solidFill>
              </a:rPr>
              <a:t>…is God </a:t>
            </a:r>
            <a:br>
              <a:rPr lang="en-US" sz="4800" b="1">
                <a:solidFill>
                  <a:schemeClr val="bg1"/>
                </a:solidFill>
              </a:rPr>
            </a:br>
            <a:r>
              <a:rPr lang="en-US" sz="4800" b="1">
                <a:solidFill>
                  <a:schemeClr val="bg1"/>
                </a:solidFill>
              </a:rPr>
              <a:t> </a:t>
            </a:r>
            <a:r>
              <a:rPr lang="en-US" sz="4800" b="1">
                <a:solidFill>
                  <a:srgbClr val="FFFF00"/>
                </a:solidFill>
              </a:rPr>
              <a:t>not</a:t>
            </a:r>
            <a:r>
              <a:rPr lang="en-US" sz="4800" b="1">
                <a:solidFill>
                  <a:schemeClr val="bg1"/>
                </a:solidFill>
              </a:rPr>
              <a:t> giving us</a:t>
            </a:r>
            <a:br>
              <a:rPr lang="en-US" sz="4800" b="1">
                <a:solidFill>
                  <a:schemeClr val="bg1"/>
                </a:solidFill>
              </a:rPr>
            </a:br>
            <a:r>
              <a:rPr lang="en-US" sz="4800" b="1">
                <a:solidFill>
                  <a:schemeClr val="bg1"/>
                </a:solidFill>
              </a:rPr>
              <a:t>what we </a:t>
            </a:r>
            <a:br>
              <a:rPr lang="en-US" sz="4800" b="1">
                <a:solidFill>
                  <a:schemeClr val="bg1"/>
                </a:solidFill>
              </a:rPr>
            </a:br>
            <a:r>
              <a:rPr lang="en-US" sz="4800" b="1">
                <a:solidFill>
                  <a:srgbClr val="FFFF00"/>
                </a:solidFill>
              </a:rPr>
              <a:t>do</a:t>
            </a:r>
            <a:r>
              <a:rPr lang="en-US" sz="4800" b="1">
                <a:solidFill>
                  <a:schemeClr val="bg1"/>
                </a:solidFill>
              </a:rPr>
              <a:t> </a:t>
            </a:r>
            <a:br>
              <a:rPr lang="en-US" sz="4800" b="1">
                <a:solidFill>
                  <a:schemeClr val="bg1"/>
                </a:solidFill>
              </a:rPr>
            </a:br>
            <a:r>
              <a:rPr lang="en-US" sz="4800" b="1">
                <a:solidFill>
                  <a:schemeClr val="bg1"/>
                </a:solidFill>
              </a:rPr>
              <a:t>deserve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0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290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0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290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29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29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9063" grpId="0" build="p" autoUpdateAnimBg="0"/>
      <p:bldP spid="429064" grpId="0" build="p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228600"/>
            <a:ext cx="8610600" cy="169545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8800" b="1">
                <a:solidFill>
                  <a:schemeClr val="bg1"/>
                </a:solidFill>
              </a:rPr>
              <a:t>Where is Hell?</a:t>
            </a:r>
            <a:endParaRPr lang="en-US" sz="6000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1905000"/>
            <a:ext cx="8610600" cy="1695450"/>
          </a:xfrm>
        </p:spPr>
        <p:txBody>
          <a:bodyPr/>
          <a:lstStyle/>
          <a:p>
            <a:pPr eaLnBrk="1" hangingPunct="1"/>
            <a:r>
              <a:rPr lang="en-US" sz="8800" b="1">
                <a:solidFill>
                  <a:srgbClr val="CC0000"/>
                </a:solidFill>
                <a:latin typeface="Arial" charset="0"/>
                <a:ea typeface="ＭＳ Ｐゴシック" charset="0"/>
                <a:cs typeface="ＭＳ Ｐゴシック" charset="0"/>
              </a:rPr>
              <a:t>Gates of Hell</a:t>
            </a:r>
            <a:endParaRPr lang="en-US" sz="6000" b="1">
              <a:solidFill>
                <a:srgbClr val="CC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802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0772" name="Text Box 4"/>
          <p:cNvSpPr txBox="1">
            <a:spLocks noChangeArrowheads="1"/>
          </p:cNvSpPr>
          <p:nvPr/>
        </p:nvSpPr>
        <p:spPr bwMode="auto">
          <a:xfrm>
            <a:off x="8382000" y="138113"/>
            <a:ext cx="641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bg1"/>
                </a:solidFill>
                <a:latin typeface="Times New Roman" charset="0"/>
              </a:rPr>
              <a:t>171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3" name="Picture 4" descr="HellAgony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8450"/>
          <a:stretch>
            <a:fillRect/>
          </a:stretch>
        </p:blipFill>
        <p:spPr bwMode="auto">
          <a:xfrm>
            <a:off x="457200" y="0"/>
            <a:ext cx="685165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>
          <a:xfrm>
            <a:off x="5562600" y="609600"/>
            <a:ext cx="3200400" cy="15240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sz="3200" b="1">
                <a:latin typeface="Arial" charset="0"/>
                <a:ea typeface="ＭＳ Ｐゴシック" charset="0"/>
                <a:cs typeface="ＭＳ Ｐゴシック" charset="0"/>
              </a:rPr>
              <a:t>Hell is Making a Comeback</a:t>
            </a:r>
            <a:endParaRPr lang="en-US" b="1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71600" y="3429000"/>
            <a:ext cx="6858000" cy="3352800"/>
          </a:xfrm>
          <a:solidFill>
            <a:srgbClr val="FF0000"/>
          </a:solidFill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ru-RU" altLang="ja-JP" b="1" dirty="0">
                <a:solidFill>
                  <a:schemeClr val="bg1"/>
                </a:solidFill>
              </a:rPr>
              <a:t>"</a:t>
            </a:r>
            <a:r>
              <a:rPr lang="en-US" b="1" dirty="0">
                <a:solidFill>
                  <a:schemeClr val="bg1"/>
                </a:solidFill>
              </a:rPr>
              <a:t>It exists but it</a:t>
            </a:r>
            <a:r>
              <a:rPr lang="fr-FR" altLang="ja-JP" b="1" dirty="0">
                <a:solidFill>
                  <a:schemeClr val="bg1"/>
                </a:solidFill>
              </a:rPr>
              <a:t>'</a:t>
            </a:r>
            <a:r>
              <a:rPr lang="en-US" b="1" dirty="0">
                <a:solidFill>
                  <a:schemeClr val="bg1"/>
                </a:solidFill>
              </a:rPr>
              <a:t>s not a place,</a:t>
            </a:r>
            <a:r>
              <a:rPr lang="ru-RU" altLang="ja-JP" b="1" dirty="0">
                <a:solidFill>
                  <a:schemeClr val="bg1"/>
                </a:solidFill>
              </a:rPr>
              <a:t>"</a:t>
            </a:r>
            <a:r>
              <a:rPr lang="en-US" b="1" dirty="0">
                <a:solidFill>
                  <a:schemeClr val="bg1"/>
                </a:solidFill>
              </a:rPr>
              <a:t> said Biola University philosophy professor J.P. Moreland, co-author of </a:t>
            </a:r>
            <a:r>
              <a:rPr lang="en-US" b="1" i="1" dirty="0">
                <a:solidFill>
                  <a:schemeClr val="bg1"/>
                </a:solidFill>
              </a:rPr>
              <a:t>Immortality: The Other Side of Death</a:t>
            </a:r>
            <a:r>
              <a:rPr lang="en-US" b="1" dirty="0">
                <a:solidFill>
                  <a:schemeClr val="bg1"/>
                </a:solidFill>
              </a:rPr>
              <a:t>.  </a:t>
            </a:r>
            <a:r>
              <a:rPr lang="ru-RU" altLang="ja-JP" b="1" dirty="0">
                <a:solidFill>
                  <a:schemeClr val="bg1"/>
                </a:solidFill>
              </a:rPr>
              <a:t>"</a:t>
            </a:r>
            <a:r>
              <a:rPr lang="en-US" b="1" dirty="0">
                <a:solidFill>
                  <a:schemeClr val="bg1"/>
                </a:solidFill>
              </a:rPr>
              <a:t>It</a:t>
            </a:r>
            <a:r>
              <a:rPr lang="fr-FR" altLang="ja-JP" b="1" dirty="0">
                <a:solidFill>
                  <a:schemeClr val="bg1"/>
                </a:solidFill>
              </a:rPr>
              <a:t>'</a:t>
            </a:r>
            <a:r>
              <a:rPr lang="en-US" b="1" dirty="0">
                <a:solidFill>
                  <a:schemeClr val="bg1"/>
                </a:solidFill>
              </a:rPr>
              <a:t>s like numbers.  They</a:t>
            </a:r>
            <a:r>
              <a:rPr lang="fr-FR" altLang="ja-JP" b="1" dirty="0">
                <a:solidFill>
                  <a:schemeClr val="bg1"/>
                </a:solidFill>
              </a:rPr>
              <a:t>'</a:t>
            </a:r>
            <a:r>
              <a:rPr lang="en-US" b="1" dirty="0">
                <a:solidFill>
                  <a:schemeClr val="bg1"/>
                </a:solidFill>
              </a:rPr>
              <a:t>re real, but no one knows where they are.</a:t>
            </a:r>
            <a:r>
              <a:rPr lang="ru-RU" altLang="ja-JP" b="1" dirty="0">
                <a:solidFill>
                  <a:schemeClr val="bg1"/>
                </a:solidFill>
              </a:rPr>
              <a:t>"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82276" name="Text Box 5"/>
          <p:cNvSpPr txBox="1">
            <a:spLocks noChangeArrowheads="1"/>
          </p:cNvSpPr>
          <p:nvPr/>
        </p:nvSpPr>
        <p:spPr bwMode="auto">
          <a:xfrm>
            <a:off x="5791200" y="163513"/>
            <a:ext cx="31686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/>
              <a:t>Monday January 24, 1994 THE STAR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5219" grpId="0" build="p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7772400" cy="990600"/>
          </a:xfrm>
          <a:solidFill>
            <a:srgbClr val="000000"/>
          </a:solidFill>
          <a:effectLst>
            <a:outerShdw blurRad="38100" dist="35921" dir="2700000" algn="ctr" rotWithShape="0">
              <a:srgbClr val="000000">
                <a:alpha val="99962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5400" b="0"/>
              <a:t>What is Hell Like?</a:t>
            </a:r>
            <a:endParaRPr lang="en-US"/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8382000" y="136525"/>
            <a:ext cx="692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ea typeface="Osaka" charset="0"/>
                <a:cs typeface="Osaka" charset="0"/>
              </a:rPr>
              <a:t>171</a:t>
            </a:r>
            <a:endParaRPr lang="en-US" b="1">
              <a:solidFill>
                <a:schemeClr val="tx2"/>
              </a:solidFill>
              <a:latin typeface="Times New Roman" charset="0"/>
              <a:ea typeface="Osaka" charset="0"/>
              <a:cs typeface="Osaka" charset="0"/>
            </a:endParaRPr>
          </a:p>
        </p:txBody>
      </p:sp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228600" y="1462088"/>
            <a:ext cx="8610600" cy="50927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60375" indent="-4603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5746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Char char="•"/>
              <a:defRPr/>
            </a:pPr>
            <a:r>
              <a:rPr lang="en-US" sz="2800" b="1" u="sng" dirty="0"/>
              <a:t>Eternal</a:t>
            </a:r>
            <a:r>
              <a:rPr lang="en-US" sz="2800" b="1" dirty="0"/>
              <a:t> (Matt. 25:46; 2 Thess. 1:8-9; 1 Cor. 1:18; 4:3; Heb. 2:3)</a:t>
            </a:r>
          </a:p>
          <a:p>
            <a:pPr>
              <a:buFontTx/>
              <a:buChar char="•"/>
              <a:defRPr/>
            </a:pPr>
            <a:endParaRPr lang="en-US" sz="1200" b="1" dirty="0"/>
          </a:p>
          <a:p>
            <a:pPr>
              <a:buFontTx/>
              <a:buChar char="•"/>
              <a:defRPr/>
            </a:pPr>
            <a:r>
              <a:rPr lang="en-US" sz="2800" b="1" u="sng" dirty="0">
                <a:ea typeface="Osaka" charset="0"/>
                <a:cs typeface="Osaka" charset="0"/>
              </a:rPr>
              <a:t>Eternal consumption by worms</a:t>
            </a:r>
            <a:r>
              <a:rPr lang="en-US" sz="2800" b="1" dirty="0">
                <a:ea typeface="Osaka" charset="0"/>
                <a:cs typeface="Osaka" charset="0"/>
              </a:rPr>
              <a:t> (Mark 9:47-48)</a:t>
            </a:r>
          </a:p>
          <a:p>
            <a:pPr>
              <a:buFontTx/>
              <a:buChar char="•"/>
              <a:defRPr/>
            </a:pPr>
            <a:endParaRPr lang="en-US" sz="1200" b="1" dirty="0"/>
          </a:p>
          <a:p>
            <a:pPr>
              <a:buFontTx/>
              <a:buChar char="•"/>
              <a:defRPr/>
            </a:pPr>
            <a:r>
              <a:rPr lang="en-US" sz="2800" b="1" u="sng" dirty="0">
                <a:ea typeface="Osaka" charset="0"/>
                <a:cs typeface="Osaka" charset="0"/>
              </a:rPr>
              <a:t>Total Separation from God</a:t>
            </a:r>
            <a:r>
              <a:rPr lang="fr-FR" altLang="ja-JP" sz="2800" b="1" u="sng" dirty="0">
                <a:ea typeface="Osaka" charset="0"/>
                <a:cs typeface="Osaka" charset="0"/>
              </a:rPr>
              <a:t>'</a:t>
            </a:r>
            <a:r>
              <a:rPr lang="en-US" sz="2800" b="1" u="sng" dirty="0">
                <a:ea typeface="Osaka" charset="0"/>
                <a:cs typeface="Osaka" charset="0"/>
              </a:rPr>
              <a:t>s Presence</a:t>
            </a:r>
            <a:r>
              <a:rPr lang="en-US" sz="2800" b="1" dirty="0">
                <a:ea typeface="Osaka" charset="0"/>
                <a:cs typeface="Osaka" charset="0"/>
              </a:rPr>
              <a:t> </a:t>
            </a:r>
            <a:br>
              <a:rPr lang="en-US" sz="2800" b="1" dirty="0">
                <a:ea typeface="Osaka" charset="0"/>
                <a:cs typeface="Osaka" charset="0"/>
              </a:rPr>
            </a:br>
            <a:r>
              <a:rPr lang="en-US" sz="2800" b="1" dirty="0">
                <a:ea typeface="Osaka" charset="0"/>
                <a:cs typeface="Osaka" charset="0"/>
              </a:rPr>
              <a:t>(2 Thess. 1:9)</a:t>
            </a:r>
          </a:p>
          <a:p>
            <a:pPr>
              <a:buFontTx/>
              <a:buChar char="•"/>
              <a:defRPr/>
            </a:pPr>
            <a:endParaRPr lang="en-US" sz="1200" b="1" dirty="0"/>
          </a:p>
          <a:p>
            <a:pPr>
              <a:buFontTx/>
              <a:buChar char="•"/>
              <a:defRPr/>
            </a:pPr>
            <a:r>
              <a:rPr lang="en-US" sz="2800" b="1" u="sng" dirty="0">
                <a:ea typeface="Osaka" charset="0"/>
                <a:cs typeface="Osaka" charset="0"/>
              </a:rPr>
              <a:t>Outer Darkness</a:t>
            </a:r>
            <a:r>
              <a:rPr lang="en-US" sz="2800" b="1" dirty="0">
                <a:ea typeface="Osaka" charset="0"/>
                <a:cs typeface="Osaka" charset="0"/>
              </a:rPr>
              <a:t> (Matt. 8:12; 25:30; 2 Peter 2:17; Jude 13; cf. </a:t>
            </a:r>
            <a:r>
              <a:rPr lang="en-US" sz="2800" b="1" i="1" dirty="0">
                <a:ea typeface="Osaka" charset="0"/>
                <a:cs typeface="Osaka" charset="0"/>
              </a:rPr>
              <a:t>1 Enoch</a:t>
            </a:r>
            <a:r>
              <a:rPr lang="en-US" sz="2800" b="1" dirty="0">
                <a:ea typeface="Osaka" charset="0"/>
                <a:cs typeface="Osaka" charset="0"/>
              </a:rPr>
              <a:t> 102:8; </a:t>
            </a:r>
            <a:r>
              <a:rPr lang="en-US" sz="2800" b="1" i="1" dirty="0">
                <a:ea typeface="Osaka" charset="0"/>
                <a:cs typeface="Osaka" charset="0"/>
              </a:rPr>
              <a:t>Ps. Sol.</a:t>
            </a:r>
            <a:r>
              <a:rPr lang="en-US" sz="2800" b="1" dirty="0">
                <a:ea typeface="Osaka" charset="0"/>
                <a:cs typeface="Osaka" charset="0"/>
              </a:rPr>
              <a:t> 14:9)</a:t>
            </a:r>
          </a:p>
          <a:p>
            <a:pPr>
              <a:buFontTx/>
              <a:buChar char="•"/>
              <a:defRPr/>
            </a:pPr>
            <a:endParaRPr lang="en-US" sz="1200" b="1" dirty="0"/>
          </a:p>
          <a:p>
            <a:pPr>
              <a:buFontTx/>
              <a:buChar char="•"/>
              <a:defRPr/>
            </a:pPr>
            <a:r>
              <a:rPr lang="en-US" sz="2800" b="1" u="sng" dirty="0">
                <a:ea typeface="Osaka" charset="0"/>
                <a:cs typeface="Osaka" charset="0"/>
              </a:rPr>
              <a:t>Unquenchable fire</a:t>
            </a:r>
            <a:r>
              <a:rPr lang="en-US" sz="2800" b="1" dirty="0">
                <a:ea typeface="Osaka" charset="0"/>
                <a:cs typeface="Osaka" charset="0"/>
              </a:rPr>
              <a:t> (Matt. 5:22; 18:8-9; 25:41; Mark 9:47-48; Luke 16:24; James 3:6; Jude 7; Rev. 20:14-15; cf. Exod. 3:1-6; </a:t>
            </a:r>
            <a:r>
              <a:rPr lang="en-US" sz="2800" b="1" i="1" dirty="0">
                <a:ea typeface="Osaka" charset="0"/>
                <a:cs typeface="Osaka" charset="0"/>
              </a:rPr>
              <a:t>Sib. Or.</a:t>
            </a:r>
            <a:r>
              <a:rPr lang="en-US" sz="2800" b="1" dirty="0">
                <a:ea typeface="Osaka" charset="0"/>
                <a:cs typeface="Osaka" charset="0"/>
              </a:rPr>
              <a:t> 4:40-44)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cs typeface="+mj-cs"/>
              </a:rPr>
              <a:t>Sermon</a:t>
            </a:r>
          </a:p>
        </p:txBody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  <p:pic>
        <p:nvPicPr>
          <p:cNvPr id="132099" name="Picture 4" descr="HellSermon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466" t="55901" r="17683" b="37"/>
          <a:stretch>
            <a:fillRect/>
          </a:stretch>
        </p:blipFill>
        <p:spPr bwMode="auto">
          <a:xfrm rot="10800000">
            <a:off x="0" y="107950"/>
            <a:ext cx="8839200" cy="652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100" name="TextBox 6"/>
          <p:cNvSpPr txBox="1">
            <a:spLocks noChangeArrowheads="1"/>
          </p:cNvSpPr>
          <p:nvPr/>
        </p:nvSpPr>
        <p:spPr bwMode="auto">
          <a:xfrm>
            <a:off x="2667000" y="1916113"/>
            <a:ext cx="1752600" cy="369887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800" b="1"/>
              <a:t>THERMOSTAT</a:t>
            </a:r>
            <a:endParaRPr lang="en-US" b="1"/>
          </a:p>
        </p:txBody>
      </p:sp>
      <p:sp>
        <p:nvSpPr>
          <p:cNvPr id="215045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FF0000">
                  <a:alpha val="51999"/>
                </a:srgbClr>
              </a:gs>
              <a:gs pos="100000">
                <a:schemeClr val="bg1">
                  <a:alpha val="46999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2102" name="TextBox 1"/>
          <p:cNvSpPr txBox="1">
            <a:spLocks noChangeArrowheads="1"/>
          </p:cNvSpPr>
          <p:nvPr/>
        </p:nvSpPr>
        <p:spPr bwMode="auto">
          <a:xfrm>
            <a:off x="492125" y="4876800"/>
            <a:ext cx="1031875" cy="6461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400" b="1"/>
              <a:t>SERMON:</a:t>
            </a:r>
            <a:br>
              <a:rPr lang="en-US" sz="1800" b="1"/>
            </a:br>
            <a:r>
              <a:rPr lang="en-US" sz="1800" b="1"/>
              <a:t>HELL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156C0B-51BE-8843-B52A-3D32F9DBC0D2}"/>
              </a:ext>
            </a:extLst>
          </p:cNvPr>
          <p:cNvSpPr txBox="1"/>
          <p:nvPr/>
        </p:nvSpPr>
        <p:spPr>
          <a:xfrm>
            <a:off x="2514600" y="1916668"/>
            <a:ext cx="19812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CN" sz="1800" b="1" dirty="0"/>
              <a:t>THERMOSTAT</a:t>
            </a:r>
            <a:endParaRPr lang="en-SG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0"/>
                                        <p:tgtEl>
                                          <p:spTgt spid="215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4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69" name="Picture 4" descr="HellClassicalView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48" t="19553" r="30646" b="4555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90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343400" cy="4572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2400" b="1">
                <a:solidFill>
                  <a:schemeClr val="bg1"/>
                </a:solidFill>
                <a:cs typeface="+mj-cs"/>
              </a:rPr>
              <a:t>Classical View of Hell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6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905000"/>
            <a:ext cx="8153400" cy="1695450"/>
          </a:xfrm>
        </p:spPr>
        <p:txBody>
          <a:bodyPr/>
          <a:lstStyle/>
          <a:p>
            <a:pPr eaLnBrk="1" hangingPunct="1"/>
            <a:r>
              <a:rPr lang="en-US" sz="88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There is no boss there!</a:t>
            </a:r>
            <a:endParaRPr lang="en-US" sz="6000" b="1">
              <a:solidFill>
                <a:srgbClr val="CC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4629" name="Text Box 5"/>
          <p:cNvSpPr txBox="1">
            <a:spLocks noChangeArrowheads="1"/>
          </p:cNvSpPr>
          <p:nvPr/>
        </p:nvSpPr>
        <p:spPr bwMode="auto">
          <a:xfrm>
            <a:off x="7239000" y="473075"/>
            <a:ext cx="17494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defRPr/>
            </a:pPr>
            <a:r>
              <a:rPr lang="en-US" b="1">
                <a:solidFill>
                  <a:schemeClr val="accent1"/>
                </a:solidFill>
                <a:latin typeface="Times New Roman" charset="0"/>
              </a:rPr>
              <a:t>172</a:t>
            </a:r>
          </a:p>
          <a:p>
            <a:pPr algn="r">
              <a:defRPr/>
            </a:pPr>
            <a:r>
              <a:rPr lang="en-US" b="1">
                <a:solidFill>
                  <a:schemeClr val="accent1"/>
                </a:solidFill>
                <a:latin typeface="Times New Roman" charset="0"/>
              </a:rPr>
              <a:t>Point 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4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2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046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09550"/>
            <a:ext cx="7391400" cy="1695450"/>
          </a:xfrm>
        </p:spPr>
        <p:txBody>
          <a:bodyPr/>
          <a:lstStyle/>
          <a:p>
            <a:pPr eaLnBrk="1" hangingPunct="1"/>
            <a:r>
              <a:rPr lang="en-US" sz="6600" b="1">
                <a:solidFill>
                  <a:srgbClr val="FF8000"/>
                </a:solidFill>
                <a:latin typeface="Arial" charset="0"/>
                <a:ea typeface="ＭＳ Ｐゴシック" charset="0"/>
                <a:cs typeface="ＭＳ Ｐゴシック" charset="0"/>
              </a:rPr>
              <a:t>Literal or Figurative Fire?</a:t>
            </a:r>
            <a:endParaRPr lang="en-US" sz="6000" b="1">
              <a:solidFill>
                <a:srgbClr val="FF8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6676" name="Text Box 4"/>
          <p:cNvSpPr txBox="1">
            <a:spLocks noChangeArrowheads="1"/>
          </p:cNvSpPr>
          <p:nvPr/>
        </p:nvSpPr>
        <p:spPr bwMode="auto">
          <a:xfrm>
            <a:off x="7239000" y="138113"/>
            <a:ext cx="17494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defRPr/>
            </a:pPr>
            <a:r>
              <a:rPr lang="en-US" b="1">
                <a:solidFill>
                  <a:schemeClr val="accent1"/>
                </a:solidFill>
                <a:latin typeface="Times New Roman" charset="0"/>
              </a:rPr>
              <a:t>172</a:t>
            </a:r>
          </a:p>
          <a:p>
            <a:pPr algn="r">
              <a:defRPr/>
            </a:pPr>
            <a:r>
              <a:rPr lang="en-US" b="1">
                <a:solidFill>
                  <a:schemeClr val="accent1"/>
                </a:solidFill>
                <a:latin typeface="Times New Roman" charset="0"/>
              </a:rPr>
              <a:t>Point e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3" name="Picture 1028" descr="HellSmokingorNon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775" t="1425" r="13710" b="58209"/>
          <a:stretch>
            <a:fillRect/>
          </a:stretch>
        </p:blipFill>
        <p:spPr bwMode="auto">
          <a:xfrm rot="-76197">
            <a:off x="450850" y="-63500"/>
            <a:ext cx="7315200" cy="701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48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1066800"/>
            <a:ext cx="8458200" cy="914400"/>
          </a:xfrm>
          <a:solidFill>
            <a:srgbClr val="FF0000"/>
          </a:solidFill>
        </p:spPr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chemeClr val="accent1"/>
                </a:solidFill>
                <a:cs typeface="+mj-cs"/>
              </a:rPr>
              <a:t>Degrees of Punishment in Hell?</a:t>
            </a:r>
          </a:p>
        </p:txBody>
      </p:sp>
      <p:sp>
        <p:nvSpPr>
          <p:cNvPr id="276485" name="Text Box 1029"/>
          <p:cNvSpPr txBox="1">
            <a:spLocks noChangeArrowheads="1"/>
          </p:cNvSpPr>
          <p:nvPr/>
        </p:nvSpPr>
        <p:spPr bwMode="auto">
          <a:xfrm>
            <a:off x="7239000" y="92075"/>
            <a:ext cx="17494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defRPr/>
            </a:pPr>
            <a:r>
              <a:rPr lang="en-US" b="1">
                <a:solidFill>
                  <a:srgbClr val="000000"/>
                </a:solidFill>
                <a:latin typeface="Times New Roman" charset="0"/>
              </a:rPr>
              <a:t>172</a:t>
            </a:r>
          </a:p>
          <a:p>
            <a:pPr algn="r">
              <a:defRPr/>
            </a:pPr>
            <a:r>
              <a:rPr lang="en-US" b="1">
                <a:solidFill>
                  <a:srgbClr val="000000"/>
                </a:solidFill>
                <a:latin typeface="Times New Roman" charset="0"/>
              </a:rPr>
              <a:t>Point f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533400" y="6324600"/>
            <a:ext cx="8229600" cy="381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ＭＳ Ｐゴシック" charset="0"/>
              </a:rPr>
              <a:t>"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ＭＳ Ｐゴシック" charset="0"/>
              </a:rPr>
              <a:t>Smoking or non-smoking?</a:t>
            </a:r>
            <a:r>
              <a: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ＭＳ Ｐゴシック" charset="0"/>
              </a:rPr>
              <a:t>"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6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6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64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6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48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1" name="Picture 2" descr="Sea of Galile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1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931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010400" cy="990600"/>
          </a:xfrm>
          <a:solidFill>
            <a:schemeClr val="bg1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4800" b="1">
                <a:solidFill>
                  <a:schemeClr val="tx1"/>
                </a:solidFill>
                <a:cs typeface="+mj-cs"/>
              </a:rPr>
              <a:t>The Tri-City Area</a:t>
            </a:r>
          </a:p>
        </p:txBody>
      </p:sp>
      <p:sp>
        <p:nvSpPr>
          <p:cNvPr id="269316" name="Line 4"/>
          <p:cNvSpPr>
            <a:spLocks noChangeShapeType="1"/>
          </p:cNvSpPr>
          <p:nvPr/>
        </p:nvSpPr>
        <p:spPr bwMode="auto">
          <a:xfrm>
            <a:off x="4267200" y="990600"/>
            <a:ext cx="2438400" cy="533400"/>
          </a:xfrm>
          <a:prstGeom prst="line">
            <a:avLst/>
          </a:prstGeom>
          <a:noFill/>
          <a:ln w="76200">
            <a:solidFill>
              <a:srgbClr val="FF000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69318" name="Text Box 6" descr="j0149014"/>
          <p:cNvSpPr txBox="1">
            <a:spLocks noChangeArrowheads="1"/>
          </p:cNvSpPr>
          <p:nvPr/>
        </p:nvSpPr>
        <p:spPr bwMode="auto">
          <a:xfrm>
            <a:off x="76200" y="3124200"/>
            <a:ext cx="8915400" cy="3749675"/>
          </a:xfrm>
          <a:prstGeom prst="rect">
            <a:avLst/>
          </a:prstGeom>
          <a:blipFill dpi="0" rotWithShape="0">
            <a:blip r:embed="rId4"/>
            <a:srcRect/>
            <a:stretch>
              <a:fillRect/>
            </a:stretch>
          </a:blipFill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effectLst>
                  <a:glow rad="228600">
                    <a:srgbClr val="000000"/>
                  </a:glow>
                </a:effectLst>
              </a:rPr>
              <a:t>Then Jesus began to denounce the cities in which most of his miracles had been performed, because they did not repent.</a:t>
            </a:r>
          </a:p>
          <a:p>
            <a:pPr>
              <a:defRPr/>
            </a:pPr>
            <a:endParaRPr lang="en-US" sz="2000" b="1" dirty="0">
              <a:effectLst>
                <a:glow rad="228600">
                  <a:srgbClr val="000000"/>
                </a:glow>
              </a:effectLst>
            </a:endParaRPr>
          </a:p>
          <a:p>
            <a:pPr>
              <a:defRPr/>
            </a:pPr>
            <a:r>
              <a:rPr lang="ru-RU" altLang="ja-JP" sz="2000" b="1" dirty="0">
                <a:effectLst>
                  <a:glow rad="228600">
                    <a:srgbClr val="000000"/>
                  </a:glow>
                </a:effectLst>
              </a:rPr>
              <a:t>"</a:t>
            </a:r>
            <a:r>
              <a:rPr lang="en-US" sz="2000" b="1" dirty="0">
                <a:effectLst>
                  <a:glow rad="228600">
                    <a:srgbClr val="000000"/>
                  </a:glow>
                </a:effectLst>
              </a:rPr>
              <a:t>Woe to you, </a:t>
            </a:r>
            <a:r>
              <a:rPr lang="en-US" sz="2000" b="1" dirty="0" err="1">
                <a:effectLst>
                  <a:glow rad="228600">
                    <a:srgbClr val="000000"/>
                  </a:glow>
                </a:effectLst>
              </a:rPr>
              <a:t>Korazin</a:t>
            </a:r>
            <a:r>
              <a:rPr lang="en-US" sz="2000" b="1" dirty="0">
                <a:effectLst>
                  <a:glow rad="228600">
                    <a:srgbClr val="000000"/>
                  </a:glow>
                </a:effectLst>
              </a:rPr>
              <a:t>!  Woe to you Bethsaida! </a:t>
            </a:r>
            <a:br>
              <a:rPr lang="en-US" sz="2000" b="1" dirty="0">
                <a:effectLst>
                  <a:glow rad="228600">
                    <a:srgbClr val="000000"/>
                  </a:glow>
                </a:effectLst>
              </a:rPr>
            </a:br>
            <a:r>
              <a:rPr lang="en-US" sz="2000" b="1" dirty="0">
                <a:effectLst>
                  <a:glow rad="228600">
                    <a:srgbClr val="000000"/>
                  </a:glow>
                </a:effectLst>
              </a:rPr>
              <a:t>If the miracles that were performed in you had been performed in </a:t>
            </a:r>
            <a:r>
              <a:rPr lang="en-US" sz="2000" b="1" dirty="0" err="1">
                <a:effectLst>
                  <a:glow rad="228600">
                    <a:srgbClr val="000000"/>
                  </a:glow>
                </a:effectLst>
              </a:rPr>
              <a:t>Tyre</a:t>
            </a:r>
            <a:r>
              <a:rPr lang="en-US" sz="2000" b="1" dirty="0">
                <a:effectLst>
                  <a:glow rad="228600">
                    <a:srgbClr val="000000"/>
                  </a:glow>
                </a:effectLst>
              </a:rPr>
              <a:t> and Sidon, they would have repented long ago in sackcloth and ashes.  But I tell you, it will be more bearable for for </a:t>
            </a:r>
            <a:r>
              <a:rPr lang="en-US" sz="2000" b="1" dirty="0" err="1">
                <a:effectLst>
                  <a:glow rad="228600">
                    <a:srgbClr val="000000"/>
                  </a:glow>
                </a:effectLst>
              </a:rPr>
              <a:t>Tyre</a:t>
            </a:r>
            <a:r>
              <a:rPr lang="en-US" sz="2000" b="1" dirty="0">
                <a:effectLst>
                  <a:glow rad="228600">
                    <a:srgbClr val="000000"/>
                  </a:glow>
                </a:effectLst>
              </a:rPr>
              <a:t> and Sidon on the day of judgment than for you.</a:t>
            </a:r>
          </a:p>
          <a:p>
            <a:pPr>
              <a:defRPr/>
            </a:pPr>
            <a:endParaRPr lang="en-US" sz="2000" b="1" dirty="0">
              <a:effectLst>
                <a:glow rad="228600">
                  <a:srgbClr val="000000"/>
                </a:glow>
              </a:effectLst>
            </a:endParaRPr>
          </a:p>
          <a:p>
            <a:pPr>
              <a:defRPr/>
            </a:pPr>
            <a:r>
              <a:rPr lang="en-US" sz="2000" b="1" dirty="0">
                <a:effectLst>
                  <a:glow rad="228600">
                    <a:srgbClr val="000000"/>
                  </a:glow>
                </a:effectLst>
              </a:rPr>
              <a:t>And you, Capernaum, will you be lifted up to the skies?  … It will be more bearable for Sodom on the day of judgment than for you.</a:t>
            </a:r>
            <a:r>
              <a:rPr lang="ru-RU" altLang="ja-JP" sz="2000" b="1" dirty="0">
                <a:effectLst>
                  <a:glow rad="228600">
                    <a:srgbClr val="000000"/>
                  </a:glow>
                </a:effectLst>
              </a:rPr>
              <a:t>"</a:t>
            </a:r>
            <a:endParaRPr lang="en-US" sz="2000" b="1" dirty="0">
              <a:effectLst>
                <a:glow rad="228600">
                  <a:srgbClr val="000000"/>
                </a:glow>
              </a:effectLst>
            </a:endParaRPr>
          </a:p>
          <a:p>
            <a:pPr algn="r">
              <a:defRPr/>
            </a:pPr>
            <a:r>
              <a:rPr lang="en-US" sz="2000" b="1" dirty="0">
                <a:effectLst>
                  <a:glow rad="228600">
                    <a:srgbClr val="000000"/>
                  </a:glow>
                </a:effectLst>
              </a:rPr>
              <a:t>Matthew 11:20-24</a:t>
            </a:r>
          </a:p>
        </p:txBody>
      </p:sp>
      <p:sp>
        <p:nvSpPr>
          <p:cNvPr id="269319" name="Text Box 7"/>
          <p:cNvSpPr txBox="1">
            <a:spLocks noChangeArrowheads="1"/>
          </p:cNvSpPr>
          <p:nvPr/>
        </p:nvSpPr>
        <p:spPr bwMode="auto">
          <a:xfrm>
            <a:off x="7239000" y="92075"/>
            <a:ext cx="17494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defRPr/>
            </a:pPr>
            <a:r>
              <a:rPr lang="en-US" b="1">
                <a:solidFill>
                  <a:srgbClr val="000000"/>
                </a:solidFill>
                <a:latin typeface="Times New Roman" charset="0"/>
              </a:rPr>
              <a:t>172</a:t>
            </a:r>
          </a:p>
          <a:p>
            <a:pPr algn="r">
              <a:defRPr/>
            </a:pPr>
            <a:r>
              <a:rPr lang="en-US" b="1">
                <a:solidFill>
                  <a:srgbClr val="000000"/>
                </a:solidFill>
                <a:latin typeface="Times New Roman" charset="0"/>
              </a:rPr>
              <a:t>Point f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966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133600"/>
            <a:ext cx="80772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b="1">
                <a:solidFill>
                  <a:schemeClr val="bg2"/>
                </a:solidFill>
              </a:rPr>
              <a:t>One of the worst things about hell is a memory.</a:t>
            </a:r>
            <a:endParaRPr lang="en-US"/>
          </a:p>
        </p:txBody>
      </p:sp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7239000" y="92075"/>
            <a:ext cx="17494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defRPr/>
            </a:pPr>
            <a:r>
              <a:rPr lang="en-US" b="1">
                <a:solidFill>
                  <a:srgbClr val="000000"/>
                </a:solidFill>
                <a:latin typeface="Times New Roman" charset="0"/>
              </a:rPr>
              <a:t>172</a:t>
            </a:r>
          </a:p>
          <a:p>
            <a:pPr algn="r">
              <a:defRPr/>
            </a:pPr>
            <a:r>
              <a:rPr lang="en-US" b="1">
                <a:solidFill>
                  <a:srgbClr val="000000"/>
                </a:solidFill>
                <a:latin typeface="Times New Roman" charset="0"/>
              </a:rPr>
              <a:t>Point i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8657" name="Object 2"/>
          <p:cNvGraphicFramePr>
            <a:graphicFrameLocks noChangeAspect="1"/>
          </p:cNvGraphicFramePr>
          <p:nvPr/>
        </p:nvGraphicFramePr>
        <p:xfrm>
          <a:off x="1752600" y="4876800"/>
          <a:ext cx="1960563" cy="198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3323810" imgH="5038095" progId="MSPhotoEd.3">
                  <p:embed/>
                </p:oleObj>
              </mc:Choice>
              <mc:Fallback>
                <p:oleObj name="Photo Editor Photo" r:id="rId3" imgW="3323810" imgH="5038095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7655" b="25652"/>
                      <a:stretch>
                        <a:fillRect/>
                      </a:stretch>
                    </p:blipFill>
                    <p:spPr bwMode="auto">
                      <a:xfrm>
                        <a:off x="1752600" y="4876800"/>
                        <a:ext cx="1960563" cy="198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8658" name="Object 3"/>
          <p:cNvGraphicFramePr>
            <a:graphicFrameLocks noChangeAspect="1"/>
          </p:cNvGraphicFramePr>
          <p:nvPr/>
        </p:nvGraphicFramePr>
        <p:xfrm>
          <a:off x="3657600" y="5656263"/>
          <a:ext cx="1524000" cy="1201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5" imgW="3753374" imgH="4352381" progId="MSPhotoEd.3">
                  <p:embed/>
                </p:oleObj>
              </mc:Choice>
              <mc:Fallback>
                <p:oleObj name="Photo Editor Photo" r:id="rId5" imgW="3753374" imgH="4352381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1951" t="34532" r="29268" b="32300"/>
                      <a:stretch>
                        <a:fillRect/>
                      </a:stretch>
                    </p:blipFill>
                    <p:spPr bwMode="auto">
                      <a:xfrm>
                        <a:off x="3657600" y="5656263"/>
                        <a:ext cx="1524000" cy="1201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8659" name="Object 4"/>
          <p:cNvGraphicFramePr>
            <a:graphicFrameLocks noChangeAspect="1"/>
          </p:cNvGraphicFramePr>
          <p:nvPr/>
        </p:nvGraphicFramePr>
        <p:xfrm>
          <a:off x="4343400" y="0"/>
          <a:ext cx="2895600" cy="2466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7" imgW="4847619" imgH="3200000" progId="MSPhotoEd.3">
                  <p:embed/>
                </p:oleObj>
              </mc:Choice>
              <mc:Fallback>
                <p:oleObj name="Photo Editor Photo" r:id="rId7" imgW="4847619" imgH="3200000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4166" t="22188" r="37500" b="15410"/>
                      <a:stretch>
                        <a:fillRect/>
                      </a:stretch>
                    </p:blipFill>
                    <p:spPr bwMode="auto">
                      <a:xfrm>
                        <a:off x="4343400" y="0"/>
                        <a:ext cx="2895600" cy="2466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8660" name="Object 5"/>
          <p:cNvGraphicFramePr>
            <a:graphicFrameLocks noChangeAspect="1"/>
          </p:cNvGraphicFramePr>
          <p:nvPr/>
        </p:nvGraphicFramePr>
        <p:xfrm>
          <a:off x="0" y="1066800"/>
          <a:ext cx="2209800" cy="2054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9" imgW="6095238" imgH="4105848" progId="MSPhotoEd.3">
                  <p:embed/>
                </p:oleObj>
              </mc:Choice>
              <mc:Fallback>
                <p:oleObj name="Photo Editor Photo" r:id="rId9" imgW="6095238" imgH="4105848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0000" t="7309" r="43333" b="42078"/>
                      <a:stretch>
                        <a:fillRect/>
                      </a:stretch>
                    </p:blipFill>
                    <p:spPr bwMode="auto">
                      <a:xfrm>
                        <a:off x="0" y="1066800"/>
                        <a:ext cx="2209800" cy="2054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8661" name="Object 6"/>
          <p:cNvGraphicFramePr>
            <a:graphicFrameLocks noChangeAspect="1"/>
          </p:cNvGraphicFramePr>
          <p:nvPr/>
        </p:nvGraphicFramePr>
        <p:xfrm>
          <a:off x="7388225" y="0"/>
          <a:ext cx="1755775" cy="213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11" imgW="3038095" imgH="4571429" progId="MSPhotoEd.3">
                  <p:embed/>
                </p:oleObj>
              </mc:Choice>
              <mc:Fallback>
                <p:oleObj name="Photo Editor Photo" r:id="rId11" imgW="3038095" imgH="4571429" progId="MSPhotoEd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0652" t="8333" b="35690"/>
                      <a:stretch>
                        <a:fillRect/>
                      </a:stretch>
                    </p:blipFill>
                    <p:spPr bwMode="auto">
                      <a:xfrm>
                        <a:off x="7388225" y="0"/>
                        <a:ext cx="1755775" cy="213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8662" name="Object 7"/>
          <p:cNvGraphicFramePr>
            <a:graphicFrameLocks noChangeAspect="1"/>
          </p:cNvGraphicFramePr>
          <p:nvPr/>
        </p:nvGraphicFramePr>
        <p:xfrm>
          <a:off x="533400" y="2743200"/>
          <a:ext cx="2057400" cy="2014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13" imgW="3019048" imgH="4571429" progId="MSPhotoEd.3">
                  <p:embed/>
                </p:oleObj>
              </mc:Choice>
              <mc:Fallback>
                <p:oleObj name="Photo Editor Photo" r:id="rId13" imgW="3019048" imgH="4571429" progId="MSPhotoEd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9254" t="8333" r="13625" b="41801"/>
                      <a:stretch>
                        <a:fillRect/>
                      </a:stretch>
                    </p:blipFill>
                    <p:spPr bwMode="auto">
                      <a:xfrm>
                        <a:off x="533400" y="2743200"/>
                        <a:ext cx="2057400" cy="2014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8663" name="Object 8"/>
          <p:cNvGraphicFramePr>
            <a:graphicFrameLocks noChangeAspect="1"/>
          </p:cNvGraphicFramePr>
          <p:nvPr/>
        </p:nvGraphicFramePr>
        <p:xfrm>
          <a:off x="7248525" y="3352800"/>
          <a:ext cx="1895475" cy="266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15" imgW="4600000" imgH="4571429" progId="MSPhotoEd.3">
                  <p:embed/>
                </p:oleObj>
              </mc:Choice>
              <mc:Fallback>
                <p:oleObj name="Photo Editor Photo" r:id="rId15" imgW="4600000" imgH="4571429" progId="MSPhotoEd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5577" t="8333" r="10547" b="15384"/>
                      <a:stretch>
                        <a:fillRect/>
                      </a:stretch>
                    </p:blipFill>
                    <p:spPr bwMode="auto">
                      <a:xfrm>
                        <a:off x="7248525" y="3352800"/>
                        <a:ext cx="1895475" cy="266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8664" name="Object 9"/>
          <p:cNvGraphicFramePr>
            <a:graphicFrameLocks noChangeAspect="1"/>
          </p:cNvGraphicFramePr>
          <p:nvPr/>
        </p:nvGraphicFramePr>
        <p:xfrm>
          <a:off x="7467600" y="1981200"/>
          <a:ext cx="1676400" cy="167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17" imgW="4533333" imgH="4571429" progId="MSPhotoEd.3">
                  <p:embed/>
                </p:oleObj>
              </mc:Choice>
              <mc:Fallback>
                <p:oleObj name="Photo Editor Photo" r:id="rId17" imgW="4533333" imgH="4571429" progId="MSPhotoEd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5239" t="20753" r="52380" b="47142"/>
                      <a:stretch>
                        <a:fillRect/>
                      </a:stretch>
                    </p:blipFill>
                    <p:spPr bwMode="auto">
                      <a:xfrm>
                        <a:off x="7467600" y="1981200"/>
                        <a:ext cx="1676400" cy="167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8665" name="Object 10"/>
          <p:cNvGraphicFramePr>
            <a:graphicFrameLocks noChangeAspect="1"/>
          </p:cNvGraphicFramePr>
          <p:nvPr/>
        </p:nvGraphicFramePr>
        <p:xfrm>
          <a:off x="5257800" y="5795963"/>
          <a:ext cx="1905000" cy="1062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19" imgW="4971429" imgH="3258005" progId="MSPhotoEd.3">
                  <p:embed/>
                </p:oleObj>
              </mc:Choice>
              <mc:Fallback>
                <p:oleObj name="Photo Editor Photo" r:id="rId19" imgW="4971429" imgH="3258005" progId="MSPhotoEd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14912"/>
                      <a:stretch>
                        <a:fillRect/>
                      </a:stretch>
                    </p:blipFill>
                    <p:spPr bwMode="auto">
                      <a:xfrm>
                        <a:off x="5257800" y="5795963"/>
                        <a:ext cx="1905000" cy="1062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8666" name="Object 11"/>
          <p:cNvGraphicFramePr>
            <a:graphicFrameLocks noChangeAspect="1"/>
          </p:cNvGraphicFramePr>
          <p:nvPr/>
        </p:nvGraphicFramePr>
        <p:xfrm>
          <a:off x="0" y="0"/>
          <a:ext cx="4267200" cy="1579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1" imgW="4105848" imgH="4172532" progId="MSPhotoEd.3">
                  <p:embed/>
                </p:oleObj>
              </mc:Choice>
              <mc:Fallback>
                <p:oleObj name="Photo Editor Photo" r:id="rId21" imgW="4105848" imgH="4172532" progId="MSPhotoEd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2546" b="51045"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4267200" cy="1579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8667" name="Object 12"/>
          <p:cNvGraphicFramePr>
            <a:graphicFrameLocks noChangeAspect="1"/>
          </p:cNvGraphicFramePr>
          <p:nvPr/>
        </p:nvGraphicFramePr>
        <p:xfrm>
          <a:off x="0" y="4114800"/>
          <a:ext cx="1676400" cy="1563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3" imgW="4544059" imgH="4571429" progId="MSPhotoEd.3">
                  <p:embed/>
                </p:oleObj>
              </mc:Choice>
              <mc:Fallback>
                <p:oleObj name="Photo Editor Photo" r:id="rId23" imgW="4544059" imgH="4571429" progId="MSPhotoEd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7362" t="6747" r="41670" b="46017"/>
                      <a:stretch>
                        <a:fillRect/>
                      </a:stretch>
                    </p:blipFill>
                    <p:spPr bwMode="auto">
                      <a:xfrm>
                        <a:off x="0" y="4114800"/>
                        <a:ext cx="1676400" cy="1563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8668" name="Object 13"/>
          <p:cNvGraphicFramePr>
            <a:graphicFrameLocks noChangeAspect="1"/>
          </p:cNvGraphicFramePr>
          <p:nvPr/>
        </p:nvGraphicFramePr>
        <p:xfrm>
          <a:off x="0" y="5486400"/>
          <a:ext cx="1905000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5" imgW="4552381" imgH="4571429" progId="MSPhotoEd.3">
                  <p:embed/>
                </p:oleObj>
              </mc:Choice>
              <mc:Fallback>
                <p:oleObj name="Photo Editor Photo" r:id="rId25" imgW="4552381" imgH="4571429" progId="MSPhotoEd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2728" t="37428" r="31819" b="29976"/>
                      <a:stretch>
                        <a:fillRect/>
                      </a:stretch>
                    </p:blipFill>
                    <p:spPr bwMode="auto">
                      <a:xfrm>
                        <a:off x="0" y="5486400"/>
                        <a:ext cx="1905000" cy="137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92207" name="Group 15"/>
          <p:cNvGrpSpPr>
            <a:grpSpLocks/>
          </p:cNvGrpSpPr>
          <p:nvPr/>
        </p:nvGrpSpPr>
        <p:grpSpPr bwMode="auto">
          <a:xfrm>
            <a:off x="4098925" y="4648200"/>
            <a:ext cx="946150" cy="1295400"/>
            <a:chOff x="1392" y="3216"/>
            <a:chExt cx="980" cy="1104"/>
          </a:xfrm>
        </p:grpSpPr>
        <p:pic>
          <p:nvPicPr>
            <p:cNvPr id="198705" name="Picture 16" descr="Disciples"/>
            <p:cNvPicPr>
              <a:picLocks noChangeAspect="1" noChangeArrowheads="1"/>
            </p:cNvPicPr>
            <p:nvPr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3216"/>
              <a:ext cx="980" cy="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2209" name="Rectangle 17"/>
            <p:cNvSpPr>
              <a:spLocks noChangeArrowheads="1"/>
            </p:cNvSpPr>
            <p:nvPr/>
          </p:nvSpPr>
          <p:spPr bwMode="auto">
            <a:xfrm>
              <a:off x="1392" y="4032"/>
              <a:ext cx="91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defRPr/>
              </a:pPr>
              <a:r>
                <a:rPr lang="en-US" sz="1000" b="1">
                  <a:solidFill>
                    <a:schemeClr val="bg1"/>
                  </a:solidFill>
                </a:rPr>
                <a:t>Matthew</a:t>
              </a:r>
            </a:p>
          </p:txBody>
        </p:sp>
      </p:grpSp>
      <p:grpSp>
        <p:nvGrpSpPr>
          <p:cNvPr id="392210" name="Group 18"/>
          <p:cNvGrpSpPr>
            <a:grpSpLocks/>
          </p:cNvGrpSpPr>
          <p:nvPr/>
        </p:nvGrpSpPr>
        <p:grpSpPr bwMode="auto">
          <a:xfrm>
            <a:off x="5867400" y="2647950"/>
            <a:ext cx="927100" cy="1238250"/>
            <a:chOff x="4656" y="2256"/>
            <a:chExt cx="960" cy="1056"/>
          </a:xfrm>
        </p:grpSpPr>
        <p:pic>
          <p:nvPicPr>
            <p:cNvPr id="198703" name="Picture 19" descr="Disciples"/>
            <p:cNvPicPr>
              <a:picLocks noChangeAspect="1" noChangeArrowheads="1"/>
            </p:cNvPicPr>
            <p:nvPr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6" y="2256"/>
              <a:ext cx="960" cy="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2212" name="Rectangle 20"/>
            <p:cNvSpPr>
              <a:spLocks noChangeArrowheads="1"/>
            </p:cNvSpPr>
            <p:nvPr/>
          </p:nvSpPr>
          <p:spPr bwMode="auto">
            <a:xfrm>
              <a:off x="4704" y="3024"/>
              <a:ext cx="9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defRPr/>
              </a:pPr>
              <a:r>
                <a:rPr lang="en-US" sz="1000" b="1">
                  <a:solidFill>
                    <a:schemeClr val="bg1"/>
                  </a:solidFill>
                </a:rPr>
                <a:t>Andrew</a:t>
              </a:r>
            </a:p>
          </p:txBody>
        </p:sp>
      </p:grpSp>
      <p:grpSp>
        <p:nvGrpSpPr>
          <p:cNvPr id="392213" name="Group 21"/>
          <p:cNvGrpSpPr>
            <a:grpSpLocks/>
          </p:cNvGrpSpPr>
          <p:nvPr/>
        </p:nvGrpSpPr>
        <p:grpSpPr bwMode="auto">
          <a:xfrm>
            <a:off x="5164138" y="1828800"/>
            <a:ext cx="927100" cy="1295400"/>
            <a:chOff x="3504" y="912"/>
            <a:chExt cx="960" cy="1104"/>
          </a:xfrm>
        </p:grpSpPr>
        <p:pic>
          <p:nvPicPr>
            <p:cNvPr id="198701" name="Picture 22" descr="High Priest0005"/>
            <p:cNvPicPr>
              <a:picLocks noChangeAspect="1" noChangeArrowheads="1"/>
            </p:cNvPicPr>
            <p:nvPr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4" y="912"/>
              <a:ext cx="960" cy="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2215" name="Rectangle 23"/>
            <p:cNvSpPr>
              <a:spLocks noChangeArrowheads="1"/>
            </p:cNvSpPr>
            <p:nvPr/>
          </p:nvSpPr>
          <p:spPr bwMode="auto">
            <a:xfrm>
              <a:off x="3552" y="1728"/>
              <a:ext cx="9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defRPr/>
              </a:pPr>
              <a:r>
                <a:rPr lang="en-US" sz="1000" b="1">
                  <a:solidFill>
                    <a:schemeClr val="bg1"/>
                  </a:solidFill>
                </a:rPr>
                <a:t>John</a:t>
              </a:r>
            </a:p>
          </p:txBody>
        </p:sp>
      </p:grpSp>
      <p:grpSp>
        <p:nvGrpSpPr>
          <p:cNvPr id="392216" name="Group 24"/>
          <p:cNvGrpSpPr>
            <a:grpSpLocks/>
          </p:cNvGrpSpPr>
          <p:nvPr/>
        </p:nvGrpSpPr>
        <p:grpSpPr bwMode="auto">
          <a:xfrm>
            <a:off x="3187700" y="4572000"/>
            <a:ext cx="927100" cy="1295400"/>
            <a:chOff x="1056" y="2304"/>
            <a:chExt cx="960" cy="1104"/>
          </a:xfrm>
        </p:grpSpPr>
        <p:pic>
          <p:nvPicPr>
            <p:cNvPr id="198699" name="Picture 25" descr="High Priest0004"/>
            <p:cNvPicPr>
              <a:picLocks noChangeAspect="1" noChangeArrowheads="1"/>
            </p:cNvPicPr>
            <p:nvPr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2304"/>
              <a:ext cx="960" cy="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2218" name="Rectangle 26"/>
            <p:cNvSpPr>
              <a:spLocks noChangeArrowheads="1"/>
            </p:cNvSpPr>
            <p:nvPr/>
          </p:nvSpPr>
          <p:spPr bwMode="auto">
            <a:xfrm>
              <a:off x="1104" y="3120"/>
              <a:ext cx="9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defRPr/>
              </a:pPr>
              <a:r>
                <a:rPr lang="en-US" sz="1000" b="1">
                  <a:solidFill>
                    <a:schemeClr val="bg1"/>
                  </a:solidFill>
                </a:rPr>
                <a:t>Thomas</a:t>
              </a:r>
            </a:p>
          </p:txBody>
        </p:sp>
      </p:grpSp>
      <p:grpSp>
        <p:nvGrpSpPr>
          <p:cNvPr id="392219" name="Group 27"/>
          <p:cNvGrpSpPr>
            <a:grpSpLocks/>
          </p:cNvGrpSpPr>
          <p:nvPr/>
        </p:nvGrpSpPr>
        <p:grpSpPr bwMode="auto">
          <a:xfrm>
            <a:off x="2574925" y="3657600"/>
            <a:ext cx="1158875" cy="1238250"/>
            <a:chOff x="96" y="1872"/>
            <a:chExt cx="1200" cy="1056"/>
          </a:xfrm>
        </p:grpSpPr>
        <p:pic>
          <p:nvPicPr>
            <p:cNvPr id="198697" name="Picture 28" descr="High Priest0005"/>
            <p:cNvPicPr>
              <a:picLocks noChangeAspect="1" noChangeArrowheads="1"/>
            </p:cNvPicPr>
            <p:nvPr/>
          </p:nvPicPr>
          <p:blipFill>
            <a:blip r:embed="rId3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1872"/>
              <a:ext cx="960" cy="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2221" name="Rectangle 29"/>
            <p:cNvSpPr>
              <a:spLocks noChangeArrowheads="1"/>
            </p:cNvSpPr>
            <p:nvPr/>
          </p:nvSpPr>
          <p:spPr bwMode="auto">
            <a:xfrm>
              <a:off x="96" y="2640"/>
              <a:ext cx="120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defRPr/>
              </a:pPr>
              <a:r>
                <a:rPr lang="en-US" sz="1000" b="1">
                  <a:solidFill>
                    <a:schemeClr val="bg1"/>
                  </a:solidFill>
                </a:rPr>
                <a:t>Bartholomew</a:t>
              </a:r>
            </a:p>
          </p:txBody>
        </p:sp>
      </p:grpSp>
      <p:grpSp>
        <p:nvGrpSpPr>
          <p:cNvPr id="392222" name="Group 30"/>
          <p:cNvGrpSpPr>
            <a:grpSpLocks/>
          </p:cNvGrpSpPr>
          <p:nvPr/>
        </p:nvGrpSpPr>
        <p:grpSpPr bwMode="auto">
          <a:xfrm>
            <a:off x="5791200" y="4648200"/>
            <a:ext cx="973138" cy="1295400"/>
            <a:chOff x="2496" y="2496"/>
            <a:chExt cx="1008" cy="1104"/>
          </a:xfrm>
        </p:grpSpPr>
        <p:pic>
          <p:nvPicPr>
            <p:cNvPr id="198695" name="Picture 31" descr="Disciples"/>
            <p:cNvPicPr>
              <a:picLocks noChangeAspect="1" noChangeArrowheads="1"/>
            </p:cNvPicPr>
            <p:nvPr/>
          </p:nvPicPr>
          <p:blipFill>
            <a:blip r:embed="rId3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6" y="2496"/>
              <a:ext cx="980" cy="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2224" name="Rectangle 32"/>
            <p:cNvSpPr>
              <a:spLocks noChangeArrowheads="1"/>
            </p:cNvSpPr>
            <p:nvPr/>
          </p:nvSpPr>
          <p:spPr bwMode="auto">
            <a:xfrm>
              <a:off x="2591" y="3312"/>
              <a:ext cx="91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defRPr/>
              </a:pPr>
              <a:r>
                <a:rPr lang="en-US" sz="1000" b="1">
                  <a:solidFill>
                    <a:schemeClr val="bg1"/>
                  </a:solidFill>
                </a:rPr>
                <a:t>Philip</a:t>
              </a:r>
            </a:p>
          </p:txBody>
        </p:sp>
      </p:grpSp>
      <p:grpSp>
        <p:nvGrpSpPr>
          <p:cNvPr id="392225" name="Group 33"/>
          <p:cNvGrpSpPr>
            <a:grpSpLocks/>
          </p:cNvGrpSpPr>
          <p:nvPr/>
        </p:nvGrpSpPr>
        <p:grpSpPr bwMode="auto">
          <a:xfrm>
            <a:off x="3352800" y="1828800"/>
            <a:ext cx="927100" cy="1295400"/>
            <a:chOff x="1824" y="1776"/>
            <a:chExt cx="960" cy="1104"/>
          </a:xfrm>
        </p:grpSpPr>
        <p:pic>
          <p:nvPicPr>
            <p:cNvPr id="198693" name="Picture 34" descr="High Priest0005"/>
            <p:cNvPicPr>
              <a:picLocks noChangeAspect="1" noChangeArrowheads="1"/>
            </p:cNvPicPr>
            <p:nvPr/>
          </p:nvPicPr>
          <p:blipFill>
            <a:blip r:embed="rId3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1776"/>
              <a:ext cx="960" cy="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2227" name="Rectangle 35"/>
            <p:cNvSpPr>
              <a:spLocks noChangeArrowheads="1"/>
            </p:cNvSpPr>
            <p:nvPr/>
          </p:nvSpPr>
          <p:spPr bwMode="auto">
            <a:xfrm>
              <a:off x="1824" y="2592"/>
              <a:ext cx="9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defRPr/>
              </a:pPr>
              <a:r>
                <a:rPr lang="en-US" sz="900" b="1">
                  <a:solidFill>
                    <a:schemeClr val="bg1"/>
                  </a:solidFill>
                </a:rPr>
                <a:t>Thaddeus</a:t>
              </a:r>
            </a:p>
          </p:txBody>
        </p:sp>
      </p:grpSp>
      <p:grpSp>
        <p:nvGrpSpPr>
          <p:cNvPr id="392228" name="Group 36"/>
          <p:cNvGrpSpPr>
            <a:grpSpLocks/>
          </p:cNvGrpSpPr>
          <p:nvPr/>
        </p:nvGrpSpPr>
        <p:grpSpPr bwMode="auto">
          <a:xfrm>
            <a:off x="5715000" y="3733800"/>
            <a:ext cx="1668463" cy="1238250"/>
            <a:chOff x="3264" y="2016"/>
            <a:chExt cx="1728" cy="1056"/>
          </a:xfrm>
        </p:grpSpPr>
        <p:pic>
          <p:nvPicPr>
            <p:cNvPr id="198691" name="Picture 37" descr="Disciples"/>
            <p:cNvPicPr>
              <a:picLocks noChangeAspect="1" noChangeArrowheads="1"/>
            </p:cNvPicPr>
            <p:nvPr/>
          </p:nvPicPr>
          <p:blipFill>
            <a:blip r:embed="rId3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2" y="2016"/>
              <a:ext cx="980" cy="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2230" name="Rectangle 38"/>
            <p:cNvSpPr>
              <a:spLocks noChangeArrowheads="1"/>
            </p:cNvSpPr>
            <p:nvPr/>
          </p:nvSpPr>
          <p:spPr bwMode="auto">
            <a:xfrm>
              <a:off x="3264" y="2784"/>
              <a:ext cx="172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defRPr/>
              </a:pPr>
              <a:r>
                <a:rPr lang="en-US" sz="1000" b="1">
                  <a:solidFill>
                    <a:schemeClr val="bg1"/>
                  </a:solidFill>
                </a:rPr>
                <a:t>James bar Alphaeus</a:t>
              </a:r>
            </a:p>
          </p:txBody>
        </p:sp>
      </p:grpSp>
      <p:grpSp>
        <p:nvGrpSpPr>
          <p:cNvPr id="392231" name="Group 39"/>
          <p:cNvGrpSpPr>
            <a:grpSpLocks/>
          </p:cNvGrpSpPr>
          <p:nvPr/>
        </p:nvGrpSpPr>
        <p:grpSpPr bwMode="auto">
          <a:xfrm>
            <a:off x="4267200" y="1676400"/>
            <a:ext cx="973138" cy="1295400"/>
            <a:chOff x="2400" y="1008"/>
            <a:chExt cx="1008" cy="1104"/>
          </a:xfrm>
        </p:grpSpPr>
        <p:pic>
          <p:nvPicPr>
            <p:cNvPr id="198689" name="Picture 40" descr="High Priest0004"/>
            <p:cNvPicPr>
              <a:picLocks noChangeAspect="1" noChangeArrowheads="1"/>
            </p:cNvPicPr>
            <p:nvPr/>
          </p:nvPicPr>
          <p:blipFill>
            <a:blip r:embed="rId3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" y="1008"/>
              <a:ext cx="960" cy="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2233" name="Rectangle 41"/>
            <p:cNvSpPr>
              <a:spLocks noChangeArrowheads="1"/>
            </p:cNvSpPr>
            <p:nvPr/>
          </p:nvSpPr>
          <p:spPr bwMode="auto">
            <a:xfrm>
              <a:off x="2495" y="1824"/>
              <a:ext cx="91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defRPr/>
              </a:pPr>
              <a:r>
                <a:rPr lang="en-US" sz="1000" b="1">
                  <a:solidFill>
                    <a:schemeClr val="bg1"/>
                  </a:solidFill>
                </a:rPr>
                <a:t>James</a:t>
              </a:r>
            </a:p>
          </p:txBody>
        </p:sp>
      </p:grpSp>
      <p:grpSp>
        <p:nvGrpSpPr>
          <p:cNvPr id="392234" name="Group 42"/>
          <p:cNvGrpSpPr>
            <a:grpSpLocks/>
          </p:cNvGrpSpPr>
          <p:nvPr/>
        </p:nvGrpSpPr>
        <p:grpSpPr bwMode="auto">
          <a:xfrm>
            <a:off x="2514600" y="2590800"/>
            <a:ext cx="946150" cy="1295400"/>
            <a:chOff x="1248" y="912"/>
            <a:chExt cx="980" cy="1104"/>
          </a:xfrm>
        </p:grpSpPr>
        <p:pic>
          <p:nvPicPr>
            <p:cNvPr id="198687" name="Picture 43" descr="Disciples"/>
            <p:cNvPicPr>
              <a:picLocks noChangeAspect="1" noChangeArrowheads="1"/>
            </p:cNvPicPr>
            <p:nvPr/>
          </p:nvPicPr>
          <p:blipFill>
            <a:blip r:embed="rId3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8" y="912"/>
              <a:ext cx="980" cy="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2236" name="Rectangle 44"/>
            <p:cNvSpPr>
              <a:spLocks noChangeArrowheads="1"/>
            </p:cNvSpPr>
            <p:nvPr/>
          </p:nvSpPr>
          <p:spPr bwMode="auto">
            <a:xfrm>
              <a:off x="1248" y="1728"/>
              <a:ext cx="91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defRPr/>
              </a:pPr>
              <a:r>
                <a:rPr lang="en-US" sz="1000" b="1">
                  <a:solidFill>
                    <a:schemeClr val="bg1"/>
                  </a:solidFill>
                </a:rPr>
                <a:t>Peter</a:t>
              </a:r>
            </a:p>
          </p:txBody>
        </p:sp>
      </p:grpSp>
      <p:grpSp>
        <p:nvGrpSpPr>
          <p:cNvPr id="392239" name="Group 47"/>
          <p:cNvGrpSpPr>
            <a:grpSpLocks/>
          </p:cNvGrpSpPr>
          <p:nvPr/>
        </p:nvGrpSpPr>
        <p:grpSpPr bwMode="auto">
          <a:xfrm>
            <a:off x="4572000" y="4648200"/>
            <a:ext cx="1528763" cy="1295400"/>
            <a:chOff x="2928" y="3216"/>
            <a:chExt cx="1584" cy="1104"/>
          </a:xfrm>
        </p:grpSpPr>
        <p:pic>
          <p:nvPicPr>
            <p:cNvPr id="198685" name="Picture 48" descr="Disciples"/>
            <p:cNvPicPr>
              <a:picLocks noChangeAspect="1" noChangeArrowheads="1"/>
            </p:cNvPicPr>
            <p:nvPr/>
          </p:nvPicPr>
          <p:blipFill>
            <a:blip r:embed="rId3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3216"/>
              <a:ext cx="980" cy="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2241" name="Rectangle 49"/>
            <p:cNvSpPr>
              <a:spLocks noChangeArrowheads="1"/>
            </p:cNvSpPr>
            <p:nvPr/>
          </p:nvSpPr>
          <p:spPr bwMode="auto">
            <a:xfrm>
              <a:off x="2928" y="4032"/>
              <a:ext cx="158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defRPr/>
              </a:pPr>
              <a:r>
                <a:rPr lang="en-US" sz="1000" b="1">
                  <a:solidFill>
                    <a:schemeClr val="bg1"/>
                  </a:solidFill>
                </a:rPr>
                <a:t>Simon the Zealot</a:t>
              </a:r>
            </a:p>
          </p:txBody>
        </p:sp>
      </p:grpSp>
      <p:sp>
        <p:nvSpPr>
          <p:cNvPr id="392243" name="Rectangle 5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sz="4000" b="1">
                <a:solidFill>
                  <a:schemeClr val="bg1"/>
                </a:solidFill>
              </a:rPr>
              <a:t>Who will go to hell?</a:t>
            </a:r>
            <a:endParaRPr lang="en-US" b="1">
              <a:solidFill>
                <a:schemeClr val="bg1"/>
              </a:solidFill>
            </a:endParaRPr>
          </a:p>
        </p:txBody>
      </p:sp>
      <p:pic>
        <p:nvPicPr>
          <p:cNvPr id="198681" name="Picture 54" descr="Judas"/>
          <p:cNvPicPr>
            <a:picLocks noChangeAspect="1" noChangeArrowheads="1"/>
          </p:cNvPicPr>
          <p:nvPr/>
        </p:nvPicPr>
        <p:blipFill>
          <a:blip r:embed="rId3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0" y="2209800"/>
            <a:ext cx="3048000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2247" name="Rectangle 55"/>
          <p:cNvSpPr>
            <a:spLocks noChangeArrowheads="1"/>
          </p:cNvSpPr>
          <p:nvPr/>
        </p:nvSpPr>
        <p:spPr bwMode="auto">
          <a:xfrm>
            <a:off x="3733800" y="4191000"/>
            <a:ext cx="1828800" cy="5334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defRPr/>
            </a:pPr>
            <a:r>
              <a:rPr lang="en-US" sz="2800" b="1">
                <a:solidFill>
                  <a:schemeClr val="bg1"/>
                </a:solidFill>
              </a:rPr>
              <a:t>Judas</a:t>
            </a:r>
            <a:endParaRPr lang="en-US" sz="3200" b="1">
              <a:solidFill>
                <a:schemeClr val="bg1"/>
              </a:solidFill>
            </a:endParaRPr>
          </a:p>
        </p:txBody>
      </p:sp>
      <p:sp>
        <p:nvSpPr>
          <p:cNvPr id="392244" name="Rectangle 52"/>
          <p:cNvSpPr>
            <a:spLocks noChangeArrowheads="1"/>
          </p:cNvSpPr>
          <p:nvPr/>
        </p:nvSpPr>
        <p:spPr bwMode="auto">
          <a:xfrm>
            <a:off x="1981200" y="1447800"/>
            <a:ext cx="5638800" cy="4343400"/>
          </a:xfrm>
          <a:prstGeom prst="rect">
            <a:avLst/>
          </a:prstGeom>
          <a:gradFill rotWithShape="0">
            <a:gsLst>
              <a:gs pos="0">
                <a:srgbClr val="800080"/>
              </a:gs>
              <a:gs pos="100000">
                <a:schemeClr val="tx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2245" name="WordArt 53"/>
          <p:cNvSpPr>
            <a:spLocks noChangeArrowheads="1" noChangeShapeType="1" noTextEdit="1"/>
          </p:cNvSpPr>
          <p:nvPr/>
        </p:nvSpPr>
        <p:spPr bwMode="auto">
          <a:xfrm>
            <a:off x="2133600" y="2514600"/>
            <a:ext cx="5257800" cy="2514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63500" dist="35921" dir="2700000" sy="50000" kx="2115830" algn="bl" rotWithShape="0">
                    <a:srgbClr val="C0C0C0"/>
                  </a:outerShdw>
                </a:effectLst>
                <a:latin typeface="Arial Black"/>
                <a:ea typeface="Arial Black"/>
                <a:cs typeface="Arial Black"/>
              </a:rPr>
              <a:t>Those who reject Christ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2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2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2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92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2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2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2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92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2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2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2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92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92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92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92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92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92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92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2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2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92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92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92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92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92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92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92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92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92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92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92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92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92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92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92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92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92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92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2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2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92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92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92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92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392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392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2244" grpId="0" animBg="1"/>
      <p:bldP spid="39224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7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85800"/>
            <a:ext cx="9144000" cy="762000"/>
          </a:xfrm>
          <a:ln>
            <a:solidFill>
              <a:srgbClr val="FFFFFF"/>
            </a:solidFill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solidFill>
                  <a:schemeClr val="bg1"/>
                </a:solidFill>
                <a:latin typeface="Arial"/>
                <a:cs typeface="Arial"/>
              </a:rPr>
              <a:t>God</a:t>
            </a:r>
            <a:r>
              <a:rPr lang="fr-FR" altLang="ja-JP" b="1" dirty="0">
                <a:solidFill>
                  <a:schemeClr val="bg1"/>
                </a:solidFill>
                <a:latin typeface="Arial"/>
                <a:cs typeface="Arial"/>
              </a:rPr>
              <a:t>'</a:t>
            </a:r>
            <a:r>
              <a:rPr lang="en-US" b="1" dirty="0">
                <a:solidFill>
                  <a:schemeClr val="bg1"/>
                </a:solidFill>
                <a:latin typeface="Arial"/>
                <a:cs typeface="Arial"/>
              </a:rPr>
              <a:t>s Wrath (Romans 1:18-20)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456707" name="Text Box 3"/>
          <p:cNvSpPr txBox="1">
            <a:spLocks noChangeArrowheads="1"/>
          </p:cNvSpPr>
          <p:nvPr/>
        </p:nvSpPr>
        <p:spPr bwMode="auto">
          <a:xfrm>
            <a:off x="736600" y="2165350"/>
            <a:ext cx="7129463" cy="2123658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2438" indent="-4524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566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Char char="•"/>
              <a:defRPr/>
            </a:pPr>
            <a:r>
              <a:rPr lang="en-US" sz="4400" b="1">
                <a:solidFill>
                  <a:schemeClr val="bg1"/>
                </a:solidFill>
                <a:latin typeface="Arial"/>
                <a:cs typeface="Arial"/>
              </a:rPr>
              <a:t>The Reality (18a)</a:t>
            </a:r>
          </a:p>
          <a:p>
            <a:pPr eaLnBrk="1" hangingPunct="1">
              <a:buFontTx/>
              <a:buChar char="•"/>
              <a:defRPr/>
            </a:pPr>
            <a:r>
              <a:rPr lang="en-US" sz="4400" b="1">
                <a:solidFill>
                  <a:schemeClr val="bg1"/>
                </a:solidFill>
                <a:latin typeface="Arial"/>
                <a:cs typeface="Arial"/>
              </a:rPr>
              <a:t>The Reason (18b-20a)</a:t>
            </a:r>
          </a:p>
          <a:p>
            <a:pPr eaLnBrk="1" hangingPunct="1">
              <a:buFontTx/>
              <a:buChar char="•"/>
              <a:defRPr/>
            </a:pPr>
            <a:r>
              <a:rPr lang="en-US" sz="4400" b="1">
                <a:solidFill>
                  <a:schemeClr val="bg1"/>
                </a:solidFill>
                <a:latin typeface="Arial"/>
                <a:cs typeface="Arial"/>
              </a:rPr>
              <a:t>The Result (20b)</a:t>
            </a:r>
            <a:endParaRPr lang="en-US" sz="4400" b="1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3" name="Picture 2" descr="mtn&amp;lake"/>
          <p:cNvPicPr>
            <a:picLocks noChangeAspect="1" noChangeArrowheads="1"/>
          </p:cNvPicPr>
          <p:nvPr/>
        </p:nvPicPr>
        <p:blipFill>
          <a:blip r:embed="rId2">
            <a:lum bright="-6000"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0"/>
            <a:ext cx="4114800" cy="6858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/>
              <a:t>Romans 1:20</a:t>
            </a:r>
          </a:p>
        </p:txBody>
      </p:sp>
      <p:sp>
        <p:nvSpPr>
          <p:cNvPr id="88069" name="Text Box 5"/>
          <p:cNvSpPr txBox="1">
            <a:spLocks noChangeArrowheads="1"/>
          </p:cNvSpPr>
          <p:nvPr/>
        </p:nvSpPr>
        <p:spPr bwMode="auto">
          <a:xfrm>
            <a:off x="685800" y="625475"/>
            <a:ext cx="40386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4400" b="1" dirty="0">
                <a:effectLst>
                  <a:glow rad="228600">
                    <a:schemeClr val="bg1"/>
                  </a:glow>
                </a:effectLst>
                <a:latin typeface="Arial"/>
                <a:ea typeface="ヒラギノ角ゴ Pro W3" charset="0"/>
                <a:cs typeface="Arial"/>
              </a:rPr>
              <a:t>Person who is Limitless</a:t>
            </a:r>
          </a:p>
        </p:txBody>
      </p:sp>
      <p:sp>
        <p:nvSpPr>
          <p:cNvPr id="88070" name="Text Box 6"/>
          <p:cNvSpPr txBox="1">
            <a:spLocks noChangeArrowheads="1"/>
          </p:cNvSpPr>
          <p:nvPr/>
        </p:nvSpPr>
        <p:spPr bwMode="auto">
          <a:xfrm>
            <a:off x="4953000" y="625475"/>
            <a:ext cx="4119372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4400" b="1" dirty="0">
                <a:effectLst>
                  <a:glow rad="228600">
                    <a:schemeClr val="bg1"/>
                  </a:glow>
                </a:effectLst>
                <a:latin typeface="Arial"/>
                <a:ea typeface="ヒラギノ角ゴ Pro W3" charset="0"/>
                <a:cs typeface="Arial"/>
              </a:rPr>
              <a:t>Person who is Supernatural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381000" y="2057400"/>
            <a:ext cx="3505200" cy="2133600"/>
            <a:chOff x="1008" y="1104"/>
            <a:chExt cx="2208" cy="1344"/>
          </a:xfrm>
        </p:grpSpPr>
        <p:sp>
          <p:nvSpPr>
            <p:cNvPr id="88072" name="Oval 8"/>
            <p:cNvSpPr>
              <a:spLocks noChangeArrowheads="1"/>
            </p:cNvSpPr>
            <p:nvPr/>
          </p:nvSpPr>
          <p:spPr bwMode="auto">
            <a:xfrm>
              <a:off x="1008" y="1824"/>
              <a:ext cx="2208" cy="624"/>
            </a:xfrm>
            <a:prstGeom prst="ellips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  <a:effectLst>
              <a:outerShdw blurRad="63500" dist="3592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imes New Roman" charset="0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202764" name="Line 9"/>
            <p:cNvSpPr>
              <a:spLocks noChangeShapeType="1"/>
            </p:cNvSpPr>
            <p:nvPr/>
          </p:nvSpPr>
          <p:spPr bwMode="auto">
            <a:xfrm flipV="1">
              <a:off x="2064" y="1104"/>
              <a:ext cx="528" cy="720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5029200" y="1981200"/>
            <a:ext cx="3505200" cy="2133600"/>
            <a:chOff x="3648" y="1104"/>
            <a:chExt cx="2208" cy="1344"/>
          </a:xfrm>
        </p:grpSpPr>
        <p:sp>
          <p:nvSpPr>
            <p:cNvPr id="88075" name="Oval 11"/>
            <p:cNvSpPr>
              <a:spLocks noChangeArrowheads="1"/>
            </p:cNvSpPr>
            <p:nvPr/>
          </p:nvSpPr>
          <p:spPr bwMode="auto">
            <a:xfrm>
              <a:off x="3648" y="1824"/>
              <a:ext cx="2208" cy="624"/>
            </a:xfrm>
            <a:prstGeom prst="ellips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  <a:effectLst>
              <a:outerShdw blurRad="63500" dist="3592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imes New Roman" charset="0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202762" name="Line 12"/>
            <p:cNvSpPr>
              <a:spLocks noChangeShapeType="1"/>
            </p:cNvSpPr>
            <p:nvPr/>
          </p:nvSpPr>
          <p:spPr bwMode="auto">
            <a:xfrm flipH="1" flipV="1">
              <a:off x="4848" y="1104"/>
              <a:ext cx="528" cy="768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8078" name="Rectangle 14"/>
          <p:cNvSpPr>
            <a:spLocks noChangeArrowheads="1"/>
          </p:cNvSpPr>
          <p:nvPr/>
        </p:nvSpPr>
        <p:spPr bwMode="auto">
          <a:xfrm>
            <a:off x="457200" y="2057400"/>
            <a:ext cx="84582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5000"/>
              </a:srgbClr>
            </a:outerShdw>
          </a:effectLst>
        </p:spPr>
        <p:txBody>
          <a:bodyPr/>
          <a:lstStyle/>
          <a:p>
            <a:pPr eaLnBrk="1" hangingPunct="1">
              <a:spcBef>
                <a:spcPct val="20000"/>
              </a:spcBef>
              <a:buSzPct val="95000"/>
              <a:buFont typeface="Monotype Sorts" charset="0"/>
              <a:buNone/>
              <a:defRPr/>
            </a:pPr>
            <a:r>
              <a:rPr lang="en-US" sz="4000" b="1" dirty="0">
                <a:latin typeface="Trebuchet MS" charset="0"/>
                <a:ea typeface="ヒラギノ角ゴ Pro W3" charset="0"/>
                <a:cs typeface="ヒラギノ角ゴ Pro W3" charset="0"/>
              </a:rPr>
              <a:t>For since the creation of the world God</a:t>
            </a:r>
            <a:r>
              <a:rPr lang="fr-FR" sz="4000" b="1" dirty="0">
                <a:latin typeface="Trebuchet MS" charset="0"/>
                <a:ea typeface="ヒラギノ角ゴ Pro W3" charset="0"/>
                <a:cs typeface="ヒラギノ角ゴ Pro W3" charset="0"/>
              </a:rPr>
              <a:t>'</a:t>
            </a:r>
            <a:r>
              <a:rPr lang="en-US" sz="4000" b="1" dirty="0">
                <a:latin typeface="Trebuchet MS" charset="0"/>
                <a:ea typeface="ヒラギノ角ゴ Pro W3" charset="0"/>
                <a:cs typeface="ヒラギノ角ゴ Pro W3" charset="0"/>
              </a:rPr>
              <a:t>s invisible qualities—his eternal power and divine nature—have been clearly seen, being understood from what has been made, so that men are without excuse (NIV).</a:t>
            </a:r>
          </a:p>
        </p:txBody>
      </p:sp>
      <p:sp>
        <p:nvSpPr>
          <p:cNvPr id="202760" name="Text Box 13"/>
          <p:cNvSpPr txBox="1">
            <a:spLocks noChangeArrowheads="1"/>
          </p:cNvSpPr>
          <p:nvPr/>
        </p:nvSpPr>
        <p:spPr bwMode="auto">
          <a:xfrm>
            <a:off x="8382000" y="0"/>
            <a:ext cx="69817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 dirty="0">
                <a:solidFill>
                  <a:srgbClr val="FFFFFF"/>
                </a:solidFill>
                <a:latin typeface="Arial"/>
                <a:ea typeface="ヒラギノ角ゴ Pro W3" charset="0"/>
                <a:cs typeface="Arial"/>
              </a:rPr>
              <a:t>173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8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7" grpId="0"/>
      <p:bldP spid="88069" grpId="0"/>
      <p:bldP spid="88070" grpId="0"/>
      <p:bldP spid="88078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78" name="Picture 2" descr="balls_array_render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7800" y="3384550"/>
            <a:ext cx="5791200" cy="347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18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04800" y="228600"/>
            <a:ext cx="8305800" cy="13716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b="1">
                <a:solidFill>
                  <a:schemeClr val="bg1"/>
                </a:solidFill>
              </a:rPr>
              <a:t>Why God is Angry at Gentiles </a:t>
            </a:r>
            <a:br>
              <a:rPr lang="en-US" b="1">
                <a:solidFill>
                  <a:schemeClr val="bg1"/>
                </a:solidFill>
              </a:rPr>
            </a:br>
            <a:r>
              <a:rPr lang="en-US" b="1">
                <a:solidFill>
                  <a:schemeClr val="bg1"/>
                </a:solidFill>
              </a:rPr>
              <a:t>(1:21-32)</a:t>
            </a:r>
          </a:p>
        </p:txBody>
      </p:sp>
      <p:sp>
        <p:nvSpPr>
          <p:cNvPr id="4618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990600" y="1828800"/>
            <a:ext cx="6400800" cy="6858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3600" b="1">
                <a:solidFill>
                  <a:schemeClr val="bg1"/>
                </a:solidFill>
              </a:rPr>
              <a:t>Ignore God (21-23)</a:t>
            </a:r>
          </a:p>
        </p:txBody>
      </p:sp>
      <p:sp>
        <p:nvSpPr>
          <p:cNvPr id="461829" name="Text Box 5"/>
          <p:cNvSpPr txBox="1">
            <a:spLocks noChangeArrowheads="1"/>
          </p:cNvSpPr>
          <p:nvPr/>
        </p:nvSpPr>
        <p:spPr bwMode="auto">
          <a:xfrm>
            <a:off x="2727325" y="2635250"/>
            <a:ext cx="2927350" cy="1300163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3600" b="1">
                <a:solidFill>
                  <a:schemeClr val="bg1"/>
                </a:solidFill>
                <a:ea typeface="Osaka" charset="0"/>
                <a:cs typeface="Osaka" charset="0"/>
              </a:rPr>
              <a:t>Impurity (24)</a:t>
            </a:r>
          </a:p>
          <a:p>
            <a:pPr eaLnBrk="1" hangingPunct="1">
              <a:spcBef>
                <a:spcPct val="20000"/>
              </a:spcBef>
              <a:defRPr/>
            </a:pPr>
            <a:r>
              <a:rPr lang="en-US" sz="3600" b="1">
                <a:solidFill>
                  <a:schemeClr val="bg1"/>
                </a:solidFill>
                <a:ea typeface="Osaka" charset="0"/>
                <a:cs typeface="Osaka" charset="0"/>
              </a:rPr>
              <a:t>Idolatry (25)</a:t>
            </a:r>
          </a:p>
        </p:txBody>
      </p:sp>
      <p:sp>
        <p:nvSpPr>
          <p:cNvPr id="461830" name="Text Box 6"/>
          <p:cNvSpPr txBox="1">
            <a:spLocks noChangeArrowheads="1"/>
          </p:cNvSpPr>
          <p:nvPr/>
        </p:nvSpPr>
        <p:spPr bwMode="auto">
          <a:xfrm>
            <a:off x="1981200" y="5759450"/>
            <a:ext cx="3868738" cy="64135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3600" b="1">
                <a:solidFill>
                  <a:schemeClr val="bg1"/>
                </a:solidFill>
                <a:ea typeface="Osaka" charset="0"/>
                <a:cs typeface="Osaka" charset="0"/>
              </a:rPr>
              <a:t>Depravity (28-32)</a:t>
            </a:r>
          </a:p>
        </p:txBody>
      </p:sp>
      <p:grpSp>
        <p:nvGrpSpPr>
          <p:cNvPr id="461831" name="Group 7"/>
          <p:cNvGrpSpPr>
            <a:grpSpLocks/>
          </p:cNvGrpSpPr>
          <p:nvPr/>
        </p:nvGrpSpPr>
        <p:grpSpPr bwMode="auto">
          <a:xfrm>
            <a:off x="5943600" y="2133600"/>
            <a:ext cx="2971800" cy="1447800"/>
            <a:chOff x="3744" y="1344"/>
            <a:chExt cx="1872" cy="912"/>
          </a:xfrm>
        </p:grpSpPr>
        <p:sp>
          <p:nvSpPr>
            <p:cNvPr id="461832" name="Text Box 8"/>
            <p:cNvSpPr txBox="1">
              <a:spLocks noChangeArrowheads="1"/>
            </p:cNvSpPr>
            <p:nvPr/>
          </p:nvSpPr>
          <p:spPr bwMode="auto">
            <a:xfrm>
              <a:off x="4176" y="1344"/>
              <a:ext cx="1440" cy="596"/>
            </a:xfrm>
            <a:prstGeom prst="rect">
              <a:avLst/>
            </a:prstGeom>
            <a:noFill/>
            <a:ln>
              <a:noFill/>
            </a:ln>
            <a:effectLst>
              <a:outerShdw blurRad="63500" dist="35921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20000"/>
                </a:spcBef>
                <a:defRPr/>
              </a:pPr>
              <a:r>
                <a:rPr lang="en-US" sz="2800" b="1">
                  <a:solidFill>
                    <a:schemeClr val="bg1"/>
                  </a:solidFill>
                  <a:ea typeface="Osaka" charset="0"/>
                  <a:cs typeface="Osaka" charset="0"/>
                </a:rPr>
                <a:t>God gave them over</a:t>
              </a:r>
            </a:p>
          </p:txBody>
        </p:sp>
        <p:sp>
          <p:nvSpPr>
            <p:cNvPr id="461833" name="AutoShape 9"/>
            <p:cNvSpPr>
              <a:spLocks noChangeArrowheads="1"/>
            </p:cNvSpPr>
            <p:nvPr/>
          </p:nvSpPr>
          <p:spPr bwMode="auto">
            <a:xfrm rot="2190869">
              <a:off x="3744" y="1400"/>
              <a:ext cx="499" cy="856"/>
            </a:xfrm>
            <a:prstGeom prst="curvedLeftArrow">
              <a:avLst>
                <a:gd name="adj1" fmla="val 34309"/>
                <a:gd name="adj2" fmla="val 68617"/>
                <a:gd name="adj3" fmla="val 3333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61834" name="Group 10"/>
          <p:cNvGrpSpPr>
            <a:grpSpLocks/>
          </p:cNvGrpSpPr>
          <p:nvPr/>
        </p:nvGrpSpPr>
        <p:grpSpPr bwMode="auto">
          <a:xfrm>
            <a:off x="5981700" y="3771900"/>
            <a:ext cx="2933700" cy="1397000"/>
            <a:chOff x="3768" y="2376"/>
            <a:chExt cx="1848" cy="880"/>
          </a:xfrm>
        </p:grpSpPr>
        <p:sp>
          <p:nvSpPr>
            <p:cNvPr id="461835" name="Text Box 11"/>
            <p:cNvSpPr txBox="1">
              <a:spLocks noChangeArrowheads="1"/>
            </p:cNvSpPr>
            <p:nvPr/>
          </p:nvSpPr>
          <p:spPr bwMode="auto">
            <a:xfrm>
              <a:off x="4176" y="2376"/>
              <a:ext cx="1440" cy="596"/>
            </a:xfrm>
            <a:prstGeom prst="rect">
              <a:avLst/>
            </a:prstGeom>
            <a:noFill/>
            <a:ln>
              <a:noFill/>
            </a:ln>
            <a:effectLst>
              <a:outerShdw blurRad="63500" dist="35921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20000"/>
                </a:spcBef>
                <a:defRPr/>
              </a:pPr>
              <a:r>
                <a:rPr lang="en-US" sz="2800" b="1">
                  <a:solidFill>
                    <a:schemeClr val="bg1"/>
                  </a:solidFill>
                  <a:ea typeface="Osaka" charset="0"/>
                  <a:cs typeface="Osaka" charset="0"/>
                </a:rPr>
                <a:t>God gave them over</a:t>
              </a:r>
            </a:p>
          </p:txBody>
        </p:sp>
        <p:sp>
          <p:nvSpPr>
            <p:cNvPr id="461836" name="AutoShape 12"/>
            <p:cNvSpPr>
              <a:spLocks noChangeArrowheads="1"/>
            </p:cNvSpPr>
            <p:nvPr/>
          </p:nvSpPr>
          <p:spPr bwMode="auto">
            <a:xfrm rot="2190869">
              <a:off x="3768" y="2400"/>
              <a:ext cx="499" cy="856"/>
            </a:xfrm>
            <a:prstGeom prst="curvedLeftArrow">
              <a:avLst>
                <a:gd name="adj1" fmla="val 34309"/>
                <a:gd name="adj2" fmla="val 68617"/>
                <a:gd name="adj3" fmla="val 3333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61837" name="Group 13"/>
          <p:cNvGrpSpPr>
            <a:grpSpLocks/>
          </p:cNvGrpSpPr>
          <p:nvPr/>
        </p:nvGrpSpPr>
        <p:grpSpPr bwMode="auto">
          <a:xfrm>
            <a:off x="5930900" y="4953000"/>
            <a:ext cx="2984500" cy="1663700"/>
            <a:chOff x="3736" y="3120"/>
            <a:chExt cx="1880" cy="1048"/>
          </a:xfrm>
        </p:grpSpPr>
        <p:sp>
          <p:nvSpPr>
            <p:cNvPr id="461838" name="Text Box 14"/>
            <p:cNvSpPr txBox="1">
              <a:spLocks noChangeArrowheads="1"/>
            </p:cNvSpPr>
            <p:nvPr/>
          </p:nvSpPr>
          <p:spPr bwMode="auto">
            <a:xfrm>
              <a:off x="4176" y="3120"/>
              <a:ext cx="1440" cy="596"/>
            </a:xfrm>
            <a:prstGeom prst="rect">
              <a:avLst/>
            </a:prstGeom>
            <a:noFill/>
            <a:ln>
              <a:noFill/>
            </a:ln>
            <a:effectLst>
              <a:outerShdw blurRad="63500" dist="35921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20000"/>
                </a:spcBef>
                <a:defRPr/>
              </a:pPr>
              <a:r>
                <a:rPr lang="en-US" sz="2800" b="1">
                  <a:solidFill>
                    <a:schemeClr val="bg1"/>
                  </a:solidFill>
                  <a:ea typeface="Osaka" charset="0"/>
                  <a:cs typeface="Osaka" charset="0"/>
                </a:rPr>
                <a:t>God gave them over</a:t>
              </a:r>
            </a:p>
          </p:txBody>
        </p:sp>
        <p:sp>
          <p:nvSpPr>
            <p:cNvPr id="461839" name="AutoShape 15"/>
            <p:cNvSpPr>
              <a:spLocks noChangeArrowheads="1"/>
            </p:cNvSpPr>
            <p:nvPr/>
          </p:nvSpPr>
          <p:spPr bwMode="auto">
            <a:xfrm rot="2190869">
              <a:off x="3736" y="3312"/>
              <a:ext cx="499" cy="856"/>
            </a:xfrm>
            <a:prstGeom prst="curvedLeftArrow">
              <a:avLst>
                <a:gd name="adj1" fmla="val 34309"/>
                <a:gd name="adj2" fmla="val 68617"/>
                <a:gd name="adj3" fmla="val 3333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461840" name="Text Box 16"/>
          <p:cNvSpPr txBox="1">
            <a:spLocks noChangeArrowheads="1"/>
          </p:cNvSpPr>
          <p:nvPr/>
        </p:nvSpPr>
        <p:spPr bwMode="auto">
          <a:xfrm>
            <a:off x="1524000" y="4235450"/>
            <a:ext cx="5037138" cy="64135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3600" b="1">
                <a:solidFill>
                  <a:schemeClr val="bg1"/>
                </a:solidFill>
                <a:ea typeface="Osaka" charset="0"/>
                <a:cs typeface="Osaka" charset="0"/>
              </a:rPr>
              <a:t>Homosexuality (26-27)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618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61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61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61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461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61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461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1828" grpId="0" build="p"/>
      <p:bldP spid="461829" grpId="0"/>
      <p:bldP spid="461830" grpId="0"/>
      <p:bldP spid="4618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145" name="Group 7"/>
          <p:cNvGrpSpPr>
            <a:grpSpLocks/>
          </p:cNvGrpSpPr>
          <p:nvPr/>
        </p:nvGrpSpPr>
        <p:grpSpPr bwMode="auto">
          <a:xfrm>
            <a:off x="1501775" y="0"/>
            <a:ext cx="6162675" cy="6858000"/>
            <a:chOff x="946" y="0"/>
            <a:chExt cx="3882" cy="4320"/>
          </a:xfrm>
        </p:grpSpPr>
        <p:pic>
          <p:nvPicPr>
            <p:cNvPr id="134149" name="Picture 4" descr="HellSpeakofDevil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2903" t="7645" r="9839" b="39432"/>
            <a:stretch>
              <a:fillRect/>
            </a:stretch>
          </p:blipFill>
          <p:spPr bwMode="auto">
            <a:xfrm>
              <a:off x="946" y="0"/>
              <a:ext cx="3882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4150" name="Line 6"/>
            <p:cNvSpPr>
              <a:spLocks noChangeShapeType="1"/>
            </p:cNvSpPr>
            <p:nvPr/>
          </p:nvSpPr>
          <p:spPr bwMode="auto">
            <a:xfrm>
              <a:off x="1104" y="0"/>
              <a:ext cx="3648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34498" name="Rectangle 2"/>
          <p:cNvSpPr>
            <a:spLocks noGrp="1" noChangeArrowheads="1"/>
          </p:cNvSpPr>
          <p:nvPr>
            <p:ph type="title"/>
          </p:nvPr>
        </p:nvSpPr>
        <p:spPr>
          <a:xfrm>
            <a:off x="11113" y="6278563"/>
            <a:ext cx="9132887" cy="579437"/>
          </a:xfrm>
          <a:solidFill>
            <a:srgbClr val="FFFFFF"/>
          </a:solidFill>
        </p:spPr>
        <p:txBody>
          <a:bodyPr/>
          <a:lstStyle/>
          <a:p>
            <a:pPr eaLnBrk="1" hangingPunct="1">
              <a:defRPr/>
            </a:pPr>
            <a:r>
              <a:rPr lang="ru-RU" sz="4000" b="1" dirty="0">
                <a:cs typeface="+mj-cs"/>
              </a:rPr>
              <a:t>"</a:t>
            </a:r>
            <a:r>
              <a:rPr lang="en-US" sz="4000" b="1" dirty="0">
                <a:cs typeface="+mj-cs"/>
              </a:rPr>
              <a:t>Speak of the Devil.</a:t>
            </a:r>
            <a:r>
              <a:rPr lang="ru-RU" sz="4000" b="1" dirty="0">
                <a:cs typeface="+mj-cs"/>
              </a:rPr>
              <a:t>"</a:t>
            </a:r>
            <a:endParaRPr lang="en-US" sz="4000" b="1" dirty="0">
              <a:cs typeface="+mj-cs"/>
            </a:endParaRPr>
          </a:p>
        </p:txBody>
      </p:sp>
      <p:sp>
        <p:nvSpPr>
          <p:cNvPr id="134147" name="Line 5"/>
          <p:cNvSpPr>
            <a:spLocks noChangeShapeType="1"/>
          </p:cNvSpPr>
          <p:nvPr/>
        </p:nvSpPr>
        <p:spPr bwMode="auto">
          <a:xfrm>
            <a:off x="1752600" y="0"/>
            <a:ext cx="5715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3276600" y="838200"/>
            <a:ext cx="762000" cy="5334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600" b="1" dirty="0">
                <a:cs typeface="+mj-cs"/>
              </a:rPr>
              <a:t>Room</a:t>
            </a:r>
            <a:br>
              <a:rPr lang="en-US" sz="1600" b="1" dirty="0">
                <a:cs typeface="+mj-cs"/>
              </a:rPr>
            </a:br>
            <a:r>
              <a:rPr lang="en-US" sz="1600" b="1" dirty="0">
                <a:cs typeface="+mj-cs"/>
              </a:rPr>
              <a:t>120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8610600" cy="838200"/>
          </a:xfrm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sz="5400" b="1" dirty="0">
                <a:solidFill>
                  <a:srgbClr val="FFFFFF"/>
                </a:solidFill>
              </a:rPr>
              <a:t>Which Will We Believe?</a:t>
            </a:r>
          </a:p>
        </p:txBody>
      </p:sp>
      <p:sp>
        <p:nvSpPr>
          <p:cNvPr id="76817" name="Text Box 17"/>
          <p:cNvSpPr txBox="1">
            <a:spLocks noChangeArrowheads="1"/>
          </p:cNvSpPr>
          <p:nvPr/>
        </p:nvSpPr>
        <p:spPr bwMode="auto">
          <a:xfrm>
            <a:off x="304800" y="1203325"/>
            <a:ext cx="3810000" cy="7016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14400" indent="-9144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12604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3747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890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4000" b="1" u="sng">
                <a:solidFill>
                  <a:srgbClr val="FFFFFF"/>
                </a:solidFill>
              </a:rPr>
              <a:t>Tradition</a:t>
            </a:r>
            <a:endParaRPr lang="en-US" sz="3200" b="1" i="1" u="sng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76819" name="Text Box 19"/>
          <p:cNvSpPr txBox="1">
            <a:spLocks noChangeArrowheads="1"/>
          </p:cNvSpPr>
          <p:nvPr/>
        </p:nvSpPr>
        <p:spPr bwMode="auto">
          <a:xfrm>
            <a:off x="4572000" y="1203325"/>
            <a:ext cx="3657600" cy="7016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14400" indent="-9144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12604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3747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890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4000" b="1" u="sng">
                <a:solidFill>
                  <a:srgbClr val="FFFFFF"/>
                </a:solidFill>
              </a:rPr>
              <a:t>Bible</a:t>
            </a:r>
            <a:endParaRPr lang="en-US" sz="3200" b="1" i="1" u="sng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76820" name="Text Box 20"/>
          <p:cNvSpPr txBox="1">
            <a:spLocks noChangeArrowheads="1"/>
          </p:cNvSpPr>
          <p:nvPr/>
        </p:nvSpPr>
        <p:spPr bwMode="auto">
          <a:xfrm>
            <a:off x="304800" y="1981200"/>
            <a:ext cx="3810000" cy="9461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12604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3747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890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800" b="1">
                <a:solidFill>
                  <a:srgbClr val="FFFFFF"/>
                </a:solidFill>
              </a:rPr>
              <a:t>Man dwells with the devil</a:t>
            </a:r>
          </a:p>
        </p:txBody>
      </p:sp>
      <p:sp>
        <p:nvSpPr>
          <p:cNvPr id="76828" name="Text Box 28"/>
          <p:cNvSpPr txBox="1">
            <a:spLocks noChangeArrowheads="1"/>
          </p:cNvSpPr>
          <p:nvPr/>
        </p:nvSpPr>
        <p:spPr bwMode="auto">
          <a:xfrm>
            <a:off x="8229600" y="76200"/>
            <a:ext cx="914400" cy="4572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14400" indent="-9144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12604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3747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890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b="1">
                <a:solidFill>
                  <a:srgbClr val="FFFFFF"/>
                </a:solidFill>
              </a:rPr>
              <a:t>174a</a:t>
            </a:r>
            <a:endParaRPr lang="en-US" b="1" i="1">
              <a:solidFill>
                <a:srgbClr val="FFFFFF"/>
              </a:solidFill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68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68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6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6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20" grpId="0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873" name="Group 6"/>
          <p:cNvGrpSpPr>
            <a:grpSpLocks/>
          </p:cNvGrpSpPr>
          <p:nvPr/>
        </p:nvGrpSpPr>
        <p:grpSpPr bwMode="auto">
          <a:xfrm>
            <a:off x="936625" y="0"/>
            <a:ext cx="7256463" cy="6858000"/>
            <a:chOff x="590" y="0"/>
            <a:chExt cx="4571" cy="4320"/>
          </a:xfrm>
        </p:grpSpPr>
        <p:pic>
          <p:nvPicPr>
            <p:cNvPr id="207875" name="Picture 4" descr="HellDownIGo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967" t="14980" r="11774" b="40080"/>
            <a:stretch>
              <a:fillRect/>
            </a:stretch>
          </p:blipFill>
          <p:spPr bwMode="auto">
            <a:xfrm>
              <a:off x="590" y="0"/>
              <a:ext cx="4571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7876" name="Line 5"/>
            <p:cNvSpPr>
              <a:spLocks noChangeShapeType="1"/>
            </p:cNvSpPr>
            <p:nvPr/>
          </p:nvSpPr>
          <p:spPr bwMode="auto">
            <a:xfrm>
              <a:off x="768" y="0"/>
              <a:ext cx="4224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5702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324600"/>
            <a:ext cx="8229600" cy="381000"/>
          </a:xfrm>
          <a:solidFill>
            <a:schemeClr val="bg1"/>
          </a:solidFill>
        </p:spPr>
        <p:txBody>
          <a:bodyPr/>
          <a:lstStyle/>
          <a:p>
            <a:pPr eaLnBrk="1" hangingPunct="1">
              <a:defRPr/>
            </a:pPr>
            <a:r>
              <a:rPr lang="ru-RU" sz="4000" b="1" dirty="0">
                <a:cs typeface="+mj-cs"/>
              </a:rPr>
              <a:t>"</a:t>
            </a:r>
            <a:r>
              <a:rPr lang="en-US" sz="4000" b="1" dirty="0">
                <a:cs typeface="+mj-cs"/>
              </a:rPr>
              <a:t>Well, down I go.</a:t>
            </a:r>
            <a:r>
              <a:rPr lang="ru-RU" sz="4000" b="1" dirty="0">
                <a:cs typeface="+mj-cs"/>
              </a:rPr>
              <a:t>"</a:t>
            </a:r>
            <a:endParaRPr lang="en-US" sz="4000" b="1" dirty="0">
              <a:cs typeface="+mj-cs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8610600" cy="838200"/>
          </a:xfrm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sz="5400" b="1" dirty="0">
                <a:solidFill>
                  <a:srgbClr val="FFFFFF"/>
                </a:solidFill>
              </a:rPr>
              <a:t>Which Will We Believe?</a:t>
            </a:r>
          </a:p>
        </p:txBody>
      </p:sp>
      <p:sp>
        <p:nvSpPr>
          <p:cNvPr id="390147" name="Text Box 3"/>
          <p:cNvSpPr txBox="1">
            <a:spLocks noChangeArrowheads="1"/>
          </p:cNvSpPr>
          <p:nvPr/>
        </p:nvSpPr>
        <p:spPr bwMode="auto">
          <a:xfrm>
            <a:off x="304800" y="1203325"/>
            <a:ext cx="3810000" cy="7016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14400" indent="-9144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12604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3747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890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4000" b="1" u="sng">
                <a:solidFill>
                  <a:srgbClr val="FFFFFF"/>
                </a:solidFill>
              </a:rPr>
              <a:t>Tradition</a:t>
            </a:r>
            <a:endParaRPr lang="en-US" sz="3200" b="1" i="1" u="sng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390148" name="Text Box 4"/>
          <p:cNvSpPr txBox="1">
            <a:spLocks noChangeArrowheads="1"/>
          </p:cNvSpPr>
          <p:nvPr/>
        </p:nvSpPr>
        <p:spPr bwMode="auto">
          <a:xfrm>
            <a:off x="4572000" y="1203325"/>
            <a:ext cx="3657600" cy="7016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14400" indent="-9144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12604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3747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890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4000" b="1" u="sng">
                <a:solidFill>
                  <a:srgbClr val="FFFFFF"/>
                </a:solidFill>
              </a:rPr>
              <a:t>Bible</a:t>
            </a:r>
            <a:endParaRPr lang="en-US" sz="3200" b="1" i="1" u="sng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390149" name="Text Box 5"/>
          <p:cNvSpPr txBox="1">
            <a:spLocks noChangeArrowheads="1"/>
          </p:cNvSpPr>
          <p:nvPr/>
        </p:nvSpPr>
        <p:spPr bwMode="auto">
          <a:xfrm>
            <a:off x="304800" y="1981200"/>
            <a:ext cx="3810000" cy="9461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12604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3747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890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800" b="1">
                <a:solidFill>
                  <a:srgbClr val="FFFFFF"/>
                </a:solidFill>
              </a:rPr>
              <a:t>Man dwells with the devil—the boss</a:t>
            </a:r>
          </a:p>
        </p:txBody>
      </p:sp>
      <p:sp>
        <p:nvSpPr>
          <p:cNvPr id="390150" name="Text Box 6"/>
          <p:cNvSpPr txBox="1">
            <a:spLocks noChangeArrowheads="1"/>
          </p:cNvSpPr>
          <p:nvPr/>
        </p:nvSpPr>
        <p:spPr bwMode="auto">
          <a:xfrm>
            <a:off x="4572000" y="1981200"/>
            <a:ext cx="3657600" cy="9461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12604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3747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890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800" b="1">
                <a:solidFill>
                  <a:srgbClr val="FFFFFF"/>
                </a:solidFill>
              </a:rPr>
              <a:t>Man is alone (Luke 13:28)</a:t>
            </a:r>
            <a:endParaRPr lang="en-US" sz="3200" b="1" i="1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390151" name="Text Box 7"/>
          <p:cNvSpPr txBox="1">
            <a:spLocks noChangeArrowheads="1"/>
          </p:cNvSpPr>
          <p:nvPr/>
        </p:nvSpPr>
        <p:spPr bwMode="auto">
          <a:xfrm>
            <a:off x="304800" y="3200400"/>
            <a:ext cx="3810000" cy="9461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14400" indent="-9144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12604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3747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890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ru-RU" altLang="ja-JP" sz="2800" b="1" dirty="0">
                <a:solidFill>
                  <a:srgbClr val="FFFFFF"/>
                </a:solidFill>
              </a:rPr>
              <a:t>"</a:t>
            </a:r>
            <a:r>
              <a:rPr lang="en-US" sz="2800" b="1" dirty="0">
                <a:solidFill>
                  <a:srgbClr val="FFFFFF"/>
                </a:solidFill>
              </a:rPr>
              <a:t>At least my friends </a:t>
            </a:r>
          </a:p>
          <a:p>
            <a:pPr algn="just">
              <a:defRPr/>
            </a:pPr>
            <a:r>
              <a:rPr lang="en-US" sz="2800" b="1" dirty="0">
                <a:solidFill>
                  <a:srgbClr val="FFFFFF"/>
                </a:solidFill>
              </a:rPr>
              <a:t>will be there</a:t>
            </a:r>
            <a:r>
              <a:rPr lang="ru-RU" altLang="ja-JP" sz="2800" b="1" dirty="0">
                <a:solidFill>
                  <a:srgbClr val="FFFFFF"/>
                </a:solidFill>
              </a:rPr>
              <a:t>"</a:t>
            </a:r>
            <a:endParaRPr lang="en-US" sz="2800" b="1" dirty="0">
              <a:solidFill>
                <a:srgbClr val="FFFFFF"/>
              </a:solidFill>
            </a:endParaRPr>
          </a:p>
        </p:txBody>
      </p:sp>
      <p:sp>
        <p:nvSpPr>
          <p:cNvPr id="390152" name="Text Box 8"/>
          <p:cNvSpPr txBox="1">
            <a:spLocks noChangeArrowheads="1"/>
          </p:cNvSpPr>
          <p:nvPr/>
        </p:nvSpPr>
        <p:spPr bwMode="auto">
          <a:xfrm>
            <a:off x="4572000" y="3200400"/>
            <a:ext cx="4114800" cy="9461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12604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3747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890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800" b="1" dirty="0">
                <a:solidFill>
                  <a:srgbClr val="FFFFFF"/>
                </a:solidFill>
              </a:rPr>
              <a:t>Yes, but you won</a:t>
            </a:r>
            <a:r>
              <a:rPr lang="fr-FR" altLang="ja-JP" sz="2800" b="1" dirty="0">
                <a:solidFill>
                  <a:srgbClr val="FFFFFF"/>
                </a:solidFill>
              </a:rPr>
              <a:t>'</a:t>
            </a:r>
            <a:r>
              <a:rPr lang="en-US" sz="2800" b="1" dirty="0">
                <a:solidFill>
                  <a:srgbClr val="FFFFFF"/>
                </a:solidFill>
              </a:rPr>
              <a:t>t see them (Luke 13:28)</a:t>
            </a:r>
            <a:endParaRPr lang="en-US" sz="3200" b="1" i="1" dirty="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390153" name="Text Box 9"/>
          <p:cNvSpPr txBox="1">
            <a:spLocks noChangeArrowheads="1"/>
          </p:cNvSpPr>
          <p:nvPr/>
        </p:nvSpPr>
        <p:spPr bwMode="auto">
          <a:xfrm>
            <a:off x="304800" y="4630738"/>
            <a:ext cx="3810000" cy="9461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12604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3747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890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800" b="1">
                <a:solidFill>
                  <a:srgbClr val="FFFFFF"/>
                </a:solidFill>
              </a:rPr>
              <a:t>Bodies suffer mild discomfort</a:t>
            </a:r>
          </a:p>
        </p:txBody>
      </p:sp>
      <p:sp>
        <p:nvSpPr>
          <p:cNvPr id="390154" name="Text Box 10"/>
          <p:cNvSpPr txBox="1">
            <a:spLocks noChangeArrowheads="1"/>
          </p:cNvSpPr>
          <p:nvPr/>
        </p:nvSpPr>
        <p:spPr bwMode="auto">
          <a:xfrm>
            <a:off x="4572000" y="4630738"/>
            <a:ext cx="3962400" cy="2227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12604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3747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890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800" b="1">
                <a:solidFill>
                  <a:srgbClr val="FFFFFF"/>
                </a:solidFill>
              </a:rPr>
              <a:t>Bodies suffer from burning sulfur and consumption by worms (Mark 9:47-48; Rev. 21:8)</a:t>
            </a:r>
            <a:endParaRPr lang="en-US" sz="3200" b="1" i="1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390156" name="Text Box 12"/>
          <p:cNvSpPr txBox="1">
            <a:spLocks noChangeArrowheads="1"/>
          </p:cNvSpPr>
          <p:nvPr/>
        </p:nvSpPr>
        <p:spPr bwMode="auto">
          <a:xfrm>
            <a:off x="8226425" y="76200"/>
            <a:ext cx="914400" cy="4572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14400" indent="-9144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12604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3747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890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b="1">
                <a:solidFill>
                  <a:srgbClr val="FFFFFF"/>
                </a:solidFill>
              </a:rPr>
              <a:t>174a</a:t>
            </a:r>
            <a:endParaRPr lang="en-US" b="1" i="1">
              <a:solidFill>
                <a:srgbClr val="FFFFFF"/>
              </a:solidFill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0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90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90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0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0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0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90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90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90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90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0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0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90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90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90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90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0150" grpId="0" autoUpdateAnimBg="0"/>
      <p:bldP spid="390151" grpId="0" autoUpdateAnimBg="0"/>
      <p:bldP spid="390152" grpId="0" autoUpdateAnimBg="0"/>
      <p:bldP spid="390153" grpId="0" autoUpdateAnimBg="0"/>
      <p:bldP spid="390154" grpId="0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8610600" cy="838200"/>
          </a:xfrm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sz="5400" b="1" dirty="0">
                <a:solidFill>
                  <a:srgbClr val="FFFFFF"/>
                </a:solidFill>
              </a:rPr>
              <a:t>Which Will We Believe?</a:t>
            </a:r>
          </a:p>
        </p:txBody>
      </p:sp>
      <p:sp>
        <p:nvSpPr>
          <p:cNvPr id="326659" name="Text Box 3"/>
          <p:cNvSpPr txBox="1">
            <a:spLocks noChangeArrowheads="1"/>
          </p:cNvSpPr>
          <p:nvPr/>
        </p:nvSpPr>
        <p:spPr bwMode="auto">
          <a:xfrm>
            <a:off x="304800" y="1203325"/>
            <a:ext cx="3810000" cy="7016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14400" indent="-9144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12604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3747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890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4000" b="1" u="sng">
                <a:solidFill>
                  <a:srgbClr val="FFFFFF"/>
                </a:solidFill>
              </a:rPr>
              <a:t>Tradition</a:t>
            </a:r>
            <a:endParaRPr lang="en-US" sz="3200" b="1" i="1" u="sng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326660" name="Text Box 4"/>
          <p:cNvSpPr txBox="1">
            <a:spLocks noChangeArrowheads="1"/>
          </p:cNvSpPr>
          <p:nvPr/>
        </p:nvSpPr>
        <p:spPr bwMode="auto">
          <a:xfrm>
            <a:off x="4572000" y="1203325"/>
            <a:ext cx="3657600" cy="7016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14400" indent="-9144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12604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3747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890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4000" b="1" u="sng">
                <a:solidFill>
                  <a:srgbClr val="FFFFFF"/>
                </a:solidFill>
              </a:rPr>
              <a:t>Bible</a:t>
            </a:r>
            <a:endParaRPr lang="en-US" sz="3200" b="1" i="1" u="sng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326661" name="Text Box 5"/>
          <p:cNvSpPr txBox="1">
            <a:spLocks noChangeArrowheads="1"/>
          </p:cNvSpPr>
          <p:nvPr/>
        </p:nvSpPr>
        <p:spPr bwMode="auto">
          <a:xfrm>
            <a:off x="304800" y="1981200"/>
            <a:ext cx="3810000" cy="9461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12604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3747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890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800" b="1">
                <a:solidFill>
                  <a:srgbClr val="FFFFFF"/>
                </a:solidFill>
              </a:rPr>
              <a:t>Satan is tormenter over all in Hell</a:t>
            </a:r>
          </a:p>
        </p:txBody>
      </p:sp>
      <p:sp>
        <p:nvSpPr>
          <p:cNvPr id="326662" name="Text Box 6"/>
          <p:cNvSpPr txBox="1">
            <a:spLocks noChangeArrowheads="1"/>
          </p:cNvSpPr>
          <p:nvPr/>
        </p:nvSpPr>
        <p:spPr bwMode="auto">
          <a:xfrm>
            <a:off x="4572000" y="1981200"/>
            <a:ext cx="4572000" cy="9461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12604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3747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890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800" b="1">
                <a:solidFill>
                  <a:srgbClr val="FFFFFF"/>
                </a:solidFill>
              </a:rPr>
              <a:t>Satan in torment with those tormented </a:t>
            </a:r>
            <a:r>
              <a:rPr lang="en-US" sz="2000" b="1">
                <a:solidFill>
                  <a:srgbClr val="FFFFFF"/>
                </a:solidFill>
              </a:rPr>
              <a:t>(Rev. 20:10)</a:t>
            </a:r>
            <a:endParaRPr lang="en-US" b="1" i="1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326663" name="Text Box 7"/>
          <p:cNvSpPr txBox="1">
            <a:spLocks noChangeArrowheads="1"/>
          </p:cNvSpPr>
          <p:nvPr/>
        </p:nvSpPr>
        <p:spPr bwMode="auto">
          <a:xfrm>
            <a:off x="304800" y="3306763"/>
            <a:ext cx="38100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14400" indent="-9144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12604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3747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890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800" b="1">
                <a:solidFill>
                  <a:srgbClr val="FFFFFF"/>
                </a:solidFill>
              </a:rPr>
              <a:t>A place of solid earth</a:t>
            </a:r>
          </a:p>
        </p:txBody>
      </p:sp>
      <p:sp>
        <p:nvSpPr>
          <p:cNvPr id="326664" name="Text Box 8"/>
          <p:cNvSpPr txBox="1">
            <a:spLocks noChangeArrowheads="1"/>
          </p:cNvSpPr>
          <p:nvPr/>
        </p:nvSpPr>
        <p:spPr bwMode="auto">
          <a:xfrm>
            <a:off x="4572000" y="3306763"/>
            <a:ext cx="4114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12604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3747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890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800" b="1">
                <a:solidFill>
                  <a:srgbClr val="FFFFFF"/>
                </a:solidFill>
              </a:rPr>
              <a:t>A lake </a:t>
            </a:r>
            <a:r>
              <a:rPr lang="en-US" sz="2000" b="1">
                <a:solidFill>
                  <a:srgbClr val="FFFFFF"/>
                </a:solidFill>
              </a:rPr>
              <a:t>(Rev. 20:10)</a:t>
            </a:r>
            <a:endParaRPr lang="en-US" b="1" i="1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326665" name="Text Box 9"/>
          <p:cNvSpPr txBox="1">
            <a:spLocks noChangeArrowheads="1"/>
          </p:cNvSpPr>
          <p:nvPr/>
        </p:nvSpPr>
        <p:spPr bwMode="auto">
          <a:xfrm>
            <a:off x="304800" y="4205288"/>
            <a:ext cx="38100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12604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3747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890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800" b="1">
                <a:solidFill>
                  <a:srgbClr val="FFFFFF"/>
                </a:solidFill>
              </a:rPr>
              <a:t>People alone suffer</a:t>
            </a:r>
          </a:p>
        </p:txBody>
      </p:sp>
      <p:sp>
        <p:nvSpPr>
          <p:cNvPr id="326666" name="Text Box 10"/>
          <p:cNvSpPr txBox="1">
            <a:spLocks noChangeArrowheads="1"/>
          </p:cNvSpPr>
          <p:nvPr/>
        </p:nvSpPr>
        <p:spPr bwMode="auto">
          <a:xfrm>
            <a:off x="4572000" y="4205288"/>
            <a:ext cx="39624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12604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3747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890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800" b="1">
                <a:solidFill>
                  <a:srgbClr val="FFFFFF"/>
                </a:solidFill>
              </a:rPr>
              <a:t>Demons too </a:t>
            </a:r>
            <a:r>
              <a:rPr lang="en-US" sz="2000" b="1">
                <a:solidFill>
                  <a:srgbClr val="FFFFFF"/>
                </a:solidFill>
              </a:rPr>
              <a:t>(2 Pet. 2:4)</a:t>
            </a:r>
            <a:endParaRPr lang="en-US" sz="3200" b="1" i="1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326668" name="Text Box 12"/>
          <p:cNvSpPr txBox="1">
            <a:spLocks noChangeArrowheads="1"/>
          </p:cNvSpPr>
          <p:nvPr/>
        </p:nvSpPr>
        <p:spPr bwMode="auto">
          <a:xfrm>
            <a:off x="8226425" y="76200"/>
            <a:ext cx="914400" cy="4572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14400" indent="-9144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12604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3747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890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b="1">
                <a:solidFill>
                  <a:srgbClr val="FFFFFF"/>
                </a:solidFill>
              </a:rPr>
              <a:t>174a</a:t>
            </a:r>
            <a:endParaRPr lang="en-US" b="1" i="1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326669" name="Text Box 13"/>
          <p:cNvSpPr txBox="1">
            <a:spLocks noChangeArrowheads="1"/>
          </p:cNvSpPr>
          <p:nvPr/>
        </p:nvSpPr>
        <p:spPr bwMode="auto">
          <a:xfrm>
            <a:off x="304800" y="5105400"/>
            <a:ext cx="3810000" cy="9461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12604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3747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890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800" b="1">
                <a:solidFill>
                  <a:srgbClr val="FFFFFF"/>
                </a:solidFill>
              </a:rPr>
              <a:t>Satan rules with pitchfork</a:t>
            </a:r>
          </a:p>
        </p:txBody>
      </p:sp>
      <p:sp>
        <p:nvSpPr>
          <p:cNvPr id="326670" name="Text Box 14"/>
          <p:cNvSpPr txBox="1">
            <a:spLocks noChangeArrowheads="1"/>
          </p:cNvSpPr>
          <p:nvPr/>
        </p:nvSpPr>
        <p:spPr bwMode="auto">
          <a:xfrm>
            <a:off x="4572000" y="5105400"/>
            <a:ext cx="3962400" cy="137318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12604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3747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890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800" b="1">
                <a:solidFill>
                  <a:srgbClr val="FFFFFF"/>
                </a:solidFill>
              </a:rPr>
              <a:t>Satan thrown into Hell with no emblems of dominion </a:t>
            </a:r>
            <a:r>
              <a:rPr lang="en-US" sz="2000" b="1">
                <a:solidFill>
                  <a:srgbClr val="FFFFFF"/>
                </a:solidFill>
              </a:rPr>
              <a:t>(Rev. 20:10)</a:t>
            </a:r>
            <a:endParaRPr lang="en-US" sz="3200" b="1" i="1">
              <a:solidFill>
                <a:srgbClr val="FFFFFF"/>
              </a:solidFill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66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66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66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266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6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6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66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66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66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66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66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266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266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266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66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266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26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26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266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26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266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266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266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266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266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266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66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66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6662" grpId="0" autoUpdateAnimBg="0"/>
      <p:bldP spid="326663" grpId="0" autoUpdateAnimBg="0"/>
      <p:bldP spid="326664" grpId="0" autoUpdateAnimBg="0"/>
      <p:bldP spid="326665" grpId="0" autoUpdateAnimBg="0"/>
      <p:bldP spid="326666" grpId="0" autoUpdateAnimBg="0"/>
      <p:bldP spid="326669" grpId="0" autoUpdateAnimBg="0"/>
      <p:bldP spid="326670" grpId="0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1905000"/>
            <a:ext cx="8610600" cy="1695450"/>
          </a:xfrm>
        </p:spPr>
        <p:txBody>
          <a:bodyPr/>
          <a:lstStyle/>
          <a:p>
            <a:pPr eaLnBrk="1" hangingPunct="1"/>
            <a:r>
              <a:rPr lang="en-US" sz="8800" b="1">
                <a:latin typeface="Arial" charset="0"/>
                <a:ea typeface="ＭＳ Ｐゴシック" charset="0"/>
                <a:cs typeface="ＭＳ Ｐゴシック" charset="0"/>
              </a:rPr>
              <a:t>Black</a:t>
            </a:r>
            <a:endParaRPr lang="en-US" sz="6000" b="1">
              <a:solidFill>
                <a:srgbClr val="CC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Future (Eschatology) at </a:t>
            </a:r>
            <a:r>
              <a:rPr lang="en-US" sz="2800" b="1" dirty="0" err="1">
                <a:solidFill>
                  <a:srgbClr val="FFFFFF"/>
                </a:solidFill>
                <a:latin typeface="Arial" charset="0"/>
                <a:ea typeface="ＭＳ Ｐゴシック" charset="0"/>
              </a:rPr>
              <a:t>BibleStudyDownloads.org</a:t>
            </a:r>
            <a:endParaRPr lang="en-US" sz="105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000" b="1">
                <a:solidFill>
                  <a:srgbClr val="FFFFFF"/>
                </a:solidFill>
                <a:latin typeface="Arial" charset="0"/>
                <a:cs typeface="Arial" charset="0"/>
              </a:rPr>
              <a:t>Get this presentation for free!</a:t>
            </a:r>
            <a:endParaRPr lang="en-US" sz="1400" b="1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215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193" name="Group 6"/>
          <p:cNvGrpSpPr>
            <a:grpSpLocks/>
          </p:cNvGrpSpPr>
          <p:nvPr/>
        </p:nvGrpSpPr>
        <p:grpSpPr bwMode="auto">
          <a:xfrm>
            <a:off x="1524000" y="0"/>
            <a:ext cx="6261100" cy="6858000"/>
            <a:chOff x="1131" y="0"/>
            <a:chExt cx="3944" cy="4320"/>
          </a:xfrm>
        </p:grpSpPr>
        <p:pic>
          <p:nvPicPr>
            <p:cNvPr id="136197" name="Picture 4" descr="HellNerds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1936" t="8609" r="12257" b="40422"/>
            <a:stretch>
              <a:fillRect/>
            </a:stretch>
          </p:blipFill>
          <p:spPr bwMode="auto">
            <a:xfrm>
              <a:off x="1131" y="0"/>
              <a:ext cx="3944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6198" name="Line 5"/>
            <p:cNvSpPr>
              <a:spLocks noChangeShapeType="1"/>
            </p:cNvSpPr>
            <p:nvPr/>
          </p:nvSpPr>
          <p:spPr bwMode="auto">
            <a:xfrm>
              <a:off x="1248" y="0"/>
              <a:ext cx="3744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580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096000"/>
            <a:ext cx="9144000" cy="762000"/>
          </a:xfrm>
          <a:solidFill>
            <a:srgbClr val="FFFFFF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cs typeface="+mj-cs"/>
              </a:rPr>
              <a:t>Nerds in Hell</a:t>
            </a:r>
          </a:p>
        </p:txBody>
      </p:sp>
      <p:sp>
        <p:nvSpPr>
          <p:cNvPr id="136195" name="Oval Callout 1"/>
          <p:cNvSpPr>
            <a:spLocks noChangeArrowheads="1"/>
          </p:cNvSpPr>
          <p:nvPr/>
        </p:nvSpPr>
        <p:spPr bwMode="auto">
          <a:xfrm>
            <a:off x="3810000" y="914400"/>
            <a:ext cx="2362200" cy="1295400"/>
          </a:xfrm>
          <a:prstGeom prst="wedgeEllipseCallout">
            <a:avLst>
              <a:gd name="adj1" fmla="val -4782"/>
              <a:gd name="adj2" fmla="val 84523"/>
            </a:avLst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962400" y="1143000"/>
            <a:ext cx="2133600" cy="914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800" dirty="0">
                <a:solidFill>
                  <a:schemeClr val="bg1"/>
                </a:solidFill>
                <a:cs typeface="+mj-cs"/>
              </a:rPr>
              <a:t>Hot enough for </a:t>
            </a:r>
            <a:r>
              <a:rPr lang="en-US" sz="2800" dirty="0" err="1">
                <a:solidFill>
                  <a:schemeClr val="bg1"/>
                </a:solidFill>
                <a:cs typeface="+mj-cs"/>
              </a:rPr>
              <a:t>ya</a:t>
            </a:r>
            <a:r>
              <a:rPr lang="en-US" sz="2800" dirty="0">
                <a:solidFill>
                  <a:schemeClr val="bg1"/>
                </a:solidFill>
                <a:cs typeface="+mj-cs"/>
              </a:rPr>
              <a:t>?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00" y="457200"/>
            <a:ext cx="59436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95400" y="5181600"/>
            <a:ext cx="1752600" cy="1390650"/>
          </a:xfrm>
        </p:spPr>
        <p:txBody>
          <a:bodyPr/>
          <a:lstStyle/>
          <a:p>
            <a:pPr eaLnBrk="1" hangingPunct="1"/>
            <a:r>
              <a:rPr lang="en-US" sz="10600" b="1">
                <a:solidFill>
                  <a:srgbClr val="CC0000"/>
                </a:solidFill>
                <a:latin typeface="Arial" charset="0"/>
                <a:ea typeface="ＭＳ Ｐゴシック" charset="0"/>
                <a:cs typeface="ＭＳ Ｐゴシック" charset="0"/>
              </a:rPr>
              <a:t>S</a:t>
            </a:r>
            <a:endParaRPr lang="en-US" sz="7200" b="1">
              <a:solidFill>
                <a:srgbClr val="CC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0"/>
                                        <p:tgtEl>
                                          <p:spTgt spid="1648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64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86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939" name="Picture 3" descr="Hell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45600" cy="6934200"/>
          </a:xfr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3150C5B-A466-5F4B-9722-B0C393143804}"/>
              </a:ext>
            </a:extLst>
          </p:cNvPr>
          <p:cNvGrpSpPr/>
          <p:nvPr/>
        </p:nvGrpSpPr>
        <p:grpSpPr>
          <a:xfrm>
            <a:off x="0" y="292100"/>
            <a:ext cx="7940974" cy="4422081"/>
            <a:chOff x="0" y="292100"/>
            <a:chExt cx="7940974" cy="4422081"/>
          </a:xfrm>
        </p:grpSpPr>
        <p:sp>
          <p:nvSpPr>
            <p:cNvPr id="9" name="Speech Bubble: Oval 2">
              <a:extLst>
                <a:ext uri="{FF2B5EF4-FFF2-40B4-BE49-F238E27FC236}">
                  <a16:creationId xmlns:a16="http://schemas.microsoft.com/office/drawing/2014/main" id="{C6F3A66E-6499-1B4E-950A-0CE436EAC113}"/>
                </a:ext>
              </a:extLst>
            </p:cNvPr>
            <p:cNvSpPr/>
            <p:nvPr/>
          </p:nvSpPr>
          <p:spPr bwMode="auto">
            <a:xfrm>
              <a:off x="797560" y="292100"/>
              <a:ext cx="3652752" cy="1695990"/>
            </a:xfrm>
            <a:prstGeom prst="wedgeEllipseCallout">
              <a:avLst>
                <a:gd name="adj1" fmla="val 888"/>
                <a:gd name="adj2" fmla="val 62094"/>
              </a:avLst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SG" sz="2400" b="0" i="0" u="none" strike="noStrike" cap="none" normalizeH="0" baseline="0">
                <a:ln>
                  <a:noFill/>
                </a:ln>
                <a:solidFill>
                  <a:srgbClr val="FF7C8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" name="Speech Bubble: Oval 5">
              <a:extLst>
                <a:ext uri="{FF2B5EF4-FFF2-40B4-BE49-F238E27FC236}">
                  <a16:creationId xmlns:a16="http://schemas.microsoft.com/office/drawing/2014/main" id="{A45C214C-B63A-A94A-987B-821206B7D389}"/>
                </a:ext>
              </a:extLst>
            </p:cNvPr>
            <p:cNvSpPr/>
            <p:nvPr/>
          </p:nvSpPr>
          <p:spPr bwMode="auto">
            <a:xfrm rot="10800000">
              <a:off x="0" y="3302417"/>
              <a:ext cx="2185472" cy="1411764"/>
            </a:xfrm>
            <a:prstGeom prst="wedgeEllipseCallout">
              <a:avLst>
                <a:gd name="adj1" fmla="val -54694"/>
                <a:gd name="adj2" fmla="val 68344"/>
              </a:avLst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SG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" name="Speech Bubble: Oval 6">
              <a:extLst>
                <a:ext uri="{FF2B5EF4-FFF2-40B4-BE49-F238E27FC236}">
                  <a16:creationId xmlns:a16="http://schemas.microsoft.com/office/drawing/2014/main" id="{1A370DFC-7603-0E46-B083-91DACDF84FBE}"/>
                </a:ext>
              </a:extLst>
            </p:cNvPr>
            <p:cNvSpPr/>
            <p:nvPr/>
          </p:nvSpPr>
          <p:spPr bwMode="auto">
            <a:xfrm>
              <a:off x="5431729" y="1858749"/>
              <a:ext cx="2509245" cy="1466200"/>
            </a:xfrm>
            <a:prstGeom prst="wedgeEllipseCallou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SG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295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0"/>
            <a:ext cx="8229600" cy="742644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Some even love hell?</a:t>
            </a:r>
          </a:p>
        </p:txBody>
      </p:sp>
      <p:sp>
        <p:nvSpPr>
          <p:cNvPr id="8" name="Speech Bubble: Oval 1">
            <a:extLst>
              <a:ext uri="{FF2B5EF4-FFF2-40B4-BE49-F238E27FC236}">
                <a16:creationId xmlns:a16="http://schemas.microsoft.com/office/drawing/2014/main" id="{E80CCF0C-27C0-4841-A7C2-90777DF271B4}"/>
              </a:ext>
            </a:extLst>
          </p:cNvPr>
          <p:cNvSpPr/>
          <p:nvPr/>
        </p:nvSpPr>
        <p:spPr bwMode="auto">
          <a:xfrm>
            <a:off x="2316481" y="1325881"/>
            <a:ext cx="45719" cy="45719"/>
          </a:xfrm>
          <a:prstGeom prst="wedgeEllipseCallou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SG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88995D-FDAA-4D48-B2A8-C24895700261}"/>
              </a:ext>
            </a:extLst>
          </p:cNvPr>
          <p:cNvSpPr txBox="1"/>
          <p:nvPr/>
        </p:nvSpPr>
        <p:spPr>
          <a:xfrm>
            <a:off x="990600" y="533400"/>
            <a:ext cx="3347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i="1" dirty="0">
                <a:solidFill>
                  <a:srgbClr val="000000"/>
                </a:solidFill>
              </a:rPr>
              <a:t>C’MON, LET’S GO HOME AND I’LL STAB YOUR GUTS OUT.</a:t>
            </a:r>
            <a:endParaRPr lang="en-SG" b="1" i="1" dirty="0">
              <a:solidFill>
                <a:srgbClr val="0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82133A-0627-B640-B14A-D686DE496487}"/>
              </a:ext>
            </a:extLst>
          </p:cNvPr>
          <p:cNvSpPr txBox="1"/>
          <p:nvPr/>
        </p:nvSpPr>
        <p:spPr>
          <a:xfrm>
            <a:off x="152401" y="3352800"/>
            <a:ext cx="19975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i="1" dirty="0">
                <a:solidFill>
                  <a:srgbClr val="000000"/>
                </a:solidFill>
              </a:rPr>
              <a:t>HELL LOVES YOU TOO KID.</a:t>
            </a:r>
            <a:endParaRPr lang="en-SG" b="1" i="1" dirty="0">
              <a:solidFill>
                <a:srgbClr val="00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303B44-9BD0-5B47-BF31-E9C68A9A4A80}"/>
              </a:ext>
            </a:extLst>
          </p:cNvPr>
          <p:cNvSpPr txBox="1"/>
          <p:nvPr/>
        </p:nvSpPr>
        <p:spPr>
          <a:xfrm>
            <a:off x="5638800" y="2176350"/>
            <a:ext cx="23021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i="1" dirty="0">
                <a:solidFill>
                  <a:srgbClr val="000000"/>
                </a:solidFill>
              </a:rPr>
              <a:t>WHEEEE!!</a:t>
            </a:r>
          </a:p>
          <a:p>
            <a:pPr algn="ctr"/>
            <a:r>
              <a:rPr lang="en-US" b="1" i="1" dirty="0">
                <a:solidFill>
                  <a:srgbClr val="000000"/>
                </a:solidFill>
              </a:rPr>
              <a:t>I LOVE HELL!</a:t>
            </a:r>
            <a:endParaRPr lang="en-SG" b="1" i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124200" y="4495800"/>
            <a:ext cx="5715000" cy="2057400"/>
          </a:xfrm>
          <a:solidFill>
            <a:schemeClr val="tx2"/>
          </a:solidFill>
          <a:effectLst>
            <a:outerShdw blurRad="63500" dist="107763" dir="135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6000" b="1" dirty="0">
                <a:solidFill>
                  <a:srgbClr val="FFFF00"/>
                </a:solidFill>
              </a:rPr>
              <a:t>Hell: What if it</a:t>
            </a:r>
            <a:r>
              <a:rPr lang="fr-FR" altLang="ja-JP" sz="6000" b="1" dirty="0">
                <a:solidFill>
                  <a:srgbClr val="FFFF00"/>
                </a:solidFill>
              </a:rPr>
              <a:t>'</a:t>
            </a:r>
            <a:r>
              <a:rPr lang="en-US" sz="6000" b="1" dirty="0">
                <a:solidFill>
                  <a:srgbClr val="FFFF00"/>
                </a:solidFill>
              </a:rPr>
              <a:t>s Real?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385" name="Group 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144387" name="Picture 4" descr="LakeofFire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8549" t="18872" r="32581" b="46921"/>
            <a:stretch>
              <a:fillRect/>
            </a:stretch>
          </p:blipFill>
          <p:spPr bwMode="auto">
            <a:xfrm rot="10800000">
              <a:off x="0" y="0"/>
              <a:ext cx="4848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388" name="Picture 5" descr="LakeofFire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8538" t="18864" r="62590" b="46928"/>
            <a:stretch>
              <a:fillRect/>
            </a:stretch>
          </p:blipFill>
          <p:spPr bwMode="auto">
            <a:xfrm rot="10800000">
              <a:off x="3888" y="0"/>
              <a:ext cx="1872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61122" name="Rectangle 2"/>
          <p:cNvSpPr>
            <a:spLocks noGrp="1" noChangeArrowheads="1"/>
          </p:cNvSpPr>
          <p:nvPr>
            <p:ph type="title"/>
          </p:nvPr>
        </p:nvSpPr>
        <p:spPr>
          <a:xfrm>
            <a:off x="5029200" y="0"/>
            <a:ext cx="4114800" cy="3352800"/>
          </a:xfrm>
          <a:solidFill>
            <a:schemeClr val="tx2"/>
          </a:solidFill>
        </p:spPr>
        <p:txBody>
          <a:bodyPr/>
          <a:lstStyle/>
          <a:p>
            <a:pPr eaLnBrk="1" hangingPunct="1">
              <a:defRPr/>
            </a:pPr>
            <a:r>
              <a:rPr lang="ru-RU" altLang="ja-JP" sz="2800" b="1" dirty="0">
                <a:solidFill>
                  <a:srgbClr val="FFFFFF"/>
                </a:solidFill>
                <a:cs typeface="+mj-cs"/>
              </a:rPr>
              <a:t>"</a:t>
            </a:r>
            <a:r>
              <a:rPr lang="en-US" sz="2800" b="1" dirty="0">
                <a:solidFill>
                  <a:srgbClr val="FFFFFF"/>
                </a:solidFill>
                <a:cs typeface="+mj-cs"/>
              </a:rPr>
              <a:t>If anyone</a:t>
            </a:r>
            <a:r>
              <a:rPr lang="fr-FR" altLang="ja-JP" sz="2800" b="1" dirty="0">
                <a:solidFill>
                  <a:srgbClr val="FFFFFF"/>
                </a:solidFill>
                <a:cs typeface="+mj-cs"/>
              </a:rPr>
              <a:t>'</a:t>
            </a:r>
            <a:r>
              <a:rPr lang="en-US" sz="2800" b="1" dirty="0">
                <a:solidFill>
                  <a:srgbClr val="FFFFFF"/>
                </a:solidFill>
                <a:cs typeface="+mj-cs"/>
              </a:rPr>
              <a:t>s name was not found written in the book of life, that person was thrown into the lake of fire</a:t>
            </a:r>
            <a:r>
              <a:rPr lang="ru-RU" altLang="ja-JP" sz="2800" b="1" dirty="0">
                <a:solidFill>
                  <a:srgbClr val="FFFFFF"/>
                </a:solidFill>
                <a:cs typeface="+mj-cs"/>
              </a:rPr>
              <a:t>"</a:t>
            </a:r>
            <a:r>
              <a:rPr lang="en-US" sz="2800" b="1" dirty="0">
                <a:solidFill>
                  <a:srgbClr val="FFFFFF"/>
                </a:solidFill>
                <a:cs typeface="+mj-cs"/>
              </a:rPr>
              <a:t> </a:t>
            </a:r>
            <a:br>
              <a:rPr lang="en-US" sz="2800" b="1" dirty="0">
                <a:solidFill>
                  <a:srgbClr val="FFFFFF"/>
                </a:solidFill>
                <a:cs typeface="+mj-cs"/>
              </a:rPr>
            </a:br>
            <a:r>
              <a:rPr lang="en-US" sz="2800" b="1" dirty="0">
                <a:solidFill>
                  <a:srgbClr val="FFFFFF"/>
                </a:solidFill>
                <a:cs typeface="+mj-cs"/>
              </a:rPr>
              <a:t>(Rev. 20:15 </a:t>
            </a:r>
            <a:r>
              <a:rPr lang="en-US" sz="2000" b="1" dirty="0">
                <a:solidFill>
                  <a:srgbClr val="FFFFFF"/>
                </a:solidFill>
                <a:cs typeface="+mj-cs"/>
              </a:rPr>
              <a:t>NET Bible</a:t>
            </a:r>
            <a:r>
              <a:rPr lang="en-US" sz="2800" b="1" dirty="0">
                <a:solidFill>
                  <a:srgbClr val="FFFFFF"/>
                </a:solidFill>
                <a:cs typeface="+mj-cs"/>
              </a:rPr>
              <a:t>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3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Arial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3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Arial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5_Blank Presentation">
  <a:themeElements>
    <a:clrScheme name="Blank Presentatio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Blank Presentation">
      <a:majorFont>
        <a:latin typeface="Arial Black"/>
        <a:ea typeface="ＭＳ Ｐゴシック"/>
        <a:cs typeface=""/>
      </a:majorFont>
      <a:minorFont>
        <a:latin typeface="Arial Black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_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Droplet">
  <a:themeElements>
    <a:clrScheme name="Droplet 1">
      <a:dk1>
        <a:srgbClr val="336699"/>
      </a:dk1>
      <a:lt1>
        <a:srgbClr val="FFFFFF"/>
      </a:lt1>
      <a:dk2>
        <a:srgbClr val="08101A"/>
      </a:dk2>
      <a:lt2>
        <a:srgbClr val="FFFFFF"/>
      </a:lt2>
      <a:accent1>
        <a:srgbClr val="003399"/>
      </a:accent1>
      <a:accent2>
        <a:srgbClr val="468A4B"/>
      </a:accent2>
      <a:accent3>
        <a:srgbClr val="AAAAAB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Droplet">
      <a:majorFont>
        <a:latin typeface="Trebuchet MS"/>
        <a:ea typeface="ヒラギノ角ゴ Pro W3"/>
        <a:cs typeface="ヒラギノ角ゴ Pro W3"/>
      </a:majorFont>
      <a:minorFont>
        <a:latin typeface="Trebuchet MS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Droplet 1">
        <a:dk1>
          <a:srgbClr val="336699"/>
        </a:dk1>
        <a:lt1>
          <a:srgbClr val="FFFFFF"/>
        </a:lt1>
        <a:dk2>
          <a:srgbClr val="08101A"/>
        </a:dk2>
        <a:lt2>
          <a:srgbClr val="FFFFFF"/>
        </a:lt2>
        <a:accent1>
          <a:srgbClr val="003399"/>
        </a:accent1>
        <a:accent2>
          <a:srgbClr val="468A4B"/>
        </a:accent2>
        <a:accent3>
          <a:srgbClr val="AAAAAB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roplet 2">
        <a:dk1>
          <a:srgbClr val="3E3E5C"/>
        </a:dk1>
        <a:lt1>
          <a:srgbClr val="FFFFFF"/>
        </a:lt1>
        <a:dk2>
          <a:srgbClr val="08101A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AAAAAB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1-1 Peter">
  <a:themeElements>
    <a:clrScheme name="21-1 Peter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21-1 Peter">
      <a:majorFont>
        <a:latin typeface="Tahoma"/>
        <a:ea typeface="ＭＳ Ｐゴシック"/>
        <a:cs typeface=""/>
      </a:majorFont>
      <a:minorFont>
        <a:latin typeface="Tahom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21-1 Peter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1-1 Peter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1-1 Peter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1-1 Peter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1-1 Peter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1-1 Peter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1-1 Peter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1-1 Peter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Balance">
  <a:themeElements>
    <a:clrScheme name="Balance 1">
      <a:dk1>
        <a:srgbClr val="663300"/>
      </a:dk1>
      <a:lt1>
        <a:srgbClr val="FFFFFF"/>
      </a:lt1>
      <a:dk2>
        <a:srgbClr val="996600"/>
      </a:dk2>
      <a:lt2>
        <a:srgbClr val="DBBD71"/>
      </a:lt2>
      <a:accent1>
        <a:srgbClr val="F8A500"/>
      </a:accent1>
      <a:accent2>
        <a:srgbClr val="808000"/>
      </a:accent2>
      <a:accent3>
        <a:srgbClr val="CAB8AA"/>
      </a:accent3>
      <a:accent4>
        <a:srgbClr val="DADADA"/>
      </a:accent4>
      <a:accent5>
        <a:srgbClr val="FBCFAA"/>
      </a:accent5>
      <a:accent6>
        <a:srgbClr val="737300"/>
      </a:accent6>
      <a:hlink>
        <a:srgbClr val="FFCC66"/>
      </a:hlink>
      <a:folHlink>
        <a:srgbClr val="CCA500"/>
      </a:folHlink>
    </a:clrScheme>
    <a:fontScheme name="Balance">
      <a:majorFont>
        <a:latin typeface="Arial"/>
        <a:ea typeface="ＭＳ Ｐゴシック"/>
        <a:cs typeface=""/>
      </a:majorFont>
      <a:minorFont>
        <a:latin typeface="Tahom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alance 1">
        <a:dk1>
          <a:srgbClr val="663300"/>
        </a:dk1>
        <a:lt1>
          <a:srgbClr val="FFFFFF"/>
        </a:lt1>
        <a:dk2>
          <a:srgbClr val="996600"/>
        </a:dk2>
        <a:lt2>
          <a:srgbClr val="DBBD71"/>
        </a:lt2>
        <a:accent1>
          <a:srgbClr val="F8A500"/>
        </a:accent1>
        <a:accent2>
          <a:srgbClr val="808000"/>
        </a:accent2>
        <a:accent3>
          <a:srgbClr val="CAB8AA"/>
        </a:accent3>
        <a:accent4>
          <a:srgbClr val="DADADA"/>
        </a:accent4>
        <a:accent5>
          <a:srgbClr val="FBCFAA"/>
        </a:accent5>
        <a:accent6>
          <a:srgbClr val="737300"/>
        </a:accent6>
        <a:hlink>
          <a:srgbClr val="FFCC66"/>
        </a:hlink>
        <a:folHlink>
          <a:srgbClr val="CCA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2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CC66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B8AA"/>
        </a:accent5>
        <a:accent6>
          <a:srgbClr val="AC6D56"/>
        </a:accent6>
        <a:hlink>
          <a:srgbClr val="FFFF99"/>
        </a:hlink>
        <a:folHlink>
          <a:srgbClr val="E5B3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3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2EB62E"/>
        </a:accent1>
        <a:accent2>
          <a:srgbClr val="527C3A"/>
        </a:accent2>
        <a:accent3>
          <a:srgbClr val="B2B9AC"/>
        </a:accent3>
        <a:accent4>
          <a:srgbClr val="DADADA"/>
        </a:accent4>
        <a:accent5>
          <a:srgbClr val="ADD7AD"/>
        </a:accent5>
        <a:accent6>
          <a:srgbClr val="497034"/>
        </a:accent6>
        <a:hlink>
          <a:srgbClr val="DDD8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4">
        <a:dk1>
          <a:srgbClr val="005A58"/>
        </a:dk1>
        <a:lt1>
          <a:srgbClr val="FFFFFF"/>
        </a:lt1>
        <a:dk2>
          <a:srgbClr val="00716E"/>
        </a:dk2>
        <a:lt2>
          <a:srgbClr val="FFFF99"/>
        </a:lt2>
        <a:accent1>
          <a:srgbClr val="2DB3B0"/>
        </a:accent1>
        <a:accent2>
          <a:srgbClr val="6D6FC7"/>
        </a:accent2>
        <a:accent3>
          <a:srgbClr val="AABBBA"/>
        </a:accent3>
        <a:accent4>
          <a:srgbClr val="DADADA"/>
        </a:accent4>
        <a:accent5>
          <a:srgbClr val="ADD6D4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336699"/>
        </a:accent1>
        <a:accent2>
          <a:srgbClr val="00B000"/>
        </a:accent2>
        <a:accent3>
          <a:srgbClr val="ACB3C1"/>
        </a:accent3>
        <a:accent4>
          <a:srgbClr val="DADADA"/>
        </a:accent4>
        <a:accent5>
          <a:srgbClr val="ADB8CA"/>
        </a:accent5>
        <a:accent6>
          <a:srgbClr val="009F00"/>
        </a:accent6>
        <a:hlink>
          <a:srgbClr val="00CCFF"/>
        </a:hlink>
        <a:folHlink>
          <a:srgbClr val="B5FFF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6">
        <a:dk1>
          <a:srgbClr val="2F2D25"/>
        </a:dk1>
        <a:lt1>
          <a:srgbClr val="FFFFFF"/>
        </a:lt1>
        <a:dk2>
          <a:srgbClr val="656151"/>
        </a:dk2>
        <a:lt2>
          <a:srgbClr val="FFFFCC"/>
        </a:lt2>
        <a:accent1>
          <a:srgbClr val="818173"/>
        </a:accent1>
        <a:accent2>
          <a:srgbClr val="809EA8"/>
        </a:accent2>
        <a:accent3>
          <a:srgbClr val="B8B7B3"/>
        </a:accent3>
        <a:accent4>
          <a:srgbClr val="DADADA"/>
        </a:accent4>
        <a:accent5>
          <a:srgbClr val="C1C1BC"/>
        </a:accent5>
        <a:accent6>
          <a:srgbClr val="738F98"/>
        </a:accent6>
        <a:hlink>
          <a:srgbClr val="E2C86A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7">
        <a:dk1>
          <a:srgbClr val="B4AF80"/>
        </a:dk1>
        <a:lt1>
          <a:srgbClr val="FFFFFF"/>
        </a:lt1>
        <a:dk2>
          <a:srgbClr val="C8C6A2"/>
        </a:dk2>
        <a:lt2>
          <a:srgbClr val="827F4C"/>
        </a:lt2>
        <a:accent1>
          <a:srgbClr val="7C784E"/>
        </a:accent1>
        <a:accent2>
          <a:srgbClr val="A2A4AC"/>
        </a:accent2>
        <a:accent3>
          <a:srgbClr val="E0DFCE"/>
        </a:accent3>
        <a:accent4>
          <a:srgbClr val="DADADA"/>
        </a:accent4>
        <a:accent5>
          <a:srgbClr val="BFBEB2"/>
        </a:accent5>
        <a:accent6>
          <a:srgbClr val="92949B"/>
        </a:accent6>
        <a:hlink>
          <a:srgbClr val="33CC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8">
        <a:dk1>
          <a:srgbClr val="000000"/>
        </a:dk1>
        <a:lt1>
          <a:srgbClr val="DDDDDD"/>
        </a:lt1>
        <a:dk2>
          <a:srgbClr val="000000"/>
        </a:dk2>
        <a:lt2>
          <a:srgbClr val="B8B7D1"/>
        </a:lt2>
        <a:accent1>
          <a:srgbClr val="F1F0F4"/>
        </a:accent1>
        <a:accent2>
          <a:srgbClr val="C1BCFC"/>
        </a:accent2>
        <a:accent3>
          <a:srgbClr val="EBEBEB"/>
        </a:accent3>
        <a:accent4>
          <a:srgbClr val="000000"/>
        </a:accent4>
        <a:accent5>
          <a:srgbClr val="F7F6F8"/>
        </a:accent5>
        <a:accent6>
          <a:srgbClr val="AFAAE4"/>
        </a:accent6>
        <a:hlink>
          <a:srgbClr val="5454C6"/>
        </a:hlink>
        <a:folHlink>
          <a:srgbClr val="6A6F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ance 9">
        <a:dk1>
          <a:srgbClr val="000000"/>
        </a:dk1>
        <a:lt1>
          <a:srgbClr val="FFFFFF"/>
        </a:lt1>
        <a:dk2>
          <a:srgbClr val="00A29E"/>
        </a:dk2>
        <a:lt2>
          <a:srgbClr val="CBCBCB"/>
        </a:lt2>
        <a:accent1>
          <a:srgbClr val="E5E5FF"/>
        </a:accent1>
        <a:accent2>
          <a:srgbClr val="79CD6B"/>
        </a:accent2>
        <a:accent3>
          <a:srgbClr val="FFFFFF"/>
        </a:accent3>
        <a:accent4>
          <a:srgbClr val="000000"/>
        </a:accent4>
        <a:accent5>
          <a:srgbClr val="F0F0FF"/>
        </a:accent5>
        <a:accent6>
          <a:srgbClr val="6DBA60"/>
        </a:accent6>
        <a:hlink>
          <a:srgbClr val="4477DE"/>
        </a:hlink>
        <a:folHlink>
          <a:srgbClr val="65498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Twinkle">
  <a:themeElements>
    <a:clrScheme name="Twinkle 1">
      <a:dk1>
        <a:srgbClr val="5C1F00"/>
      </a:dk1>
      <a:lt1>
        <a:srgbClr val="FFFF66"/>
      </a:lt1>
      <a:dk2>
        <a:srgbClr val="C3491F"/>
      </a:dk2>
      <a:lt2>
        <a:srgbClr val="FFFF66"/>
      </a:lt2>
      <a:accent1>
        <a:srgbClr val="491E15"/>
      </a:accent1>
      <a:accent2>
        <a:srgbClr val="A93A1E"/>
      </a:accent2>
      <a:accent3>
        <a:srgbClr val="DEB1AB"/>
      </a:accent3>
      <a:accent4>
        <a:srgbClr val="DADA56"/>
      </a:accent4>
      <a:accent5>
        <a:srgbClr val="B1ABAA"/>
      </a:accent5>
      <a:accent6>
        <a:srgbClr val="99341A"/>
      </a:accent6>
      <a:hlink>
        <a:srgbClr val="FFFF99"/>
      </a:hlink>
      <a:folHlink>
        <a:srgbClr val="D3A219"/>
      </a:folHlink>
    </a:clrScheme>
    <a:fontScheme name="Twinkle">
      <a:majorFont>
        <a:latin typeface="Century Gothic"/>
        <a:ea typeface="ＭＳ Ｐゴシック"/>
        <a:cs typeface="ＭＳ Ｐゴシック"/>
      </a:majorFont>
      <a:minorFont>
        <a:latin typeface="Century Gothic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Twinkle 1">
        <a:dk1>
          <a:srgbClr val="5C1F00"/>
        </a:dk1>
        <a:lt1>
          <a:srgbClr val="FFFF66"/>
        </a:lt1>
        <a:dk2>
          <a:srgbClr val="C3491F"/>
        </a:dk2>
        <a:lt2>
          <a:srgbClr val="FFFF66"/>
        </a:lt2>
        <a:accent1>
          <a:srgbClr val="491E15"/>
        </a:accent1>
        <a:accent2>
          <a:srgbClr val="A93A1E"/>
        </a:accent2>
        <a:accent3>
          <a:srgbClr val="DEB1AB"/>
        </a:accent3>
        <a:accent4>
          <a:srgbClr val="DADA56"/>
        </a:accent4>
        <a:accent5>
          <a:srgbClr val="B1ABAA"/>
        </a:accent5>
        <a:accent6>
          <a:srgbClr val="99341A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winkle 2">
        <a:dk1>
          <a:srgbClr val="336699"/>
        </a:dk1>
        <a:lt1>
          <a:srgbClr val="FFFF66"/>
        </a:lt1>
        <a:dk2>
          <a:srgbClr val="C3491F"/>
        </a:dk2>
        <a:lt2>
          <a:srgbClr val="FFFF66"/>
        </a:lt2>
        <a:accent1>
          <a:srgbClr val="003399"/>
        </a:accent1>
        <a:accent2>
          <a:srgbClr val="468A4B"/>
        </a:accent2>
        <a:accent3>
          <a:srgbClr val="DEB1AB"/>
        </a:accent3>
        <a:accent4>
          <a:srgbClr val="DADA56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Royalty">
  <a:themeElements>
    <a:clrScheme name="Royalty 2">
      <a:dk1>
        <a:srgbClr val="3E3E5C"/>
      </a:dk1>
      <a:lt1>
        <a:srgbClr val="FFFF00"/>
      </a:lt1>
      <a:dk2>
        <a:srgbClr val="9358A0"/>
      </a:dk2>
      <a:lt2>
        <a:srgbClr val="FFFF00"/>
      </a:lt2>
      <a:accent1>
        <a:srgbClr val="60597B"/>
      </a:accent1>
      <a:accent2>
        <a:srgbClr val="6666FF"/>
      </a:accent2>
      <a:accent3>
        <a:srgbClr val="C8B4CD"/>
      </a:accent3>
      <a:accent4>
        <a:srgbClr val="DADA00"/>
      </a:accent4>
      <a:accent5>
        <a:srgbClr val="B6B5BF"/>
      </a:accent5>
      <a:accent6>
        <a:srgbClr val="5C5CE7"/>
      </a:accent6>
      <a:hlink>
        <a:srgbClr val="99CCFF"/>
      </a:hlink>
      <a:folHlink>
        <a:srgbClr val="FFFF99"/>
      </a:folHlink>
    </a:clrScheme>
    <a:fontScheme name="Royalty">
      <a:majorFont>
        <a:latin typeface="Tahoma"/>
        <a:ea typeface="ＭＳ Ｐゴシック"/>
        <a:cs typeface="ＭＳ Ｐゴシック"/>
      </a:majorFont>
      <a:minorFont>
        <a:latin typeface="Tahom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Royalty 1">
        <a:dk1>
          <a:srgbClr val="336699"/>
        </a:dk1>
        <a:lt1>
          <a:srgbClr val="FFFF00"/>
        </a:lt1>
        <a:dk2>
          <a:srgbClr val="9358A0"/>
        </a:dk2>
        <a:lt2>
          <a:srgbClr val="FFFF00"/>
        </a:lt2>
        <a:accent1>
          <a:srgbClr val="003399"/>
        </a:accent1>
        <a:accent2>
          <a:srgbClr val="468A4B"/>
        </a:accent2>
        <a:accent3>
          <a:srgbClr val="C8B4CD"/>
        </a:accent3>
        <a:accent4>
          <a:srgbClr val="DADA00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oyalty 2">
        <a:dk1>
          <a:srgbClr val="3E3E5C"/>
        </a:dk1>
        <a:lt1>
          <a:srgbClr val="FFFF00"/>
        </a:lt1>
        <a:dk2>
          <a:srgbClr val="9358A0"/>
        </a:dk2>
        <a:lt2>
          <a:srgbClr val="FFFF00"/>
        </a:lt2>
        <a:accent1>
          <a:srgbClr val="60597B"/>
        </a:accent1>
        <a:accent2>
          <a:srgbClr val="6666FF"/>
        </a:accent2>
        <a:accent3>
          <a:srgbClr val="C8B4CD"/>
        </a:accent3>
        <a:accent4>
          <a:srgbClr val="DADA00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Bold Stripes">
  <a:themeElements>
    <a:clrScheme name="Bold Stripes 2">
      <a:dk1>
        <a:srgbClr val="000000"/>
      </a:dk1>
      <a:lt1>
        <a:srgbClr val="EAEAEA"/>
      </a:lt1>
      <a:dk2>
        <a:srgbClr val="003366"/>
      </a:dk2>
      <a:lt2>
        <a:srgbClr val="EAEAEA"/>
      </a:lt2>
      <a:accent1>
        <a:srgbClr val="FFFFFF"/>
      </a:accent1>
      <a:accent2>
        <a:srgbClr val="DDDDDD"/>
      </a:accent2>
      <a:accent3>
        <a:srgbClr val="F3F3F3"/>
      </a:accent3>
      <a:accent4>
        <a:srgbClr val="000000"/>
      </a:accent4>
      <a:accent5>
        <a:srgbClr val="FFFFFF"/>
      </a:accent5>
      <a:accent6>
        <a:srgbClr val="C8C8C8"/>
      </a:accent6>
      <a:hlink>
        <a:srgbClr val="336699"/>
      </a:hlink>
      <a:folHlink>
        <a:srgbClr val="9A0000"/>
      </a:folHlink>
    </a:clrScheme>
    <a:fontScheme name="Bold Stripes">
      <a:majorFont>
        <a:latin typeface="Helvetica"/>
        <a:ea typeface="ＭＳ Ｐゴシック"/>
        <a:cs typeface=""/>
      </a:majorFont>
      <a:minorFont>
        <a:latin typeface="Helvetic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old Stripes 1">
        <a:dk1>
          <a:srgbClr val="356677"/>
        </a:dk1>
        <a:lt1>
          <a:srgbClr val="FFFFFF"/>
        </a:lt1>
        <a:dk2>
          <a:srgbClr val="3E798E"/>
        </a:dk2>
        <a:lt2>
          <a:srgbClr val="FFFFCC"/>
        </a:lt2>
        <a:accent1>
          <a:srgbClr val="7FA0B1"/>
        </a:accent1>
        <a:accent2>
          <a:srgbClr val="3A7184"/>
        </a:accent2>
        <a:accent3>
          <a:srgbClr val="AFBEC6"/>
        </a:accent3>
        <a:accent4>
          <a:srgbClr val="DADADA"/>
        </a:accent4>
        <a:accent5>
          <a:srgbClr val="C0CDD5"/>
        </a:accent5>
        <a:accent6>
          <a:srgbClr val="346677"/>
        </a:accent6>
        <a:hlink>
          <a:srgbClr val="FFBF0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ld Stripes 2">
        <a:dk1>
          <a:srgbClr val="000000"/>
        </a:dk1>
        <a:lt1>
          <a:srgbClr val="EAEAEA"/>
        </a:lt1>
        <a:dk2>
          <a:srgbClr val="003366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336699"/>
        </a:hlink>
        <a:folHlink>
          <a:srgbClr val="9A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3">
        <a:dk1>
          <a:srgbClr val="000000"/>
        </a:dk1>
        <a:lt1>
          <a:srgbClr val="EAEAEA"/>
        </a:lt1>
        <a:dk2>
          <a:srgbClr val="000000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777777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4">
        <a:dk1>
          <a:srgbClr val="492417"/>
        </a:dk1>
        <a:lt1>
          <a:srgbClr val="D4D5C3"/>
        </a:lt1>
        <a:dk2>
          <a:srgbClr val="6E4900"/>
        </a:dk2>
        <a:lt2>
          <a:srgbClr val="B9BA9C"/>
        </a:lt2>
        <a:accent1>
          <a:srgbClr val="DBD8CF"/>
        </a:accent1>
        <a:accent2>
          <a:srgbClr val="C7C8B0"/>
        </a:accent2>
        <a:accent3>
          <a:srgbClr val="E6E7DE"/>
        </a:accent3>
        <a:accent4>
          <a:srgbClr val="3D1D12"/>
        </a:accent4>
        <a:accent5>
          <a:srgbClr val="EAE9E4"/>
        </a:accent5>
        <a:accent6>
          <a:srgbClr val="B4B59F"/>
        </a:accent6>
        <a:hlink>
          <a:srgbClr val="CC99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Crumple">
  <a:themeElements>
    <a:clrScheme name="Crumple 1">
      <a:dk1>
        <a:srgbClr val="808080"/>
      </a:dk1>
      <a:lt1>
        <a:srgbClr val="FFFF66"/>
      </a:lt1>
      <a:dk2>
        <a:srgbClr val="A11F1C"/>
      </a:dk2>
      <a:lt2>
        <a:srgbClr val="FFFF66"/>
      </a:lt2>
      <a:accent1>
        <a:srgbClr val="004080"/>
      </a:accent1>
      <a:accent2>
        <a:srgbClr val="408000"/>
      </a:accent2>
      <a:accent3>
        <a:srgbClr val="CDABAB"/>
      </a:accent3>
      <a:accent4>
        <a:srgbClr val="DADA56"/>
      </a:accent4>
      <a:accent5>
        <a:srgbClr val="AAAFC0"/>
      </a:accent5>
      <a:accent6>
        <a:srgbClr val="397300"/>
      </a:accent6>
      <a:hlink>
        <a:srgbClr val="DC6E00"/>
      </a:hlink>
      <a:folHlink>
        <a:srgbClr val="800080"/>
      </a:folHlink>
    </a:clrScheme>
    <a:fontScheme name="Crumple">
      <a:majorFont>
        <a:latin typeface="Trebuchet MS"/>
        <a:ea typeface="Osaka"/>
        <a:cs typeface="Osaka"/>
      </a:majorFont>
      <a:minorFont>
        <a:latin typeface="Trebuchet MS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Crumple 1">
        <a:dk1>
          <a:srgbClr val="808080"/>
        </a:dk1>
        <a:lt1>
          <a:srgbClr val="FFFF66"/>
        </a:lt1>
        <a:dk2>
          <a:srgbClr val="A11F1C"/>
        </a:dk2>
        <a:lt2>
          <a:srgbClr val="FFFF66"/>
        </a:lt2>
        <a:accent1>
          <a:srgbClr val="004080"/>
        </a:accent1>
        <a:accent2>
          <a:srgbClr val="408000"/>
        </a:accent2>
        <a:accent3>
          <a:srgbClr val="CDABAB"/>
        </a:accent3>
        <a:accent4>
          <a:srgbClr val="DADA56"/>
        </a:accent4>
        <a:accent5>
          <a:srgbClr val="AAAFC0"/>
        </a:accent5>
        <a:accent6>
          <a:srgbClr val="397300"/>
        </a:accent6>
        <a:hlink>
          <a:srgbClr val="DC6E00"/>
        </a:hlink>
        <a:folHlink>
          <a:srgbClr val="800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Mac HD:Applications:Microsoft Office 2004:Templates:Presentations:Designs:Crumple</Template>
  <TotalTime>3607</TotalTime>
  <Words>2192</Words>
  <Application>Microsoft Macintosh PowerPoint</Application>
  <PresentationFormat>On-screen Show (4:3)</PresentationFormat>
  <Paragraphs>276</Paragraphs>
  <Slides>45</Slides>
  <Notes>43</Notes>
  <HiddenSlides>0</HiddenSlides>
  <MMClips>0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12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73" baseType="lpstr">
      <vt:lpstr>AirCut Light</vt:lpstr>
      <vt:lpstr>Bizarro Regular</vt:lpstr>
      <vt:lpstr>Brush Script MT</vt:lpstr>
      <vt:lpstr>Times</vt:lpstr>
      <vt:lpstr>Arial</vt:lpstr>
      <vt:lpstr>Arial Black</vt:lpstr>
      <vt:lpstr>Century Gothic</vt:lpstr>
      <vt:lpstr>Comic Sans MS</vt:lpstr>
      <vt:lpstr>Helvetica</vt:lpstr>
      <vt:lpstr>Impact</vt:lpstr>
      <vt:lpstr>Monotype Sorts</vt:lpstr>
      <vt:lpstr>Tahoma</vt:lpstr>
      <vt:lpstr>Times New Roman</vt:lpstr>
      <vt:lpstr>Trebuchet MS</vt:lpstr>
      <vt:lpstr>Wingdings</vt:lpstr>
      <vt:lpstr>Blank Presentation</vt:lpstr>
      <vt:lpstr>Droplet</vt:lpstr>
      <vt:lpstr>21-1 Peter</vt:lpstr>
      <vt:lpstr>Balance</vt:lpstr>
      <vt:lpstr>Twinkle</vt:lpstr>
      <vt:lpstr>Royalty</vt:lpstr>
      <vt:lpstr>Default Design</vt:lpstr>
      <vt:lpstr>Bold Stripes</vt:lpstr>
      <vt:lpstr>Crumple</vt:lpstr>
      <vt:lpstr>11_Office Theme</vt:lpstr>
      <vt:lpstr>5_Blank Presentation</vt:lpstr>
      <vt:lpstr>1_Orbit</vt:lpstr>
      <vt:lpstr>Photo Editor Photo</vt:lpstr>
      <vt:lpstr>Hell</vt:lpstr>
      <vt:lpstr>What Do You Think of…</vt:lpstr>
      <vt:lpstr>Sermon</vt:lpstr>
      <vt:lpstr>"Speak of the Devil."</vt:lpstr>
      <vt:lpstr>Nerds in Hell</vt:lpstr>
      <vt:lpstr>S</vt:lpstr>
      <vt:lpstr>Some even love hell?</vt:lpstr>
      <vt:lpstr>Hell: What if it's Real?</vt:lpstr>
      <vt:lpstr>"If anyone's name was not found written in the book of life, that person was thrown into the lake of fire"  (Rev. 20:15 NET Bible)</vt:lpstr>
      <vt:lpstr>Attacks on Hell</vt:lpstr>
      <vt:lpstr>Universalism</vt:lpstr>
      <vt:lpstr>Recent Universalism</vt:lpstr>
      <vt:lpstr>Of his 10,000-member Grand Rapids Mars Hill Bible Church, 3000 left after the book, then Bell himself left for California to run a "faith-inflected talk show" </vt:lpstr>
      <vt:lpstr>"Then I saw a great white throne…"  (20:11)</vt:lpstr>
      <vt:lpstr>The Lake of Fire (20:14-15)</vt:lpstr>
      <vt:lpstr>Annihilationism</vt:lpstr>
      <vt:lpstr>Annihilationist Groups</vt:lpstr>
      <vt:lpstr>Annihilationist Arguments</vt:lpstr>
      <vt:lpstr>Church of England Report, January 1996</vt:lpstr>
      <vt:lpstr>Purgatory</vt:lpstr>
      <vt:lpstr>Arguments Cited for Purgatory</vt:lpstr>
      <vt:lpstr>Rebuttals to Purgatory</vt:lpstr>
      <vt:lpstr>Purgatory? Or Annihilationism?</vt:lpstr>
      <vt:lpstr>Why study and teach about hell?</vt:lpstr>
      <vt:lpstr>What's the Difference?</vt:lpstr>
      <vt:lpstr>Where is Hell?</vt:lpstr>
      <vt:lpstr>Gates of Hell</vt:lpstr>
      <vt:lpstr>Hell is Making a Comeback</vt:lpstr>
      <vt:lpstr>What is Hell Like?</vt:lpstr>
      <vt:lpstr>Classical View of Hell</vt:lpstr>
      <vt:lpstr>There is no boss there!</vt:lpstr>
      <vt:lpstr>Literal or Figurative Fire?</vt:lpstr>
      <vt:lpstr>Degrees of Punishment in Hell?</vt:lpstr>
      <vt:lpstr>The Tri-City Area</vt:lpstr>
      <vt:lpstr>One of the worst things about hell is a memory.</vt:lpstr>
      <vt:lpstr>Who will go to hell?</vt:lpstr>
      <vt:lpstr>God's Wrath (Romans 1:18-20)</vt:lpstr>
      <vt:lpstr>Romans 1:20</vt:lpstr>
      <vt:lpstr>Why God is Angry at Gentiles  (1:21-32)</vt:lpstr>
      <vt:lpstr>Which Will We Believe?</vt:lpstr>
      <vt:lpstr>"Well, down I go."</vt:lpstr>
      <vt:lpstr>Which Will We Believe?</vt:lpstr>
      <vt:lpstr>Which Will We Believe?</vt:lpstr>
      <vt:lpstr>Black</vt:lpstr>
      <vt:lpstr>Future (Eschatology) at BibleStudyDownloads.org</vt:lpstr>
    </vt:vector>
  </TitlesOfParts>
  <Company>SBC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Atheism Exists Only for Fools</dc:title>
  <dc:creator>Rick Griffith</dc:creator>
  <cp:lastModifiedBy>Rick Griffith</cp:lastModifiedBy>
  <cp:revision>126</cp:revision>
  <dcterms:created xsi:type="dcterms:W3CDTF">2005-04-26T06:44:17Z</dcterms:created>
  <dcterms:modified xsi:type="dcterms:W3CDTF">2023-01-30T09:48:52Z</dcterms:modified>
</cp:coreProperties>
</file>