
<file path=[Content_Types].xml><?xml version="1.0" encoding="utf-8"?>
<Types xmlns="http://schemas.openxmlformats.org/package/2006/content-types">
  <Default Extension="bin" ContentType="audio/unknown"/>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1"/>
    <p:sldMasterId id="2147483713" r:id="rId2"/>
    <p:sldMasterId id="2147483710" r:id="rId3"/>
    <p:sldMasterId id="2147483706" r:id="rId4"/>
    <p:sldMasterId id="2147483692" r:id="rId5"/>
    <p:sldMasterId id="2147483688" r:id="rId6"/>
    <p:sldMasterId id="2147483672" r:id="rId7"/>
    <p:sldMasterId id="2147483664" r:id="rId8"/>
    <p:sldMasterId id="2147483659" r:id="rId9"/>
    <p:sldMasterId id="2147483655" r:id="rId10"/>
    <p:sldMasterId id="2147483708" r:id="rId11"/>
    <p:sldMasterId id="2147483958" r:id="rId12"/>
    <p:sldMasterId id="2147483970" r:id="rId13"/>
    <p:sldMasterId id="2147483983" r:id="rId14"/>
    <p:sldMasterId id="2147483997" r:id="rId15"/>
    <p:sldMasterId id="2147484011" r:id="rId16"/>
    <p:sldMasterId id="2147484521" r:id="rId17"/>
    <p:sldMasterId id="2147484533" r:id="rId18"/>
    <p:sldMasterId id="2147484535" r:id="rId19"/>
  </p:sldMasterIdLst>
  <p:notesMasterIdLst>
    <p:notesMasterId r:id="rId69"/>
  </p:notesMasterIdLst>
  <p:sldIdLst>
    <p:sldId id="271" r:id="rId20"/>
    <p:sldId id="327" r:id="rId21"/>
    <p:sldId id="311" r:id="rId22"/>
    <p:sldId id="324" r:id="rId23"/>
    <p:sldId id="332" r:id="rId24"/>
    <p:sldId id="351" r:id="rId25"/>
    <p:sldId id="333" r:id="rId26"/>
    <p:sldId id="335" r:id="rId27"/>
    <p:sldId id="337" r:id="rId28"/>
    <p:sldId id="336" r:id="rId29"/>
    <p:sldId id="338" r:id="rId30"/>
    <p:sldId id="339" r:id="rId31"/>
    <p:sldId id="325" r:id="rId32"/>
    <p:sldId id="326" r:id="rId33"/>
    <p:sldId id="329" r:id="rId34"/>
    <p:sldId id="299" r:id="rId35"/>
    <p:sldId id="345" r:id="rId36"/>
    <p:sldId id="346" r:id="rId37"/>
    <p:sldId id="344" r:id="rId38"/>
    <p:sldId id="315" r:id="rId39"/>
    <p:sldId id="348" r:id="rId40"/>
    <p:sldId id="352" r:id="rId41"/>
    <p:sldId id="353" r:id="rId42"/>
    <p:sldId id="354" r:id="rId43"/>
    <p:sldId id="303" r:id="rId44"/>
    <p:sldId id="357" r:id="rId45"/>
    <p:sldId id="372" r:id="rId46"/>
    <p:sldId id="373" r:id="rId47"/>
    <p:sldId id="374" r:id="rId48"/>
    <p:sldId id="375" r:id="rId49"/>
    <p:sldId id="358" r:id="rId50"/>
    <p:sldId id="359" r:id="rId51"/>
    <p:sldId id="355" r:id="rId52"/>
    <p:sldId id="356" r:id="rId53"/>
    <p:sldId id="360" r:id="rId54"/>
    <p:sldId id="322" r:id="rId55"/>
    <p:sldId id="350" r:id="rId56"/>
    <p:sldId id="347" r:id="rId57"/>
    <p:sldId id="323" r:id="rId58"/>
    <p:sldId id="554" r:id="rId59"/>
    <p:sldId id="361" r:id="rId60"/>
    <p:sldId id="362" r:id="rId61"/>
    <p:sldId id="363" r:id="rId62"/>
    <p:sldId id="343" r:id="rId63"/>
    <p:sldId id="328" r:id="rId64"/>
    <p:sldId id="296" r:id="rId65"/>
    <p:sldId id="376" r:id="rId66"/>
    <p:sldId id="371" r:id="rId67"/>
    <p:sldId id="364" r:id="rId6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Osaka" charset="0"/>
        <a:cs typeface="Osaka" charset="0"/>
      </a:defRPr>
    </a:lvl1pPr>
    <a:lvl2pPr marL="457200" algn="l" rtl="0" eaLnBrk="0" fontAlgn="base" hangingPunct="0">
      <a:spcBef>
        <a:spcPct val="0"/>
      </a:spcBef>
      <a:spcAft>
        <a:spcPct val="0"/>
      </a:spcAft>
      <a:defRPr kern="1200">
        <a:solidFill>
          <a:schemeClr val="tx1"/>
        </a:solidFill>
        <a:latin typeface="Arial" charset="0"/>
        <a:ea typeface="Osaka" charset="0"/>
        <a:cs typeface="Osaka" charset="0"/>
      </a:defRPr>
    </a:lvl2pPr>
    <a:lvl3pPr marL="914400" algn="l" rtl="0" eaLnBrk="0" fontAlgn="base" hangingPunct="0">
      <a:spcBef>
        <a:spcPct val="0"/>
      </a:spcBef>
      <a:spcAft>
        <a:spcPct val="0"/>
      </a:spcAft>
      <a:defRPr kern="1200">
        <a:solidFill>
          <a:schemeClr val="tx1"/>
        </a:solidFill>
        <a:latin typeface="Arial" charset="0"/>
        <a:ea typeface="Osaka" charset="0"/>
        <a:cs typeface="Osaka" charset="0"/>
      </a:defRPr>
    </a:lvl3pPr>
    <a:lvl4pPr marL="1371600" algn="l" rtl="0" eaLnBrk="0" fontAlgn="base" hangingPunct="0">
      <a:spcBef>
        <a:spcPct val="0"/>
      </a:spcBef>
      <a:spcAft>
        <a:spcPct val="0"/>
      </a:spcAft>
      <a:defRPr kern="1200">
        <a:solidFill>
          <a:schemeClr val="tx1"/>
        </a:solidFill>
        <a:latin typeface="Arial" charset="0"/>
        <a:ea typeface="Osaka" charset="0"/>
        <a:cs typeface="Osaka" charset="0"/>
      </a:defRPr>
    </a:lvl4pPr>
    <a:lvl5pPr marL="1828800" algn="l" rtl="0" eaLnBrk="0" fontAlgn="base" hangingPunct="0">
      <a:spcBef>
        <a:spcPct val="0"/>
      </a:spcBef>
      <a:spcAft>
        <a:spcPct val="0"/>
      </a:spcAft>
      <a:defRPr kern="1200">
        <a:solidFill>
          <a:schemeClr val="tx1"/>
        </a:solidFill>
        <a:latin typeface="Arial" charset="0"/>
        <a:ea typeface="Osaka" charset="0"/>
        <a:cs typeface="Osaka" charset="0"/>
      </a:defRPr>
    </a:lvl5pPr>
    <a:lvl6pPr marL="2286000" algn="l" defTabSz="457200" rtl="0" eaLnBrk="1" latinLnBrk="0" hangingPunct="1">
      <a:defRPr kern="1200">
        <a:solidFill>
          <a:schemeClr val="tx1"/>
        </a:solidFill>
        <a:latin typeface="Arial" charset="0"/>
        <a:ea typeface="Osaka" charset="0"/>
        <a:cs typeface="Osaka" charset="0"/>
      </a:defRPr>
    </a:lvl6pPr>
    <a:lvl7pPr marL="2743200" algn="l" defTabSz="457200" rtl="0" eaLnBrk="1" latinLnBrk="0" hangingPunct="1">
      <a:defRPr kern="1200">
        <a:solidFill>
          <a:schemeClr val="tx1"/>
        </a:solidFill>
        <a:latin typeface="Arial" charset="0"/>
        <a:ea typeface="Osaka" charset="0"/>
        <a:cs typeface="Osaka" charset="0"/>
      </a:defRPr>
    </a:lvl7pPr>
    <a:lvl8pPr marL="3200400" algn="l" defTabSz="457200" rtl="0" eaLnBrk="1" latinLnBrk="0" hangingPunct="1">
      <a:defRPr kern="1200">
        <a:solidFill>
          <a:schemeClr val="tx1"/>
        </a:solidFill>
        <a:latin typeface="Arial" charset="0"/>
        <a:ea typeface="Osaka" charset="0"/>
        <a:cs typeface="Osaka" charset="0"/>
      </a:defRPr>
    </a:lvl8pPr>
    <a:lvl9pPr marL="3657600" algn="l" defTabSz="457200" rtl="0" eaLnBrk="1" latinLnBrk="0" hangingPunct="1">
      <a:defRPr kern="1200">
        <a:solidFill>
          <a:schemeClr val="tx1"/>
        </a:solidFill>
        <a:latin typeface="Arial" charset="0"/>
        <a:ea typeface="Osaka" charset="0"/>
        <a:cs typeface="Osaka"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BAFC"/>
    <a:srgbClr val="77EB8A"/>
    <a:srgbClr val="73D993"/>
    <a:srgbClr val="333399"/>
    <a:srgbClr val="F9493B"/>
    <a:srgbClr val="FFFFFD"/>
    <a:srgbClr val="00A3E5"/>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87"/>
  </p:normalViewPr>
  <p:slideViewPr>
    <p:cSldViewPr>
      <p:cViewPr varScale="1">
        <p:scale>
          <a:sx n="121" d="100"/>
          <a:sy n="121" d="100"/>
        </p:scale>
        <p:origin x="1904" y="168"/>
      </p:cViewPr>
      <p:guideLst>
        <p:guide orient="horz" pos="2160"/>
        <p:guide pos="2880"/>
      </p:guideLst>
    </p:cSldViewPr>
  </p:slideViewPr>
  <p:outlineViewPr>
    <p:cViewPr>
      <p:scale>
        <a:sx n="33" d="100"/>
        <a:sy n="33" d="100"/>
      </p:scale>
      <p:origin x="0" y="1064"/>
    </p:cViewPr>
  </p:outlineViewPr>
  <p:notesTextViewPr>
    <p:cViewPr>
      <p:scale>
        <a:sx n="100" d="100"/>
        <a:sy n="100" d="100"/>
      </p:scale>
      <p:origin x="0" y="0"/>
    </p:cViewPr>
  </p:notesTextViewPr>
  <p:sorterViewPr>
    <p:cViewPr>
      <p:scale>
        <a:sx n="1" d="1"/>
        <a:sy n="1" d="1"/>
      </p:scale>
      <p:origin x="0" y="26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5" Type="http://schemas.openxmlformats.org/officeDocument/2006/relationships/slideMaster" Target="slideMasters/slideMaster5.xml"/><Relationship Id="rId61"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1F00E24C-0C6F-3044-8FED-727215EA8EA4}" type="slidenum">
              <a:rPr lang="en-US"/>
              <a:pPr>
                <a:defRPr/>
              </a:pPr>
              <a:t>‹#›</a:t>
            </a:fld>
            <a:endParaRPr lang="en-US"/>
          </a:p>
        </p:txBody>
      </p:sp>
    </p:spTree>
    <p:extLst>
      <p:ext uri="{BB962C8B-B14F-4D97-AF65-F5344CB8AC3E}">
        <p14:creationId xmlns:p14="http://schemas.microsoft.com/office/powerpoint/2010/main" val="13813334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ＭＳ Ｐゴシック" charset="0"/>
      </a:defRPr>
    </a:lvl1pPr>
    <a:lvl2pPr marL="742950" indent="-28575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3D0CB4E4-9CF8-D746-8205-E38CD1958BF7}" type="slidenum">
              <a:rPr lang="en-US" sz="1200"/>
              <a:pPr/>
              <a:t>1</a:t>
            </a:fld>
            <a:endParaRPr lang="en-US" sz="1200"/>
          </a:p>
        </p:txBody>
      </p:sp>
      <p:sp>
        <p:nvSpPr>
          <p:cNvPr id="206850" name="Rectangle 1026"/>
          <p:cNvSpPr>
            <a:spLocks noGrp="1" noRot="1" noChangeAspect="1" noChangeArrowheads="1" noTextEdit="1"/>
          </p:cNvSpPr>
          <p:nvPr>
            <p:ph type="sldImg"/>
          </p:nvPr>
        </p:nvSpPr>
        <p:spPr>
          <a:ln/>
        </p:spPr>
      </p:sp>
      <p:sp>
        <p:nvSpPr>
          <p:cNvPr id="20685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C66E0F3C-5999-BB4D-8294-78044EBF69D1}" type="slidenum">
              <a:rPr lang="en-US" sz="1200"/>
              <a:pPr/>
              <a:t>13</a:t>
            </a:fld>
            <a:endParaRPr lang="en-US" sz="1200"/>
          </a:p>
        </p:txBody>
      </p:sp>
      <p:sp>
        <p:nvSpPr>
          <p:cNvPr id="228354" name="Rectangle 1026"/>
          <p:cNvSpPr>
            <a:spLocks noGrp="1" noRot="1" noChangeAspect="1" noChangeArrowheads="1" noTextEdit="1"/>
          </p:cNvSpPr>
          <p:nvPr>
            <p:ph type="sldImg"/>
          </p:nvPr>
        </p:nvSpPr>
        <p:spPr>
          <a:ln/>
        </p:spPr>
      </p:sp>
      <p:sp>
        <p:nvSpPr>
          <p:cNvPr id="22835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BCD52E3D-7D8D-464A-91C6-AC171772075E}" type="slidenum">
              <a:rPr lang="en-US" sz="1200"/>
              <a:pPr/>
              <a:t>15</a:t>
            </a:fld>
            <a:endParaRPr lang="en-US" sz="1200"/>
          </a:p>
        </p:txBody>
      </p:sp>
      <p:sp>
        <p:nvSpPr>
          <p:cNvPr id="231426" name="Rectangle 1026"/>
          <p:cNvSpPr>
            <a:spLocks noGrp="1" noRot="1" noChangeAspect="1" noChangeArrowheads="1"/>
          </p:cNvSpPr>
          <p:nvPr>
            <p:ph type="sldImg"/>
          </p:nvPr>
        </p:nvSpPr>
        <p:spPr>
          <a:solidFill>
            <a:srgbClr val="FFFFFF"/>
          </a:solidFill>
          <a:ln/>
        </p:spPr>
      </p:sp>
      <p:sp>
        <p:nvSpPr>
          <p:cNvPr id="231427" name="Rectangle 1027"/>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BA60D6E9-B740-164F-93A4-0D3C4DC6C65E}" type="slidenum">
              <a:rPr lang="en-US" sz="1200"/>
              <a:pPr/>
              <a:t>16</a:t>
            </a:fld>
            <a:endParaRPr lang="en-US" sz="1200"/>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667DB3E4-8FA9-564F-8A23-B59DEDE6B315}" type="slidenum">
              <a:rPr lang="en-US" sz="1200"/>
              <a:pPr/>
              <a:t>17</a:t>
            </a:fld>
            <a:endParaRPr lang="en-US" sz="1200"/>
          </a:p>
        </p:txBody>
      </p:sp>
      <p:sp>
        <p:nvSpPr>
          <p:cNvPr id="235522" name="Rectangle 1026"/>
          <p:cNvSpPr>
            <a:spLocks noGrp="1" noRot="1" noChangeAspect="1" noChangeArrowheads="1"/>
          </p:cNvSpPr>
          <p:nvPr>
            <p:ph type="sldImg"/>
          </p:nvPr>
        </p:nvSpPr>
        <p:spPr>
          <a:solidFill>
            <a:srgbClr val="FFFFFF"/>
          </a:solidFill>
          <a:ln/>
        </p:spPr>
      </p:sp>
      <p:sp>
        <p:nvSpPr>
          <p:cNvPr id="2355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BB3799FD-455E-A244-815D-5EC067D0ADAE}" type="slidenum">
              <a:rPr lang="en-US" sz="1200"/>
              <a:pPr/>
              <a:t>18</a:t>
            </a:fld>
            <a:endParaRPr lang="en-US" sz="1200"/>
          </a:p>
        </p:txBody>
      </p:sp>
      <p:sp>
        <p:nvSpPr>
          <p:cNvPr id="237570" name="Rectangle 1026"/>
          <p:cNvSpPr>
            <a:spLocks noGrp="1" noRot="1" noChangeAspect="1" noChangeArrowheads="1"/>
          </p:cNvSpPr>
          <p:nvPr>
            <p:ph type="sldImg"/>
          </p:nvPr>
        </p:nvSpPr>
        <p:spPr>
          <a:solidFill>
            <a:srgbClr val="FFFFFF"/>
          </a:solidFill>
          <a:ln/>
        </p:spPr>
      </p:sp>
      <p:sp>
        <p:nvSpPr>
          <p:cNvPr id="2375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D6E7B4E5-FE99-DC4A-869D-9DAB98A1515E}" type="slidenum">
              <a:rPr lang="en-US" sz="1200"/>
              <a:pPr/>
              <a:t>20</a:t>
            </a:fld>
            <a:endParaRPr lang="en-US" sz="1200"/>
          </a:p>
        </p:txBody>
      </p:sp>
      <p:sp>
        <p:nvSpPr>
          <p:cNvPr id="240642" name="Rectangle 2"/>
          <p:cNvSpPr>
            <a:spLocks noGrp="1" noRot="1" noChangeAspect="1" noChangeArrowheads="1"/>
          </p:cNvSpPr>
          <p:nvPr>
            <p:ph type="sldImg"/>
          </p:nvPr>
        </p:nvSpPr>
        <p:spPr>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73802D75-E9D6-C94F-8372-DF6476089CFF}" type="slidenum">
              <a:rPr lang="en-US" sz="1200"/>
              <a:pPr/>
              <a:t>21</a:t>
            </a:fld>
            <a:endParaRPr lang="en-US" sz="1200"/>
          </a:p>
        </p:txBody>
      </p:sp>
      <p:sp>
        <p:nvSpPr>
          <p:cNvPr id="2426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r"/>
            <a:fld id="{405785C7-55DB-994A-B268-E68A447E8792}" type="slidenum">
              <a:rPr lang="en-US" sz="1200">
                <a:ea typeface="ＭＳ Ｐゴシック" charset="0"/>
                <a:cs typeface="ＭＳ Ｐゴシック" charset="0"/>
              </a:rPr>
              <a:pPr algn="r"/>
              <a:t>21</a:t>
            </a:fld>
            <a:endParaRPr lang="en-US" sz="1200">
              <a:ea typeface="ＭＳ Ｐゴシック" charset="0"/>
              <a:cs typeface="ＭＳ Ｐゴシック" charset="0"/>
            </a:endParaRPr>
          </a:p>
        </p:txBody>
      </p:sp>
      <p:sp>
        <p:nvSpPr>
          <p:cNvPr id="242691" name="Rectangle 2"/>
          <p:cNvSpPr>
            <a:spLocks noGrp="1" noRot="1" noChangeAspect="1" noChangeArrowheads="1"/>
          </p:cNvSpPr>
          <p:nvPr>
            <p:ph type="sldImg"/>
          </p:nvPr>
        </p:nvSpPr>
        <p:spPr>
          <a:xfrm>
            <a:off x="1103313" y="676275"/>
            <a:ext cx="4603750" cy="3452813"/>
          </a:xfrm>
          <a:solidFill>
            <a:srgbClr val="FFFFFF"/>
          </a:solidFill>
          <a:ln/>
        </p:spPr>
      </p:sp>
      <p:sp>
        <p:nvSpPr>
          <p:cNvPr id="242692"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spAutoFit/>
          </a:bodyPr>
          <a:lstStyle/>
          <a:p>
            <a:pPr eaLnBrk="1" hangingPunct="1"/>
            <a:endParaRPr 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a:ln/>
        </p:spPr>
      </p:sp>
      <p:sp>
        <p:nvSpPr>
          <p:cNvPr id="2467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600" baseline="30000" dirty="0">
              <a:latin typeface="Times New Roman" charset="0"/>
            </a:endParaRPr>
          </a:p>
          <a:p>
            <a:r>
              <a:rPr lang="en-US" sz="1600" baseline="30000" dirty="0">
                <a:latin typeface="Times New Roman" charset="0"/>
              </a:rPr>
              <a:t>32 </a:t>
            </a:r>
            <a:r>
              <a:rPr lang="en-US" altLang="ja-JP" sz="1600" dirty="0">
                <a:latin typeface="Times New Roman" charset="0"/>
              </a:rPr>
              <a:t>"You say, </a:t>
            </a:r>
            <a:r>
              <a:rPr lang="fr-FR" altLang="ja-JP" sz="1600" dirty="0">
                <a:latin typeface="Times New Roman" charset="0"/>
              </a:rPr>
              <a:t>'</a:t>
            </a:r>
            <a:r>
              <a:rPr lang="en-US" altLang="ja-JP" sz="1600" dirty="0">
                <a:latin typeface="Times New Roman" charset="0"/>
              </a:rPr>
              <a:t>We want to be like the nations all around us, who serve idols of wood and stone.</a:t>
            </a:r>
            <a:r>
              <a:rPr lang="fr-FR" altLang="ja-JP" sz="1600" dirty="0">
                <a:latin typeface="Times New Roman" charset="0"/>
              </a:rPr>
              <a:t>'</a:t>
            </a:r>
            <a:r>
              <a:rPr lang="en-US" altLang="ja-JP" sz="1600" dirty="0">
                <a:latin typeface="Times New Roman" charset="0"/>
              </a:rPr>
              <a:t> But what you have in mind will never happen. </a:t>
            </a:r>
            <a:r>
              <a:rPr lang="en-US" altLang="ja-JP" sz="1600" baseline="30000" dirty="0">
                <a:latin typeface="Times New Roman" charset="0"/>
              </a:rPr>
              <a:t>33 </a:t>
            </a:r>
            <a:r>
              <a:rPr lang="en-US" altLang="ja-JP" sz="1600" dirty="0">
                <a:latin typeface="Times New Roman" charset="0"/>
              </a:rPr>
              <a:t>As surely as I live, says the Sovereign Lord, I will rule over you with an iron fist in great anger and with awesome power. </a:t>
            </a:r>
            <a:r>
              <a:rPr lang="en-US" altLang="ja-JP" sz="1600" baseline="30000" dirty="0">
                <a:latin typeface="Times New Roman" charset="0"/>
              </a:rPr>
              <a:t>34 </a:t>
            </a:r>
            <a:r>
              <a:rPr lang="en-US" altLang="ja-JP" sz="1600" dirty="0">
                <a:latin typeface="Times New Roman" charset="0"/>
              </a:rPr>
              <a:t>And in anger I will reach out with my strong hand and powerful arm, and I will bring you back</a:t>
            </a:r>
            <a:r>
              <a:rPr lang="en-US" altLang="ja-JP" sz="1600" baseline="30000" dirty="0">
                <a:latin typeface="Times New Roman" charset="0"/>
              </a:rPr>
              <a:t>*</a:t>
            </a:r>
            <a:r>
              <a:rPr lang="en-US" altLang="ja-JP" sz="1600" dirty="0">
                <a:latin typeface="Times New Roman" charset="0"/>
              </a:rPr>
              <a:t> from the lands where you are scattered. </a:t>
            </a:r>
            <a:r>
              <a:rPr lang="en-US" altLang="ja-JP" sz="1600" baseline="30000" dirty="0">
                <a:latin typeface="Times New Roman" charset="0"/>
              </a:rPr>
              <a:t>35 </a:t>
            </a:r>
            <a:r>
              <a:rPr lang="en-US" altLang="ja-JP" sz="1600" dirty="0">
                <a:latin typeface="Times New Roman" charset="0"/>
              </a:rPr>
              <a:t>I will bring you into the wilderness of the nations, and there I will judge you face to face. </a:t>
            </a:r>
            <a:r>
              <a:rPr lang="en-US" altLang="ja-JP" sz="1600" baseline="30000" dirty="0">
                <a:latin typeface="Times New Roman" charset="0"/>
              </a:rPr>
              <a:t>36 </a:t>
            </a:r>
            <a:r>
              <a:rPr lang="en-US" altLang="ja-JP" sz="1600" dirty="0">
                <a:latin typeface="Times New Roman" charset="0"/>
              </a:rPr>
              <a:t>I will judge you there just as I did your ancestors in the wilderness after bringing them out of Egypt, says the Sovereign Lord. </a:t>
            </a:r>
            <a:r>
              <a:rPr lang="en-US" altLang="ja-JP" sz="1600" baseline="30000" dirty="0">
                <a:latin typeface="Times New Roman" charset="0"/>
              </a:rPr>
              <a:t>37 </a:t>
            </a:r>
            <a:r>
              <a:rPr lang="en-US" altLang="ja-JP" sz="1600" dirty="0">
                <a:latin typeface="Times New Roman" charset="0"/>
              </a:rPr>
              <a:t>I will examine you carefully and hold you to the terms of the covenant. </a:t>
            </a:r>
            <a:r>
              <a:rPr lang="en-US" altLang="ja-JP" sz="1600" baseline="30000" dirty="0">
                <a:latin typeface="Times New Roman" charset="0"/>
              </a:rPr>
              <a:t>38 </a:t>
            </a:r>
            <a:r>
              <a:rPr lang="en-US" altLang="ja-JP" sz="1600" dirty="0">
                <a:latin typeface="Times New Roman" charset="0"/>
              </a:rPr>
              <a:t>I will purge you of all those who rebel and revolt against me. I will bring them out of the countries where they are in exile, but they will never enter the land of Israel. Then you will know that I am the Lord" (</a:t>
            </a:r>
            <a:r>
              <a:rPr lang="en-US" altLang="ja-JP" sz="1600" dirty="0" err="1">
                <a:latin typeface="Times New Roman" charset="0"/>
              </a:rPr>
              <a:t>Eze</a:t>
            </a:r>
            <a:r>
              <a:rPr lang="en-US" altLang="ja-JP" sz="1600" dirty="0">
                <a:latin typeface="Times New Roman" charset="0"/>
              </a:rPr>
              <a:t> 20:32-38 NLT).</a:t>
            </a:r>
          </a:p>
          <a:p>
            <a:endParaRPr lang="en-US" sz="1600" dirty="0">
              <a:latin typeface="Times New Roman" charset="0"/>
            </a:endParaRPr>
          </a:p>
        </p:txBody>
      </p:sp>
      <p:sp>
        <p:nvSpPr>
          <p:cNvPr id="2467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F249024E-C33A-854D-8473-1457EB4943ED}" type="slidenum">
              <a:rPr lang="en-US" sz="1200"/>
              <a:pPr/>
              <a:t>24</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2D9FE97F-A589-6441-B13E-7AB4CB8CA074}" type="slidenum">
              <a:rPr lang="en-US" sz="1200"/>
              <a:pPr/>
              <a:t>25</a:t>
            </a:fld>
            <a:endParaRPr lang="en-US" sz="1200"/>
          </a:p>
        </p:txBody>
      </p:sp>
      <p:sp>
        <p:nvSpPr>
          <p:cNvPr id="248834"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D7BFEC1E-4446-4D48-A3DE-2F9A9A005C62}" type="slidenum">
              <a:rPr lang="en-US" sz="1200">
                <a:solidFill>
                  <a:srgbClr val="000000"/>
                </a:solidFill>
                <a:ea typeface="ＭＳ Ｐゴシック" charset="0"/>
                <a:cs typeface="ＭＳ Ｐゴシック" charset="0"/>
              </a:rPr>
              <a:pPr/>
              <a:t>26</a:t>
            </a:fld>
            <a:endParaRPr lang="en-US" sz="1200">
              <a:solidFill>
                <a:srgbClr val="000000"/>
              </a:solidFill>
              <a:ea typeface="ＭＳ Ｐゴシック" charset="0"/>
              <a:cs typeface="ＭＳ Ｐゴシック" charset="0"/>
            </a:endParaRPr>
          </a:p>
        </p:txBody>
      </p:sp>
      <p:sp>
        <p:nvSpPr>
          <p:cNvPr id="250882"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11650729-C5E7-3D44-B8F0-6623FEE15F53}" type="slidenum">
              <a:rPr lang="en-US" sz="1200"/>
              <a:pPr/>
              <a:t>2</a:t>
            </a:fld>
            <a:endParaRPr lang="en-US" sz="1200"/>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741458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DAE8EE1E-30DE-3346-B52F-F9266D81865C}" type="slidenum">
              <a:rPr lang="en-GB" sz="1200">
                <a:solidFill>
                  <a:srgbClr val="FFFFFF"/>
                </a:solidFill>
                <a:latin typeface="Comic Sans MS" charset="0"/>
                <a:ea typeface="ＭＳ Ｐゴシック" charset="0"/>
                <a:cs typeface="ＭＳ Ｐゴシック" charset="0"/>
              </a:rPr>
              <a:pPr/>
              <a:t>35</a:t>
            </a:fld>
            <a:endParaRPr lang="en-GB" sz="1200">
              <a:solidFill>
                <a:srgbClr val="FFFFFF"/>
              </a:solidFill>
              <a:latin typeface="Comic Sans MS" charset="0"/>
              <a:ea typeface="ＭＳ Ｐゴシック" charset="0"/>
              <a:cs typeface="ＭＳ Ｐゴシック" charset="0"/>
            </a:endParaRPr>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FF2E8A4C-8730-204B-BFD2-C54073213E21}" type="slidenum">
              <a:rPr lang="en-US" sz="1200"/>
              <a:pPr/>
              <a:t>36</a:t>
            </a:fld>
            <a:endParaRPr lang="en-US" sz="1200"/>
          </a:p>
        </p:txBody>
      </p:sp>
      <p:sp>
        <p:nvSpPr>
          <p:cNvPr id="259074" name="Rectangle 2"/>
          <p:cNvSpPr>
            <a:spLocks noGrp="1" noRot="1" noChangeAspect="1" noChangeArrowheads="1"/>
          </p:cNvSpPr>
          <p:nvPr>
            <p:ph type="sldImg"/>
          </p:nvPr>
        </p:nvSpPr>
        <p:spPr>
          <a:solidFill>
            <a:srgbClr val="FFFFFF"/>
          </a:solidFill>
          <a:ln/>
        </p:spPr>
      </p:sp>
      <p:sp>
        <p:nvSpPr>
          <p:cNvPr id="259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8FD2D945-4FF4-A14F-AB56-D964BA1F1A06}" type="slidenum">
              <a:rPr lang="en-US" sz="1200"/>
              <a:pPr/>
              <a:t>37</a:t>
            </a:fld>
            <a:endParaRPr lang="en-US" sz="1200"/>
          </a:p>
        </p:txBody>
      </p:sp>
      <p:sp>
        <p:nvSpPr>
          <p:cNvPr id="2611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r"/>
            <a:fld id="{F2B67119-F909-EB49-8696-A767982A1F50}" type="slidenum">
              <a:rPr lang="en-GB" sz="1200">
                <a:latin typeface="Comic Sans MS" charset="0"/>
              </a:rPr>
              <a:pPr algn="r"/>
              <a:t>37</a:t>
            </a:fld>
            <a:endParaRPr lang="en-GB" sz="1200">
              <a:latin typeface="Comic Sans MS" charset="0"/>
            </a:endParaRPr>
          </a:p>
        </p:txBody>
      </p:sp>
      <p:sp>
        <p:nvSpPr>
          <p:cNvPr id="261123" name="Rectangle 2"/>
          <p:cNvSpPr>
            <a:spLocks noGrp="1" noRot="1" noChangeAspect="1" noChangeArrowheads="1" noTextEdit="1"/>
          </p:cNvSpPr>
          <p:nvPr>
            <p:ph type="sldImg"/>
          </p:nvPr>
        </p:nvSpPr>
        <p:spPr>
          <a:solidFill>
            <a:srgbClr val="FFFFFF"/>
          </a:solidFill>
          <a:ln/>
        </p:spPr>
      </p:sp>
      <p:sp>
        <p:nvSpPr>
          <p:cNvPr id="261124"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lIns="90000" tIns="46800" rIns="90000" bIns="46800">
            <a:spAutoFit/>
          </a:bodyPr>
          <a:lstStyle/>
          <a:p>
            <a:pPr defTabSz="457200" eaLnBrk="1" hangingPunct="1"/>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614B5085-2D08-E44F-831D-2B5B37C4B5C9}" type="slidenum">
              <a:rPr lang="en-US" sz="1200"/>
              <a:pPr/>
              <a:t>38</a:t>
            </a:fld>
            <a:endParaRPr lang="en-US" sz="1200"/>
          </a:p>
        </p:txBody>
      </p:sp>
      <p:sp>
        <p:nvSpPr>
          <p:cNvPr id="2631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r"/>
            <a:fld id="{633FA796-DF98-2B43-9977-9C44B6ED0BA3}" type="slidenum">
              <a:rPr lang="en-GB" sz="1200">
                <a:latin typeface="Comic Sans MS" charset="0"/>
              </a:rPr>
              <a:pPr algn="r"/>
              <a:t>38</a:t>
            </a:fld>
            <a:endParaRPr lang="en-GB" sz="1200">
              <a:latin typeface="Comic Sans MS" charset="0"/>
            </a:endParaRPr>
          </a:p>
        </p:txBody>
      </p:sp>
      <p:sp>
        <p:nvSpPr>
          <p:cNvPr id="263171" name="Rectangle 2"/>
          <p:cNvSpPr>
            <a:spLocks noGrp="1" noRot="1" noChangeAspect="1" noChangeArrowheads="1" noTextEdit="1"/>
          </p:cNvSpPr>
          <p:nvPr>
            <p:ph type="sldImg"/>
          </p:nvPr>
        </p:nvSpPr>
        <p:spPr>
          <a:solidFill>
            <a:srgbClr val="FFFFFF"/>
          </a:solidFill>
          <a:ln/>
        </p:spPr>
      </p:sp>
      <p:sp>
        <p:nvSpPr>
          <p:cNvPr id="263172"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lIns="90000" tIns="46800" rIns="90000" bIns="46800">
            <a:spAutoFit/>
          </a:bodyPr>
          <a:lstStyle/>
          <a:p>
            <a:pPr defTabSz="457200" eaLnBrk="1" hangingPunct="1"/>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85B203E0-5557-5241-9051-4CDB27526022}" type="slidenum">
              <a:rPr lang="en-US" sz="1200"/>
              <a:pPr/>
              <a:t>39</a:t>
            </a:fld>
            <a:endParaRPr lang="en-US" sz="1200"/>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itchFamily="34" charset="0"/>
                <a:cs typeface="Arial" pitchFamily="34" charset="0"/>
              </a:rPr>
              <a:t>The 1000 years are bracketed with two resurrections, contrary to the popular belief that there will exist one, general resurrection of everyone at the same time.</a:t>
            </a:r>
            <a:endParaRPr lang="en-US" baseline="0" dirty="0">
              <a:latin typeface="Arial"/>
              <a:ea typeface="ＭＳ Ｐゴシック" charset="0"/>
              <a:cs typeface="Arial"/>
            </a:endParaRPr>
          </a:p>
          <a:p>
            <a:endParaRPr lang="en-US" baseline="0" dirty="0">
              <a:latin typeface="Arial"/>
              <a:ea typeface="ＭＳ Ｐゴシック" charset="0"/>
              <a:cs typeface="Arial"/>
            </a:endParaRPr>
          </a:p>
          <a:p>
            <a:r>
              <a:rPr lang="en-US" baseline="0" dirty="0">
                <a:latin typeface="Arial"/>
                <a:ea typeface="ＭＳ Ｐゴシック" charset="0"/>
                <a:cs typeface="Arial"/>
              </a:rPr>
              <a:t>Sadly, many destroy this wonderful truth of the reign of the saints by seeing the first resurrection as "spiritual" (variously defined!) in verse 4 but the second resurrection as physical in the very next verse. But the word "resurrection" in the Bible always refers to the body, not the spirit.</a:t>
            </a:r>
          </a:p>
          <a:p>
            <a:endParaRPr lang="en-US" baseline="0" dirty="0">
              <a:latin typeface="Arial"/>
              <a:ea typeface="ＭＳ Ｐゴシック" charset="0"/>
              <a:cs typeface="Arial"/>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aseline="0" dirty="0">
                <a:latin typeface="Arial"/>
                <a:ea typeface="ＭＳ Ｐゴシック" charset="0"/>
                <a:cs typeface="Arial"/>
              </a:rPr>
              <a:t>In fact, Paul warns against such spiritualizing of the resurrection in </a:t>
            </a:r>
            <a:r>
              <a:rPr lang="en-US" b="1" dirty="0">
                <a:solidFill>
                  <a:srgbClr val="006699"/>
                </a:solidFill>
                <a:effectLst/>
                <a:latin typeface="Helvetica Neue" panose="02000503000000020004" pitchFamily="2" charset="0"/>
              </a:rPr>
              <a:t>2Tim. 2:15-18</a:t>
            </a:r>
            <a:r>
              <a:rPr lang="en-US" dirty="0">
                <a:effectLst/>
                <a:latin typeface="Lucida Grande" panose="020B0600040502020204" pitchFamily="34" charset="0"/>
              </a:rPr>
              <a:t> ——  "Work hard so you can present yourself to God and receive his approval. Be a good worker, one who does not need to be ashamed and who correctly explains the word of truth.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Avoid worthless, foolish talk that only leads to more godless behavior.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This kind of talk spreads like cancer, as in the case of Hymenaeus and </a:t>
            </a:r>
            <a:r>
              <a:rPr lang="en-US" dirty="0" err="1">
                <a:effectLst/>
                <a:latin typeface="Lucida Grande" panose="020B0600040502020204" pitchFamily="34" charset="0"/>
              </a:rPr>
              <a:t>Philetus</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effectLst/>
                <a:latin typeface="Lucida Grande" panose="020B0600040502020204" pitchFamily="34" charset="0"/>
              </a:rPr>
              <a:t> They have left the path of truth, claiming that the resurrection of the dead has already occurred; in this way, they have turned some people away from the faith."</a:t>
            </a:r>
            <a:endParaRPr lang="en-US" baseline="0" dirty="0">
              <a:latin typeface="Arial"/>
              <a:ea typeface="ＭＳ Ｐゴシック" charset="0"/>
              <a:cs typeface="Arial"/>
            </a:endParaRPr>
          </a:p>
          <a:p>
            <a:r>
              <a:rPr lang="en-US" baseline="0" dirty="0">
                <a:latin typeface="Arial"/>
                <a:ea typeface="ＭＳ Ｐゴシック" charset="0"/>
                <a:cs typeface="Arial"/>
              </a:rPr>
              <a:t>___________</a:t>
            </a:r>
          </a:p>
          <a:p>
            <a:r>
              <a:rPr lang="en-US" dirty="0">
                <a:latin typeface="Arial"/>
                <a:ea typeface="ＭＳ Ｐゴシック" charset="0"/>
                <a:cs typeface="Arial"/>
              </a:rPr>
              <a:t>Common-476</a:t>
            </a:r>
          </a:p>
          <a:p>
            <a:r>
              <a:rPr lang="en-US" dirty="0">
                <a:latin typeface="Arial"/>
                <a:ea typeface="ＭＳ Ｐゴシック" charset="0"/>
                <a:cs typeface="Arial"/>
              </a:rPr>
              <a:t>ES-20-Resurrections&amp;Judgements-20</a:t>
            </a:r>
          </a:p>
          <a:p>
            <a:r>
              <a:rPr lang="en-US" dirty="0">
                <a:latin typeface="Arial"/>
                <a:ea typeface="ＭＳ Ｐゴシック" charset="0"/>
                <a:cs typeface="Arial"/>
              </a:rPr>
              <a:t>OS-17-Esther-146</a:t>
            </a:r>
          </a:p>
          <a:p>
            <a:r>
              <a:rPr lang="en-US" dirty="0">
                <a:latin typeface="Arial"/>
                <a:ea typeface="ＭＳ Ｐゴシック" charset="0"/>
                <a:cs typeface="Arial"/>
              </a:rPr>
              <a:t>NS-27-Rev20-22-slide 33</a:t>
            </a:r>
          </a:p>
        </p:txBody>
      </p:sp>
    </p:spTree>
    <p:extLst>
      <p:ext uri="{BB962C8B-B14F-4D97-AF65-F5344CB8AC3E}">
        <p14:creationId xmlns:p14="http://schemas.microsoft.com/office/powerpoint/2010/main" val="3278979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F9A9DC7C-02AC-7448-92C4-97E4676563C6}" type="slidenum">
              <a:rPr lang="en-US" sz="1200"/>
              <a:pPr/>
              <a:t>3</a:t>
            </a:fld>
            <a:endParaRPr lang="en-US" sz="1200"/>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43674DFE-94E3-5442-B56B-C067E6ABF568}" type="slidenum">
              <a:rPr lang="en-US" sz="1200"/>
              <a:pPr/>
              <a:t>44</a:t>
            </a:fld>
            <a:endParaRPr lang="en-US" sz="1200"/>
          </a:p>
        </p:txBody>
      </p:sp>
      <p:sp>
        <p:nvSpPr>
          <p:cNvPr id="270338" name="Rectangle 2"/>
          <p:cNvSpPr>
            <a:spLocks noGrp="1" noRot="1" noChangeAspect="1" noChangeArrowheads="1"/>
          </p:cNvSpPr>
          <p:nvPr>
            <p:ph type="sldImg"/>
          </p:nvPr>
        </p:nvSpPr>
        <p:spPr>
          <a:xfrm>
            <a:off x="1103313" y="676275"/>
            <a:ext cx="4603750" cy="3452813"/>
          </a:xfrm>
          <a:solidFill>
            <a:srgbClr val="FFFFFF"/>
          </a:solidFill>
          <a:ln/>
        </p:spPr>
      </p:sp>
      <p:sp>
        <p:nvSpPr>
          <p:cNvPr id="27033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endParaRPr 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C9D634EB-C14C-A749-A850-8FCB2A960A02}" type="slidenum">
              <a:rPr lang="en-US" sz="1200"/>
              <a:pPr/>
              <a:t>45</a:t>
            </a:fld>
            <a:endParaRPr lang="en-US" sz="1200"/>
          </a:p>
        </p:txBody>
      </p:sp>
      <p:sp>
        <p:nvSpPr>
          <p:cNvPr id="272386" name="Rectangle 2"/>
          <p:cNvSpPr>
            <a:spLocks noGrp="1" noRot="1" noChangeAspect="1" noChangeArrowheads="1"/>
          </p:cNvSpPr>
          <p:nvPr>
            <p:ph type="sldImg"/>
          </p:nvPr>
        </p:nvSpPr>
        <p:spPr>
          <a:solidFill>
            <a:srgbClr val="FFFFFF"/>
          </a:solidFill>
          <a:ln/>
        </p:spPr>
      </p:sp>
      <p:sp>
        <p:nvSpPr>
          <p:cNvPr id="27238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79CB56CF-6A18-B449-8AD8-350D58D6CCC0}" type="slidenum">
              <a:rPr lang="en-US" sz="1200"/>
              <a:pPr/>
              <a:t>46</a:t>
            </a:fld>
            <a:endParaRPr lang="en-US" sz="1200"/>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83177EE-A604-CA4E-ADC4-5B657EB72466}" type="slidenum">
              <a:rPr kumimoji="0" lang="en-US" sz="1200" b="0" i="0" u="none" strike="noStrike" kern="1200" cap="none" spc="0" normalizeH="0" baseline="0" noProof="0">
                <a:ln>
                  <a:noFill/>
                </a:ln>
                <a:solidFill>
                  <a:srgbClr val="000000"/>
                </a:solidFill>
                <a:effectLst/>
                <a:uLnTx/>
                <a:uFillTx/>
                <a:latin typeface="Arial"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Osaka" charset="0"/>
            </a:endParaRPr>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899" indent="-285730">
              <a:defRPr sz="2400">
                <a:solidFill>
                  <a:schemeClr val="tx1"/>
                </a:solidFill>
                <a:latin typeface="Arial" charset="0"/>
                <a:ea typeface="ＭＳ Ｐゴシック" charset="0"/>
              </a:defRPr>
            </a:lvl2pPr>
            <a:lvl3pPr marL="1142922" indent="-228584">
              <a:defRPr sz="2400">
                <a:solidFill>
                  <a:schemeClr val="tx1"/>
                </a:solidFill>
                <a:latin typeface="Arial" charset="0"/>
                <a:ea typeface="ＭＳ Ｐゴシック" charset="0"/>
              </a:defRPr>
            </a:lvl3pPr>
            <a:lvl4pPr marL="1600089" indent="-228584">
              <a:defRPr sz="2400">
                <a:solidFill>
                  <a:schemeClr val="tx1"/>
                </a:solidFill>
                <a:latin typeface="Arial" charset="0"/>
                <a:ea typeface="ＭＳ Ｐゴシック" charset="0"/>
              </a:defRPr>
            </a:lvl4pPr>
            <a:lvl5pPr marL="2057258" indent="-228584">
              <a:defRPr sz="2400">
                <a:solidFill>
                  <a:schemeClr val="tx1"/>
                </a:solidFill>
                <a:latin typeface="Arial" charset="0"/>
                <a:ea typeface="ＭＳ Ｐゴシック" charset="0"/>
              </a:defRPr>
            </a:lvl5pPr>
            <a:lvl6pPr marL="2514427" indent="-228584" eaLnBrk="0" fontAlgn="base" hangingPunct="0">
              <a:spcBef>
                <a:spcPct val="0"/>
              </a:spcBef>
              <a:spcAft>
                <a:spcPct val="0"/>
              </a:spcAft>
              <a:defRPr sz="2400">
                <a:solidFill>
                  <a:schemeClr val="tx1"/>
                </a:solidFill>
                <a:latin typeface="Arial" charset="0"/>
                <a:ea typeface="ＭＳ Ｐゴシック" charset="0"/>
              </a:defRPr>
            </a:lvl6pPr>
            <a:lvl7pPr marL="2971595" indent="-228584" eaLnBrk="0" fontAlgn="base" hangingPunct="0">
              <a:spcBef>
                <a:spcPct val="0"/>
              </a:spcBef>
              <a:spcAft>
                <a:spcPct val="0"/>
              </a:spcAft>
              <a:defRPr sz="2400">
                <a:solidFill>
                  <a:schemeClr val="tx1"/>
                </a:solidFill>
                <a:latin typeface="Arial" charset="0"/>
                <a:ea typeface="ＭＳ Ｐゴシック" charset="0"/>
              </a:defRPr>
            </a:lvl7pPr>
            <a:lvl8pPr marL="3428764" indent="-228584" eaLnBrk="0" fontAlgn="base" hangingPunct="0">
              <a:spcBef>
                <a:spcPct val="0"/>
              </a:spcBef>
              <a:spcAft>
                <a:spcPct val="0"/>
              </a:spcAft>
              <a:defRPr sz="2400">
                <a:solidFill>
                  <a:schemeClr val="tx1"/>
                </a:solidFill>
                <a:latin typeface="Arial" charset="0"/>
                <a:ea typeface="ＭＳ Ｐゴシック" charset="0"/>
              </a:defRPr>
            </a:lvl8pPr>
            <a:lvl9pPr marL="3885932" indent="-228584" eaLnBrk="0" fontAlgn="base" hangingPunct="0">
              <a:spcBef>
                <a:spcPct val="0"/>
              </a:spcBef>
              <a:spcAft>
                <a:spcPct val="0"/>
              </a:spcAft>
              <a:defRPr sz="2400">
                <a:solidFill>
                  <a:schemeClr val="tx1"/>
                </a:solidFill>
                <a:latin typeface="Arial" charset="0"/>
                <a:ea typeface="ＭＳ Ｐゴシック" charset="0"/>
              </a:defRPr>
            </a:lvl9pPr>
          </a:lstStyle>
          <a:p>
            <a:fld id="{2C17F0E7-DB59-A948-AE05-6FE45E0D4A37}" type="slidenum">
              <a:rPr lang="en-US" sz="1200">
                <a:solidFill>
                  <a:prstClr val="black"/>
                </a:solidFill>
              </a:rPr>
              <a:pPr/>
              <a:t>49</a:t>
            </a:fld>
            <a:endParaRPr lang="en-US" sz="1200">
              <a:solidFill>
                <a:prstClr val="black"/>
              </a:solidFill>
            </a:endParaRPr>
          </a:p>
        </p:txBody>
      </p:sp>
      <p:sp>
        <p:nvSpPr>
          <p:cNvPr id="157698" name="Rectangle 2"/>
          <p:cNvSpPr>
            <a:spLocks noGrp="1" noRot="1" noChangeAspect="1" noChangeArrowheads="1"/>
          </p:cNvSpPr>
          <p:nvPr>
            <p:ph type="sldImg"/>
          </p:nvPr>
        </p:nvSpPr>
        <p:spPr>
          <a:solidFill>
            <a:srgbClr val="FFFFFF"/>
          </a:solidFill>
          <a:ln/>
        </p:spPr>
      </p:sp>
      <p:sp>
        <p:nvSpPr>
          <p:cNvPr id="157699" name="Rectangle 3"/>
          <p:cNvSpPr>
            <a:spLocks noGrp="1" noChangeArrowheads="1"/>
          </p:cNvSpPr>
          <p:nvPr>
            <p:ph type="body" idx="1"/>
          </p:nvPr>
        </p:nvSpPr>
        <p:spPr>
          <a:xfrm>
            <a:off x="685800" y="4343401"/>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3" rIns="91428" bIns="45713"/>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DAFD9C39-7FA6-0648-8011-987E0FC54AEF}" type="slidenum">
              <a:rPr lang="en-US" sz="1200"/>
              <a:pPr/>
              <a:t>4</a:t>
            </a:fld>
            <a:endParaRPr lang="en-US" sz="1200"/>
          </a:p>
        </p:txBody>
      </p:sp>
      <p:sp>
        <p:nvSpPr>
          <p:cNvPr id="212994" name="Rectangle 1026"/>
          <p:cNvSpPr>
            <a:spLocks noGrp="1" noRot="1" noChangeAspect="1" noChangeArrowheads="1" noTextEdit="1"/>
          </p:cNvSpPr>
          <p:nvPr>
            <p:ph type="sldImg"/>
          </p:nvPr>
        </p:nvSpPr>
        <p:spPr>
          <a:ln/>
        </p:spPr>
      </p:sp>
      <p:sp>
        <p:nvSpPr>
          <p:cNvPr id="21299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3A10667D-9B63-E64F-AE85-EF6F80233905}" type="slidenum">
              <a:rPr lang="en-US" sz="1200"/>
              <a:pPr/>
              <a:t>5</a:t>
            </a:fld>
            <a:endParaRPr lang="en-US" sz="1200"/>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B4A6FA36-507B-F74B-BB4E-C50202A84C03}" type="slidenum">
              <a:rPr lang="en-US" sz="1200"/>
              <a:pPr/>
              <a:t>7</a:t>
            </a:fld>
            <a:endParaRPr lang="en-US" sz="1200"/>
          </a:p>
        </p:txBody>
      </p:sp>
      <p:sp>
        <p:nvSpPr>
          <p:cNvPr id="218114" name="Rectangle 2"/>
          <p:cNvSpPr>
            <a:spLocks noGrp="1" noRot="1" noChangeAspect="1" noChangeArrowheads="1"/>
          </p:cNvSpPr>
          <p:nvPr>
            <p:ph type="sldImg"/>
          </p:nvPr>
        </p:nvSpPr>
        <p:spPr>
          <a:xfrm>
            <a:off x="1130300" y="674688"/>
            <a:ext cx="4597400" cy="3448050"/>
          </a:xfrm>
          <a:solidFill>
            <a:srgbClr val="FFFFFF"/>
          </a:solidFill>
          <a:ln/>
        </p:spPr>
      </p:sp>
      <p:sp>
        <p:nvSpPr>
          <p:cNvPr id="2181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454832EC-A117-F341-82B7-F5CC70998E90}" type="slidenum">
              <a:rPr lang="en-US" sz="1200"/>
              <a:pPr/>
              <a:t>8</a:t>
            </a:fld>
            <a:endParaRPr lang="en-US" sz="1200"/>
          </a:p>
        </p:txBody>
      </p:sp>
      <p:sp>
        <p:nvSpPr>
          <p:cNvPr id="220162" name="Rectangle 1026"/>
          <p:cNvSpPr>
            <a:spLocks noGrp="1" noRot="1" noChangeAspect="1" noChangeArrowheads="1"/>
          </p:cNvSpPr>
          <p:nvPr>
            <p:ph type="sldImg"/>
          </p:nvPr>
        </p:nvSpPr>
        <p:spPr>
          <a:solidFill>
            <a:srgbClr val="FFFFFF"/>
          </a:solidFill>
          <a:ln/>
        </p:spPr>
      </p:sp>
      <p:sp>
        <p:nvSpPr>
          <p:cNvPr id="220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DEB64E8F-0F95-B646-9AE9-AB1DD03AF06B}" type="slidenum">
              <a:rPr lang="en-US" sz="1200"/>
              <a:pPr/>
              <a:t>9</a:t>
            </a:fld>
            <a:endParaRPr lang="en-US" sz="1200"/>
          </a:p>
        </p:txBody>
      </p:sp>
      <p:sp>
        <p:nvSpPr>
          <p:cNvPr id="222210" name="Rectangle 2"/>
          <p:cNvSpPr>
            <a:spLocks noGrp="1" noRot="1" noChangeAspect="1" noChangeArrowheads="1"/>
          </p:cNvSpPr>
          <p:nvPr>
            <p:ph type="sldImg"/>
          </p:nvPr>
        </p:nvSpPr>
        <p:spPr>
          <a:xfrm>
            <a:off x="1130300" y="674688"/>
            <a:ext cx="4597400" cy="3448050"/>
          </a:xfrm>
          <a:solidFill>
            <a:srgbClr val="FFFFFF"/>
          </a:solidFill>
          <a:ln/>
        </p:spPr>
      </p:sp>
      <p:sp>
        <p:nvSpPr>
          <p:cNvPr id="22221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F75A2AE9-FA1B-4948-AB73-FE5A398DA783}" type="slidenum">
              <a:rPr lang="en-US" sz="1200"/>
              <a:pPr/>
              <a:t>10</a:t>
            </a:fld>
            <a:endParaRPr lang="en-US" sz="1200"/>
          </a:p>
        </p:txBody>
      </p:sp>
      <p:sp>
        <p:nvSpPr>
          <p:cNvPr id="224258" name="Rectangle 2"/>
          <p:cNvSpPr>
            <a:spLocks noGrp="1" noRot="1" noChangeAspect="1" noChangeArrowheads="1"/>
          </p:cNvSpPr>
          <p:nvPr>
            <p:ph type="sldImg"/>
          </p:nvPr>
        </p:nvSpPr>
        <p:spPr>
          <a:xfrm>
            <a:off x="1130300" y="674688"/>
            <a:ext cx="4597400" cy="3448050"/>
          </a:xfrm>
          <a:solidFill>
            <a:srgbClr val="FFFFFF"/>
          </a:solidFill>
          <a:ln/>
        </p:spPr>
      </p:sp>
      <p:sp>
        <p:nvSpPr>
          <p:cNvPr id="2242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0034"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0035"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39CE1B-3660-CB44-AB21-FE7C4E1CD2A2}" type="slidenum">
              <a:rPr lang="en-US"/>
              <a:pPr>
                <a:defRPr/>
              </a:pPr>
              <a:t>‹#›</a:t>
            </a:fld>
            <a:endParaRPr lang="en-US"/>
          </a:p>
        </p:txBody>
      </p:sp>
    </p:spTree>
    <p:extLst>
      <p:ext uri="{BB962C8B-B14F-4D97-AF65-F5344CB8AC3E}">
        <p14:creationId xmlns:p14="http://schemas.microsoft.com/office/powerpoint/2010/main" val="4023170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DA8144-1394-DC41-817E-8DB102678611}" type="slidenum">
              <a:rPr lang="en-US"/>
              <a:pPr>
                <a:defRPr/>
              </a:pPr>
              <a:t>‹#›</a:t>
            </a:fld>
            <a:endParaRPr lang="en-US"/>
          </a:p>
        </p:txBody>
      </p:sp>
    </p:spTree>
    <p:extLst>
      <p:ext uri="{BB962C8B-B14F-4D97-AF65-F5344CB8AC3E}">
        <p14:creationId xmlns:p14="http://schemas.microsoft.com/office/powerpoint/2010/main" val="19516942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B79832-1646-8A4C-AB29-DBE105BFB3C0}" type="slidenum">
              <a:rPr lang="en-US"/>
              <a:pPr>
                <a:defRPr/>
              </a:pPr>
              <a:t>‹#›</a:t>
            </a:fld>
            <a:endParaRPr lang="en-US"/>
          </a:p>
        </p:txBody>
      </p:sp>
    </p:spTree>
    <p:extLst>
      <p:ext uri="{BB962C8B-B14F-4D97-AF65-F5344CB8AC3E}">
        <p14:creationId xmlns:p14="http://schemas.microsoft.com/office/powerpoint/2010/main" val="5912974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B78C91C-9079-4A48-A426-1DB1F6C82BD6}" type="slidenum">
              <a:rPr lang="en-US"/>
              <a:pPr>
                <a:defRPr/>
              </a:pPr>
              <a:t>‹#›</a:t>
            </a:fld>
            <a:endParaRPr lang="en-US"/>
          </a:p>
        </p:txBody>
      </p:sp>
    </p:spTree>
    <p:extLst>
      <p:ext uri="{BB962C8B-B14F-4D97-AF65-F5344CB8AC3E}">
        <p14:creationId xmlns:p14="http://schemas.microsoft.com/office/powerpoint/2010/main" val="40351301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ltLang="zh-TW"/>
          </a:p>
        </p:txBody>
      </p:sp>
      <p:sp>
        <p:nvSpPr>
          <p:cNvPr id="10" name="Rectangle 10"/>
          <p:cNvSpPr>
            <a:spLocks noGrp="1" noChangeArrowheads="1"/>
          </p:cNvSpPr>
          <p:nvPr>
            <p:ph type="ftr" sz="quarter" idx="11"/>
          </p:nvPr>
        </p:nvSpPr>
        <p:spPr/>
        <p:txBody>
          <a:bodyPr/>
          <a:lstStyle>
            <a:lvl1pPr>
              <a:defRPr/>
            </a:lvl1pPr>
          </a:lstStyle>
          <a:p>
            <a:pPr>
              <a:defRPr/>
            </a:pPr>
            <a:endParaRPr lang="en-US" altLang="zh-TW"/>
          </a:p>
        </p:txBody>
      </p:sp>
      <p:sp>
        <p:nvSpPr>
          <p:cNvPr id="11" name="Rectangle 11"/>
          <p:cNvSpPr>
            <a:spLocks noGrp="1" noChangeArrowheads="1"/>
          </p:cNvSpPr>
          <p:nvPr>
            <p:ph type="sldNum" sz="quarter" idx="12"/>
          </p:nvPr>
        </p:nvSpPr>
        <p:spPr/>
        <p:txBody>
          <a:bodyPr/>
          <a:lstStyle>
            <a:lvl1pPr>
              <a:defRPr/>
            </a:lvl1pPr>
          </a:lstStyle>
          <a:p>
            <a:fld id="{8E6D7B00-1C09-6545-931B-5FC5C18F431C}" type="slidenum">
              <a:rPr lang="en-US" altLang="zh-TW"/>
              <a:pPr/>
              <a:t>‹#›</a:t>
            </a:fld>
            <a:endParaRPr lang="en-US" altLang="zh-TW"/>
          </a:p>
        </p:txBody>
      </p:sp>
    </p:spTree>
    <p:extLst>
      <p:ext uri="{BB962C8B-B14F-4D97-AF65-F5344CB8AC3E}">
        <p14:creationId xmlns:p14="http://schemas.microsoft.com/office/powerpoint/2010/main" val="34410679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408A249A-3C3B-C743-ABCF-F5644919C2E0}" type="slidenum">
              <a:rPr lang="en-US" altLang="zh-TW"/>
              <a:pPr/>
              <a:t>‹#›</a:t>
            </a:fld>
            <a:endParaRPr lang="en-US" altLang="zh-TW"/>
          </a:p>
        </p:txBody>
      </p:sp>
    </p:spTree>
    <p:extLst>
      <p:ext uri="{BB962C8B-B14F-4D97-AF65-F5344CB8AC3E}">
        <p14:creationId xmlns:p14="http://schemas.microsoft.com/office/powerpoint/2010/main" val="20788142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FB8224C4-9114-C44A-978F-B2C1F8EDF542}" type="slidenum">
              <a:rPr lang="en-US" altLang="zh-TW"/>
              <a:pPr/>
              <a:t>‹#›</a:t>
            </a:fld>
            <a:endParaRPr lang="en-US" altLang="zh-TW"/>
          </a:p>
        </p:txBody>
      </p:sp>
    </p:spTree>
    <p:extLst>
      <p:ext uri="{BB962C8B-B14F-4D97-AF65-F5344CB8AC3E}">
        <p14:creationId xmlns:p14="http://schemas.microsoft.com/office/powerpoint/2010/main" val="31517553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C7977EDD-C65D-484C-85DE-75744B232DFB}" type="slidenum">
              <a:rPr lang="en-US" altLang="zh-TW"/>
              <a:pPr/>
              <a:t>‹#›</a:t>
            </a:fld>
            <a:endParaRPr lang="en-US" altLang="zh-TW"/>
          </a:p>
        </p:txBody>
      </p:sp>
    </p:spTree>
    <p:extLst>
      <p:ext uri="{BB962C8B-B14F-4D97-AF65-F5344CB8AC3E}">
        <p14:creationId xmlns:p14="http://schemas.microsoft.com/office/powerpoint/2010/main" val="40233782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a:lvl1pPr>
          </a:lstStyle>
          <a:p>
            <a:fld id="{061B91D7-3229-6849-88FB-16A038661552}" type="slidenum">
              <a:rPr lang="en-US" altLang="zh-TW"/>
              <a:pPr/>
              <a:t>‹#›</a:t>
            </a:fld>
            <a:endParaRPr lang="en-US" altLang="zh-TW"/>
          </a:p>
        </p:txBody>
      </p:sp>
    </p:spTree>
    <p:extLst>
      <p:ext uri="{BB962C8B-B14F-4D97-AF65-F5344CB8AC3E}">
        <p14:creationId xmlns:p14="http://schemas.microsoft.com/office/powerpoint/2010/main" val="32408618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1"/>
          <p:cNvSpPr>
            <a:spLocks noGrp="1" noChangeArrowheads="1"/>
          </p:cNvSpPr>
          <p:nvPr>
            <p:ph type="sldNum" sz="quarter" idx="12"/>
          </p:nvPr>
        </p:nvSpPr>
        <p:spPr>
          <a:ln/>
        </p:spPr>
        <p:txBody>
          <a:bodyPr/>
          <a:lstStyle>
            <a:lvl1pPr>
              <a:defRPr/>
            </a:lvl1pPr>
          </a:lstStyle>
          <a:p>
            <a:fld id="{1C625AB2-8EED-F844-8FD9-BD805509F0E8}" type="slidenum">
              <a:rPr lang="en-US" altLang="zh-TW"/>
              <a:pPr/>
              <a:t>‹#›</a:t>
            </a:fld>
            <a:endParaRPr lang="en-US" altLang="zh-TW"/>
          </a:p>
        </p:txBody>
      </p:sp>
    </p:spTree>
    <p:extLst>
      <p:ext uri="{BB962C8B-B14F-4D97-AF65-F5344CB8AC3E}">
        <p14:creationId xmlns:p14="http://schemas.microsoft.com/office/powerpoint/2010/main" val="18859544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1"/>
          <p:cNvSpPr>
            <a:spLocks noGrp="1" noChangeArrowheads="1"/>
          </p:cNvSpPr>
          <p:nvPr>
            <p:ph type="sldNum" sz="quarter" idx="12"/>
          </p:nvPr>
        </p:nvSpPr>
        <p:spPr>
          <a:ln/>
        </p:spPr>
        <p:txBody>
          <a:bodyPr/>
          <a:lstStyle>
            <a:lvl1pPr>
              <a:defRPr/>
            </a:lvl1pPr>
          </a:lstStyle>
          <a:p>
            <a:fld id="{B5811169-3F54-234A-8017-D80816C03F50}" type="slidenum">
              <a:rPr lang="en-US" altLang="zh-TW"/>
              <a:pPr/>
              <a:t>‹#›</a:t>
            </a:fld>
            <a:endParaRPr lang="en-US" altLang="zh-TW"/>
          </a:p>
        </p:txBody>
      </p:sp>
    </p:spTree>
    <p:extLst>
      <p:ext uri="{BB962C8B-B14F-4D97-AF65-F5344CB8AC3E}">
        <p14:creationId xmlns:p14="http://schemas.microsoft.com/office/powerpoint/2010/main" val="39500512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82AFEB9D-0D94-6242-9B0A-74E2AEEE16FF}" type="slidenum">
              <a:rPr lang="en-US" altLang="zh-TW"/>
              <a:pPr/>
              <a:t>‹#›</a:t>
            </a:fld>
            <a:endParaRPr lang="en-US" altLang="zh-TW"/>
          </a:p>
        </p:txBody>
      </p:sp>
    </p:spTree>
    <p:extLst>
      <p:ext uri="{BB962C8B-B14F-4D97-AF65-F5344CB8AC3E}">
        <p14:creationId xmlns:p14="http://schemas.microsoft.com/office/powerpoint/2010/main" val="1460641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E20041-9D30-CA41-AAFE-169B4965E6A9}" type="slidenum">
              <a:rPr lang="en-US"/>
              <a:pPr>
                <a:defRPr/>
              </a:pPr>
              <a:t>‹#›</a:t>
            </a:fld>
            <a:endParaRPr lang="en-US"/>
          </a:p>
        </p:txBody>
      </p:sp>
    </p:spTree>
    <p:extLst>
      <p:ext uri="{BB962C8B-B14F-4D97-AF65-F5344CB8AC3E}">
        <p14:creationId xmlns:p14="http://schemas.microsoft.com/office/powerpoint/2010/main" val="27479749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2FA7D675-23D2-3348-8C50-E07742B4B9A3}" type="slidenum">
              <a:rPr lang="en-US" altLang="zh-TW"/>
              <a:pPr/>
              <a:t>‹#›</a:t>
            </a:fld>
            <a:endParaRPr lang="en-US" altLang="zh-TW"/>
          </a:p>
        </p:txBody>
      </p:sp>
    </p:spTree>
    <p:extLst>
      <p:ext uri="{BB962C8B-B14F-4D97-AF65-F5344CB8AC3E}">
        <p14:creationId xmlns:p14="http://schemas.microsoft.com/office/powerpoint/2010/main" val="14015744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799D6F00-A89F-1C4D-8A18-F15FB5B22D0F}" type="slidenum">
              <a:rPr lang="en-US" altLang="zh-TW"/>
              <a:pPr/>
              <a:t>‹#›</a:t>
            </a:fld>
            <a:endParaRPr lang="en-US" altLang="zh-TW"/>
          </a:p>
        </p:txBody>
      </p:sp>
    </p:spTree>
    <p:extLst>
      <p:ext uri="{BB962C8B-B14F-4D97-AF65-F5344CB8AC3E}">
        <p14:creationId xmlns:p14="http://schemas.microsoft.com/office/powerpoint/2010/main" val="16640800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94BF2B69-2A5A-C046-8EE3-4B2B0E001908}" type="slidenum">
              <a:rPr lang="en-US" altLang="zh-TW"/>
              <a:pPr/>
              <a:t>‹#›</a:t>
            </a:fld>
            <a:endParaRPr lang="en-US" altLang="zh-TW"/>
          </a:p>
        </p:txBody>
      </p:sp>
    </p:spTree>
    <p:extLst>
      <p:ext uri="{BB962C8B-B14F-4D97-AF65-F5344CB8AC3E}">
        <p14:creationId xmlns:p14="http://schemas.microsoft.com/office/powerpoint/2010/main" val="10514470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9794"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289795" name="Rectangle 3"/>
          <p:cNvSpPr>
            <a:spLocks noGrp="1" noChangeArrowheads="1"/>
          </p:cNvSpPr>
          <p:nvPr>
            <p:ph type="subTitle" idx="1"/>
          </p:nvPr>
        </p:nvSpPr>
        <p:spPr>
          <a:xfrm>
            <a:off x="2543175" y="3733800"/>
            <a:ext cx="4056063" cy="2286000"/>
          </a:xfrm>
        </p:spPr>
        <p:txBody>
          <a:bodyPr/>
          <a:lstStyle>
            <a:lvl1pPr marL="0" indent="0" algn="ctr">
              <a:buFont typeface="Monotype Sorts" pitchFamily="-112"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BE53C4E-4A3A-5146-AB06-ED527F06CD40}" type="slidenum">
              <a:rPr lang="en-US"/>
              <a:pPr>
                <a:defRPr/>
              </a:pPr>
              <a:t>‹#›</a:t>
            </a:fld>
            <a:endParaRPr lang="en-US"/>
          </a:p>
        </p:txBody>
      </p:sp>
    </p:spTree>
    <p:extLst>
      <p:ext uri="{BB962C8B-B14F-4D97-AF65-F5344CB8AC3E}">
        <p14:creationId xmlns:p14="http://schemas.microsoft.com/office/powerpoint/2010/main" val="11842325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D4EE787-6245-F34C-B101-D9F776EA1BD6}" type="slidenum">
              <a:rPr lang="en-US"/>
              <a:pPr>
                <a:defRPr/>
              </a:pPr>
              <a:t>‹#›</a:t>
            </a:fld>
            <a:endParaRPr lang="en-US"/>
          </a:p>
        </p:txBody>
      </p:sp>
    </p:spTree>
    <p:extLst>
      <p:ext uri="{BB962C8B-B14F-4D97-AF65-F5344CB8AC3E}">
        <p14:creationId xmlns:p14="http://schemas.microsoft.com/office/powerpoint/2010/main" val="4849163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7C45965-49A2-FF43-9942-B92B39398B90}" type="slidenum">
              <a:rPr lang="en-US"/>
              <a:pPr>
                <a:defRPr/>
              </a:pPr>
              <a:t>‹#›</a:t>
            </a:fld>
            <a:endParaRPr lang="en-US"/>
          </a:p>
        </p:txBody>
      </p:sp>
    </p:spTree>
    <p:extLst>
      <p:ext uri="{BB962C8B-B14F-4D97-AF65-F5344CB8AC3E}">
        <p14:creationId xmlns:p14="http://schemas.microsoft.com/office/powerpoint/2010/main" val="41563150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3E9EFF1-8FAC-C74A-892E-17342259801E}" type="slidenum">
              <a:rPr lang="en-US"/>
              <a:pPr>
                <a:defRPr/>
              </a:pPr>
              <a:t>‹#›</a:t>
            </a:fld>
            <a:endParaRPr lang="en-US"/>
          </a:p>
        </p:txBody>
      </p:sp>
    </p:spTree>
    <p:extLst>
      <p:ext uri="{BB962C8B-B14F-4D97-AF65-F5344CB8AC3E}">
        <p14:creationId xmlns:p14="http://schemas.microsoft.com/office/powerpoint/2010/main" val="1282269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3F4A2FE0-C94C-DF4F-9EDD-65267266174F}" type="slidenum">
              <a:rPr lang="en-US"/>
              <a:pPr>
                <a:defRPr/>
              </a:pPr>
              <a:t>‹#›</a:t>
            </a:fld>
            <a:endParaRPr lang="en-US"/>
          </a:p>
        </p:txBody>
      </p:sp>
    </p:spTree>
    <p:extLst>
      <p:ext uri="{BB962C8B-B14F-4D97-AF65-F5344CB8AC3E}">
        <p14:creationId xmlns:p14="http://schemas.microsoft.com/office/powerpoint/2010/main" val="36133375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4B5C207-A833-3845-897C-693EE681D78F}" type="slidenum">
              <a:rPr lang="en-US"/>
              <a:pPr>
                <a:defRPr/>
              </a:pPr>
              <a:t>‹#›</a:t>
            </a:fld>
            <a:endParaRPr lang="en-US"/>
          </a:p>
        </p:txBody>
      </p:sp>
    </p:spTree>
    <p:extLst>
      <p:ext uri="{BB962C8B-B14F-4D97-AF65-F5344CB8AC3E}">
        <p14:creationId xmlns:p14="http://schemas.microsoft.com/office/powerpoint/2010/main" val="15841344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6133859F-A070-0B42-9886-0FF2D649755B}" type="slidenum">
              <a:rPr lang="en-US"/>
              <a:pPr>
                <a:defRPr/>
              </a:pPr>
              <a:t>‹#›</a:t>
            </a:fld>
            <a:endParaRPr lang="en-US"/>
          </a:p>
        </p:txBody>
      </p:sp>
    </p:spTree>
    <p:extLst>
      <p:ext uri="{BB962C8B-B14F-4D97-AF65-F5344CB8AC3E}">
        <p14:creationId xmlns:p14="http://schemas.microsoft.com/office/powerpoint/2010/main" val="3799644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22157D-6583-A241-A733-F039C856443A}" type="slidenum">
              <a:rPr lang="en-US"/>
              <a:pPr>
                <a:defRPr/>
              </a:pPr>
              <a:t>‹#›</a:t>
            </a:fld>
            <a:endParaRPr lang="en-US"/>
          </a:p>
        </p:txBody>
      </p:sp>
    </p:spTree>
    <p:extLst>
      <p:ext uri="{BB962C8B-B14F-4D97-AF65-F5344CB8AC3E}">
        <p14:creationId xmlns:p14="http://schemas.microsoft.com/office/powerpoint/2010/main" val="14425963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93F38EE-18C8-5E44-9317-BD6C13D4B5F5}" type="slidenum">
              <a:rPr lang="en-US"/>
              <a:pPr>
                <a:defRPr/>
              </a:pPr>
              <a:t>‹#›</a:t>
            </a:fld>
            <a:endParaRPr lang="en-US"/>
          </a:p>
        </p:txBody>
      </p:sp>
    </p:spTree>
    <p:extLst>
      <p:ext uri="{BB962C8B-B14F-4D97-AF65-F5344CB8AC3E}">
        <p14:creationId xmlns:p14="http://schemas.microsoft.com/office/powerpoint/2010/main" val="11300275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7E88ADA-07A7-644F-9904-077EA477026A}" type="slidenum">
              <a:rPr lang="en-US"/>
              <a:pPr>
                <a:defRPr/>
              </a:pPr>
              <a:t>‹#›</a:t>
            </a:fld>
            <a:endParaRPr lang="en-US"/>
          </a:p>
        </p:txBody>
      </p:sp>
    </p:spTree>
    <p:extLst>
      <p:ext uri="{BB962C8B-B14F-4D97-AF65-F5344CB8AC3E}">
        <p14:creationId xmlns:p14="http://schemas.microsoft.com/office/powerpoint/2010/main" val="10913695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0B858AB-3240-F04F-9906-825B9B8644DC}" type="slidenum">
              <a:rPr lang="en-US"/>
              <a:pPr>
                <a:defRPr/>
              </a:pPr>
              <a:t>‹#›</a:t>
            </a:fld>
            <a:endParaRPr lang="en-US"/>
          </a:p>
        </p:txBody>
      </p:sp>
    </p:spTree>
    <p:extLst>
      <p:ext uri="{BB962C8B-B14F-4D97-AF65-F5344CB8AC3E}">
        <p14:creationId xmlns:p14="http://schemas.microsoft.com/office/powerpoint/2010/main" val="40945622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C458FC7-5C79-C24B-B3F8-2C94A23656C7}" type="slidenum">
              <a:rPr lang="en-US"/>
              <a:pPr>
                <a:defRPr/>
              </a:pPr>
              <a:t>‹#›</a:t>
            </a:fld>
            <a:endParaRPr lang="en-US"/>
          </a:p>
        </p:txBody>
      </p:sp>
    </p:spTree>
    <p:extLst>
      <p:ext uri="{BB962C8B-B14F-4D97-AF65-F5344CB8AC3E}">
        <p14:creationId xmlns:p14="http://schemas.microsoft.com/office/powerpoint/2010/main" val="13791106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45DA6D6-2B88-8F47-A5AF-3DECDAC15906}" type="slidenum">
              <a:rPr lang="en-US"/>
              <a:pPr>
                <a:defRPr/>
              </a:pPr>
              <a:t>‹#›</a:t>
            </a:fld>
            <a:endParaRPr lang="en-US"/>
          </a:p>
        </p:txBody>
      </p:sp>
    </p:spTree>
    <p:extLst>
      <p:ext uri="{BB962C8B-B14F-4D97-AF65-F5344CB8AC3E}">
        <p14:creationId xmlns:p14="http://schemas.microsoft.com/office/powerpoint/2010/main" val="27976788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27039F7-FDA0-3247-ADDB-C369D90ED054}" type="slidenum">
              <a:rPr lang="en-US"/>
              <a:pPr>
                <a:defRPr/>
              </a:pPr>
              <a:t>‹#›</a:t>
            </a:fld>
            <a:endParaRPr lang="en-US"/>
          </a:p>
        </p:txBody>
      </p:sp>
    </p:spTree>
    <p:extLst>
      <p:ext uri="{BB962C8B-B14F-4D97-AF65-F5344CB8AC3E}">
        <p14:creationId xmlns:p14="http://schemas.microsoft.com/office/powerpoint/2010/main" val="16967184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66B2559-D475-7F47-B505-8A4C675AA9EB}" type="slidenum">
              <a:rPr lang="en-US"/>
              <a:pPr>
                <a:defRPr/>
              </a:pPr>
              <a:t>‹#›</a:t>
            </a:fld>
            <a:endParaRPr lang="en-US"/>
          </a:p>
        </p:txBody>
      </p:sp>
    </p:spTree>
    <p:extLst>
      <p:ext uri="{BB962C8B-B14F-4D97-AF65-F5344CB8AC3E}">
        <p14:creationId xmlns:p14="http://schemas.microsoft.com/office/powerpoint/2010/main" val="1696347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5F0253E-8F7F-194D-92F0-29FFC0A0E668}" type="slidenum">
              <a:rPr lang="en-US"/>
              <a:pPr>
                <a:defRPr/>
              </a:pPr>
              <a:t>‹#›</a:t>
            </a:fld>
            <a:endParaRPr lang="en-US"/>
          </a:p>
        </p:txBody>
      </p:sp>
    </p:spTree>
    <p:extLst>
      <p:ext uri="{BB962C8B-B14F-4D97-AF65-F5344CB8AC3E}">
        <p14:creationId xmlns:p14="http://schemas.microsoft.com/office/powerpoint/2010/main" val="6163382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9829B50-209E-904C-8F9F-DBFB9E3DBA12}" type="slidenum">
              <a:rPr lang="en-US"/>
              <a:pPr>
                <a:defRPr/>
              </a:pPr>
              <a:t>‹#›</a:t>
            </a:fld>
            <a:endParaRPr lang="en-US"/>
          </a:p>
        </p:txBody>
      </p:sp>
    </p:spTree>
    <p:extLst>
      <p:ext uri="{BB962C8B-B14F-4D97-AF65-F5344CB8AC3E}">
        <p14:creationId xmlns:p14="http://schemas.microsoft.com/office/powerpoint/2010/main" val="40217933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2988F030-3241-E640-9422-E5D43C8B2481}" type="slidenum">
              <a:rPr lang="en-US"/>
              <a:pPr>
                <a:defRPr/>
              </a:pPr>
              <a:t>‹#›</a:t>
            </a:fld>
            <a:endParaRPr lang="en-US"/>
          </a:p>
        </p:txBody>
      </p:sp>
    </p:spTree>
    <p:extLst>
      <p:ext uri="{BB962C8B-B14F-4D97-AF65-F5344CB8AC3E}">
        <p14:creationId xmlns:p14="http://schemas.microsoft.com/office/powerpoint/2010/main" val="3565297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09B826-8CA3-AA4A-A682-7876B828E275}" type="slidenum">
              <a:rPr lang="en-US"/>
              <a:pPr>
                <a:defRPr/>
              </a:pPr>
              <a:t>‹#›</a:t>
            </a:fld>
            <a:endParaRPr lang="en-US"/>
          </a:p>
        </p:txBody>
      </p:sp>
    </p:spTree>
    <p:extLst>
      <p:ext uri="{BB962C8B-B14F-4D97-AF65-F5344CB8AC3E}">
        <p14:creationId xmlns:p14="http://schemas.microsoft.com/office/powerpoint/2010/main" val="26318557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E2AC367-73D6-0F4A-A945-F0AB9678105D}" type="slidenum">
              <a:rPr lang="en-US"/>
              <a:pPr>
                <a:defRPr/>
              </a:pPr>
              <a:t>‹#›</a:t>
            </a:fld>
            <a:endParaRPr lang="en-US"/>
          </a:p>
        </p:txBody>
      </p:sp>
    </p:spTree>
    <p:extLst>
      <p:ext uri="{BB962C8B-B14F-4D97-AF65-F5344CB8AC3E}">
        <p14:creationId xmlns:p14="http://schemas.microsoft.com/office/powerpoint/2010/main" val="21090567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BB5DA32-1792-D54B-9664-381B5FDC9115}" type="slidenum">
              <a:rPr lang="en-US"/>
              <a:pPr>
                <a:defRPr/>
              </a:pPr>
              <a:t>‹#›</a:t>
            </a:fld>
            <a:endParaRPr lang="en-US"/>
          </a:p>
        </p:txBody>
      </p:sp>
    </p:spTree>
    <p:extLst>
      <p:ext uri="{BB962C8B-B14F-4D97-AF65-F5344CB8AC3E}">
        <p14:creationId xmlns:p14="http://schemas.microsoft.com/office/powerpoint/2010/main" val="36107102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9B38B5C-2295-9F43-82D2-CE93C20E3351}" type="slidenum">
              <a:rPr lang="en-US"/>
              <a:pPr>
                <a:defRPr/>
              </a:pPr>
              <a:t>‹#›</a:t>
            </a:fld>
            <a:endParaRPr lang="en-US"/>
          </a:p>
        </p:txBody>
      </p:sp>
    </p:spTree>
    <p:extLst>
      <p:ext uri="{BB962C8B-B14F-4D97-AF65-F5344CB8AC3E}">
        <p14:creationId xmlns:p14="http://schemas.microsoft.com/office/powerpoint/2010/main" val="22722129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500DD15-BDAE-1F45-9682-060FC7A1980E}" type="slidenum">
              <a:rPr lang="en-US"/>
              <a:pPr>
                <a:defRPr/>
              </a:pPr>
              <a:t>‹#›</a:t>
            </a:fld>
            <a:endParaRPr lang="en-US"/>
          </a:p>
        </p:txBody>
      </p:sp>
    </p:spTree>
    <p:extLst>
      <p:ext uri="{BB962C8B-B14F-4D97-AF65-F5344CB8AC3E}">
        <p14:creationId xmlns:p14="http://schemas.microsoft.com/office/powerpoint/2010/main" val="22428158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ED47377-F2BC-0E4C-B1BE-7FDEA81930A0}" type="slidenum">
              <a:rPr lang="en-US"/>
              <a:pPr>
                <a:defRPr/>
              </a:pPr>
              <a:t>‹#›</a:t>
            </a:fld>
            <a:endParaRPr lang="en-US"/>
          </a:p>
        </p:txBody>
      </p:sp>
    </p:spTree>
    <p:extLst>
      <p:ext uri="{BB962C8B-B14F-4D97-AF65-F5344CB8AC3E}">
        <p14:creationId xmlns:p14="http://schemas.microsoft.com/office/powerpoint/2010/main" val="17729372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115ED517-6167-FF4E-A8A7-A8B41AAF6DA8}" type="slidenum">
              <a:rPr lang="en-US"/>
              <a:pPr>
                <a:defRPr/>
              </a:pPr>
              <a:t>‹#›</a:t>
            </a:fld>
            <a:endParaRPr lang="en-US"/>
          </a:p>
        </p:txBody>
      </p:sp>
    </p:spTree>
    <p:extLst>
      <p:ext uri="{BB962C8B-B14F-4D97-AF65-F5344CB8AC3E}">
        <p14:creationId xmlns:p14="http://schemas.microsoft.com/office/powerpoint/2010/main" val="31018969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A6A7CD8-3733-0D47-AB06-6B4742F9C019}" type="slidenum">
              <a:rPr lang="en-US"/>
              <a:pPr>
                <a:defRPr/>
              </a:pPr>
              <a:t>‹#›</a:t>
            </a:fld>
            <a:endParaRPr lang="en-US"/>
          </a:p>
        </p:txBody>
      </p:sp>
    </p:spTree>
    <p:extLst>
      <p:ext uri="{BB962C8B-B14F-4D97-AF65-F5344CB8AC3E}">
        <p14:creationId xmlns:p14="http://schemas.microsoft.com/office/powerpoint/2010/main" val="38899828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ABC190D3-E82F-B340-83E5-25617CA82669}" type="slidenum">
              <a:rPr lang="en-US"/>
              <a:pPr>
                <a:defRPr/>
              </a:pPr>
              <a:t>‹#›</a:t>
            </a:fld>
            <a:endParaRPr lang="en-US"/>
          </a:p>
        </p:txBody>
      </p:sp>
    </p:spTree>
    <p:extLst>
      <p:ext uri="{BB962C8B-B14F-4D97-AF65-F5344CB8AC3E}">
        <p14:creationId xmlns:p14="http://schemas.microsoft.com/office/powerpoint/2010/main" val="35505153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489D6AE6-5F19-C54E-9CBB-7DB6920AA504}" type="slidenum">
              <a:rPr lang="en-US"/>
              <a:pPr>
                <a:defRPr/>
              </a:pPr>
              <a:t>‹#›</a:t>
            </a:fld>
            <a:endParaRPr lang="en-US"/>
          </a:p>
        </p:txBody>
      </p:sp>
    </p:spTree>
    <p:extLst>
      <p:ext uri="{BB962C8B-B14F-4D97-AF65-F5344CB8AC3E}">
        <p14:creationId xmlns:p14="http://schemas.microsoft.com/office/powerpoint/2010/main" val="11935885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F92ABC7-1837-8644-B534-91A87A4268E7}" type="slidenum">
              <a:rPr lang="en-US"/>
              <a:pPr>
                <a:defRPr/>
              </a:pPr>
              <a:t>‹#›</a:t>
            </a:fld>
            <a:endParaRPr lang="en-US"/>
          </a:p>
        </p:txBody>
      </p:sp>
    </p:spTree>
    <p:extLst>
      <p:ext uri="{BB962C8B-B14F-4D97-AF65-F5344CB8AC3E}">
        <p14:creationId xmlns:p14="http://schemas.microsoft.com/office/powerpoint/2010/main" val="2222246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3E421D-1F07-EE4B-AF97-EF145EE4A276}" type="slidenum">
              <a:rPr lang="en-US"/>
              <a:pPr>
                <a:defRPr/>
              </a:pPr>
              <a:t>‹#›</a:t>
            </a:fld>
            <a:endParaRPr lang="en-US"/>
          </a:p>
        </p:txBody>
      </p:sp>
    </p:spTree>
    <p:extLst>
      <p:ext uri="{BB962C8B-B14F-4D97-AF65-F5344CB8AC3E}">
        <p14:creationId xmlns:p14="http://schemas.microsoft.com/office/powerpoint/2010/main" val="42080921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5FCBE65A-BA47-DC40-AD68-08A8AE935CFC}" type="slidenum">
              <a:rPr lang="en-US"/>
              <a:pPr>
                <a:defRPr/>
              </a:pPr>
              <a:t>‹#›</a:t>
            </a:fld>
            <a:endParaRPr lang="en-US"/>
          </a:p>
        </p:txBody>
      </p:sp>
    </p:spTree>
    <p:extLst>
      <p:ext uri="{BB962C8B-B14F-4D97-AF65-F5344CB8AC3E}">
        <p14:creationId xmlns:p14="http://schemas.microsoft.com/office/powerpoint/2010/main" val="3176444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6539BB75-6861-CC4A-AFFB-E25CB72CF2F5}" type="slidenum">
              <a:rPr lang="en-US"/>
              <a:pPr>
                <a:defRPr/>
              </a:pPr>
              <a:t>‹#›</a:t>
            </a:fld>
            <a:endParaRPr lang="en-US"/>
          </a:p>
        </p:txBody>
      </p:sp>
    </p:spTree>
    <p:extLst>
      <p:ext uri="{BB962C8B-B14F-4D97-AF65-F5344CB8AC3E}">
        <p14:creationId xmlns:p14="http://schemas.microsoft.com/office/powerpoint/2010/main" val="23446113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4A32B615-BDC6-AE4A-833B-58A0B797E19F}" type="slidenum">
              <a:rPr lang="en-US"/>
              <a:pPr>
                <a:defRPr/>
              </a:pPr>
              <a:t>‹#›</a:t>
            </a:fld>
            <a:endParaRPr lang="en-US"/>
          </a:p>
        </p:txBody>
      </p:sp>
    </p:spTree>
    <p:extLst>
      <p:ext uri="{BB962C8B-B14F-4D97-AF65-F5344CB8AC3E}">
        <p14:creationId xmlns:p14="http://schemas.microsoft.com/office/powerpoint/2010/main" val="12009206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F572F051-2463-9B41-A545-92474B1FA491}" type="slidenum">
              <a:rPr lang="en-US"/>
              <a:pPr>
                <a:defRPr/>
              </a:pPr>
              <a:t>‹#›</a:t>
            </a:fld>
            <a:endParaRPr lang="en-US"/>
          </a:p>
        </p:txBody>
      </p:sp>
    </p:spTree>
    <p:extLst>
      <p:ext uri="{BB962C8B-B14F-4D97-AF65-F5344CB8AC3E}">
        <p14:creationId xmlns:p14="http://schemas.microsoft.com/office/powerpoint/2010/main" val="7080398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C3F0D461-03F9-414D-9702-92C573655287}" type="slidenum">
              <a:rPr lang="en-US"/>
              <a:pPr>
                <a:defRPr/>
              </a:pPr>
              <a:t>‹#›</a:t>
            </a:fld>
            <a:endParaRPr lang="en-US"/>
          </a:p>
        </p:txBody>
      </p:sp>
    </p:spTree>
    <p:extLst>
      <p:ext uri="{BB962C8B-B14F-4D97-AF65-F5344CB8AC3E}">
        <p14:creationId xmlns:p14="http://schemas.microsoft.com/office/powerpoint/2010/main" val="20765878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340F7ABE-9B01-5845-ABD7-058C4B09BE7E}" type="slidenum">
              <a:rPr lang="en-US"/>
              <a:pPr>
                <a:defRPr/>
              </a:pPr>
              <a:t>‹#›</a:t>
            </a:fld>
            <a:endParaRPr lang="en-US"/>
          </a:p>
        </p:txBody>
      </p:sp>
    </p:spTree>
    <p:extLst>
      <p:ext uri="{BB962C8B-B14F-4D97-AF65-F5344CB8AC3E}">
        <p14:creationId xmlns:p14="http://schemas.microsoft.com/office/powerpoint/2010/main" val="42788433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1592F190-37B4-4D4D-ABBA-FE5595AE9350}" type="slidenum">
              <a:rPr lang="en-US"/>
              <a:pPr>
                <a:defRPr/>
              </a:pPr>
              <a:t>‹#›</a:t>
            </a:fld>
            <a:endParaRPr lang="en-US"/>
          </a:p>
        </p:txBody>
      </p:sp>
    </p:spTree>
    <p:extLst>
      <p:ext uri="{BB962C8B-B14F-4D97-AF65-F5344CB8AC3E}">
        <p14:creationId xmlns:p14="http://schemas.microsoft.com/office/powerpoint/2010/main" val="14573286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BC059B74-7A5D-1048-9464-64AED9AD0C14}" type="slidenum">
              <a:rPr lang="en-US"/>
              <a:pPr>
                <a:defRPr/>
              </a:pPr>
              <a:t>‹#›</a:t>
            </a:fld>
            <a:endParaRPr lang="en-US"/>
          </a:p>
        </p:txBody>
      </p:sp>
    </p:spTree>
    <p:extLst>
      <p:ext uri="{BB962C8B-B14F-4D97-AF65-F5344CB8AC3E}">
        <p14:creationId xmlns:p14="http://schemas.microsoft.com/office/powerpoint/2010/main" val="27339137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B51053BD-938A-0A46-8EB1-80F7BADEF468}" type="slidenum">
              <a:rPr lang="en-US"/>
              <a:pPr>
                <a:defRPr/>
              </a:pPr>
              <a:t>‹#›</a:t>
            </a:fld>
            <a:endParaRPr lang="en-US"/>
          </a:p>
        </p:txBody>
      </p:sp>
    </p:spTree>
    <p:extLst>
      <p:ext uri="{BB962C8B-B14F-4D97-AF65-F5344CB8AC3E}">
        <p14:creationId xmlns:p14="http://schemas.microsoft.com/office/powerpoint/2010/main" val="93391345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FA15ECC5-62E0-9243-B1E8-722E5D033104}" type="slidenum">
              <a:rPr lang="en-US"/>
              <a:pPr>
                <a:defRPr/>
              </a:pPr>
              <a:t>‹#›</a:t>
            </a:fld>
            <a:endParaRPr lang="en-US"/>
          </a:p>
        </p:txBody>
      </p:sp>
    </p:spTree>
    <p:extLst>
      <p:ext uri="{BB962C8B-B14F-4D97-AF65-F5344CB8AC3E}">
        <p14:creationId xmlns:p14="http://schemas.microsoft.com/office/powerpoint/2010/main" val="2794947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60EE8E-6BA6-2949-AF2C-41D4FC8F8100}" type="slidenum">
              <a:rPr lang="en-US"/>
              <a:pPr>
                <a:defRPr/>
              </a:pPr>
              <a:t>‹#›</a:t>
            </a:fld>
            <a:endParaRPr lang="en-US"/>
          </a:p>
        </p:txBody>
      </p:sp>
    </p:spTree>
    <p:extLst>
      <p:ext uri="{BB962C8B-B14F-4D97-AF65-F5344CB8AC3E}">
        <p14:creationId xmlns:p14="http://schemas.microsoft.com/office/powerpoint/2010/main" val="5382758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5F736E9B-E60B-4C46-8A46-079B10E9D0AE}" type="slidenum">
              <a:rPr lang="en-US"/>
              <a:pPr>
                <a:defRPr/>
              </a:pPr>
              <a:t>‹#›</a:t>
            </a:fld>
            <a:endParaRPr lang="en-US"/>
          </a:p>
        </p:txBody>
      </p:sp>
    </p:spTree>
    <p:extLst>
      <p:ext uri="{BB962C8B-B14F-4D97-AF65-F5344CB8AC3E}">
        <p14:creationId xmlns:p14="http://schemas.microsoft.com/office/powerpoint/2010/main" val="20059169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787B4D69-75BA-574A-B0C3-374525512C02}" type="slidenum">
              <a:rPr lang="en-US"/>
              <a:pPr>
                <a:defRPr/>
              </a:pPr>
              <a:t>‹#›</a:t>
            </a:fld>
            <a:endParaRPr lang="en-US"/>
          </a:p>
        </p:txBody>
      </p:sp>
    </p:spTree>
    <p:extLst>
      <p:ext uri="{BB962C8B-B14F-4D97-AF65-F5344CB8AC3E}">
        <p14:creationId xmlns:p14="http://schemas.microsoft.com/office/powerpoint/2010/main" val="171037629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A00A9413-AFE9-DA4A-B2BF-03DEFF2A87B6}" type="slidenum">
              <a:rPr lang="en-US"/>
              <a:pPr>
                <a:defRPr/>
              </a:pPr>
              <a:t>‹#›</a:t>
            </a:fld>
            <a:endParaRPr lang="en-US"/>
          </a:p>
        </p:txBody>
      </p:sp>
    </p:spTree>
    <p:extLst>
      <p:ext uri="{BB962C8B-B14F-4D97-AF65-F5344CB8AC3E}">
        <p14:creationId xmlns:p14="http://schemas.microsoft.com/office/powerpoint/2010/main" val="39360412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E38E8E4-877D-D545-9440-96674C1C7961}" type="slidenum">
              <a:rPr lang="en-US"/>
              <a:pPr>
                <a:defRPr/>
              </a:pPr>
              <a:t>‹#›</a:t>
            </a:fld>
            <a:endParaRPr lang="en-US"/>
          </a:p>
        </p:txBody>
      </p:sp>
    </p:spTree>
    <p:extLst>
      <p:ext uri="{BB962C8B-B14F-4D97-AF65-F5344CB8AC3E}">
        <p14:creationId xmlns:p14="http://schemas.microsoft.com/office/powerpoint/2010/main" val="14414444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D9C54DBF-666B-F64E-AF1A-2672DEC28915}" type="slidenum">
              <a:rPr lang="en-US"/>
              <a:pPr>
                <a:defRPr/>
              </a:pPr>
              <a:t>‹#›</a:t>
            </a:fld>
            <a:endParaRPr lang="en-US"/>
          </a:p>
        </p:txBody>
      </p:sp>
    </p:spTree>
    <p:extLst>
      <p:ext uri="{BB962C8B-B14F-4D97-AF65-F5344CB8AC3E}">
        <p14:creationId xmlns:p14="http://schemas.microsoft.com/office/powerpoint/2010/main" val="4218911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2B72B8F4-4F11-C049-A46C-6F1764800330}" type="slidenum">
              <a:rPr lang="en-US"/>
              <a:pPr>
                <a:defRPr/>
              </a:pPr>
              <a:t>‹#›</a:t>
            </a:fld>
            <a:endParaRPr lang="en-US"/>
          </a:p>
        </p:txBody>
      </p:sp>
    </p:spTree>
    <p:extLst>
      <p:ext uri="{BB962C8B-B14F-4D97-AF65-F5344CB8AC3E}">
        <p14:creationId xmlns:p14="http://schemas.microsoft.com/office/powerpoint/2010/main" val="38870507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D6F41018-AC8C-1D42-83A6-36996AF8BD4E}" type="slidenum">
              <a:rPr lang="en-US"/>
              <a:pPr>
                <a:defRPr/>
              </a:pPr>
              <a:t>‹#›</a:t>
            </a:fld>
            <a:endParaRPr lang="en-US"/>
          </a:p>
        </p:txBody>
      </p:sp>
    </p:spTree>
    <p:extLst>
      <p:ext uri="{BB962C8B-B14F-4D97-AF65-F5344CB8AC3E}">
        <p14:creationId xmlns:p14="http://schemas.microsoft.com/office/powerpoint/2010/main" val="28387160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2FCC0510-90CE-7742-B5A8-8E59CC0C784B}" type="slidenum">
              <a:rPr lang="en-US"/>
              <a:pPr>
                <a:defRPr/>
              </a:pPr>
              <a:t>‹#›</a:t>
            </a:fld>
            <a:endParaRPr lang="en-US"/>
          </a:p>
        </p:txBody>
      </p:sp>
    </p:spTree>
    <p:extLst>
      <p:ext uri="{BB962C8B-B14F-4D97-AF65-F5344CB8AC3E}">
        <p14:creationId xmlns:p14="http://schemas.microsoft.com/office/powerpoint/2010/main" val="608544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A907407D-6D69-2549-B41E-A5DE3074CF23}" type="slidenum">
              <a:rPr lang="en-US"/>
              <a:pPr>
                <a:defRPr/>
              </a:pPr>
              <a:t>‹#›</a:t>
            </a:fld>
            <a:endParaRPr lang="en-US"/>
          </a:p>
        </p:txBody>
      </p:sp>
    </p:spTree>
    <p:extLst>
      <p:ext uri="{BB962C8B-B14F-4D97-AF65-F5344CB8AC3E}">
        <p14:creationId xmlns:p14="http://schemas.microsoft.com/office/powerpoint/2010/main" val="32126816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F7E7234A-A830-DC48-BDAE-34A3132F1FD5}" type="slidenum">
              <a:rPr lang="en-US"/>
              <a:pPr>
                <a:defRPr/>
              </a:pPr>
              <a:t>‹#›</a:t>
            </a:fld>
            <a:endParaRPr lang="en-US"/>
          </a:p>
        </p:txBody>
      </p:sp>
    </p:spTree>
    <p:extLst>
      <p:ext uri="{BB962C8B-B14F-4D97-AF65-F5344CB8AC3E}">
        <p14:creationId xmlns:p14="http://schemas.microsoft.com/office/powerpoint/2010/main" val="2502523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A12574-43DA-C440-97E1-7FAB8DC95F48}" type="slidenum">
              <a:rPr lang="en-US"/>
              <a:pPr>
                <a:defRPr/>
              </a:pPr>
              <a:t>‹#›</a:t>
            </a:fld>
            <a:endParaRPr lang="en-US"/>
          </a:p>
        </p:txBody>
      </p:sp>
    </p:spTree>
    <p:extLst>
      <p:ext uri="{BB962C8B-B14F-4D97-AF65-F5344CB8AC3E}">
        <p14:creationId xmlns:p14="http://schemas.microsoft.com/office/powerpoint/2010/main" val="30335854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8154E989-094D-5D4B-8A6A-B54CFC079ED0}" type="slidenum">
              <a:rPr lang="en-US"/>
              <a:pPr>
                <a:defRPr/>
              </a:pPr>
              <a:t>‹#›</a:t>
            </a:fld>
            <a:endParaRPr lang="en-US"/>
          </a:p>
        </p:txBody>
      </p:sp>
    </p:spTree>
    <p:extLst>
      <p:ext uri="{BB962C8B-B14F-4D97-AF65-F5344CB8AC3E}">
        <p14:creationId xmlns:p14="http://schemas.microsoft.com/office/powerpoint/2010/main" val="36988983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8F4904A1-F2B8-3C4B-BCC8-67B9E606AABB}" type="slidenum">
              <a:rPr lang="en-US"/>
              <a:pPr>
                <a:defRPr/>
              </a:pPr>
              <a:t>‹#›</a:t>
            </a:fld>
            <a:endParaRPr lang="en-US"/>
          </a:p>
        </p:txBody>
      </p:sp>
    </p:spTree>
    <p:extLst>
      <p:ext uri="{BB962C8B-B14F-4D97-AF65-F5344CB8AC3E}">
        <p14:creationId xmlns:p14="http://schemas.microsoft.com/office/powerpoint/2010/main" val="66855718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B145EA00-58C5-6145-AB5B-227D51E17FAD}" type="slidenum">
              <a:rPr lang="en-US"/>
              <a:pPr>
                <a:defRPr/>
              </a:pPr>
              <a:t>‹#›</a:t>
            </a:fld>
            <a:endParaRPr lang="en-US"/>
          </a:p>
        </p:txBody>
      </p:sp>
    </p:spTree>
    <p:extLst>
      <p:ext uri="{BB962C8B-B14F-4D97-AF65-F5344CB8AC3E}">
        <p14:creationId xmlns:p14="http://schemas.microsoft.com/office/powerpoint/2010/main" val="355340698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67DFB6F4-52BA-B446-B51D-DB184EF4FBB9}" type="slidenum">
              <a:rPr lang="en-US"/>
              <a:pPr>
                <a:defRPr/>
              </a:pPr>
              <a:t>‹#›</a:t>
            </a:fld>
            <a:endParaRPr lang="en-US"/>
          </a:p>
        </p:txBody>
      </p:sp>
    </p:spTree>
    <p:extLst>
      <p:ext uri="{BB962C8B-B14F-4D97-AF65-F5344CB8AC3E}">
        <p14:creationId xmlns:p14="http://schemas.microsoft.com/office/powerpoint/2010/main" val="32331868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A9F00451-3AA8-9C41-959D-F8A640C930F3}" type="slidenum">
              <a:rPr lang="en-US"/>
              <a:pPr>
                <a:defRPr/>
              </a:pPr>
              <a:t>‹#›</a:t>
            </a:fld>
            <a:endParaRPr lang="en-US"/>
          </a:p>
        </p:txBody>
      </p:sp>
    </p:spTree>
    <p:extLst>
      <p:ext uri="{BB962C8B-B14F-4D97-AF65-F5344CB8AC3E}">
        <p14:creationId xmlns:p14="http://schemas.microsoft.com/office/powerpoint/2010/main" val="33132502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4EAF64E1-A9D1-2240-A02F-F47BBE5CD188}" type="slidenum">
              <a:rPr lang="en-US"/>
              <a:pPr>
                <a:defRPr/>
              </a:pPr>
              <a:t>‹#›</a:t>
            </a:fld>
            <a:endParaRPr lang="en-US"/>
          </a:p>
        </p:txBody>
      </p:sp>
    </p:spTree>
    <p:extLst>
      <p:ext uri="{BB962C8B-B14F-4D97-AF65-F5344CB8AC3E}">
        <p14:creationId xmlns:p14="http://schemas.microsoft.com/office/powerpoint/2010/main" val="139182981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E0836901-C2C9-1C40-AA62-0C3F4956FA1E}" type="slidenum">
              <a:rPr lang="en-US"/>
              <a:pPr>
                <a:defRPr/>
              </a:pPr>
              <a:t>‹#›</a:t>
            </a:fld>
            <a:endParaRPr lang="en-US"/>
          </a:p>
        </p:txBody>
      </p:sp>
    </p:spTree>
    <p:extLst>
      <p:ext uri="{BB962C8B-B14F-4D97-AF65-F5344CB8AC3E}">
        <p14:creationId xmlns:p14="http://schemas.microsoft.com/office/powerpoint/2010/main" val="13014141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F508CF96-1323-1F4F-A3D6-08FC0DE2AA27}" type="slidenum">
              <a:rPr lang="en-US"/>
              <a:pPr>
                <a:defRPr/>
              </a:pPr>
              <a:t>‹#›</a:t>
            </a:fld>
            <a:endParaRPr lang="en-US"/>
          </a:p>
        </p:txBody>
      </p:sp>
    </p:spTree>
    <p:extLst>
      <p:ext uri="{BB962C8B-B14F-4D97-AF65-F5344CB8AC3E}">
        <p14:creationId xmlns:p14="http://schemas.microsoft.com/office/powerpoint/2010/main" val="23238213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64CBDD7D-76D8-5C44-95AB-FF39121960D2}" type="slidenum">
              <a:rPr lang="en-US"/>
              <a:pPr>
                <a:defRPr/>
              </a:pPr>
              <a:t>‹#›</a:t>
            </a:fld>
            <a:endParaRPr lang="en-US"/>
          </a:p>
        </p:txBody>
      </p:sp>
    </p:spTree>
    <p:extLst>
      <p:ext uri="{BB962C8B-B14F-4D97-AF65-F5344CB8AC3E}">
        <p14:creationId xmlns:p14="http://schemas.microsoft.com/office/powerpoint/2010/main" val="41461758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73A82EAF-7040-FD4B-86D4-EF9FA8965688}" type="slidenum">
              <a:rPr lang="en-US"/>
              <a:pPr>
                <a:defRPr/>
              </a:pPr>
              <a:t>‹#›</a:t>
            </a:fld>
            <a:endParaRPr lang="en-US"/>
          </a:p>
        </p:txBody>
      </p:sp>
    </p:spTree>
    <p:extLst>
      <p:ext uri="{BB962C8B-B14F-4D97-AF65-F5344CB8AC3E}">
        <p14:creationId xmlns:p14="http://schemas.microsoft.com/office/powerpoint/2010/main" val="879941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657545-ABF3-7A49-915F-A15850481A50}" type="slidenum">
              <a:rPr lang="en-US"/>
              <a:pPr>
                <a:defRPr/>
              </a:pPr>
              <a:t>‹#›</a:t>
            </a:fld>
            <a:endParaRPr lang="en-US"/>
          </a:p>
        </p:txBody>
      </p:sp>
    </p:spTree>
    <p:extLst>
      <p:ext uri="{BB962C8B-B14F-4D97-AF65-F5344CB8AC3E}">
        <p14:creationId xmlns:p14="http://schemas.microsoft.com/office/powerpoint/2010/main" val="232657472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DFF71A28-CBFF-F044-99D8-711687A7D5E0}" type="slidenum">
              <a:rPr lang="en-US"/>
              <a:pPr>
                <a:defRPr/>
              </a:pPr>
              <a:t>‹#›</a:t>
            </a:fld>
            <a:endParaRPr lang="en-US"/>
          </a:p>
        </p:txBody>
      </p:sp>
    </p:spTree>
    <p:extLst>
      <p:ext uri="{BB962C8B-B14F-4D97-AF65-F5344CB8AC3E}">
        <p14:creationId xmlns:p14="http://schemas.microsoft.com/office/powerpoint/2010/main" val="225323068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B2027412-6C5C-434D-8FFF-DD7585955925}" type="slidenum">
              <a:rPr lang="en-US"/>
              <a:pPr>
                <a:defRPr/>
              </a:pPr>
              <a:t>‹#›</a:t>
            </a:fld>
            <a:endParaRPr lang="en-US"/>
          </a:p>
        </p:txBody>
      </p:sp>
    </p:spTree>
    <p:extLst>
      <p:ext uri="{BB962C8B-B14F-4D97-AF65-F5344CB8AC3E}">
        <p14:creationId xmlns:p14="http://schemas.microsoft.com/office/powerpoint/2010/main" val="45894157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F425558-4783-C94B-A5EF-FB6920C1EF51}" type="slidenum">
              <a:rPr lang="en-US"/>
              <a:pPr>
                <a:defRPr/>
              </a:pPr>
              <a:t>‹#›</a:t>
            </a:fld>
            <a:endParaRPr lang="en-US"/>
          </a:p>
        </p:txBody>
      </p:sp>
    </p:spTree>
    <p:extLst>
      <p:ext uri="{BB962C8B-B14F-4D97-AF65-F5344CB8AC3E}">
        <p14:creationId xmlns:p14="http://schemas.microsoft.com/office/powerpoint/2010/main" val="11748191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BF3687D2-FB73-BD40-9986-72D8FAC5C81C}" type="slidenum">
              <a:rPr lang="en-US"/>
              <a:pPr>
                <a:defRPr/>
              </a:pPr>
              <a:t>‹#›</a:t>
            </a:fld>
            <a:endParaRPr lang="en-US"/>
          </a:p>
        </p:txBody>
      </p:sp>
    </p:spTree>
    <p:extLst>
      <p:ext uri="{BB962C8B-B14F-4D97-AF65-F5344CB8AC3E}">
        <p14:creationId xmlns:p14="http://schemas.microsoft.com/office/powerpoint/2010/main" val="276054769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48DF0264-D57A-0245-9175-B40676B19B6D}" type="slidenum">
              <a:rPr lang="en-US"/>
              <a:pPr>
                <a:defRPr/>
              </a:pPr>
              <a:t>‹#›</a:t>
            </a:fld>
            <a:endParaRPr lang="en-US"/>
          </a:p>
        </p:txBody>
      </p:sp>
    </p:spTree>
    <p:extLst>
      <p:ext uri="{BB962C8B-B14F-4D97-AF65-F5344CB8AC3E}">
        <p14:creationId xmlns:p14="http://schemas.microsoft.com/office/powerpoint/2010/main" val="168250949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AEFFC9E2-167E-4643-B996-B7840DEF56A1}" type="slidenum">
              <a:rPr lang="en-US"/>
              <a:pPr>
                <a:defRPr/>
              </a:pPr>
              <a:t>‹#›</a:t>
            </a:fld>
            <a:endParaRPr lang="en-US"/>
          </a:p>
        </p:txBody>
      </p:sp>
    </p:spTree>
    <p:extLst>
      <p:ext uri="{BB962C8B-B14F-4D97-AF65-F5344CB8AC3E}">
        <p14:creationId xmlns:p14="http://schemas.microsoft.com/office/powerpoint/2010/main" val="20753079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3B2CD90F-8122-534A-A1BE-469D21F80750}" type="slidenum">
              <a:rPr lang="en-US"/>
              <a:pPr>
                <a:defRPr/>
              </a:pPr>
              <a:t>‹#›</a:t>
            </a:fld>
            <a:endParaRPr lang="en-US"/>
          </a:p>
        </p:txBody>
      </p:sp>
    </p:spTree>
    <p:extLst>
      <p:ext uri="{BB962C8B-B14F-4D97-AF65-F5344CB8AC3E}">
        <p14:creationId xmlns:p14="http://schemas.microsoft.com/office/powerpoint/2010/main" val="350955303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3626B7D8-A092-454C-86BD-F5FD0A17F133}" type="slidenum">
              <a:rPr lang="en-US"/>
              <a:pPr>
                <a:defRPr/>
              </a:pPr>
              <a:t>‹#›</a:t>
            </a:fld>
            <a:endParaRPr lang="en-US"/>
          </a:p>
        </p:txBody>
      </p:sp>
    </p:spTree>
    <p:extLst>
      <p:ext uri="{BB962C8B-B14F-4D97-AF65-F5344CB8AC3E}">
        <p14:creationId xmlns:p14="http://schemas.microsoft.com/office/powerpoint/2010/main" val="3555812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3FF9D0A-6EC8-DE46-BB19-56D1F35DC5C7}" type="slidenum">
              <a:rPr lang="en-US"/>
              <a:pPr>
                <a:defRPr/>
              </a:pPr>
              <a:t>‹#›</a:t>
            </a:fld>
            <a:endParaRPr lang="en-US"/>
          </a:p>
        </p:txBody>
      </p:sp>
    </p:spTree>
    <p:extLst>
      <p:ext uri="{BB962C8B-B14F-4D97-AF65-F5344CB8AC3E}">
        <p14:creationId xmlns:p14="http://schemas.microsoft.com/office/powerpoint/2010/main" val="294119976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A21A1FB5-4B5E-8446-9FEE-034DD3A0FF73}" type="slidenum">
              <a:rPr lang="en-US"/>
              <a:pPr>
                <a:defRPr/>
              </a:pPr>
              <a:t>‹#›</a:t>
            </a:fld>
            <a:endParaRPr lang="en-US"/>
          </a:p>
        </p:txBody>
      </p:sp>
    </p:spTree>
    <p:extLst>
      <p:ext uri="{BB962C8B-B14F-4D97-AF65-F5344CB8AC3E}">
        <p14:creationId xmlns:p14="http://schemas.microsoft.com/office/powerpoint/2010/main" val="2901959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AC7355-A229-704C-B54E-02A903D7DA4A}" type="slidenum">
              <a:rPr lang="en-US"/>
              <a:pPr>
                <a:defRPr/>
              </a:pPr>
              <a:t>‹#›</a:t>
            </a:fld>
            <a:endParaRPr lang="en-US"/>
          </a:p>
        </p:txBody>
      </p:sp>
    </p:spTree>
    <p:extLst>
      <p:ext uri="{BB962C8B-B14F-4D97-AF65-F5344CB8AC3E}">
        <p14:creationId xmlns:p14="http://schemas.microsoft.com/office/powerpoint/2010/main" val="22817737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22C6A1A3-AF90-8240-B761-FFF601B43C91}" type="slidenum">
              <a:rPr lang="en-US"/>
              <a:pPr>
                <a:defRPr/>
              </a:pPr>
              <a:t>‹#›</a:t>
            </a:fld>
            <a:endParaRPr lang="en-US"/>
          </a:p>
        </p:txBody>
      </p:sp>
    </p:spTree>
    <p:extLst>
      <p:ext uri="{BB962C8B-B14F-4D97-AF65-F5344CB8AC3E}">
        <p14:creationId xmlns:p14="http://schemas.microsoft.com/office/powerpoint/2010/main" val="8386889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51128366-BA8A-1C4B-BD69-44982442146E}" type="slidenum">
              <a:rPr lang="en-US"/>
              <a:pPr>
                <a:defRPr/>
              </a:pPr>
              <a:t>‹#›</a:t>
            </a:fld>
            <a:endParaRPr lang="en-US"/>
          </a:p>
        </p:txBody>
      </p:sp>
    </p:spTree>
    <p:extLst>
      <p:ext uri="{BB962C8B-B14F-4D97-AF65-F5344CB8AC3E}">
        <p14:creationId xmlns:p14="http://schemas.microsoft.com/office/powerpoint/2010/main" val="388701294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198775F5-F677-E845-8B36-27E820EDF512}" type="slidenum">
              <a:rPr lang="en-US"/>
              <a:pPr>
                <a:defRPr/>
              </a:pPr>
              <a:t>‹#›</a:t>
            </a:fld>
            <a:endParaRPr lang="en-US"/>
          </a:p>
        </p:txBody>
      </p:sp>
    </p:spTree>
    <p:extLst>
      <p:ext uri="{BB962C8B-B14F-4D97-AF65-F5344CB8AC3E}">
        <p14:creationId xmlns:p14="http://schemas.microsoft.com/office/powerpoint/2010/main" val="24227338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AF16C7FB-A8E1-0B4B-95D0-A7A677F6ACD1}" type="slidenum">
              <a:rPr lang="en-US"/>
              <a:pPr>
                <a:defRPr/>
              </a:pPr>
              <a:t>‹#›</a:t>
            </a:fld>
            <a:endParaRPr lang="en-US"/>
          </a:p>
        </p:txBody>
      </p:sp>
    </p:spTree>
    <p:extLst>
      <p:ext uri="{BB962C8B-B14F-4D97-AF65-F5344CB8AC3E}">
        <p14:creationId xmlns:p14="http://schemas.microsoft.com/office/powerpoint/2010/main" val="30952812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grpSp>
      <p:sp>
        <p:nvSpPr>
          <p:cNvPr id="82954"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8295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BC96613D-ECE4-4349-A092-6181AC6A97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4580898"/>
      </p:ext>
    </p:extLst>
  </p:cSld>
  <p:clrMapOvr>
    <a:masterClrMapping/>
  </p:clrMapOvr>
  <p:transition advClick="0" advTm="5000"/>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B2CEE3D-CFC5-BD4E-A73A-1FDC4576E6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0198618"/>
      </p:ext>
    </p:extLst>
  </p:cSld>
  <p:clrMapOvr>
    <a:masterClrMapping/>
  </p:clrMapOvr>
  <p:transition advClick="0" advTm="5000"/>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4A3DE3CC-2AE2-CB4C-91F6-648226E8CF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1149210"/>
      </p:ext>
    </p:extLst>
  </p:cSld>
  <p:clrMapOvr>
    <a:masterClrMapping/>
  </p:clrMapOvr>
  <p:transition advClick="0" advTm="5000"/>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C6B9995E-CCB6-1747-934C-1305F492B8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8274144"/>
      </p:ext>
    </p:extLst>
  </p:cSld>
  <p:clrMapOvr>
    <a:masterClrMapping/>
  </p:clrMapOvr>
  <p:transition advClick="0" advTm="5000"/>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2D5A4D1D-95E3-6B4F-840D-1DE94C35D5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1019669"/>
      </p:ext>
    </p:extLst>
  </p:cSld>
  <p:clrMapOvr>
    <a:masterClrMapping/>
  </p:clrMapOvr>
  <p:transition advClick="0" advTm="5000"/>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74D5C52-03B2-1748-BA9E-277747D506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1522907"/>
      </p:ext>
    </p:extLst>
  </p:cSld>
  <p:clrMapOvr>
    <a:masterClrMapping/>
  </p:clrMapOvr>
  <p:transition advClick="0" advTm="500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2665A8-6A7A-BF45-AA2D-D430333850A0}" type="slidenum">
              <a:rPr lang="en-US"/>
              <a:pPr>
                <a:defRPr/>
              </a:pPr>
              <a:t>‹#›</a:t>
            </a:fld>
            <a:endParaRPr lang="en-US"/>
          </a:p>
        </p:txBody>
      </p:sp>
    </p:spTree>
    <p:extLst>
      <p:ext uri="{BB962C8B-B14F-4D97-AF65-F5344CB8AC3E}">
        <p14:creationId xmlns:p14="http://schemas.microsoft.com/office/powerpoint/2010/main" val="226166531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EA9C2E45-4C6F-054F-B4A8-5D367C0873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2425863"/>
      </p:ext>
    </p:extLst>
  </p:cSld>
  <p:clrMapOvr>
    <a:masterClrMapping/>
  </p:clrMapOvr>
  <p:transition advClick="0" advTm="5000"/>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324510B-FEE5-8443-BAF3-3B7C84D396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294504"/>
      </p:ext>
    </p:extLst>
  </p:cSld>
  <p:clrMapOvr>
    <a:masterClrMapping/>
  </p:clrMapOvr>
  <p:transition advClick="0" advTm="5000"/>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219ED03-BB95-9D48-AF29-2FAC3F6C2D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6869307"/>
      </p:ext>
    </p:extLst>
  </p:cSld>
  <p:clrMapOvr>
    <a:masterClrMapping/>
  </p:clrMapOvr>
  <p:transition advClick="0" advTm="5000"/>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8EFE429-E812-0943-93E7-DED73160F9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7930374"/>
      </p:ext>
    </p:extLst>
  </p:cSld>
  <p:clrMapOvr>
    <a:masterClrMapping/>
  </p:clrMapOvr>
  <p:transition advClick="0" advTm="5000"/>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ED43E1-5903-2347-9F81-39FB8BBF4C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8979252"/>
      </p:ext>
    </p:extLst>
  </p:cSld>
  <p:clrMapOvr>
    <a:masterClrMapping/>
  </p:clrMapOvr>
  <p:transition advClick="0" advTm="5000"/>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1"/>
            </a:lvl1pPr>
          </a:lstStyle>
          <a:p>
            <a:pPr>
              <a:defRPr/>
            </a:pPr>
            <a:endParaRPr lang="en-US"/>
          </a:p>
        </p:txBody>
      </p:sp>
      <p:sp>
        <p:nvSpPr>
          <p:cNvPr id="5" name="Rectangle 1029"/>
          <p:cNvSpPr>
            <a:spLocks noGrp="1" noChangeArrowheads="1"/>
          </p:cNvSpPr>
          <p:nvPr>
            <p:ph type="ftr" sz="quarter" idx="11"/>
          </p:nvPr>
        </p:nvSpPr>
        <p:spPr/>
        <p:txBody>
          <a:bodyPr/>
          <a:lstStyle>
            <a:lvl1pPr>
              <a:defRPr b="1"/>
            </a:lvl1pPr>
          </a:lstStyle>
          <a:p>
            <a:pPr>
              <a:defRPr/>
            </a:pPr>
            <a:endParaRPr lang="en-US"/>
          </a:p>
        </p:txBody>
      </p:sp>
      <p:sp>
        <p:nvSpPr>
          <p:cNvPr id="6" name="Rectangle 1030"/>
          <p:cNvSpPr>
            <a:spLocks noGrp="1" noChangeArrowheads="1"/>
          </p:cNvSpPr>
          <p:nvPr>
            <p:ph type="sldNum" sz="quarter" idx="12"/>
          </p:nvPr>
        </p:nvSpPr>
        <p:spPr/>
        <p:txBody>
          <a:bodyPr/>
          <a:lstStyle>
            <a:lvl1pPr>
              <a:defRPr b="1">
                <a:latin typeface="Times New Roman" charset="0"/>
              </a:defRPr>
            </a:lvl1pPr>
          </a:lstStyle>
          <a:p>
            <a:pPr>
              <a:defRPr/>
            </a:pPr>
            <a:fld id="{912AB7AE-D34C-B849-99EC-1C5B44E5F9A6}" type="slidenum">
              <a:rPr lang="en-US"/>
              <a:pPr>
                <a:defRPr/>
              </a:pPr>
              <a:t>‹#›</a:t>
            </a:fld>
            <a:endParaRPr lang="en-US"/>
          </a:p>
        </p:txBody>
      </p:sp>
    </p:spTree>
    <p:extLst>
      <p:ext uri="{BB962C8B-B14F-4D97-AF65-F5344CB8AC3E}">
        <p14:creationId xmlns:p14="http://schemas.microsoft.com/office/powerpoint/2010/main" val="401258117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5/17/23</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02875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5/17/23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033422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5/17/23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7153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5/17/23</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0303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CBAEC4-7B94-6141-971C-15E4F5FEBB6D}" type="slidenum">
              <a:rPr lang="en-US"/>
              <a:pPr>
                <a:defRPr/>
              </a:pPr>
              <a:t>‹#›</a:t>
            </a:fld>
            <a:endParaRPr lang="en-US"/>
          </a:p>
        </p:txBody>
      </p:sp>
    </p:spTree>
    <p:extLst>
      <p:ext uri="{BB962C8B-B14F-4D97-AF65-F5344CB8AC3E}">
        <p14:creationId xmlns:p14="http://schemas.microsoft.com/office/powerpoint/2010/main" val="3639083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2E2293-197A-2348-965C-28326A5983A8}" type="slidenum">
              <a:rPr lang="en-US"/>
              <a:pPr>
                <a:defRPr/>
              </a:pPr>
              <a:t>‹#›</a:t>
            </a:fld>
            <a:endParaRPr lang="en-US"/>
          </a:p>
        </p:txBody>
      </p:sp>
    </p:spTree>
    <p:extLst>
      <p:ext uri="{BB962C8B-B14F-4D97-AF65-F5344CB8AC3E}">
        <p14:creationId xmlns:p14="http://schemas.microsoft.com/office/powerpoint/2010/main" val="227718379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5/17/23</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016824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5/17/23</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9707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5/17/23</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9185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5/17/23</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16776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5/17/23</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212289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5/17/23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990768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5/17/23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0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DF7374-5204-F349-9EE9-E0F7746F33CE}" type="slidenum">
              <a:rPr lang="en-US"/>
              <a:pPr>
                <a:defRPr/>
              </a:pPr>
              <a:t>‹#›</a:t>
            </a:fld>
            <a:endParaRPr lang="en-US"/>
          </a:p>
        </p:txBody>
      </p:sp>
    </p:spTree>
    <p:extLst>
      <p:ext uri="{BB962C8B-B14F-4D97-AF65-F5344CB8AC3E}">
        <p14:creationId xmlns:p14="http://schemas.microsoft.com/office/powerpoint/2010/main" val="3279238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9D8123-DE5D-C344-B163-2114448FD2E9}" type="slidenum">
              <a:rPr lang="en-US"/>
              <a:pPr>
                <a:defRPr/>
              </a:pPr>
              <a:t>‹#›</a:t>
            </a:fld>
            <a:endParaRPr lang="en-US"/>
          </a:p>
        </p:txBody>
      </p:sp>
    </p:spTree>
    <p:extLst>
      <p:ext uri="{BB962C8B-B14F-4D97-AF65-F5344CB8AC3E}">
        <p14:creationId xmlns:p14="http://schemas.microsoft.com/office/powerpoint/2010/main" val="2609002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6CFB0A-FEB0-8D41-A94C-8A92F6A5E63A}" type="slidenum">
              <a:rPr lang="en-US"/>
              <a:pPr>
                <a:defRPr/>
              </a:pPr>
              <a:t>‹#›</a:t>
            </a:fld>
            <a:endParaRPr lang="en-US"/>
          </a:p>
        </p:txBody>
      </p:sp>
    </p:spTree>
    <p:extLst>
      <p:ext uri="{BB962C8B-B14F-4D97-AF65-F5344CB8AC3E}">
        <p14:creationId xmlns:p14="http://schemas.microsoft.com/office/powerpoint/2010/main" val="613918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pPr>
                <a:defRPr/>
              </a:pPr>
              <a:t>‹#›</a:t>
            </a:fld>
            <a:endParaRPr lang="en-US"/>
          </a:p>
        </p:txBody>
      </p:sp>
    </p:spTree>
    <p:extLst>
      <p:ext uri="{BB962C8B-B14F-4D97-AF65-F5344CB8AC3E}">
        <p14:creationId xmlns:p14="http://schemas.microsoft.com/office/powerpoint/2010/main" val="2059361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pPr>
                <a:defRPr/>
              </a:pPr>
              <a:t>‹#›</a:t>
            </a:fld>
            <a:endParaRPr lang="en-US"/>
          </a:p>
        </p:txBody>
      </p:sp>
    </p:spTree>
    <p:extLst>
      <p:ext uri="{BB962C8B-B14F-4D97-AF65-F5344CB8AC3E}">
        <p14:creationId xmlns:p14="http://schemas.microsoft.com/office/powerpoint/2010/main" val="618650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pPr>
                <a:defRPr/>
              </a:pPr>
              <a:t>‹#›</a:t>
            </a:fld>
            <a:endParaRPr lang="en-US"/>
          </a:p>
        </p:txBody>
      </p:sp>
    </p:spTree>
    <p:extLst>
      <p:ext uri="{BB962C8B-B14F-4D97-AF65-F5344CB8AC3E}">
        <p14:creationId xmlns:p14="http://schemas.microsoft.com/office/powerpoint/2010/main" val="2291723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pPr>
                <a:defRPr/>
              </a:pPr>
              <a:t>‹#›</a:t>
            </a:fld>
            <a:endParaRPr lang="en-US"/>
          </a:p>
        </p:txBody>
      </p:sp>
    </p:spTree>
    <p:extLst>
      <p:ext uri="{BB962C8B-B14F-4D97-AF65-F5344CB8AC3E}">
        <p14:creationId xmlns:p14="http://schemas.microsoft.com/office/powerpoint/2010/main" val="3009030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pPr>
                <a:defRPr/>
              </a:pPr>
              <a:t>‹#›</a:t>
            </a:fld>
            <a:endParaRPr lang="en-US"/>
          </a:p>
        </p:txBody>
      </p:sp>
    </p:spTree>
    <p:extLst>
      <p:ext uri="{BB962C8B-B14F-4D97-AF65-F5344CB8AC3E}">
        <p14:creationId xmlns:p14="http://schemas.microsoft.com/office/powerpoint/2010/main" val="4205373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pPr>
                <a:defRPr/>
              </a:pPr>
              <a:t>‹#›</a:t>
            </a:fld>
            <a:endParaRPr lang="en-US"/>
          </a:p>
        </p:txBody>
      </p:sp>
    </p:spTree>
    <p:extLst>
      <p:ext uri="{BB962C8B-B14F-4D97-AF65-F5344CB8AC3E}">
        <p14:creationId xmlns:p14="http://schemas.microsoft.com/office/powerpoint/2010/main" val="3826605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065482-835F-754E-8D64-E328B717A788}" type="slidenum">
              <a:rPr lang="en-US"/>
              <a:pPr>
                <a:defRPr/>
              </a:pPr>
              <a:t>‹#›</a:t>
            </a:fld>
            <a:endParaRPr lang="en-US"/>
          </a:p>
        </p:txBody>
      </p:sp>
    </p:spTree>
    <p:extLst>
      <p:ext uri="{BB962C8B-B14F-4D97-AF65-F5344CB8AC3E}">
        <p14:creationId xmlns:p14="http://schemas.microsoft.com/office/powerpoint/2010/main" val="5693766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pPr>
                <a:defRPr/>
              </a:pPr>
              <a:t>‹#›</a:t>
            </a:fld>
            <a:endParaRPr lang="en-US"/>
          </a:p>
        </p:txBody>
      </p:sp>
    </p:spTree>
    <p:extLst>
      <p:ext uri="{BB962C8B-B14F-4D97-AF65-F5344CB8AC3E}">
        <p14:creationId xmlns:p14="http://schemas.microsoft.com/office/powerpoint/2010/main" val="2649051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pPr>
                <a:defRPr/>
              </a:pPr>
              <a:t>‹#›</a:t>
            </a:fld>
            <a:endParaRPr lang="en-US"/>
          </a:p>
        </p:txBody>
      </p:sp>
    </p:spTree>
    <p:extLst>
      <p:ext uri="{BB962C8B-B14F-4D97-AF65-F5344CB8AC3E}">
        <p14:creationId xmlns:p14="http://schemas.microsoft.com/office/powerpoint/2010/main" val="1062040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pPr>
                <a:defRPr/>
              </a:pPr>
              <a:t>‹#›</a:t>
            </a:fld>
            <a:endParaRPr lang="en-US"/>
          </a:p>
        </p:txBody>
      </p:sp>
    </p:spTree>
    <p:extLst>
      <p:ext uri="{BB962C8B-B14F-4D97-AF65-F5344CB8AC3E}">
        <p14:creationId xmlns:p14="http://schemas.microsoft.com/office/powerpoint/2010/main" val="477670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pPr>
                <a:defRPr/>
              </a:pPr>
              <a:t>‹#›</a:t>
            </a:fld>
            <a:endParaRPr lang="en-US"/>
          </a:p>
        </p:txBody>
      </p:sp>
    </p:spTree>
    <p:extLst>
      <p:ext uri="{BB962C8B-B14F-4D97-AF65-F5344CB8AC3E}">
        <p14:creationId xmlns:p14="http://schemas.microsoft.com/office/powerpoint/2010/main" val="3937732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pPr>
                <a:defRPr/>
              </a:pPr>
              <a:t>‹#›</a:t>
            </a:fld>
            <a:endParaRPr lang="en-US"/>
          </a:p>
        </p:txBody>
      </p:sp>
    </p:spTree>
    <p:extLst>
      <p:ext uri="{BB962C8B-B14F-4D97-AF65-F5344CB8AC3E}">
        <p14:creationId xmlns:p14="http://schemas.microsoft.com/office/powerpoint/2010/main" val="1251572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955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27955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8C7F3FF0-F4EB-2E48-9406-FE8E6ECDC19B}" type="slidenum">
              <a:rPr lang="en-US"/>
              <a:pPr>
                <a:defRPr/>
              </a:pPr>
              <a:t>‹#›</a:t>
            </a:fld>
            <a:endParaRPr lang="en-US"/>
          </a:p>
        </p:txBody>
      </p:sp>
    </p:spTree>
    <p:extLst>
      <p:ext uri="{BB962C8B-B14F-4D97-AF65-F5344CB8AC3E}">
        <p14:creationId xmlns:p14="http://schemas.microsoft.com/office/powerpoint/2010/main" val="4014901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9841450-4E29-BF4F-9C2B-2FBB1CD6B745}" type="slidenum">
              <a:rPr lang="en-US"/>
              <a:pPr>
                <a:defRPr/>
              </a:pPr>
              <a:t>‹#›</a:t>
            </a:fld>
            <a:endParaRPr lang="en-US"/>
          </a:p>
        </p:txBody>
      </p:sp>
    </p:spTree>
    <p:extLst>
      <p:ext uri="{BB962C8B-B14F-4D97-AF65-F5344CB8AC3E}">
        <p14:creationId xmlns:p14="http://schemas.microsoft.com/office/powerpoint/2010/main" val="20667204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D9897B3-E0B7-B145-B428-5D423A2907DC}" type="slidenum">
              <a:rPr lang="en-US"/>
              <a:pPr>
                <a:defRPr/>
              </a:pPr>
              <a:t>‹#›</a:t>
            </a:fld>
            <a:endParaRPr lang="en-US"/>
          </a:p>
        </p:txBody>
      </p:sp>
    </p:spTree>
    <p:extLst>
      <p:ext uri="{BB962C8B-B14F-4D97-AF65-F5344CB8AC3E}">
        <p14:creationId xmlns:p14="http://schemas.microsoft.com/office/powerpoint/2010/main" val="817693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F9D3D99-1B95-284D-A101-BFEFDCE6EB99}" type="slidenum">
              <a:rPr lang="en-US"/>
              <a:pPr>
                <a:defRPr/>
              </a:pPr>
              <a:t>‹#›</a:t>
            </a:fld>
            <a:endParaRPr lang="en-US"/>
          </a:p>
        </p:txBody>
      </p:sp>
    </p:spTree>
    <p:extLst>
      <p:ext uri="{BB962C8B-B14F-4D97-AF65-F5344CB8AC3E}">
        <p14:creationId xmlns:p14="http://schemas.microsoft.com/office/powerpoint/2010/main" val="16422047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ACBDD9F1-2AB1-DB4D-B299-6485D5595FF6}" type="slidenum">
              <a:rPr lang="en-US"/>
              <a:pPr>
                <a:defRPr/>
              </a:pPr>
              <a:t>‹#›</a:t>
            </a:fld>
            <a:endParaRPr lang="en-US"/>
          </a:p>
        </p:txBody>
      </p:sp>
    </p:spTree>
    <p:extLst>
      <p:ext uri="{BB962C8B-B14F-4D97-AF65-F5344CB8AC3E}">
        <p14:creationId xmlns:p14="http://schemas.microsoft.com/office/powerpoint/2010/main" val="2249601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88D133-CCA8-2B42-A973-2EFD7A76F7E7}" type="slidenum">
              <a:rPr lang="en-US"/>
              <a:pPr>
                <a:defRPr/>
              </a:pPr>
              <a:t>‹#›</a:t>
            </a:fld>
            <a:endParaRPr lang="en-US"/>
          </a:p>
        </p:txBody>
      </p:sp>
    </p:spTree>
    <p:extLst>
      <p:ext uri="{BB962C8B-B14F-4D97-AF65-F5344CB8AC3E}">
        <p14:creationId xmlns:p14="http://schemas.microsoft.com/office/powerpoint/2010/main" val="35785196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7DF7D3C4-05C7-674E-B81E-5711280D315E}" type="slidenum">
              <a:rPr lang="en-US"/>
              <a:pPr>
                <a:defRPr/>
              </a:pPr>
              <a:t>‹#›</a:t>
            </a:fld>
            <a:endParaRPr lang="en-US"/>
          </a:p>
        </p:txBody>
      </p:sp>
    </p:spTree>
    <p:extLst>
      <p:ext uri="{BB962C8B-B14F-4D97-AF65-F5344CB8AC3E}">
        <p14:creationId xmlns:p14="http://schemas.microsoft.com/office/powerpoint/2010/main" val="659409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DC1499E2-C8BD-8D42-A429-8B75C6315592}" type="slidenum">
              <a:rPr lang="en-US"/>
              <a:pPr>
                <a:defRPr/>
              </a:pPr>
              <a:t>‹#›</a:t>
            </a:fld>
            <a:endParaRPr lang="en-US"/>
          </a:p>
        </p:txBody>
      </p:sp>
    </p:spTree>
    <p:extLst>
      <p:ext uri="{BB962C8B-B14F-4D97-AF65-F5344CB8AC3E}">
        <p14:creationId xmlns:p14="http://schemas.microsoft.com/office/powerpoint/2010/main" val="11394462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98687E5-10F7-3541-804F-AC0E0CA32BA2}" type="slidenum">
              <a:rPr lang="en-US"/>
              <a:pPr>
                <a:defRPr/>
              </a:pPr>
              <a:t>‹#›</a:t>
            </a:fld>
            <a:endParaRPr lang="en-US"/>
          </a:p>
        </p:txBody>
      </p:sp>
    </p:spTree>
    <p:extLst>
      <p:ext uri="{BB962C8B-B14F-4D97-AF65-F5344CB8AC3E}">
        <p14:creationId xmlns:p14="http://schemas.microsoft.com/office/powerpoint/2010/main" val="11773642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401F37F-3C9C-0E42-8646-2DD85DB02894}" type="slidenum">
              <a:rPr lang="en-US"/>
              <a:pPr>
                <a:defRPr/>
              </a:pPr>
              <a:t>‹#›</a:t>
            </a:fld>
            <a:endParaRPr lang="en-US"/>
          </a:p>
        </p:txBody>
      </p:sp>
    </p:spTree>
    <p:extLst>
      <p:ext uri="{BB962C8B-B14F-4D97-AF65-F5344CB8AC3E}">
        <p14:creationId xmlns:p14="http://schemas.microsoft.com/office/powerpoint/2010/main" val="9386852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CC8D676-DEDA-0743-9423-6003470CA638}" type="slidenum">
              <a:rPr lang="en-US"/>
              <a:pPr>
                <a:defRPr/>
              </a:pPr>
              <a:t>‹#›</a:t>
            </a:fld>
            <a:endParaRPr lang="en-US"/>
          </a:p>
        </p:txBody>
      </p:sp>
    </p:spTree>
    <p:extLst>
      <p:ext uri="{BB962C8B-B14F-4D97-AF65-F5344CB8AC3E}">
        <p14:creationId xmlns:p14="http://schemas.microsoft.com/office/powerpoint/2010/main" val="2107830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61630DA-79B3-384D-AA30-B5C12262C072}" type="slidenum">
              <a:rPr lang="en-US"/>
              <a:pPr>
                <a:defRPr/>
              </a:pPr>
              <a:t>‹#›</a:t>
            </a:fld>
            <a:endParaRPr lang="en-US"/>
          </a:p>
        </p:txBody>
      </p:sp>
    </p:spTree>
    <p:extLst>
      <p:ext uri="{BB962C8B-B14F-4D97-AF65-F5344CB8AC3E}">
        <p14:creationId xmlns:p14="http://schemas.microsoft.com/office/powerpoint/2010/main" val="13170101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9858" name="Rectangle 2"/>
          <p:cNvSpPr>
            <a:spLocks noGrp="1" noChangeArrowheads="1"/>
          </p:cNvSpPr>
          <p:nvPr>
            <p:ph type="ctrTitle"/>
          </p:nvPr>
        </p:nvSpPr>
        <p:spPr>
          <a:xfrm>
            <a:off x="685800" y="1981200"/>
            <a:ext cx="7772400" cy="1143000"/>
          </a:xfrm>
          <a:effectLst>
            <a:outerShdw blurRad="88900" dist="38097" dir="2700000" algn="ctr" rotWithShape="0">
              <a:schemeClr val="bg2">
                <a:alpha val="99962"/>
              </a:schemeClr>
            </a:outerShdw>
          </a:effectLst>
        </p:spPr>
        <p:txBody>
          <a:bodyPr/>
          <a:lstStyle>
            <a:lvl1pPr algn="ctr">
              <a:defRPr>
                <a:solidFill>
                  <a:schemeClr val="tx2"/>
                </a:solidFill>
              </a:defRPr>
            </a:lvl1pPr>
          </a:lstStyle>
          <a:p>
            <a:r>
              <a:rPr lang="en-US"/>
              <a:t>Click to edit Master title style</a:t>
            </a:r>
          </a:p>
        </p:txBody>
      </p:sp>
      <p:sp>
        <p:nvSpPr>
          <p:cNvPr id="249859" name="Rectangle 3"/>
          <p:cNvSpPr>
            <a:spLocks noGrp="1" noChangeArrowheads="1"/>
          </p:cNvSpPr>
          <p:nvPr>
            <p:ph type="subTitle" idx="1"/>
          </p:nvPr>
        </p:nvSpPr>
        <p:spPr>
          <a:xfrm>
            <a:off x="1371600" y="4343400"/>
            <a:ext cx="6400800" cy="1752600"/>
          </a:xfrm>
          <a:effectLst>
            <a:outerShdw blurRad="63500" dist="25399" dir="2700000" algn="ctr" rotWithShape="0">
              <a:srgbClr val="FFFFFF">
                <a:alpha val="99977"/>
              </a:srgbClr>
            </a:outerShdw>
          </a:effectLst>
        </p:spPr>
        <p:txBody>
          <a:bodyPr/>
          <a:lstStyle>
            <a:lvl1pPr marL="0" indent="0" algn="ctr">
              <a:buFont typeface="Monotype Sort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effectLst>
            <a:outerShdw blurRad="38100" dist="38097" dir="2700000" algn="ctr" rotWithShape="0">
              <a:srgbClr val="FFFFFF">
                <a:alpha val="99962"/>
              </a:srgbClr>
            </a:outerShdw>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fld id="{2C3C290C-F3F7-0649-813A-EDBC4AC4D471}" type="slidenum">
              <a:rPr lang="en-US"/>
              <a:pPr/>
              <a:t>‹#›</a:t>
            </a:fld>
            <a:endParaRPr lang="en-US"/>
          </a:p>
        </p:txBody>
      </p:sp>
    </p:spTree>
    <p:extLst>
      <p:ext uri="{BB962C8B-B14F-4D97-AF65-F5344CB8AC3E}">
        <p14:creationId xmlns:p14="http://schemas.microsoft.com/office/powerpoint/2010/main" val="1266491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290709D-A549-034C-B781-3E66FF8BFE74}" type="slidenum">
              <a:rPr lang="en-US"/>
              <a:pPr/>
              <a:t>‹#›</a:t>
            </a:fld>
            <a:endParaRPr lang="en-US"/>
          </a:p>
        </p:txBody>
      </p:sp>
    </p:spTree>
    <p:extLst>
      <p:ext uri="{BB962C8B-B14F-4D97-AF65-F5344CB8AC3E}">
        <p14:creationId xmlns:p14="http://schemas.microsoft.com/office/powerpoint/2010/main" val="24881528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4C846F6-B20D-204E-B256-A5FA583C2B2B}" type="slidenum">
              <a:rPr lang="en-US"/>
              <a:pPr/>
              <a:t>‹#›</a:t>
            </a:fld>
            <a:endParaRPr lang="en-US"/>
          </a:p>
        </p:txBody>
      </p:sp>
    </p:spTree>
    <p:extLst>
      <p:ext uri="{BB962C8B-B14F-4D97-AF65-F5344CB8AC3E}">
        <p14:creationId xmlns:p14="http://schemas.microsoft.com/office/powerpoint/2010/main" val="6666085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14600" y="1981200"/>
            <a:ext cx="3086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53100" y="1981200"/>
            <a:ext cx="3086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08FD5E5-6D29-054D-BD17-EDA70506F8B9}" type="slidenum">
              <a:rPr lang="en-US"/>
              <a:pPr/>
              <a:t>‹#›</a:t>
            </a:fld>
            <a:endParaRPr lang="en-US"/>
          </a:p>
        </p:txBody>
      </p:sp>
    </p:spTree>
    <p:extLst>
      <p:ext uri="{BB962C8B-B14F-4D97-AF65-F5344CB8AC3E}">
        <p14:creationId xmlns:p14="http://schemas.microsoft.com/office/powerpoint/2010/main" val="3888163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F71037D-ED0E-4C48-9517-312F0325C05E}" type="slidenum">
              <a:rPr lang="en-US"/>
              <a:pPr>
                <a:defRPr/>
              </a:pPr>
              <a:t>‹#›</a:t>
            </a:fld>
            <a:endParaRPr lang="en-US"/>
          </a:p>
        </p:txBody>
      </p:sp>
    </p:spTree>
    <p:extLst>
      <p:ext uri="{BB962C8B-B14F-4D97-AF65-F5344CB8AC3E}">
        <p14:creationId xmlns:p14="http://schemas.microsoft.com/office/powerpoint/2010/main" val="24683089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443217A-84DC-7348-BF8A-9C72DBB9F146}" type="slidenum">
              <a:rPr lang="en-US"/>
              <a:pPr/>
              <a:t>‹#›</a:t>
            </a:fld>
            <a:endParaRPr lang="en-US"/>
          </a:p>
        </p:txBody>
      </p:sp>
    </p:spTree>
    <p:extLst>
      <p:ext uri="{BB962C8B-B14F-4D97-AF65-F5344CB8AC3E}">
        <p14:creationId xmlns:p14="http://schemas.microsoft.com/office/powerpoint/2010/main" val="13662031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D871B89-5365-7C43-9253-CFDACD9CC1DC}" type="slidenum">
              <a:rPr lang="en-US"/>
              <a:pPr/>
              <a:t>‹#›</a:t>
            </a:fld>
            <a:endParaRPr lang="en-US"/>
          </a:p>
        </p:txBody>
      </p:sp>
    </p:spTree>
    <p:extLst>
      <p:ext uri="{BB962C8B-B14F-4D97-AF65-F5344CB8AC3E}">
        <p14:creationId xmlns:p14="http://schemas.microsoft.com/office/powerpoint/2010/main" val="7578001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5D06D9A-DD12-1840-A598-5D4EC5CE99D8}" type="slidenum">
              <a:rPr lang="en-US"/>
              <a:pPr/>
              <a:t>‹#›</a:t>
            </a:fld>
            <a:endParaRPr lang="en-US"/>
          </a:p>
        </p:txBody>
      </p:sp>
    </p:spTree>
    <p:extLst>
      <p:ext uri="{BB962C8B-B14F-4D97-AF65-F5344CB8AC3E}">
        <p14:creationId xmlns:p14="http://schemas.microsoft.com/office/powerpoint/2010/main" val="41524948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9066364-F379-B441-82CF-22BEE768028F}" type="slidenum">
              <a:rPr lang="en-US"/>
              <a:pPr/>
              <a:t>‹#›</a:t>
            </a:fld>
            <a:endParaRPr lang="en-US"/>
          </a:p>
        </p:txBody>
      </p:sp>
    </p:spTree>
    <p:extLst>
      <p:ext uri="{BB962C8B-B14F-4D97-AF65-F5344CB8AC3E}">
        <p14:creationId xmlns:p14="http://schemas.microsoft.com/office/powerpoint/2010/main" val="42467765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D56AF9F-28E6-B742-A917-7333112BC1C9}" type="slidenum">
              <a:rPr lang="en-US"/>
              <a:pPr/>
              <a:t>‹#›</a:t>
            </a:fld>
            <a:endParaRPr lang="en-US"/>
          </a:p>
        </p:txBody>
      </p:sp>
    </p:spTree>
    <p:extLst>
      <p:ext uri="{BB962C8B-B14F-4D97-AF65-F5344CB8AC3E}">
        <p14:creationId xmlns:p14="http://schemas.microsoft.com/office/powerpoint/2010/main" val="18282963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BB605E9-26D4-8C4C-B862-90E4722F1128}" type="slidenum">
              <a:rPr lang="en-US"/>
              <a:pPr/>
              <a:t>‹#›</a:t>
            </a:fld>
            <a:endParaRPr lang="en-US"/>
          </a:p>
        </p:txBody>
      </p:sp>
    </p:spTree>
    <p:extLst>
      <p:ext uri="{BB962C8B-B14F-4D97-AF65-F5344CB8AC3E}">
        <p14:creationId xmlns:p14="http://schemas.microsoft.com/office/powerpoint/2010/main" val="24574411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50" y="609600"/>
            <a:ext cx="16954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57400" y="609600"/>
            <a:ext cx="49339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4A149E-3B5B-B84D-B215-F26E73B764A8}" type="slidenum">
              <a:rPr lang="en-US"/>
              <a:pPr/>
              <a:t>‹#›</a:t>
            </a:fld>
            <a:endParaRPr lang="en-US"/>
          </a:p>
        </p:txBody>
      </p:sp>
    </p:spTree>
    <p:extLst>
      <p:ext uri="{BB962C8B-B14F-4D97-AF65-F5344CB8AC3E}">
        <p14:creationId xmlns:p14="http://schemas.microsoft.com/office/powerpoint/2010/main" val="28817746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ctrTitle"/>
          </p:nvPr>
        </p:nvSpPr>
        <p:spPr>
          <a:xfrm>
            <a:off x="685800" y="1676400"/>
            <a:ext cx="7772400" cy="1143000"/>
          </a:xfrm>
        </p:spPr>
        <p:txBody>
          <a:bodyPr anchor="b"/>
          <a:lstStyle>
            <a:lvl1pPr algn="ctr">
              <a:defRPr/>
            </a:lvl1pPr>
          </a:lstStyle>
          <a:p>
            <a:r>
              <a:rPr lang="en-US"/>
              <a:t>Click to edit Master title style</a:t>
            </a:r>
          </a:p>
        </p:txBody>
      </p:sp>
      <p:sp>
        <p:nvSpPr>
          <p:cNvPr id="239619" name="Rectangle 3"/>
          <p:cNvSpPr>
            <a:spLocks noGrp="1" noChangeArrowheads="1"/>
          </p:cNvSpPr>
          <p:nvPr>
            <p:ph type="subTitle" idx="1"/>
          </p:nvPr>
        </p:nvSpPr>
        <p:spPr>
          <a:xfrm>
            <a:off x="1371600" y="3276600"/>
            <a:ext cx="6400800" cy="1752600"/>
          </a:xfrm>
          <a:effectLst>
            <a:outerShdw blurRad="76200" algn="ctr" rotWithShape="0">
              <a:srgbClr val="000000">
                <a:alpha val="75000"/>
              </a:srgbClr>
            </a:outerShdw>
          </a:effectLst>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EB2F2D04-2306-794D-88F0-FEBCA6F56CA3}" type="slidenum">
              <a:rPr lang="en-US"/>
              <a:pPr>
                <a:defRPr/>
              </a:pPr>
              <a:t>‹#›</a:t>
            </a:fld>
            <a:endParaRPr lang="en-US"/>
          </a:p>
        </p:txBody>
      </p:sp>
    </p:spTree>
    <p:extLst>
      <p:ext uri="{BB962C8B-B14F-4D97-AF65-F5344CB8AC3E}">
        <p14:creationId xmlns:p14="http://schemas.microsoft.com/office/powerpoint/2010/main" val="15794181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323B112-F8F8-E74D-882B-4CA8048EBA70}" type="slidenum">
              <a:rPr lang="en-US"/>
              <a:pPr>
                <a:defRPr/>
              </a:pPr>
              <a:t>‹#›</a:t>
            </a:fld>
            <a:endParaRPr lang="en-US"/>
          </a:p>
        </p:txBody>
      </p:sp>
    </p:spTree>
    <p:extLst>
      <p:ext uri="{BB962C8B-B14F-4D97-AF65-F5344CB8AC3E}">
        <p14:creationId xmlns:p14="http://schemas.microsoft.com/office/powerpoint/2010/main" val="8602129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9D8FE47-A6DE-DF45-8441-5B107433202E}" type="slidenum">
              <a:rPr lang="en-US"/>
              <a:pPr>
                <a:defRPr/>
              </a:pPr>
              <a:t>‹#›</a:t>
            </a:fld>
            <a:endParaRPr lang="en-US"/>
          </a:p>
        </p:txBody>
      </p:sp>
    </p:spTree>
    <p:extLst>
      <p:ext uri="{BB962C8B-B14F-4D97-AF65-F5344CB8AC3E}">
        <p14:creationId xmlns:p14="http://schemas.microsoft.com/office/powerpoint/2010/main" val="2159005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DDB762-EA70-8440-B541-0EC6891FDAC7}" type="slidenum">
              <a:rPr lang="en-US"/>
              <a:pPr>
                <a:defRPr/>
              </a:pPr>
              <a:t>‹#›</a:t>
            </a:fld>
            <a:endParaRPr lang="en-US"/>
          </a:p>
        </p:txBody>
      </p:sp>
    </p:spTree>
    <p:extLst>
      <p:ext uri="{BB962C8B-B14F-4D97-AF65-F5344CB8AC3E}">
        <p14:creationId xmlns:p14="http://schemas.microsoft.com/office/powerpoint/2010/main" val="35304071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21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A17C0D6-6B7E-B548-B00E-81B62A2080D1}" type="slidenum">
              <a:rPr lang="en-US"/>
              <a:pPr>
                <a:defRPr/>
              </a:pPr>
              <a:t>‹#›</a:t>
            </a:fld>
            <a:endParaRPr lang="en-US"/>
          </a:p>
        </p:txBody>
      </p:sp>
    </p:spTree>
    <p:extLst>
      <p:ext uri="{BB962C8B-B14F-4D97-AF65-F5344CB8AC3E}">
        <p14:creationId xmlns:p14="http://schemas.microsoft.com/office/powerpoint/2010/main" val="72509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F4899A51-B4F4-0548-8CD0-8F5405F6547E}" type="slidenum">
              <a:rPr lang="en-US"/>
              <a:pPr>
                <a:defRPr/>
              </a:pPr>
              <a:t>‹#›</a:t>
            </a:fld>
            <a:endParaRPr lang="en-US"/>
          </a:p>
        </p:txBody>
      </p:sp>
    </p:spTree>
    <p:extLst>
      <p:ext uri="{BB962C8B-B14F-4D97-AF65-F5344CB8AC3E}">
        <p14:creationId xmlns:p14="http://schemas.microsoft.com/office/powerpoint/2010/main" val="33538243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ACA4F27-3E1E-8047-9FD3-0A3358A2B7FA}" type="slidenum">
              <a:rPr lang="en-US"/>
              <a:pPr>
                <a:defRPr/>
              </a:pPr>
              <a:t>‹#›</a:t>
            </a:fld>
            <a:endParaRPr lang="en-US"/>
          </a:p>
        </p:txBody>
      </p:sp>
    </p:spTree>
    <p:extLst>
      <p:ext uri="{BB962C8B-B14F-4D97-AF65-F5344CB8AC3E}">
        <p14:creationId xmlns:p14="http://schemas.microsoft.com/office/powerpoint/2010/main" val="13346183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8DAE2DAA-C90A-A24D-8AF3-4DEE19849F40}" type="slidenum">
              <a:rPr lang="en-US"/>
              <a:pPr>
                <a:defRPr/>
              </a:pPr>
              <a:t>‹#›</a:t>
            </a:fld>
            <a:endParaRPr lang="en-US"/>
          </a:p>
        </p:txBody>
      </p:sp>
    </p:spTree>
    <p:extLst>
      <p:ext uri="{BB962C8B-B14F-4D97-AF65-F5344CB8AC3E}">
        <p14:creationId xmlns:p14="http://schemas.microsoft.com/office/powerpoint/2010/main" val="32203348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7570C72-0D74-0E4A-B0CD-DA15BBA49C39}" type="slidenum">
              <a:rPr lang="en-US"/>
              <a:pPr>
                <a:defRPr/>
              </a:pPr>
              <a:t>‹#›</a:t>
            </a:fld>
            <a:endParaRPr lang="en-US"/>
          </a:p>
        </p:txBody>
      </p:sp>
    </p:spTree>
    <p:extLst>
      <p:ext uri="{BB962C8B-B14F-4D97-AF65-F5344CB8AC3E}">
        <p14:creationId xmlns:p14="http://schemas.microsoft.com/office/powerpoint/2010/main" val="29030576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ABD05CC-2084-064A-946A-16DA66B0079D}" type="slidenum">
              <a:rPr lang="en-US"/>
              <a:pPr>
                <a:defRPr/>
              </a:pPr>
              <a:t>‹#›</a:t>
            </a:fld>
            <a:endParaRPr lang="en-US"/>
          </a:p>
        </p:txBody>
      </p:sp>
    </p:spTree>
    <p:extLst>
      <p:ext uri="{BB962C8B-B14F-4D97-AF65-F5344CB8AC3E}">
        <p14:creationId xmlns:p14="http://schemas.microsoft.com/office/powerpoint/2010/main" val="39866813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62A696C-2BAE-A747-9C0F-3DB67A3BE440}" type="slidenum">
              <a:rPr lang="en-US"/>
              <a:pPr>
                <a:defRPr/>
              </a:pPr>
              <a:t>‹#›</a:t>
            </a:fld>
            <a:endParaRPr lang="en-US"/>
          </a:p>
        </p:txBody>
      </p:sp>
    </p:spTree>
    <p:extLst>
      <p:ext uri="{BB962C8B-B14F-4D97-AF65-F5344CB8AC3E}">
        <p14:creationId xmlns:p14="http://schemas.microsoft.com/office/powerpoint/2010/main" val="3064007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457200"/>
            <a:ext cx="17716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457200"/>
            <a:ext cx="51625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B011A87-7CEE-0D4D-8988-FC373E04D008}" type="slidenum">
              <a:rPr lang="en-US"/>
              <a:pPr>
                <a:defRPr/>
              </a:pPr>
              <a:t>‹#›</a:t>
            </a:fld>
            <a:endParaRPr lang="en-US"/>
          </a:p>
        </p:txBody>
      </p:sp>
    </p:spTree>
    <p:extLst>
      <p:ext uri="{BB962C8B-B14F-4D97-AF65-F5344CB8AC3E}">
        <p14:creationId xmlns:p14="http://schemas.microsoft.com/office/powerpoint/2010/main" val="15457071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r>
              <a:rPr lang="en-US"/>
              <a:t>Click to edit Master title style</a:t>
            </a:r>
          </a:p>
        </p:txBody>
      </p:sp>
      <p:sp>
        <p:nvSpPr>
          <p:cNvPr id="206851"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1ACEA86-DBAB-DB48-8F64-561F6649B870}" type="slidenum">
              <a:rPr lang="en-US"/>
              <a:pPr>
                <a:defRPr/>
              </a:pPr>
              <a:t>‹#›</a:t>
            </a:fld>
            <a:endParaRPr lang="en-US"/>
          </a:p>
        </p:txBody>
      </p:sp>
    </p:spTree>
    <p:extLst>
      <p:ext uri="{BB962C8B-B14F-4D97-AF65-F5344CB8AC3E}">
        <p14:creationId xmlns:p14="http://schemas.microsoft.com/office/powerpoint/2010/main" val="38711140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0C0179-027A-184B-97D6-9BF77EE3FA3F}" type="slidenum">
              <a:rPr lang="en-US"/>
              <a:pPr>
                <a:defRPr/>
              </a:pPr>
              <a:t>‹#›</a:t>
            </a:fld>
            <a:endParaRPr lang="en-US"/>
          </a:p>
        </p:txBody>
      </p:sp>
    </p:spTree>
    <p:extLst>
      <p:ext uri="{BB962C8B-B14F-4D97-AF65-F5344CB8AC3E}">
        <p14:creationId xmlns:p14="http://schemas.microsoft.com/office/powerpoint/2010/main" val="243533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CD2D32-27EE-B445-A52E-793B33461263}" type="slidenum">
              <a:rPr lang="en-US"/>
              <a:pPr>
                <a:defRPr/>
              </a:pPr>
              <a:t>‹#›</a:t>
            </a:fld>
            <a:endParaRPr lang="en-US"/>
          </a:p>
        </p:txBody>
      </p:sp>
    </p:spTree>
    <p:extLst>
      <p:ext uri="{BB962C8B-B14F-4D97-AF65-F5344CB8AC3E}">
        <p14:creationId xmlns:p14="http://schemas.microsoft.com/office/powerpoint/2010/main" val="11008414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344E1-7641-244E-A061-BBCF89E32B8F}" type="slidenum">
              <a:rPr lang="en-US"/>
              <a:pPr>
                <a:defRPr/>
              </a:pPr>
              <a:t>‹#›</a:t>
            </a:fld>
            <a:endParaRPr lang="en-US"/>
          </a:p>
        </p:txBody>
      </p:sp>
    </p:spTree>
    <p:extLst>
      <p:ext uri="{BB962C8B-B14F-4D97-AF65-F5344CB8AC3E}">
        <p14:creationId xmlns:p14="http://schemas.microsoft.com/office/powerpoint/2010/main" val="13422056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37E3BE-3438-9A49-8591-7D694553D22B}" type="slidenum">
              <a:rPr lang="en-US"/>
              <a:pPr>
                <a:defRPr/>
              </a:pPr>
              <a:t>‹#›</a:t>
            </a:fld>
            <a:endParaRPr lang="en-US"/>
          </a:p>
        </p:txBody>
      </p:sp>
    </p:spTree>
    <p:extLst>
      <p:ext uri="{BB962C8B-B14F-4D97-AF65-F5344CB8AC3E}">
        <p14:creationId xmlns:p14="http://schemas.microsoft.com/office/powerpoint/2010/main" val="36865342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B14EFA-F107-E740-B2AD-CF3481BF5AD2}" type="slidenum">
              <a:rPr lang="en-US"/>
              <a:pPr>
                <a:defRPr/>
              </a:pPr>
              <a:t>‹#›</a:t>
            </a:fld>
            <a:endParaRPr lang="en-US"/>
          </a:p>
        </p:txBody>
      </p:sp>
    </p:spTree>
    <p:extLst>
      <p:ext uri="{BB962C8B-B14F-4D97-AF65-F5344CB8AC3E}">
        <p14:creationId xmlns:p14="http://schemas.microsoft.com/office/powerpoint/2010/main" val="24928772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FBF3B2B-0882-544C-8978-4FAD9599B2A3}" type="slidenum">
              <a:rPr lang="en-US"/>
              <a:pPr>
                <a:defRPr/>
              </a:pPr>
              <a:t>‹#›</a:t>
            </a:fld>
            <a:endParaRPr lang="en-US"/>
          </a:p>
        </p:txBody>
      </p:sp>
    </p:spTree>
    <p:extLst>
      <p:ext uri="{BB962C8B-B14F-4D97-AF65-F5344CB8AC3E}">
        <p14:creationId xmlns:p14="http://schemas.microsoft.com/office/powerpoint/2010/main" val="13445557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9E08675-0006-BD42-8B47-421CA2E8CDF4}" type="slidenum">
              <a:rPr lang="en-US"/>
              <a:pPr>
                <a:defRPr/>
              </a:pPr>
              <a:t>‹#›</a:t>
            </a:fld>
            <a:endParaRPr lang="en-US"/>
          </a:p>
        </p:txBody>
      </p:sp>
    </p:spTree>
    <p:extLst>
      <p:ext uri="{BB962C8B-B14F-4D97-AF65-F5344CB8AC3E}">
        <p14:creationId xmlns:p14="http://schemas.microsoft.com/office/powerpoint/2010/main" val="5422028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F75030-5582-C847-AADC-3A9B2036CDB8}" type="slidenum">
              <a:rPr lang="en-US"/>
              <a:pPr>
                <a:defRPr/>
              </a:pPr>
              <a:t>‹#›</a:t>
            </a:fld>
            <a:endParaRPr lang="en-US"/>
          </a:p>
        </p:txBody>
      </p:sp>
    </p:spTree>
    <p:extLst>
      <p:ext uri="{BB962C8B-B14F-4D97-AF65-F5344CB8AC3E}">
        <p14:creationId xmlns:p14="http://schemas.microsoft.com/office/powerpoint/2010/main" val="19894276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3C05E3-C252-5E4D-AD2C-9923372C934F}" type="slidenum">
              <a:rPr lang="en-US"/>
              <a:pPr>
                <a:defRPr/>
              </a:pPr>
              <a:t>‹#›</a:t>
            </a:fld>
            <a:endParaRPr lang="en-US"/>
          </a:p>
        </p:txBody>
      </p:sp>
    </p:spTree>
    <p:extLst>
      <p:ext uri="{BB962C8B-B14F-4D97-AF65-F5344CB8AC3E}">
        <p14:creationId xmlns:p14="http://schemas.microsoft.com/office/powerpoint/2010/main" val="26826206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578CC0-EF18-8C47-AE6C-EEEA8111EF51}" type="slidenum">
              <a:rPr lang="en-US"/>
              <a:pPr>
                <a:defRPr/>
              </a:pPr>
              <a:t>‹#›</a:t>
            </a:fld>
            <a:endParaRPr lang="en-US"/>
          </a:p>
        </p:txBody>
      </p:sp>
    </p:spTree>
    <p:extLst>
      <p:ext uri="{BB962C8B-B14F-4D97-AF65-F5344CB8AC3E}">
        <p14:creationId xmlns:p14="http://schemas.microsoft.com/office/powerpoint/2010/main" val="19521606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3DEED6-09F6-7546-BC7E-92D91CBB060C}" type="slidenum">
              <a:rPr lang="en-US"/>
              <a:pPr>
                <a:defRPr/>
              </a:pPr>
              <a:t>‹#›</a:t>
            </a:fld>
            <a:endParaRPr lang="en-US"/>
          </a:p>
        </p:txBody>
      </p:sp>
    </p:spTree>
    <p:extLst>
      <p:ext uri="{BB962C8B-B14F-4D97-AF65-F5344CB8AC3E}">
        <p14:creationId xmlns:p14="http://schemas.microsoft.com/office/powerpoint/2010/main" val="32946136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190467"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341D341-5EE4-0147-A233-516502C3C537}" type="slidenum">
              <a:rPr lang="en-US"/>
              <a:pPr>
                <a:defRPr/>
              </a:pPr>
              <a:t>‹#›</a:t>
            </a:fld>
            <a:endParaRPr lang="en-US"/>
          </a:p>
        </p:txBody>
      </p:sp>
    </p:spTree>
    <p:extLst>
      <p:ext uri="{BB962C8B-B14F-4D97-AF65-F5344CB8AC3E}">
        <p14:creationId xmlns:p14="http://schemas.microsoft.com/office/powerpoint/2010/main" val="1261123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75F49C-6200-FB43-AD1B-A8B81F625468}" type="slidenum">
              <a:rPr lang="en-US"/>
              <a:pPr>
                <a:defRPr/>
              </a:pPr>
              <a:t>‹#›</a:t>
            </a:fld>
            <a:endParaRPr lang="en-US"/>
          </a:p>
        </p:txBody>
      </p:sp>
    </p:spTree>
    <p:extLst>
      <p:ext uri="{BB962C8B-B14F-4D97-AF65-F5344CB8AC3E}">
        <p14:creationId xmlns:p14="http://schemas.microsoft.com/office/powerpoint/2010/main" val="7615774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0AE4BB-3745-A146-8F00-F945E25EDFF1}" type="slidenum">
              <a:rPr lang="en-US"/>
              <a:pPr>
                <a:defRPr/>
              </a:pPr>
              <a:t>‹#›</a:t>
            </a:fld>
            <a:endParaRPr lang="en-US"/>
          </a:p>
        </p:txBody>
      </p:sp>
    </p:spTree>
    <p:extLst>
      <p:ext uri="{BB962C8B-B14F-4D97-AF65-F5344CB8AC3E}">
        <p14:creationId xmlns:p14="http://schemas.microsoft.com/office/powerpoint/2010/main" val="24775520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F764FA-3A31-D944-8CCE-328E382A1B88}" type="slidenum">
              <a:rPr lang="en-US"/>
              <a:pPr>
                <a:defRPr/>
              </a:pPr>
              <a:t>‹#›</a:t>
            </a:fld>
            <a:endParaRPr lang="en-US"/>
          </a:p>
        </p:txBody>
      </p:sp>
    </p:spTree>
    <p:extLst>
      <p:ext uri="{BB962C8B-B14F-4D97-AF65-F5344CB8AC3E}">
        <p14:creationId xmlns:p14="http://schemas.microsoft.com/office/powerpoint/2010/main" val="5784938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6BD91D-16FD-0C4F-B342-9AE1AD7AAE0D}" type="slidenum">
              <a:rPr lang="en-US"/>
              <a:pPr>
                <a:defRPr/>
              </a:pPr>
              <a:t>‹#›</a:t>
            </a:fld>
            <a:endParaRPr lang="en-US"/>
          </a:p>
        </p:txBody>
      </p:sp>
    </p:spTree>
    <p:extLst>
      <p:ext uri="{BB962C8B-B14F-4D97-AF65-F5344CB8AC3E}">
        <p14:creationId xmlns:p14="http://schemas.microsoft.com/office/powerpoint/2010/main" val="34056689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29738DD-A7AD-7E4B-952B-D9F280260333}" type="slidenum">
              <a:rPr lang="en-US"/>
              <a:pPr>
                <a:defRPr/>
              </a:pPr>
              <a:t>‹#›</a:t>
            </a:fld>
            <a:endParaRPr lang="en-US"/>
          </a:p>
        </p:txBody>
      </p:sp>
    </p:spTree>
    <p:extLst>
      <p:ext uri="{BB962C8B-B14F-4D97-AF65-F5344CB8AC3E}">
        <p14:creationId xmlns:p14="http://schemas.microsoft.com/office/powerpoint/2010/main" val="23547504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9BFFB2-B47B-AE40-BFC9-D635C4AB8345}" type="slidenum">
              <a:rPr lang="en-US"/>
              <a:pPr>
                <a:defRPr/>
              </a:pPr>
              <a:t>‹#›</a:t>
            </a:fld>
            <a:endParaRPr lang="en-US"/>
          </a:p>
        </p:txBody>
      </p:sp>
    </p:spTree>
    <p:extLst>
      <p:ext uri="{BB962C8B-B14F-4D97-AF65-F5344CB8AC3E}">
        <p14:creationId xmlns:p14="http://schemas.microsoft.com/office/powerpoint/2010/main" val="7272631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BC5888A-FB9F-394E-8031-9C661ACAE78C}" type="slidenum">
              <a:rPr lang="en-US"/>
              <a:pPr>
                <a:defRPr/>
              </a:pPr>
              <a:t>‹#›</a:t>
            </a:fld>
            <a:endParaRPr lang="en-US"/>
          </a:p>
        </p:txBody>
      </p:sp>
    </p:spTree>
    <p:extLst>
      <p:ext uri="{BB962C8B-B14F-4D97-AF65-F5344CB8AC3E}">
        <p14:creationId xmlns:p14="http://schemas.microsoft.com/office/powerpoint/2010/main" val="24638521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977E47-1C8F-7444-B543-7E0F6B87778B}" type="slidenum">
              <a:rPr lang="en-US"/>
              <a:pPr>
                <a:defRPr/>
              </a:pPr>
              <a:t>‹#›</a:t>
            </a:fld>
            <a:endParaRPr lang="en-US"/>
          </a:p>
        </p:txBody>
      </p:sp>
    </p:spTree>
    <p:extLst>
      <p:ext uri="{BB962C8B-B14F-4D97-AF65-F5344CB8AC3E}">
        <p14:creationId xmlns:p14="http://schemas.microsoft.com/office/powerpoint/2010/main" val="40626782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15699E-DDBB-2C43-8CC7-11046F22FAEB}" type="slidenum">
              <a:rPr lang="en-US"/>
              <a:pPr>
                <a:defRPr/>
              </a:pPr>
              <a:t>‹#›</a:t>
            </a:fld>
            <a:endParaRPr lang="en-US"/>
          </a:p>
        </p:txBody>
      </p:sp>
    </p:spTree>
    <p:extLst>
      <p:ext uri="{BB962C8B-B14F-4D97-AF65-F5344CB8AC3E}">
        <p14:creationId xmlns:p14="http://schemas.microsoft.com/office/powerpoint/2010/main" val="16978407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6BA801-39D7-EF4C-A399-21E62276AC62}" type="slidenum">
              <a:rPr lang="en-US"/>
              <a:pPr>
                <a:defRPr/>
              </a:pPr>
              <a:t>‹#›</a:t>
            </a:fld>
            <a:endParaRPr lang="en-US"/>
          </a:p>
        </p:txBody>
      </p:sp>
    </p:spTree>
    <p:extLst>
      <p:ext uri="{BB962C8B-B14F-4D97-AF65-F5344CB8AC3E}">
        <p14:creationId xmlns:p14="http://schemas.microsoft.com/office/powerpoint/2010/main" val="10627994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7161E8-6779-5749-9B44-8F8B4D784709}" type="slidenum">
              <a:rPr lang="en-US"/>
              <a:pPr>
                <a:defRPr/>
              </a:pPr>
              <a:t>‹#›</a:t>
            </a:fld>
            <a:endParaRPr lang="en-US"/>
          </a:p>
        </p:txBody>
      </p:sp>
    </p:spTree>
    <p:extLst>
      <p:ext uri="{BB962C8B-B14F-4D97-AF65-F5344CB8AC3E}">
        <p14:creationId xmlns:p14="http://schemas.microsoft.com/office/powerpoint/2010/main" val="1133858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4DB9F2-ADB4-BC4E-9C07-14C7D9A0A794}" type="slidenum">
              <a:rPr lang="en-US"/>
              <a:pPr>
                <a:defRPr/>
              </a:pPr>
              <a:t>‹#›</a:t>
            </a:fld>
            <a:endParaRPr lang="en-US"/>
          </a:p>
        </p:txBody>
      </p:sp>
    </p:spTree>
    <p:extLst>
      <p:ext uri="{BB962C8B-B14F-4D97-AF65-F5344CB8AC3E}">
        <p14:creationId xmlns:p14="http://schemas.microsoft.com/office/powerpoint/2010/main" val="8156168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24CEA2-033A-B24D-9A67-CBF42D4F780B}" type="slidenum">
              <a:rPr lang="en-US"/>
              <a:pPr>
                <a:defRPr/>
              </a:pPr>
              <a:t>‹#›</a:t>
            </a:fld>
            <a:endParaRPr lang="en-US"/>
          </a:p>
        </p:txBody>
      </p:sp>
    </p:spTree>
    <p:extLst>
      <p:ext uri="{BB962C8B-B14F-4D97-AF65-F5344CB8AC3E}">
        <p14:creationId xmlns:p14="http://schemas.microsoft.com/office/powerpoint/2010/main" val="6793635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4BAE9F-68D6-474F-BC11-12DEA5768F77}" type="slidenum">
              <a:rPr lang="en-US"/>
              <a:pPr>
                <a:defRPr/>
              </a:pPr>
              <a:t>‹#›</a:t>
            </a:fld>
            <a:endParaRPr lang="en-US"/>
          </a:p>
        </p:txBody>
      </p:sp>
    </p:spTree>
    <p:extLst>
      <p:ext uri="{BB962C8B-B14F-4D97-AF65-F5344CB8AC3E}">
        <p14:creationId xmlns:p14="http://schemas.microsoft.com/office/powerpoint/2010/main" val="5592891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84CA56-1CA4-554D-BBD2-2738BAE4AE53}" type="slidenum">
              <a:rPr lang="en-US"/>
              <a:pPr>
                <a:defRPr/>
              </a:pPr>
              <a:t>‹#›</a:t>
            </a:fld>
            <a:endParaRPr lang="en-US"/>
          </a:p>
        </p:txBody>
      </p:sp>
    </p:spTree>
    <p:extLst>
      <p:ext uri="{BB962C8B-B14F-4D97-AF65-F5344CB8AC3E}">
        <p14:creationId xmlns:p14="http://schemas.microsoft.com/office/powerpoint/2010/main" val="13436004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C30D4-E39A-3B45-95B7-E2E03DFFC0CF}" type="slidenum">
              <a:rPr lang="en-US"/>
              <a:pPr>
                <a:defRPr/>
              </a:pPr>
              <a:t>‹#›</a:t>
            </a:fld>
            <a:endParaRPr lang="en-US"/>
          </a:p>
        </p:txBody>
      </p:sp>
    </p:spTree>
    <p:extLst>
      <p:ext uri="{BB962C8B-B14F-4D97-AF65-F5344CB8AC3E}">
        <p14:creationId xmlns:p14="http://schemas.microsoft.com/office/powerpoint/2010/main" val="18518362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8FA0E6-FBCF-F14C-A7B1-4115F2D3F238}" type="slidenum">
              <a:rPr lang="en-US"/>
              <a:pPr>
                <a:defRPr/>
              </a:pPr>
              <a:t>‹#›</a:t>
            </a:fld>
            <a:endParaRPr lang="en-US"/>
          </a:p>
        </p:txBody>
      </p:sp>
    </p:spTree>
    <p:extLst>
      <p:ext uri="{BB962C8B-B14F-4D97-AF65-F5344CB8AC3E}">
        <p14:creationId xmlns:p14="http://schemas.microsoft.com/office/powerpoint/2010/main" val="21659315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FBBE96F-32E3-814D-9C8D-4AF1CCEAC2A5}" type="slidenum">
              <a:rPr lang="en-US"/>
              <a:pPr>
                <a:defRPr/>
              </a:pPr>
              <a:t>‹#›</a:t>
            </a:fld>
            <a:endParaRPr lang="en-US"/>
          </a:p>
        </p:txBody>
      </p:sp>
    </p:spTree>
    <p:extLst>
      <p:ext uri="{BB962C8B-B14F-4D97-AF65-F5344CB8AC3E}">
        <p14:creationId xmlns:p14="http://schemas.microsoft.com/office/powerpoint/2010/main" val="12931993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7C978DE-FAE3-7846-8A94-9EF1FB67E4B4}" type="slidenum">
              <a:rPr lang="en-US"/>
              <a:pPr>
                <a:defRPr/>
              </a:pPr>
              <a:t>‹#›</a:t>
            </a:fld>
            <a:endParaRPr lang="en-US"/>
          </a:p>
        </p:txBody>
      </p:sp>
    </p:spTree>
    <p:extLst>
      <p:ext uri="{BB962C8B-B14F-4D97-AF65-F5344CB8AC3E}">
        <p14:creationId xmlns:p14="http://schemas.microsoft.com/office/powerpoint/2010/main" val="6930127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67F8AB-7B8E-C949-96CB-A405AC5EECBF}" type="slidenum">
              <a:rPr lang="en-US"/>
              <a:pPr>
                <a:defRPr/>
              </a:pPr>
              <a:t>‹#›</a:t>
            </a:fld>
            <a:endParaRPr lang="en-US"/>
          </a:p>
        </p:txBody>
      </p:sp>
    </p:spTree>
    <p:extLst>
      <p:ext uri="{BB962C8B-B14F-4D97-AF65-F5344CB8AC3E}">
        <p14:creationId xmlns:p14="http://schemas.microsoft.com/office/powerpoint/2010/main" val="19075007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44E045-DEC6-4346-BE6A-AF1E6B418186}" type="slidenum">
              <a:rPr lang="en-US"/>
              <a:pPr>
                <a:defRPr/>
              </a:pPr>
              <a:t>‹#›</a:t>
            </a:fld>
            <a:endParaRPr lang="en-US"/>
          </a:p>
        </p:txBody>
      </p:sp>
    </p:spTree>
    <p:extLst>
      <p:ext uri="{BB962C8B-B14F-4D97-AF65-F5344CB8AC3E}">
        <p14:creationId xmlns:p14="http://schemas.microsoft.com/office/powerpoint/2010/main" val="15975320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8F0630-6AC6-9743-BFA1-63A3023EB709}" type="slidenum">
              <a:rPr lang="en-US"/>
              <a:pPr>
                <a:defRPr/>
              </a:pPr>
              <a:t>‹#›</a:t>
            </a:fld>
            <a:endParaRPr lang="en-US"/>
          </a:p>
        </p:txBody>
      </p:sp>
    </p:spTree>
    <p:extLst>
      <p:ext uri="{BB962C8B-B14F-4D97-AF65-F5344CB8AC3E}">
        <p14:creationId xmlns:p14="http://schemas.microsoft.com/office/powerpoint/2010/main" val="367394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3.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3.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6.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7.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9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2.jpe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9.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6.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8.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0.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9.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1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90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90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2990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2990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66343BBE-958C-B94D-8977-8889CCB2B92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49" r:id="rId12"/>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457200" y="992188"/>
            <a:ext cx="8153400" cy="1600200"/>
            <a:chOff x="288" y="625"/>
            <a:chExt cx="5136" cy="1008"/>
          </a:xfrm>
        </p:grpSpPr>
        <p:sp>
          <p:nvSpPr>
            <p:cNvPr id="113672"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13673"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13674"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1367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11366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11366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48137"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Arial" pitchFamily="-112" charset="0"/>
                <a:ea typeface="+mn-ea"/>
                <a:cs typeface="+mn-cs"/>
              </a:defRPr>
            </a:lvl1pPr>
          </a:lstStyle>
          <a:p>
            <a:pPr>
              <a:defRPr/>
            </a:pPr>
            <a:endParaRPr lang="en-US" altLang="zh-TW"/>
          </a:p>
        </p:txBody>
      </p:sp>
      <p:sp>
        <p:nvSpPr>
          <p:cNvPr id="48138"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Arial" pitchFamily="-112" charset="0"/>
                <a:ea typeface="+mn-ea"/>
                <a:cs typeface="+mn-cs"/>
              </a:defRPr>
            </a:lvl1pPr>
          </a:lstStyle>
          <a:p>
            <a:pPr>
              <a:defRPr/>
            </a:pPr>
            <a:endParaRPr lang="en-US" altLang="zh-TW"/>
          </a:p>
        </p:txBody>
      </p:sp>
      <p:sp>
        <p:nvSpPr>
          <p:cNvPr id="48139"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fld id="{EC5155F9-2A8C-5840-B852-4B926EAA4F64}" type="slidenum">
              <a:rPr lang="en-US" altLang="zh-TW"/>
              <a:pPr/>
              <a:t>‹#›</a:t>
            </a:fld>
            <a:endParaRPr lang="en-US" altLang="zh-TW"/>
          </a:p>
        </p:txBody>
      </p:sp>
    </p:spTree>
  </p:cSld>
  <p:clrMap bg1="dk2" tx1="lt1" bg2="dk1" tx2="lt2" accent1="accent1" accent2="accent2" accent3="accent3" accent4="accent4" accent5="accent5" accent6="accent6" hlink="hlink" folHlink="folHlink"/>
  <p:sldLayoutIdLst>
    <p:sldLayoutId id="2147484460"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mj-cs"/>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8770" name="Rectangle 1026"/>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8771" name="Rectangle 1027"/>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87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2887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2887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ahoma" charset="0"/>
                <a:ea typeface="ＭＳ Ｐゴシック" charset="0"/>
                <a:cs typeface="ＭＳ Ｐゴシック" charset="0"/>
              </a:defRPr>
            </a:lvl1pPr>
          </a:lstStyle>
          <a:p>
            <a:pPr>
              <a:defRPr/>
            </a:pPr>
            <a:fld id="{FA720FE4-57BF-9F40-9664-F136596123B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44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16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88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A2934E04-2F8D-4E4D-8579-F66B568B7D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05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ea typeface="ＭＳ Ｐゴシック" charset="0"/>
                <a:cs typeface="ＭＳ Ｐゴシック" charset="0"/>
              </a:defRPr>
            </a:lvl1pPr>
          </a:lstStyle>
          <a:p>
            <a:pPr>
              <a:defRPr/>
            </a:pPr>
            <a:fld id="{A9AB2AC7-2A8B-C947-B56B-FDE561F81B9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72"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 id="2147484483"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ea typeface="ＭＳ Ｐゴシック" charset="0"/>
                <a:cs typeface="ＭＳ Ｐゴシック" charset="0"/>
              </a:defRPr>
            </a:lvl1pPr>
          </a:lstStyle>
          <a:p>
            <a:pPr>
              <a:defRPr/>
            </a:pPr>
            <a:fld id="{D7F5AFC5-78EF-E547-9A44-A552435EA6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 id="2147484495" r:id="rId12"/>
    <p:sldLayoutId id="214748449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8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ea typeface="ＭＳ Ｐゴシック" charset="0"/>
                <a:cs typeface="ＭＳ Ｐゴシック" charset="0"/>
              </a:defRPr>
            </a:lvl1pPr>
          </a:lstStyle>
          <a:p>
            <a:pPr>
              <a:defRPr/>
            </a:pPr>
            <a:fld id="{19ABA43F-CD12-3E47-B837-2A398685CA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 id="2147484508" r:id="rId12"/>
    <p:sldLayoutId id="21474845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ea typeface="ＭＳ Ｐゴシック" charset="0"/>
                <a:cs typeface="ＭＳ Ｐゴシック" charset="0"/>
              </a:defRPr>
            </a:lvl1pPr>
          </a:lstStyle>
          <a:p>
            <a:pPr>
              <a:defRPr/>
            </a:pPr>
            <a:fld id="{82D08959-DE6E-3C42-BCC6-4C28389E09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10" r:id="rId1"/>
    <p:sldLayoutId id="2147484511" r:id="rId2"/>
    <p:sldLayoutId id="2147484512" r:id="rId3"/>
    <p:sldLayoutId id="2147484513" r:id="rId4"/>
    <p:sldLayoutId id="2147484514" r:id="rId5"/>
    <p:sldLayoutId id="2147484515" r:id="rId6"/>
    <p:sldLayoutId id="2147484516" r:id="rId7"/>
    <p:sldLayoutId id="2147484517" r:id="rId8"/>
    <p:sldLayoutId id="2147484518" r:id="rId9"/>
    <p:sldLayoutId id="2147484519" r:id="rId10"/>
    <p:sldLayoutId id="2147484520"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819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ea typeface="ＭＳ Ｐゴシック" charset="0"/>
                <a:cs typeface="ＭＳ Ｐゴシック" charset="0"/>
              </a:endParaRPr>
            </a:p>
          </p:txBody>
        </p:sp>
        <p:sp>
          <p:nvSpPr>
            <p:cNvPr id="819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ea typeface="ＭＳ Ｐゴシック" charset="0"/>
                <a:cs typeface="ＭＳ Ｐゴシック" charset="0"/>
              </a:endParaRPr>
            </a:p>
          </p:txBody>
        </p:sp>
        <p:sp>
          <p:nvSpPr>
            <p:cNvPr id="819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ea typeface="ＭＳ Ｐゴシック" charset="0"/>
                <a:cs typeface="ＭＳ Ｐゴシック" charset="0"/>
              </a:endParaRPr>
            </a:p>
          </p:txBody>
        </p:sp>
        <p:sp>
          <p:nvSpPr>
            <p:cNvPr id="819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ea typeface="ＭＳ Ｐゴシック" charset="0"/>
                <a:cs typeface="ＭＳ Ｐゴシック" charset="0"/>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grpSp>
      <p:sp>
        <p:nvSpPr>
          <p:cNvPr id="8193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3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a:defRPr/>
            </a:pPr>
            <a:endParaRPr lang="en-US">
              <a:solidFill>
                <a:srgbClr val="FFFFFF"/>
              </a:solidFill>
              <a:ea typeface="ＭＳ Ｐゴシック" charset="0"/>
              <a:cs typeface="ＭＳ Ｐゴシック" charset="0"/>
            </a:endParaRPr>
          </a:p>
        </p:txBody>
      </p:sp>
      <p:sp>
        <p:nvSpPr>
          <p:cNvPr id="819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a:defRPr/>
            </a:pPr>
            <a:endParaRPr lang="en-US">
              <a:solidFill>
                <a:srgbClr val="FFFFFF"/>
              </a:solidFill>
              <a:ea typeface="ＭＳ Ｐゴシック" charset="0"/>
              <a:cs typeface="ＭＳ Ｐゴシック" charset="0"/>
            </a:endParaRPr>
          </a:p>
        </p:txBody>
      </p:sp>
      <p:sp>
        <p:nvSpPr>
          <p:cNvPr id="819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2489838D-E49B-624E-9CD8-2C01B4898E95}" type="slidenum">
              <a:rPr lang="en-US">
                <a:solidFill>
                  <a:srgbClr val="FFFFFF"/>
                </a:solidFill>
                <a:ea typeface="ＭＳ Ｐゴシック" charset="0"/>
                <a:cs typeface="ＭＳ Ｐゴシック" charset="0"/>
              </a:rPr>
              <a:pPr>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724444838"/>
      </p:ext>
    </p:extLst>
  </p:cSld>
  <p:clrMap bg1="dk2" tx1="lt1" bg2="dk1" tx2="lt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solidFill>
                  <a:srgbClr val="000000"/>
                </a:solidFill>
                <a:latin typeface="Arial" charset="0"/>
              </a:defRPr>
            </a:lvl1pPr>
          </a:lstStyle>
          <a:p>
            <a:pPr eaLnBrk="1" hangingPunct="1">
              <a:defRPr/>
            </a:pPr>
            <a:fld id="{8F9CF485-B5B5-1C4A-B2FB-D745284B4FB6}" type="slidenum">
              <a:rPr lang="en-US">
                <a:ea typeface="ＭＳ Ｐゴシック" charset="0"/>
                <a:cs typeface="ＭＳ Ｐゴシック" charset="0"/>
              </a:rPr>
              <a:pPr eaLnBrk="1" hangingPunct="1">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12604608"/>
      </p:ext>
    </p:extLst>
  </p:cSld>
  <p:clrMap bg1="lt1" tx1="dk1" bg2="lt2" tx2="dk2" accent1="accent1" accent2="accent2" accent3="accent3" accent4="accent4" accent5="accent5" accent6="accent6" hlink="hlink" folHlink="folHlink"/>
  <p:sldLayoutIdLst>
    <p:sldLayoutId id="214748453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5pPr>
      <a:lvl6pPr marL="457082" algn="ctr" rtl="0" fontAlgn="base">
        <a:spcBef>
          <a:spcPct val="0"/>
        </a:spcBef>
        <a:spcAft>
          <a:spcPct val="0"/>
        </a:spcAft>
        <a:defRPr sz="4400">
          <a:solidFill>
            <a:schemeClr val="tx2"/>
          </a:solidFill>
          <a:latin typeface="Arial" pitchFamily="-108" charset="0"/>
        </a:defRPr>
      </a:lvl6pPr>
      <a:lvl7pPr marL="914165" algn="ctr" rtl="0" fontAlgn="base">
        <a:spcBef>
          <a:spcPct val="0"/>
        </a:spcBef>
        <a:spcAft>
          <a:spcPct val="0"/>
        </a:spcAft>
        <a:defRPr sz="4400">
          <a:solidFill>
            <a:schemeClr val="tx2"/>
          </a:solidFill>
          <a:latin typeface="Arial" pitchFamily="-108" charset="0"/>
        </a:defRPr>
      </a:lvl7pPr>
      <a:lvl8pPr marL="1371250" algn="ctr" rtl="0" fontAlgn="base">
        <a:spcBef>
          <a:spcPct val="0"/>
        </a:spcBef>
        <a:spcAft>
          <a:spcPct val="0"/>
        </a:spcAft>
        <a:defRPr sz="4400">
          <a:solidFill>
            <a:schemeClr val="tx2"/>
          </a:solidFill>
          <a:latin typeface="Arial" pitchFamily="-108" charset="0"/>
        </a:defRPr>
      </a:lvl8pPr>
      <a:lvl9pPr marL="1828332" algn="ctr" rtl="0" fontAlgn="base">
        <a:spcBef>
          <a:spcPct val="0"/>
        </a:spcBef>
        <a:spcAft>
          <a:spcPct val="0"/>
        </a:spcAft>
        <a:defRPr sz="4400">
          <a:solidFill>
            <a:schemeClr val="tx2"/>
          </a:solidFill>
          <a:latin typeface="Arial" pitchFamily="-10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959" indent="-228541" algn="l" rtl="0" fontAlgn="base">
        <a:spcBef>
          <a:spcPct val="20000"/>
        </a:spcBef>
        <a:spcAft>
          <a:spcPct val="0"/>
        </a:spcAft>
        <a:buChar char="»"/>
        <a:defRPr sz="2000">
          <a:solidFill>
            <a:schemeClr val="tx1"/>
          </a:solidFill>
          <a:latin typeface="+mn-lt"/>
          <a:ea typeface="ＭＳ Ｐゴシック" pitchFamily="-108" charset="-128"/>
        </a:defRPr>
      </a:lvl6pPr>
      <a:lvl7pPr marL="2971040" indent="-228541" algn="l" rtl="0" fontAlgn="base">
        <a:spcBef>
          <a:spcPct val="20000"/>
        </a:spcBef>
        <a:spcAft>
          <a:spcPct val="0"/>
        </a:spcAft>
        <a:buChar char="»"/>
        <a:defRPr sz="2000">
          <a:solidFill>
            <a:schemeClr val="tx1"/>
          </a:solidFill>
          <a:latin typeface="+mn-lt"/>
          <a:ea typeface="ＭＳ Ｐゴシック" pitchFamily="-108" charset="-128"/>
        </a:defRPr>
      </a:lvl7pPr>
      <a:lvl8pPr marL="3428124" indent="-228541" algn="l" rtl="0" fontAlgn="base">
        <a:spcBef>
          <a:spcPct val="20000"/>
        </a:spcBef>
        <a:spcAft>
          <a:spcPct val="0"/>
        </a:spcAft>
        <a:buChar char="»"/>
        <a:defRPr sz="2000">
          <a:solidFill>
            <a:schemeClr val="tx1"/>
          </a:solidFill>
          <a:latin typeface="+mn-lt"/>
          <a:ea typeface="ＭＳ Ｐゴシック" pitchFamily="-108" charset="-128"/>
        </a:defRPr>
      </a:lvl8pPr>
      <a:lvl9pPr marL="3885205" indent="-2285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a:defRPr/>
            </a:pPr>
            <a:fld id="{0EDC7366-57B4-5847-A312-0DD4D67231F9}" type="datetime1">
              <a:rPr lang="en-US"/>
              <a:pPr>
                <a:defRPr/>
              </a:pPr>
              <a:t>5/17/23</a:t>
            </a:fld>
            <a:endParaRPr lang="en-US"/>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a:defRPr/>
            </a:pPr>
            <a:endParaRPr lang="en-US"/>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a:defRPr/>
            </a:pPr>
            <a:fld id="{6B6B39A6-10A3-814D-8147-7711B3565625}" type="slidenum">
              <a:rPr lang="en-US"/>
              <a:pPr>
                <a:defRPr/>
              </a:pPr>
              <a:t>‹#›</a:t>
            </a:fld>
            <a:endParaRPr lang="en-US"/>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531926"/>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0"/>
                <a:cs typeface="ＭＳ Ｐゴシック" charset="0"/>
              </a:defRPr>
            </a:lvl1pPr>
          </a:lstStyle>
          <a:p>
            <a:pPr>
              <a:defRPr/>
            </a:pPr>
            <a:fld id="{D9AAD59B-F1AA-0E4E-A0AC-AC7BDD0943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pitchFamily="-112" charset="0"/>
                <a:ea typeface="+mn-ea"/>
                <a:cs typeface="+mn-cs"/>
              </a:defRPr>
            </a:lvl1pPr>
          </a:lstStyle>
          <a:p>
            <a:pPr>
              <a:defRPr/>
            </a:pPr>
            <a:endParaRPr lang="en-US"/>
          </a:p>
        </p:txBody>
      </p:sp>
      <p:sp>
        <p:nvSpPr>
          <p:cNvPr id="1028" name="Rectangle 4"/>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2" charset="0"/>
                <a:ea typeface="+mn-ea"/>
                <a:cs typeface="+mn-cs"/>
              </a:defRPr>
            </a:lvl1pPr>
          </a:lstStyle>
          <a:p>
            <a:pPr>
              <a:defRPr/>
            </a:pPr>
            <a:endParaRPr lang="en-US"/>
          </a:p>
        </p:txBody>
      </p:sp>
      <p:sp>
        <p:nvSpPr>
          <p:cNvPr id="1029" name="Rectangle 5"/>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vl1pPr>
          </a:lstStyle>
          <a:p>
            <a:pPr>
              <a:defRPr/>
            </a:pPr>
            <a:fld id="{197F0EBA-931E-F444-ADA5-3483BB7DB78C}" type="slidenum">
              <a:rPr lang="en-US"/>
              <a:pPr>
                <a:defRPr/>
              </a:pPr>
              <a:t>‹#›</a:t>
            </a:fld>
            <a:endParaRPr lang="en-US"/>
          </a:p>
        </p:txBody>
      </p:sp>
      <p:sp>
        <p:nvSpPr>
          <p:cNvPr id="38918" name="Rectangle 6"/>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455"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charset="0"/>
          <a:cs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pitchFamily="-112"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pitchFamily="-112"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pitchFamily="-112"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pitchFamily="-112" charset="-128"/>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2057400" y="609600"/>
            <a:ext cx="6781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2514600" y="1981200"/>
            <a:ext cx="6324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8836" name="Rectangle 4"/>
          <p:cNvSpPr>
            <a:spLocks noGrp="1" noChangeArrowheads="1"/>
          </p:cNvSpPr>
          <p:nvPr>
            <p:ph type="dt" sz="half" idx="2"/>
          </p:nvPr>
        </p:nvSpPr>
        <p:spPr bwMode="auto">
          <a:xfrm>
            <a:off x="914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248837" name="Rectangle 5"/>
          <p:cNvSpPr>
            <a:spLocks noGrp="1" noChangeArrowheads="1"/>
          </p:cNvSpPr>
          <p:nvPr>
            <p:ph type="ftr" sz="quarter" idx="3"/>
          </p:nvPr>
        </p:nvSpPr>
        <p:spPr bwMode="auto">
          <a:xfrm>
            <a:off x="3124200" y="6248400"/>
            <a:ext cx="3429000" cy="457200"/>
          </a:xfrm>
          <a:prstGeom prst="rect">
            <a:avLst/>
          </a:prstGeom>
          <a:noFill/>
          <a:ln w="9525">
            <a:noFill/>
            <a:miter lim="800000"/>
            <a:headEnd/>
            <a:tailEnd/>
          </a:ln>
          <a:effectLst>
            <a:outerShdw blurRad="38100" dist="380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248838"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a:outerShdw blurRad="38100" dist="380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cs typeface="MS Pゴシック" charset="0"/>
              </a:defRPr>
            </a:lvl1pPr>
          </a:lstStyle>
          <a:p>
            <a:fld id="{81EABDE8-8614-3949-9DB9-02114ACE102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456"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hf sldNum="0" hdr="0" dt="0"/>
  <p:txStyles>
    <p:titleStyle>
      <a:lvl1pPr algn="l" rtl="0" eaLnBrk="0" fontAlgn="base" hangingPunct="0">
        <a:spcBef>
          <a:spcPct val="0"/>
        </a:spcBef>
        <a:spcAft>
          <a:spcPct val="0"/>
        </a:spcAft>
        <a:defRPr sz="4400">
          <a:solidFill>
            <a:schemeClr val="tx1"/>
          </a:solidFill>
          <a:latin typeface="+mj-lt"/>
          <a:ea typeface="ＭＳ Ｐゴシック" charset="0"/>
          <a:cs typeface="+mj-cs"/>
        </a:defRPr>
      </a:lvl1pPr>
      <a:lvl2pPr algn="l" rtl="0" eaLnBrk="0" fontAlgn="base" hangingPunct="0">
        <a:spcBef>
          <a:spcPct val="0"/>
        </a:spcBef>
        <a:spcAft>
          <a:spcPct val="0"/>
        </a:spcAft>
        <a:defRPr sz="4400">
          <a:solidFill>
            <a:schemeClr val="tx1"/>
          </a:solidFill>
          <a:latin typeface="Century Gothic" pitchFamily="-112" charset="0"/>
          <a:ea typeface="ＭＳ Ｐゴシック" charset="0"/>
          <a:cs typeface="MS Pゴシック" pitchFamily="-92" charset="-128"/>
        </a:defRPr>
      </a:lvl2pPr>
      <a:lvl3pPr algn="l" rtl="0" eaLnBrk="0" fontAlgn="base" hangingPunct="0">
        <a:spcBef>
          <a:spcPct val="0"/>
        </a:spcBef>
        <a:spcAft>
          <a:spcPct val="0"/>
        </a:spcAft>
        <a:defRPr sz="4400">
          <a:solidFill>
            <a:schemeClr val="tx1"/>
          </a:solidFill>
          <a:latin typeface="Century Gothic" pitchFamily="-112" charset="0"/>
          <a:ea typeface="ＭＳ Ｐゴシック" charset="0"/>
          <a:cs typeface="MS Pゴシック" pitchFamily="-92" charset="-128"/>
        </a:defRPr>
      </a:lvl3pPr>
      <a:lvl4pPr algn="l" rtl="0" eaLnBrk="0" fontAlgn="base" hangingPunct="0">
        <a:spcBef>
          <a:spcPct val="0"/>
        </a:spcBef>
        <a:spcAft>
          <a:spcPct val="0"/>
        </a:spcAft>
        <a:defRPr sz="4400">
          <a:solidFill>
            <a:schemeClr val="tx1"/>
          </a:solidFill>
          <a:latin typeface="Century Gothic" pitchFamily="-112" charset="0"/>
          <a:ea typeface="ＭＳ Ｐゴシック" charset="0"/>
          <a:cs typeface="MS Pゴシック" pitchFamily="-92" charset="-128"/>
        </a:defRPr>
      </a:lvl4pPr>
      <a:lvl5pPr algn="l" rtl="0" eaLnBrk="0" fontAlgn="base" hangingPunct="0">
        <a:spcBef>
          <a:spcPct val="0"/>
        </a:spcBef>
        <a:spcAft>
          <a:spcPct val="0"/>
        </a:spcAft>
        <a:defRPr sz="4400">
          <a:solidFill>
            <a:schemeClr val="tx1"/>
          </a:solidFill>
          <a:latin typeface="Century Gothic" pitchFamily="-112" charset="0"/>
          <a:ea typeface="ＭＳ Ｐゴシック" charset="0"/>
          <a:cs typeface="MS Pゴシック" pitchFamily="-92" charset="-128"/>
        </a:defRPr>
      </a:lvl5pPr>
      <a:lvl6pPr marL="457200" algn="l" rtl="0" fontAlgn="base">
        <a:spcBef>
          <a:spcPct val="0"/>
        </a:spcBef>
        <a:spcAft>
          <a:spcPct val="0"/>
        </a:spcAft>
        <a:defRPr sz="4400">
          <a:solidFill>
            <a:schemeClr val="tx1"/>
          </a:solidFill>
          <a:latin typeface="Century Gothic" pitchFamily="-112" charset="0"/>
          <a:ea typeface="MS Pゴシック" pitchFamily="-92" charset="-128"/>
          <a:cs typeface="MS Pゴシック" pitchFamily="-92" charset="-128"/>
        </a:defRPr>
      </a:lvl6pPr>
      <a:lvl7pPr marL="914400" algn="l" rtl="0" fontAlgn="base">
        <a:spcBef>
          <a:spcPct val="0"/>
        </a:spcBef>
        <a:spcAft>
          <a:spcPct val="0"/>
        </a:spcAft>
        <a:defRPr sz="4400">
          <a:solidFill>
            <a:schemeClr val="tx1"/>
          </a:solidFill>
          <a:latin typeface="Century Gothic" pitchFamily="-112" charset="0"/>
          <a:ea typeface="MS Pゴシック" pitchFamily="-92" charset="-128"/>
          <a:cs typeface="MS Pゴシック" pitchFamily="-92" charset="-128"/>
        </a:defRPr>
      </a:lvl7pPr>
      <a:lvl8pPr marL="1371600" algn="l" rtl="0" fontAlgn="base">
        <a:spcBef>
          <a:spcPct val="0"/>
        </a:spcBef>
        <a:spcAft>
          <a:spcPct val="0"/>
        </a:spcAft>
        <a:defRPr sz="4400">
          <a:solidFill>
            <a:schemeClr val="tx1"/>
          </a:solidFill>
          <a:latin typeface="Century Gothic" pitchFamily="-112" charset="0"/>
          <a:ea typeface="MS Pゴシック" pitchFamily="-92" charset="-128"/>
          <a:cs typeface="MS Pゴシック" pitchFamily="-92" charset="-128"/>
        </a:defRPr>
      </a:lvl8pPr>
      <a:lvl9pPr marL="1828800" algn="l" rtl="0" fontAlgn="base">
        <a:spcBef>
          <a:spcPct val="0"/>
        </a:spcBef>
        <a:spcAft>
          <a:spcPct val="0"/>
        </a:spcAft>
        <a:defRPr sz="4400">
          <a:solidFill>
            <a:schemeClr val="tx1"/>
          </a:solidFill>
          <a:latin typeface="Century Gothic"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e"/>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Monotype Sorts" charset="0"/>
        <a:buChar char="d"/>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e"/>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e"/>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2" charset="2"/>
        <a:buChar char="e"/>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2" charset="2"/>
        <a:buChar char="e"/>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2" charset="2"/>
        <a:buChar char="e"/>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2" charset="2"/>
        <a:buChar char="e"/>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0"/>
            <a:ext cx="9144000" cy="6858000"/>
            <a:chOff x="0" y="0"/>
            <a:chExt cx="5760" cy="4320"/>
          </a:xfrm>
        </p:grpSpPr>
        <p:pic>
          <p:nvPicPr>
            <p:cNvPr id="63496" name="Picture 3" descr="299_B_JuiceDrop"/>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736"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7" name="Rectangle 4"/>
            <p:cNvSpPr>
              <a:spLocks noChangeArrowheads="1"/>
            </p:cNvSpPr>
            <p:nvPr/>
          </p:nvSpPr>
          <p:spPr bwMode="auto">
            <a:xfrm>
              <a:off x="1008" y="0"/>
              <a:ext cx="4752" cy="43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grpSp>
      <p:sp>
        <p:nvSpPr>
          <p:cNvPr id="63491" name="Rectangle 5"/>
          <p:cNvSpPr>
            <a:spLocks noGrp="1" noChangeArrowheads="1"/>
          </p:cNvSpPr>
          <p:nvPr>
            <p:ph type="title"/>
          </p:nvPr>
        </p:nvSpPr>
        <p:spPr bwMode="auto">
          <a:xfrm>
            <a:off x="1752600" y="4572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2" name="Rectangle 6"/>
          <p:cNvSpPr>
            <a:spLocks noGrp="1" noChangeArrowheads="1"/>
          </p:cNvSpPr>
          <p:nvPr>
            <p:ph type="body" idx="1"/>
          </p:nvPr>
        </p:nvSpPr>
        <p:spPr bwMode="auto">
          <a:xfrm>
            <a:off x="1752600" y="1828800"/>
            <a:ext cx="70866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8599" name="Rectangle 7"/>
          <p:cNvSpPr>
            <a:spLocks noGrp="1" noChangeArrowheads="1"/>
          </p:cNvSpPr>
          <p:nvPr>
            <p:ph type="dt" sz="half" idx="2"/>
          </p:nvPr>
        </p:nvSpPr>
        <p:spPr bwMode="auto">
          <a:xfrm>
            <a:off x="1768475" y="6248400"/>
            <a:ext cx="17367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238600" name="Rectangle 8"/>
          <p:cNvSpPr>
            <a:spLocks noGrp="1" noChangeArrowheads="1"/>
          </p:cNvSpPr>
          <p:nvPr>
            <p:ph type="ftr" sz="quarter" idx="3"/>
          </p:nvPr>
        </p:nvSpPr>
        <p:spPr bwMode="auto">
          <a:xfrm>
            <a:off x="3733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238601" name="Rectangle 9"/>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ea typeface="ＭＳ Ｐゴシック" charset="0"/>
                <a:cs typeface="ＭＳ Ｐゴシック" charset="0"/>
              </a:defRPr>
            </a:lvl1pPr>
          </a:lstStyle>
          <a:p>
            <a:pPr>
              <a:defRPr/>
            </a:pPr>
            <a:fld id="{3D1ABE8B-9C24-F54B-AA66-BEB82D4402C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57"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l"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l"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l"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EB0012"/>
        </a:buClr>
        <a:buFont typeface="Wingdings" charset="0"/>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10019F"/>
        </a:buClr>
        <a:buFont typeface="Wingdings"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a:solidFill>
            <a:schemeClr val="tx1"/>
          </a:solidFill>
          <a:latin typeface="+mn-lt"/>
          <a:ea typeface="+mn-ea"/>
        </a:defRPr>
      </a:lvl4pPr>
      <a:lvl5pPr marL="2057400" indent="-228600" algn="l" rtl="0" eaLnBrk="0" fontAlgn="base" hangingPunct="0">
        <a:spcBef>
          <a:spcPct val="20000"/>
        </a:spcBef>
        <a:spcAft>
          <a:spcPct val="0"/>
        </a:spcAft>
        <a:buClr>
          <a:srgbClr val="8000FF"/>
        </a:buClr>
        <a:buFont typeface="Wingdings" charset="0"/>
        <a:buChar char="§"/>
        <a:defRPr>
          <a:solidFill>
            <a:schemeClr val="tx1"/>
          </a:solidFill>
          <a:latin typeface="+mn-lt"/>
          <a:ea typeface="+mn-ea"/>
        </a:defRPr>
      </a:lvl5pPr>
      <a:lvl6pPr marL="2514600" indent="-228600" algn="l" rtl="0" fontAlgn="base">
        <a:spcBef>
          <a:spcPct val="20000"/>
        </a:spcBef>
        <a:spcAft>
          <a:spcPct val="0"/>
        </a:spcAft>
        <a:buClr>
          <a:srgbClr val="8000FF"/>
        </a:buClr>
        <a:buFont typeface="Wingdings" pitchFamily="-112" charset="2"/>
        <a:buChar char="§"/>
        <a:defRPr>
          <a:solidFill>
            <a:schemeClr val="tx1"/>
          </a:solidFill>
          <a:latin typeface="+mn-lt"/>
          <a:ea typeface="+mn-ea"/>
        </a:defRPr>
      </a:lvl6pPr>
      <a:lvl7pPr marL="2971800" indent="-228600" algn="l" rtl="0" fontAlgn="base">
        <a:spcBef>
          <a:spcPct val="20000"/>
        </a:spcBef>
        <a:spcAft>
          <a:spcPct val="0"/>
        </a:spcAft>
        <a:buClr>
          <a:srgbClr val="8000FF"/>
        </a:buClr>
        <a:buFont typeface="Wingdings" pitchFamily="-112" charset="2"/>
        <a:buChar char="§"/>
        <a:defRPr>
          <a:solidFill>
            <a:schemeClr val="tx1"/>
          </a:solidFill>
          <a:latin typeface="+mn-lt"/>
          <a:ea typeface="+mn-ea"/>
        </a:defRPr>
      </a:lvl7pPr>
      <a:lvl8pPr marL="3429000" indent="-228600" algn="l" rtl="0" fontAlgn="base">
        <a:spcBef>
          <a:spcPct val="20000"/>
        </a:spcBef>
        <a:spcAft>
          <a:spcPct val="0"/>
        </a:spcAft>
        <a:buClr>
          <a:srgbClr val="8000FF"/>
        </a:buClr>
        <a:buFont typeface="Wingdings" pitchFamily="-112" charset="2"/>
        <a:buChar char="§"/>
        <a:defRPr>
          <a:solidFill>
            <a:schemeClr val="tx1"/>
          </a:solidFill>
          <a:latin typeface="+mn-lt"/>
          <a:ea typeface="+mn-ea"/>
        </a:defRPr>
      </a:lvl8pPr>
      <a:lvl9pPr marL="3886200" indent="-228600" algn="l" rtl="0" fontAlgn="base">
        <a:spcBef>
          <a:spcPct val="20000"/>
        </a:spcBef>
        <a:spcAft>
          <a:spcPct val="0"/>
        </a:spcAft>
        <a:buClr>
          <a:srgbClr val="8000FF"/>
        </a:buClr>
        <a:buFont typeface="Wingdings" pitchFamily="-112"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433C137-82EA-7742-8FFE-970F4139968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58"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9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89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89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1253D2C5-A085-084A-82D1-54F272864E6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59"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a:solidFill>
            <a:schemeClr val="tx2"/>
          </a:solidFill>
          <a:latin typeface="Arial" pitchFamily="-112"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Arial" pitchFamily="-112"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Arial" pitchFamily="-112"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Arial" pitchFamily="-112" charset="0"/>
        </a:defRPr>
      </a:lvl6pPr>
      <a:lvl7pPr marL="914400" algn="l" rtl="0" eaLnBrk="0" fontAlgn="base" hangingPunct="0">
        <a:lnSpc>
          <a:spcPct val="90000"/>
        </a:lnSpc>
        <a:spcBef>
          <a:spcPct val="0"/>
        </a:spcBef>
        <a:spcAft>
          <a:spcPct val="0"/>
        </a:spcAft>
        <a:defRPr sz="4400">
          <a:solidFill>
            <a:schemeClr val="tx2"/>
          </a:solidFill>
          <a:latin typeface="Arial" pitchFamily="-112" charset="0"/>
        </a:defRPr>
      </a:lvl7pPr>
      <a:lvl8pPr marL="1371600" algn="l" rtl="0" eaLnBrk="0" fontAlgn="base" hangingPunct="0">
        <a:lnSpc>
          <a:spcPct val="90000"/>
        </a:lnSpc>
        <a:spcBef>
          <a:spcPct val="0"/>
        </a:spcBef>
        <a:spcAft>
          <a:spcPct val="0"/>
        </a:spcAft>
        <a:defRPr sz="4400">
          <a:solidFill>
            <a:schemeClr val="tx2"/>
          </a:solidFill>
          <a:latin typeface="Arial" pitchFamily="-112" charset="0"/>
        </a:defRPr>
      </a:lvl8pPr>
      <a:lvl9pPr marL="1828800" algn="l" rtl="0" eaLnBrk="0" fontAlgn="base" hangingPunct="0">
        <a:lnSpc>
          <a:spcPct val="90000"/>
        </a:lnSpc>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b="1" i="1">
          <a:solidFill>
            <a:schemeClr val="tx1"/>
          </a:solidFill>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b="1" i="1">
          <a:solidFill>
            <a:schemeClr val="tx1"/>
          </a:solidFill>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b="1" i="1">
          <a:solidFill>
            <a:schemeClr val="tx1"/>
          </a:solidFill>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b="1" i="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2" charset="0"/>
                <a:ea typeface="+mn-ea"/>
                <a:cs typeface="+mn-cs"/>
              </a:defRPr>
            </a:lvl1pPr>
          </a:lstStyle>
          <a:p>
            <a:pPr>
              <a:defRPr/>
            </a:pPr>
            <a:endParaRPr lang="en-US"/>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2" charset="0"/>
                <a:ea typeface="+mn-ea"/>
                <a:cs typeface="+mn-cs"/>
              </a:defRPr>
            </a:lvl1pPr>
          </a:lstStyle>
          <a:p>
            <a:pPr>
              <a:defRPr/>
            </a:pPr>
            <a:endParaRPr lang="en-US"/>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4CC2E3E-92EA-BA43-A3BA-AF41E51D0F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 id="214748443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03.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9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bin"/><Relationship Id="rId1" Type="http://schemas.openxmlformats.org/officeDocument/2006/relationships/slideLayout" Target="../slideLayouts/slideLayout101.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audio" Target="../media/audio1.bin"/><Relationship Id="rId1" Type="http://schemas.openxmlformats.org/officeDocument/2006/relationships/slideLayout" Target="../slideLayouts/slideLayout101.xml"/><Relationship Id="rId6" Type="http://schemas.openxmlformats.org/officeDocument/2006/relationships/oleObject" Target="../embeddings/oleObject2.bin"/><Relationship Id="rId5" Type="http://schemas.openxmlformats.org/officeDocument/2006/relationships/image" Target="../media/image28.jpe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14.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1.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30.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29.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29.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29.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40.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0.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147.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13.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196.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5.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74.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74.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195.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5.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6.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242" y="-1"/>
            <a:ext cx="9134757" cy="5129517"/>
          </a:xfrm>
          <a:prstGeom prst="rect">
            <a:avLst/>
          </a:prstGeom>
        </p:spPr>
      </p:pic>
      <p:sp>
        <p:nvSpPr>
          <p:cNvPr id="25604" name="Rectangle 4"/>
          <p:cNvSpPr>
            <a:spLocks noGrp="1" noChangeArrowheads="1"/>
          </p:cNvSpPr>
          <p:nvPr>
            <p:ph type="title"/>
          </p:nvPr>
        </p:nvSpPr>
        <p:spPr>
          <a:xfrm>
            <a:off x="0" y="33136"/>
            <a:ext cx="9144000" cy="1143000"/>
          </a:xfrm>
          <a:effectLst/>
        </p:spPr>
        <p:txBody>
          <a:bodyPr/>
          <a:lstStyle/>
          <a:p>
            <a:pPr algn="ctr" eaLnBrk="1" hangingPunct="1">
              <a:defRPr/>
            </a:pPr>
            <a:r>
              <a:rPr lang="en-US" sz="4800" b="1">
                <a:solidFill>
                  <a:srgbClr val="F8F8EF"/>
                </a:solidFill>
                <a:effectLst>
                  <a:glow rad="228600">
                    <a:schemeClr val="bg1"/>
                  </a:glow>
                </a:effectLst>
                <a:latin typeface="Arial"/>
                <a:ea typeface="新細明體" charset="0"/>
                <a:cs typeface="Arial"/>
              </a:rPr>
              <a:t>Resurrections &amp; Judgments</a:t>
            </a:r>
          </a:p>
        </p:txBody>
      </p:sp>
      <p:sp>
        <p:nvSpPr>
          <p:cNvPr id="25605" name="Rectangle 5"/>
          <p:cNvSpPr>
            <a:spLocks noGrp="1" noChangeArrowheads="1"/>
          </p:cNvSpPr>
          <p:nvPr>
            <p:ph type="body" idx="1"/>
          </p:nvPr>
        </p:nvSpPr>
        <p:spPr>
          <a:xfrm>
            <a:off x="0" y="5009728"/>
            <a:ext cx="9144000" cy="1371600"/>
          </a:xfrm>
          <a:effectLst>
            <a:outerShdw blurRad="63500" dist="35921" dir="2700000" algn="ctr" rotWithShape="0">
              <a:schemeClr val="bg1">
                <a:alpha val="74998"/>
              </a:schemeClr>
            </a:outerShdw>
          </a:effectLst>
        </p:spPr>
        <p:txBody>
          <a:bodyPr/>
          <a:lstStyle/>
          <a:p>
            <a:pPr algn="ctr" eaLnBrk="1" hangingPunct="1">
              <a:defRPr/>
            </a:pPr>
            <a:r>
              <a:rPr lang="en-US" sz="3600" b="1">
                <a:solidFill>
                  <a:srgbClr val="F8F8EF"/>
                </a:solidFill>
                <a:latin typeface="Arial"/>
                <a:ea typeface="+mn-ea"/>
                <a:cs typeface="Arial"/>
              </a:rPr>
              <a:t>Receiving new bodies</a:t>
            </a:r>
          </a:p>
          <a:p>
            <a:pPr algn="ctr" eaLnBrk="1" hangingPunct="1">
              <a:defRPr/>
            </a:pPr>
            <a:r>
              <a:rPr lang="en-US" sz="3600" b="1">
                <a:solidFill>
                  <a:srgbClr val="F8F8EF"/>
                </a:solidFill>
                <a:latin typeface="Arial"/>
                <a:ea typeface="+mn-ea"/>
                <a:cs typeface="Arial"/>
              </a:rPr>
              <a:t>To be held accountable</a:t>
            </a:r>
          </a:p>
        </p:txBody>
      </p:sp>
      <p:sp>
        <p:nvSpPr>
          <p:cNvPr id="25609" name="Text Box 9"/>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FFFFFF"/>
                </a:solidFill>
                <a:ea typeface="新細明體" charset="0"/>
                <a:cs typeface="新細明體" charset="0"/>
              </a:rPr>
              <a:t>160</a:t>
            </a:r>
            <a:endParaRPr lang="en-US" sz="1800">
              <a:ea typeface="新細明體" charset="0"/>
              <a:cs typeface="新細明體" charset="0"/>
            </a:endParaRPr>
          </a:p>
        </p:txBody>
      </p:sp>
      <p:sp>
        <p:nvSpPr>
          <p:cNvPr id="3" name="Rectangle 2">
            <a:extLst>
              <a:ext uri="{FF2B5EF4-FFF2-40B4-BE49-F238E27FC236}">
                <a16:creationId xmlns:a16="http://schemas.microsoft.com/office/drawing/2014/main" id="{EDF3152D-4424-804B-2375-5455BE9EAB2B}"/>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endParaRPr lang="en-US"/>
          </a:p>
        </p:txBody>
      </p:sp>
      <p:pic>
        <p:nvPicPr>
          <p:cNvPr id="223234" name="Picture 3" descr="OGEN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1338" y="0"/>
            <a:ext cx="52752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8" name="Text Box 4"/>
          <p:cNvSpPr txBox="1">
            <a:spLocks noChangeArrowheads="1"/>
          </p:cNvSpPr>
          <p:nvPr/>
        </p:nvSpPr>
        <p:spPr bwMode="auto">
          <a:xfrm>
            <a:off x="4800600" y="61722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3200" b="1" dirty="0">
                <a:solidFill>
                  <a:schemeClr val="bg1"/>
                </a:solidFill>
                <a:latin typeface="Times New Roman" pitchFamily="-112" charset="0"/>
                <a:ea typeface="+mn-ea"/>
                <a:cs typeface="+mn-cs"/>
              </a:rPr>
              <a:t>Genesis 11</a:t>
            </a:r>
          </a:p>
        </p:txBody>
      </p:sp>
      <p:sp>
        <p:nvSpPr>
          <p:cNvPr id="318469" name="Rectangle 5"/>
          <p:cNvSpPr>
            <a:spLocks noGrp="1" noChangeArrowheads="1"/>
          </p:cNvSpPr>
          <p:nvPr>
            <p:ph type="title" idx="4294967295"/>
          </p:nvPr>
        </p:nvSpPr>
        <p:spPr>
          <a:xfrm>
            <a:off x="76200" y="762000"/>
            <a:ext cx="8839200" cy="1143000"/>
          </a:xfrm>
          <a:effectLst>
            <a:outerShdw blurRad="63500" dist="35921" dir="2700000" algn="ctr" rotWithShape="0">
              <a:schemeClr val="tx1">
                <a:alpha val="74998"/>
              </a:schemeClr>
            </a:outerShdw>
          </a:effectLst>
        </p:spPr>
        <p:txBody>
          <a:bodyPr/>
          <a:lstStyle/>
          <a:p>
            <a:pPr eaLnBrk="1" hangingPunct="1">
              <a:defRPr/>
            </a:pPr>
            <a:r>
              <a:rPr lang="en-US" sz="4800" b="1" dirty="0">
                <a:solidFill>
                  <a:schemeClr val="bg1"/>
                </a:solidFill>
                <a:latin typeface="Arial" charset="0"/>
              </a:rPr>
              <a:t>God again judged man</a:t>
            </a:r>
            <a:r>
              <a:rPr lang="fr-FR" altLang="ja-JP" sz="4800" b="1" dirty="0">
                <a:solidFill>
                  <a:schemeClr val="bg1"/>
                </a:solidFill>
                <a:latin typeface="Arial" charset="0"/>
              </a:rPr>
              <a:t>'</a:t>
            </a:r>
            <a:r>
              <a:rPr lang="en-US" sz="4800" b="1" dirty="0">
                <a:solidFill>
                  <a:schemeClr val="bg1"/>
                </a:solidFill>
                <a:latin typeface="Arial" charset="0"/>
              </a:rPr>
              <a:t>s base heart at Babel</a:t>
            </a:r>
            <a:endParaRPr lang="en-US" b="1" dirty="0">
              <a:solidFill>
                <a:schemeClr val="bg1"/>
              </a:solidFill>
              <a:latin typeface="Arial" charset="0"/>
            </a:endParaRPr>
          </a:p>
        </p:txBody>
      </p:sp>
      <p:sp>
        <p:nvSpPr>
          <p:cNvPr id="318472" name="Text Box 8"/>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FFFFFF"/>
                </a:solidFill>
              </a:rPr>
              <a:t>160</a:t>
            </a:r>
            <a:endParaRPr lang="en-US" sz="1800"/>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8469"/>
                                        </p:tgtEl>
                                        <p:attrNameLst>
                                          <p:attrName>style.visibility</p:attrName>
                                        </p:attrNameLst>
                                      </p:cBhvr>
                                      <p:to>
                                        <p:strVal val="visible"/>
                                      </p:to>
                                    </p:set>
                                    <p:animEffect transition="in" filter="dissolve">
                                      <p:cBhvr>
                                        <p:cTn id="7" dur="500"/>
                                        <p:tgtEl>
                                          <p:spTgt spid="318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CC00CC"/>
            </a:gs>
          </a:gsLst>
          <a:lin ang="5400000" scaled="1"/>
        </a:gradFill>
        <a:effectLst/>
      </p:bgPr>
    </p:bg>
    <p:spTree>
      <p:nvGrpSpPr>
        <p:cNvPr id="1" name=""/>
        <p:cNvGrpSpPr/>
        <p:nvPr/>
      </p:nvGrpSpPr>
      <p:grpSpPr>
        <a:xfrm>
          <a:off x="0" y="0"/>
          <a:ext cx="0" cy="0"/>
          <a:chOff x="0" y="0"/>
          <a:chExt cx="0" cy="0"/>
        </a:xfrm>
      </p:grpSpPr>
      <p:sp>
        <p:nvSpPr>
          <p:cNvPr id="225282" name="Rectangle 6"/>
          <p:cNvSpPr>
            <a:spLocks noGrp="1" noChangeArrowheads="1"/>
          </p:cNvSpPr>
          <p:nvPr>
            <p:ph type="title"/>
          </p:nvPr>
        </p:nvSpPr>
        <p:spPr/>
        <p:txBody>
          <a:bodyPr/>
          <a:lstStyle/>
          <a:p>
            <a:pPr eaLnBrk="1" hangingPunct="1"/>
            <a:r>
              <a:rPr lang="en-US">
                <a:latin typeface="Arial" charset="0"/>
              </a:rPr>
              <a:t>Downfall of Samaria</a:t>
            </a:r>
          </a:p>
        </p:txBody>
      </p:sp>
      <p:pic>
        <p:nvPicPr>
          <p:cNvPr id="225283" name="Picture 2"/>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0" y="0"/>
            <a:ext cx="4114800" cy="6858000"/>
          </a:xfrm>
        </p:spPr>
      </p:pic>
      <p:pic>
        <p:nvPicPr>
          <p:cNvPr id="225284" name="Picture 3"/>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4114800" y="4537075"/>
            <a:ext cx="5029200" cy="2320925"/>
          </a:xfrm>
        </p:spPr>
      </p:pic>
      <p:pic>
        <p:nvPicPr>
          <p:cNvPr id="225285" name="Picture 7" descr="BKA2000000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0"/>
            <a:ext cx="8077200" cy="6213475"/>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22565" name="WordArt 5"/>
          <p:cNvSpPr>
            <a:spLocks noChangeArrowheads="1" noChangeShapeType="1" noTextEdit="1"/>
          </p:cNvSpPr>
          <p:nvPr/>
        </p:nvSpPr>
        <p:spPr bwMode="auto">
          <a:xfrm rot="-1792353">
            <a:off x="1447800" y="1295400"/>
            <a:ext cx="5562600" cy="4329113"/>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Downfall </a:t>
            </a:r>
          </a:p>
          <a:p>
            <a:pPr algn="ctr"/>
            <a:r>
              <a:rPr lang="en-US" sz="3600" kern="10">
                <a:ln w="9525">
                  <a:solidFill>
                    <a:srgbClr val="000000"/>
                  </a:solidFill>
                  <a:round/>
                  <a:headEnd/>
                  <a:tailEnd/>
                </a:ln>
                <a:solidFill>
                  <a:srgbClr val="FF0000"/>
                </a:solidFill>
                <a:latin typeface="Arial Black"/>
                <a:ea typeface="Arial Black"/>
                <a:cs typeface="Arial Black"/>
              </a:rPr>
              <a:t>of</a:t>
            </a:r>
          </a:p>
          <a:p>
            <a:pPr algn="ctr"/>
            <a:r>
              <a:rPr lang="en-US" sz="3600" kern="10">
                <a:ln w="9525">
                  <a:solidFill>
                    <a:srgbClr val="000000"/>
                  </a:solidFill>
                  <a:round/>
                  <a:headEnd/>
                  <a:tailEnd/>
                </a:ln>
                <a:solidFill>
                  <a:srgbClr val="FF0000"/>
                </a:solidFill>
                <a:latin typeface="Arial Black"/>
                <a:ea typeface="Arial Black"/>
                <a:cs typeface="Arial Black"/>
              </a:rPr>
              <a:t>Samaria</a:t>
            </a:r>
          </a:p>
        </p:txBody>
      </p:sp>
      <p:sp>
        <p:nvSpPr>
          <p:cNvPr id="322570" name="Text Box 10"/>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FFFFFF"/>
                </a:solidFill>
              </a:rPr>
              <a:t>160</a:t>
            </a:r>
            <a:endParaRPr lang="en-US" sz="1800"/>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22565"/>
                                        </p:tgtEl>
                                        <p:attrNameLst>
                                          <p:attrName>style.visibility</p:attrName>
                                        </p:attrNameLst>
                                      </p:cBhvr>
                                      <p:to>
                                        <p:strVal val="visible"/>
                                      </p:to>
                                    </p:set>
                                    <p:anim calcmode="lin" valueType="num">
                                      <p:cBhvr>
                                        <p:cTn id="7" dur="1000" fill="hold"/>
                                        <p:tgtEl>
                                          <p:spTgt spid="322565"/>
                                        </p:tgtEl>
                                        <p:attrNameLst>
                                          <p:attrName>ppt_w</p:attrName>
                                        </p:attrNameLst>
                                      </p:cBhvr>
                                      <p:tavLst>
                                        <p:tav tm="0">
                                          <p:val>
                                            <p:fltVal val="0"/>
                                          </p:val>
                                        </p:tav>
                                        <p:tav tm="100000">
                                          <p:val>
                                            <p:strVal val="#ppt_w"/>
                                          </p:val>
                                        </p:tav>
                                      </p:tavLst>
                                    </p:anim>
                                    <p:anim calcmode="lin" valueType="num">
                                      <p:cBhvr>
                                        <p:cTn id="8" dur="1000" fill="hold"/>
                                        <p:tgtEl>
                                          <p:spTgt spid="322565"/>
                                        </p:tgtEl>
                                        <p:attrNameLst>
                                          <p:attrName>ppt_h</p:attrName>
                                        </p:attrNameLst>
                                      </p:cBhvr>
                                      <p:tavLst>
                                        <p:tav tm="0">
                                          <p:val>
                                            <p:fltVal val="0"/>
                                          </p:val>
                                        </p:tav>
                                        <p:tav tm="100000">
                                          <p:val>
                                            <p:strVal val="#ppt_h"/>
                                          </p:val>
                                        </p:tav>
                                      </p:tavLst>
                                    </p:anim>
                                    <p:anim calcmode="lin" valueType="num">
                                      <p:cBhvr>
                                        <p:cTn id="9" dur="1000" fill="hold"/>
                                        <p:tgtEl>
                                          <p:spTgt spid="32256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2256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6306" name="Rectangle 1030"/>
          <p:cNvSpPr>
            <a:spLocks noGrp="1" noChangeArrowheads="1"/>
          </p:cNvSpPr>
          <p:nvPr>
            <p:ph type="title"/>
          </p:nvPr>
        </p:nvSpPr>
        <p:spPr/>
        <p:txBody>
          <a:bodyPr/>
          <a:lstStyle/>
          <a:p>
            <a:pPr eaLnBrk="1" hangingPunct="1"/>
            <a:r>
              <a:rPr lang="en-US">
                <a:latin typeface="Arial" charset="0"/>
              </a:rPr>
              <a:t>Downfall of Jerusalem</a:t>
            </a:r>
          </a:p>
        </p:txBody>
      </p:sp>
      <p:pic>
        <p:nvPicPr>
          <p:cNvPr id="226307" name="Picture 1026" descr="Solomon's temple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273425"/>
            <a:ext cx="4724400" cy="358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26308" name="Object 2"/>
          <p:cNvGraphicFramePr>
            <a:graphicFrameLocks noGrp="1" noChangeAspect="1"/>
          </p:cNvGraphicFramePr>
          <p:nvPr>
            <p:ph sz="quarter" idx="3"/>
          </p:nvPr>
        </p:nvGraphicFramePr>
        <p:xfrm>
          <a:off x="0" y="0"/>
          <a:ext cx="4724400" cy="2286000"/>
        </p:xfrm>
        <a:graphic>
          <a:graphicData uri="http://schemas.openxmlformats.org/presentationml/2006/ole">
            <mc:AlternateContent xmlns:mc="http://schemas.openxmlformats.org/markup-compatibility/2006">
              <mc:Choice xmlns:v="urn:schemas-microsoft-com:vml" Requires="v">
                <p:oleObj name="Bitmap Image" r:id="rId4" imgW="5054600" imgH="3784600" progId="Paint.Picture">
                  <p:embed/>
                </p:oleObj>
              </mc:Choice>
              <mc:Fallback>
                <p:oleObj name="Bitmap Image" r:id="rId4" imgW="5054600" imgH="3784600"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b="30232"/>
                      <a:stretch>
                        <a:fillRect/>
                      </a:stretch>
                    </p:blipFill>
                    <p:spPr bwMode="auto">
                      <a:xfrm>
                        <a:off x="0" y="0"/>
                        <a:ext cx="4724400"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26309" name="Object 3"/>
          <p:cNvGraphicFramePr>
            <a:graphicFrameLocks noGrp="1" noChangeAspect="1"/>
          </p:cNvGraphicFramePr>
          <p:nvPr>
            <p:ph idx="1"/>
          </p:nvPr>
        </p:nvGraphicFramePr>
        <p:xfrm>
          <a:off x="4724400" y="0"/>
          <a:ext cx="4419600" cy="6858000"/>
        </p:xfrm>
        <a:graphic>
          <a:graphicData uri="http://schemas.openxmlformats.org/presentationml/2006/ole">
            <mc:AlternateContent xmlns:mc="http://schemas.openxmlformats.org/markup-compatibility/2006">
              <mc:Choice xmlns:v="urn:schemas-microsoft-com:vml" Requires="v">
                <p:oleObj name="Bitmap Image" r:id="rId6" imgW="8407400" imgH="9118600" progId="Paint.Picture">
                  <p:embed/>
                </p:oleObj>
              </mc:Choice>
              <mc:Fallback>
                <p:oleObj name="Bitmap Image" r:id="rId6" imgW="8407400" imgH="9118600" progId="Paint.Pictur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0"/>
                        <a:ext cx="44196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23589" name="WordArt 1029"/>
          <p:cNvSpPr>
            <a:spLocks noChangeArrowheads="1" noChangeShapeType="1" noTextEdit="1"/>
          </p:cNvSpPr>
          <p:nvPr/>
        </p:nvSpPr>
        <p:spPr bwMode="auto">
          <a:xfrm rot="-1792353">
            <a:off x="1447800" y="1295400"/>
            <a:ext cx="5562600" cy="4329113"/>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Downfall </a:t>
            </a:r>
          </a:p>
          <a:p>
            <a:pPr algn="ctr"/>
            <a:r>
              <a:rPr lang="en-US" sz="3600" kern="10">
                <a:ln w="9525">
                  <a:solidFill>
                    <a:srgbClr val="000000"/>
                  </a:solidFill>
                  <a:round/>
                  <a:headEnd/>
                  <a:tailEnd/>
                </a:ln>
                <a:solidFill>
                  <a:srgbClr val="FF0000"/>
                </a:solidFill>
                <a:latin typeface="Arial Black"/>
                <a:ea typeface="Arial Black"/>
                <a:cs typeface="Arial Black"/>
              </a:rPr>
              <a:t>of</a:t>
            </a:r>
          </a:p>
          <a:p>
            <a:pPr algn="ctr"/>
            <a:r>
              <a:rPr lang="en-US" sz="3600" kern="10">
                <a:ln w="9525">
                  <a:solidFill>
                    <a:srgbClr val="000000"/>
                  </a:solidFill>
                  <a:round/>
                  <a:headEnd/>
                  <a:tailEnd/>
                </a:ln>
                <a:solidFill>
                  <a:srgbClr val="FF0000"/>
                </a:solidFill>
                <a:latin typeface="Arial Black"/>
                <a:ea typeface="Arial Black"/>
                <a:cs typeface="Arial Black"/>
              </a:rPr>
              <a:t>Jerusalem</a:t>
            </a:r>
          </a:p>
        </p:txBody>
      </p:sp>
      <p:sp>
        <p:nvSpPr>
          <p:cNvPr id="323591" name="Text Box 1031"/>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FFFFFF"/>
                </a:solidFill>
              </a:rPr>
              <a:t>160</a:t>
            </a:r>
            <a:endParaRPr lang="en-US" sz="180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23589"/>
                                        </p:tgtEl>
                                        <p:attrNameLst>
                                          <p:attrName>style.visibility</p:attrName>
                                        </p:attrNameLst>
                                      </p:cBhvr>
                                      <p:to>
                                        <p:strVal val="visible"/>
                                      </p:to>
                                    </p:set>
                                    <p:anim calcmode="lin" valueType="num">
                                      <p:cBhvr>
                                        <p:cTn id="7" dur="1000" fill="hold"/>
                                        <p:tgtEl>
                                          <p:spTgt spid="323589"/>
                                        </p:tgtEl>
                                        <p:attrNameLst>
                                          <p:attrName>ppt_w</p:attrName>
                                        </p:attrNameLst>
                                      </p:cBhvr>
                                      <p:tavLst>
                                        <p:tav tm="0">
                                          <p:val>
                                            <p:fltVal val="0"/>
                                          </p:val>
                                        </p:tav>
                                        <p:tav tm="100000">
                                          <p:val>
                                            <p:strVal val="#ppt_w"/>
                                          </p:val>
                                        </p:tav>
                                      </p:tavLst>
                                    </p:anim>
                                    <p:anim calcmode="lin" valueType="num">
                                      <p:cBhvr>
                                        <p:cTn id="8" dur="1000" fill="hold"/>
                                        <p:tgtEl>
                                          <p:spTgt spid="323589"/>
                                        </p:tgtEl>
                                        <p:attrNameLst>
                                          <p:attrName>ppt_h</p:attrName>
                                        </p:attrNameLst>
                                      </p:cBhvr>
                                      <p:tavLst>
                                        <p:tav tm="0">
                                          <p:val>
                                            <p:fltVal val="0"/>
                                          </p:val>
                                        </p:tav>
                                        <p:tav tm="100000">
                                          <p:val>
                                            <p:strVal val="#ppt_h"/>
                                          </p:val>
                                        </p:tav>
                                      </p:tavLst>
                                    </p:anim>
                                    <p:anim calcmode="lin" valueType="num">
                                      <p:cBhvr>
                                        <p:cTn id="9" dur="1000" fill="hold"/>
                                        <p:tgtEl>
                                          <p:spTgt spid="32358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23589"/>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p>
        </p:txBody>
      </p:sp>
      <p:sp>
        <p:nvSpPr>
          <p:cNvPr id="6" name="Footer Placeholder 4"/>
          <p:cNvSpPr>
            <a:spLocks noGrp="1"/>
          </p:cNvSpPr>
          <p:nvPr>
            <p:ph type="ftr" sz="quarter" idx="11"/>
          </p:nvPr>
        </p:nvSpPr>
        <p:spPr/>
        <p:txBody>
          <a:bodyPr/>
          <a:lstStyle/>
          <a:p>
            <a:pPr>
              <a:defRPr/>
            </a:pPr>
            <a:endParaRPr lang="en-US"/>
          </a:p>
        </p:txBody>
      </p:sp>
      <p:sp>
        <p:nvSpPr>
          <p:cNvPr id="290818" name="Rectangle 2"/>
          <p:cNvSpPr>
            <a:spLocks noGrp="1" noChangeArrowheads="1"/>
          </p:cNvSpPr>
          <p:nvPr>
            <p:ph type="title"/>
          </p:nvPr>
        </p:nvSpPr>
        <p:spPr>
          <a:xfrm>
            <a:off x="228600" y="457200"/>
            <a:ext cx="7239000" cy="1295400"/>
          </a:xfrm>
        </p:spPr>
        <p:txBody>
          <a:bodyPr/>
          <a:lstStyle/>
          <a:p>
            <a:pPr eaLnBrk="1" hangingPunct="1">
              <a:defRPr/>
            </a:pPr>
            <a:r>
              <a:rPr lang="en-US"/>
              <a:t>Terminator 2 Judgment Day</a:t>
            </a:r>
          </a:p>
        </p:txBody>
      </p:sp>
      <p:pic>
        <p:nvPicPr>
          <p:cNvPr id="160773" name="Picture 5"/>
          <p:cNvPicPr>
            <a:picLocks noGrp="1" noChangeAspect="1" noChangeArrowheads="1"/>
          </p:cNvPicPr>
          <p:nvPr>
            <p:ph type="body" idx="1"/>
          </p:nvPr>
        </p:nvPicPr>
        <p:blipFill>
          <a:blip r:embed="rId3" cstate="screen">
            <a:extLst>
              <a:ext uri="{28A0092B-C50C-407E-A947-70E740481C1C}">
                <a14:useLocalDpi xmlns:a14="http://schemas.microsoft.com/office/drawing/2010/main"/>
              </a:ext>
            </a:extLst>
          </a:blip>
          <a:srcRect b="3464"/>
          <a:stretch>
            <a:fillRect/>
          </a:stretch>
        </p:blipFill>
        <p:spPr>
          <a:xfrm>
            <a:off x="0" y="0"/>
            <a:ext cx="8229600" cy="6858000"/>
          </a:xfrm>
          <a:extLst>
            <a:ext uri="{909E8E84-426E-40dd-AFC4-6F175D3DCCD1}">
              <a14:hiddenFill xmlns:a14="http://schemas.microsoft.com/office/drawing/2010/main" xmlns="">
                <a:solidFill>
                  <a:srgbClr val="FFFFFF"/>
                </a:solidFill>
              </a14:hiddenFill>
            </a:ext>
          </a:extLst>
        </p:spPr>
      </p:pic>
      <p:sp>
        <p:nvSpPr>
          <p:cNvPr id="227333" name="Text Box 6"/>
          <p:cNvSpPr txBox="1">
            <a:spLocks noChangeArrowheads="1"/>
          </p:cNvSpPr>
          <p:nvPr/>
        </p:nvSpPr>
        <p:spPr bwMode="auto">
          <a:xfrm>
            <a:off x="8404225"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pPr>
            <a:r>
              <a:rPr lang="en-US" b="1">
                <a:solidFill>
                  <a:srgbClr val="FFFFFF"/>
                </a:solidFill>
                <a:ea typeface="ＭＳ Ｐゴシック" charset="0"/>
                <a:cs typeface="ＭＳ Ｐゴシック" charset="0"/>
              </a:rPr>
              <a:t>160</a:t>
            </a:r>
            <a:endParaRPr lang="en-US" sz="1800" b="1">
              <a:ea typeface="ＭＳ Ｐゴシック" charset="0"/>
              <a:cs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endParaRPr lang="en-US"/>
          </a:p>
        </p:txBody>
      </p:sp>
      <p:sp>
        <p:nvSpPr>
          <p:cNvPr id="7" name="Footer Placeholder 4"/>
          <p:cNvSpPr>
            <a:spLocks noGrp="1"/>
          </p:cNvSpPr>
          <p:nvPr>
            <p:ph type="ftr" sz="quarter" idx="11"/>
          </p:nvPr>
        </p:nvSpPr>
        <p:spPr/>
        <p:txBody>
          <a:bodyPr/>
          <a:lstStyle/>
          <a:p>
            <a:pPr>
              <a:defRPr/>
            </a:pPr>
            <a:endParaRPr lang="en-US"/>
          </a:p>
        </p:txBody>
      </p:sp>
      <p:sp>
        <p:nvSpPr>
          <p:cNvPr id="292866" name="Rectangle 2"/>
          <p:cNvSpPr>
            <a:spLocks noGrp="1" noChangeArrowheads="1"/>
          </p:cNvSpPr>
          <p:nvPr>
            <p:ph type="title"/>
          </p:nvPr>
        </p:nvSpPr>
        <p:spPr>
          <a:xfrm>
            <a:off x="6172200" y="3810000"/>
            <a:ext cx="2819400" cy="2971800"/>
          </a:xfrm>
        </p:spPr>
        <p:txBody>
          <a:bodyPr/>
          <a:lstStyle/>
          <a:p>
            <a:pPr eaLnBrk="1" hangingPunct="1">
              <a:defRPr/>
            </a:pPr>
            <a:r>
              <a:rPr lang="en-US"/>
              <a:t>God already judges sin now</a:t>
            </a:r>
          </a:p>
        </p:txBody>
      </p:sp>
      <p:pic>
        <p:nvPicPr>
          <p:cNvPr id="162821" name="Picture 4"/>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0" y="0"/>
            <a:ext cx="5246688" cy="6858000"/>
          </a:xfrm>
          <a:extLst>
            <a:ext uri="{909E8E84-426E-40dd-AFC4-6F175D3DCCD1}">
              <a14:hiddenFill xmlns:a14="http://schemas.microsoft.com/office/drawing/2010/main" xmlns="">
                <a:solidFill>
                  <a:srgbClr val="FFFFFF"/>
                </a:solidFill>
              </a14:hiddenFill>
            </a:ext>
          </a:extLst>
        </p:spPr>
      </p:pic>
      <p:sp>
        <p:nvSpPr>
          <p:cNvPr id="292869" name="Rectangle 5"/>
          <p:cNvSpPr>
            <a:spLocks noChangeArrowheads="1"/>
          </p:cNvSpPr>
          <p:nvPr/>
        </p:nvSpPr>
        <p:spPr bwMode="auto">
          <a:xfrm>
            <a:off x="5257800" y="152400"/>
            <a:ext cx="3886200" cy="33528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ctr" eaLnBrk="1" hangingPunct="1">
              <a:defRPr/>
            </a:pPr>
            <a:r>
              <a:rPr lang="en-US" sz="2800" i="1" dirty="0">
                <a:solidFill>
                  <a:schemeClr val="tx2"/>
                </a:solidFill>
                <a:latin typeface="Tahoma" pitchFamily="-112" charset="-52"/>
                <a:ea typeface="ＭＳ Ｐゴシック" pitchFamily="-112" charset="-128"/>
                <a:cs typeface="ＭＳ Ｐゴシック" pitchFamily="-112" charset="-128"/>
              </a:rPr>
              <a:t>"For the wrath of God is revealed from heaven against all ungodliness and wickedness of men"</a:t>
            </a:r>
            <a:br>
              <a:rPr lang="en-US" sz="2800" i="1" dirty="0">
                <a:solidFill>
                  <a:schemeClr val="tx2"/>
                </a:solidFill>
                <a:latin typeface="Tahoma" pitchFamily="-112" charset="-52"/>
                <a:ea typeface="ＭＳ Ｐゴシック" pitchFamily="-112" charset="-128"/>
                <a:cs typeface="ＭＳ Ｐゴシック" pitchFamily="-112" charset="-128"/>
              </a:rPr>
            </a:br>
            <a:r>
              <a:rPr lang="en-US" sz="2800" i="1" dirty="0">
                <a:solidFill>
                  <a:schemeClr val="tx2"/>
                </a:solidFill>
                <a:latin typeface="Tahoma" pitchFamily="-112" charset="-52"/>
                <a:ea typeface="ＭＳ Ｐゴシック" pitchFamily="-112" charset="-128"/>
                <a:cs typeface="ＭＳ Ｐゴシック" pitchFamily="-112" charset="-128"/>
              </a:rPr>
              <a:t>(Rom. 1:18) </a:t>
            </a:r>
          </a:p>
        </p:txBody>
      </p:sp>
      <p:sp>
        <p:nvSpPr>
          <p:cNvPr id="229382" name="Text Box 6"/>
          <p:cNvSpPr txBox="1">
            <a:spLocks noChangeArrowheads="1"/>
          </p:cNvSpPr>
          <p:nvPr/>
        </p:nvSpPr>
        <p:spPr bwMode="auto">
          <a:xfrm>
            <a:off x="8404225"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pPr>
            <a:r>
              <a:rPr lang="en-US" b="1">
                <a:solidFill>
                  <a:srgbClr val="FFFFFF"/>
                </a:solidFill>
                <a:ea typeface="ＭＳ Ｐゴシック" charset="0"/>
                <a:cs typeface="ＭＳ Ｐゴシック" charset="0"/>
              </a:rPr>
              <a:t>160</a:t>
            </a:r>
            <a:endParaRPr lang="en-US" sz="1800">
              <a:ea typeface="ＭＳ Ｐゴシック" charset="0"/>
              <a:cs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Date Placeholder 3"/>
          <p:cNvSpPr>
            <a:spLocks noGrp="1"/>
          </p:cNvSpPr>
          <p:nvPr>
            <p:ph type="dt" sz="quarter" idx="10"/>
          </p:nvPr>
        </p:nvSpPr>
        <p:spPr/>
        <p:txBody>
          <a:bodyPr/>
          <a:lstStyle/>
          <a:p>
            <a:pPr>
              <a:defRPr/>
            </a:pPr>
            <a:endParaRPr lang="en-US"/>
          </a:p>
        </p:txBody>
      </p:sp>
      <p:sp>
        <p:nvSpPr>
          <p:cNvPr id="69" name="Footer Placeholder 4"/>
          <p:cNvSpPr>
            <a:spLocks noGrp="1"/>
          </p:cNvSpPr>
          <p:nvPr>
            <p:ph type="ftr" sz="quarter" idx="11"/>
          </p:nvPr>
        </p:nvSpPr>
        <p:spPr/>
        <p:txBody>
          <a:bodyPr/>
          <a:lstStyle/>
          <a:p>
            <a:pPr>
              <a:defRPr/>
            </a:pPr>
            <a:endParaRPr lang="en-US"/>
          </a:p>
        </p:txBody>
      </p:sp>
      <p:sp>
        <p:nvSpPr>
          <p:cNvPr id="301058" name="Rectangle 2"/>
          <p:cNvSpPr>
            <a:spLocks noGrp="1" noChangeArrowheads="1"/>
          </p:cNvSpPr>
          <p:nvPr>
            <p:ph type="title"/>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en-US"/>
              <a:t>Content of the Judgments</a:t>
            </a:r>
          </a:p>
        </p:txBody>
      </p:sp>
      <p:graphicFrame>
        <p:nvGraphicFramePr>
          <p:cNvPr id="301059" name="Group 3"/>
          <p:cNvGraphicFramePr>
            <a:graphicFrameLocks noGrp="1"/>
          </p:cNvGraphicFramePr>
          <p:nvPr>
            <p:ph type="tbl" idx="1"/>
          </p:nvPr>
        </p:nvGraphicFramePr>
        <p:xfrm>
          <a:off x="0" y="990600"/>
          <a:ext cx="9144000" cy="5562602"/>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12" charset="0"/>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12" charset="0"/>
                        </a:rPr>
                        <a:t>SEALS</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12" charset="0"/>
                        </a:rPr>
                        <a:t>TRUMPETS</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12" charset="0"/>
                        </a:rPr>
                        <a:t>BOWLS</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12" charset="0"/>
                        </a:rPr>
                        <a:t>1</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12" charset="0"/>
                        </a:rPr>
                        <a:t>White: conqueror</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12" charset="0"/>
                        </a:rPr>
                        <a:t>Hail &amp; fire: 1/3 vegetation</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12" charset="0"/>
                        </a:rPr>
                        <a:t>Sores</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12" charset="0"/>
                        </a:rPr>
                        <a:t>2</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12" charset="0"/>
                        </a:rPr>
                        <a:t>Red: war</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CCFF"/>
                          </a:solidFill>
                          <a:effectLst/>
                          <a:latin typeface="Times New Roman" pitchFamily="-112" charset="0"/>
                        </a:rPr>
                        <a:t>Fire: 1/3 sea creatures</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100000">
                          <a:srgbClr val="000066">
                            <a:gamma/>
                            <a:shade val="46275"/>
                            <a:invGamma/>
                          </a:srgbClr>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CCFF"/>
                          </a:solidFill>
                          <a:effectLst/>
                          <a:latin typeface="Times New Roman" pitchFamily="-112" charset="0"/>
                        </a:rPr>
                        <a:t>Sea to blood</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100000">
                          <a:srgbClr val="000066">
                            <a:gamma/>
                            <a:shade val="46275"/>
                            <a:invGamma/>
                          </a:srgbClr>
                        </a:gs>
                      </a:gsLst>
                      <a:lin ang="5400000" scaled="1"/>
                    </a:gradFill>
                  </a:tcPr>
                </a:tc>
                <a:extLst>
                  <a:ext uri="{0D108BD9-81ED-4DB2-BD59-A6C34878D82A}">
                    <a16:rowId xmlns:a16="http://schemas.microsoft.com/office/drawing/2014/main" val="10002"/>
                  </a:ext>
                </a:extLst>
              </a:tr>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12" charset="0"/>
                        </a:rPr>
                        <a:t>3</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12" charset="0"/>
                        </a:rPr>
                        <a:t>Black: famine</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13"/>
                          </a:solidFill>
                          <a:effectLst/>
                          <a:latin typeface="Times New Roman" pitchFamily="-112" charset="0"/>
                        </a:rPr>
                        <a:t>Star: 1/3 fresh water</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13"/>
                          </a:solidFill>
                          <a:effectLst/>
                          <a:latin typeface="Times New Roman" pitchFamily="-112" charset="0"/>
                        </a:rPr>
                        <a:t>Fresh water to blood</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12" charset="0"/>
                        </a:rPr>
                        <a:t>4</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12" charset="0"/>
                        </a:rPr>
                        <a:t>Pale: death</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DFFEE"/>
                          </a:solidFill>
                          <a:effectLst/>
                          <a:latin typeface="Times New Roman" pitchFamily="-112" charset="0"/>
                        </a:rPr>
                        <a:t>Dark: 1/3 sun, moon, stars</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100000">
                          <a:srgbClr val="FF0000">
                            <a:gamma/>
                            <a:shade val="46275"/>
                            <a:invGamma/>
                          </a:srgbClr>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DFFEE"/>
                          </a:solidFill>
                          <a:effectLst/>
                          <a:latin typeface="Times New Roman" pitchFamily="-112" charset="0"/>
                        </a:rPr>
                        <a:t>Sun burns men</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100000">
                          <a:srgbClr val="FF0000">
                            <a:gamma/>
                            <a:shade val="46275"/>
                            <a:invGamma/>
                          </a:srgbClr>
                        </a:gs>
                      </a:gsLst>
                      <a:lin ang="18900000" scaled="1"/>
                    </a:gradFill>
                  </a:tcPr>
                </a:tc>
                <a:extLst>
                  <a:ext uri="{0D108BD9-81ED-4DB2-BD59-A6C34878D82A}">
                    <a16:rowId xmlns:a16="http://schemas.microsoft.com/office/drawing/2014/main" val="10004"/>
                  </a:ext>
                </a:extLst>
              </a:tr>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12" charset="0"/>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New Roman" pitchFamily="-112" charset="0"/>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12" charset="0"/>
                        </a:rPr>
                        <a:t>(Trumpets 5-7 are woes)</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New Roman" pitchFamily="-112" charset="0"/>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12" charset="0"/>
                        </a:rPr>
                        <a:t>5</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12" charset="0"/>
                        </a:rPr>
                        <a:t>Martyrs reassured</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12" charset="0"/>
                        </a:rPr>
                        <a:t>Woe #1: locusts</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12" charset="0"/>
                        </a:rPr>
                        <a:t>Beast</a:t>
                      </a:r>
                      <a:r>
                        <a:rPr kumimoji="0" lang="fr-FR" sz="2000" b="1" i="0" u="none" strike="noStrike" cap="none" normalizeH="0" baseline="0" dirty="0">
                          <a:ln>
                            <a:noFill/>
                          </a:ln>
                          <a:solidFill>
                            <a:schemeClr val="tx1"/>
                          </a:solidFill>
                          <a:effectLst/>
                          <a:latin typeface="Times New Roman" pitchFamily="-112" charset="0"/>
                        </a:rPr>
                        <a:t>'</a:t>
                      </a:r>
                      <a:r>
                        <a:rPr kumimoji="0" lang="en-US" sz="2000" b="1" i="0" u="none" strike="noStrike" cap="none" normalizeH="0" baseline="0" dirty="0">
                          <a:ln>
                            <a:noFill/>
                          </a:ln>
                          <a:solidFill>
                            <a:schemeClr val="tx1"/>
                          </a:solidFill>
                          <a:effectLst/>
                          <a:latin typeface="Times New Roman" pitchFamily="-112" charset="0"/>
                        </a:rPr>
                        <a:t>s kingdom dark</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709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12" charset="0"/>
                        </a:rPr>
                        <a:t>6</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12" charset="0"/>
                        </a:rPr>
                        <a:t>Wrath: earthquake, signs</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13"/>
                          </a:solidFill>
                          <a:effectLst/>
                          <a:latin typeface="Times New Roman" pitchFamily="-112" charset="0"/>
                        </a:rPr>
                        <a:t>Woe #2: Euphrates prep</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FFFF">
                            <a:gamma/>
                            <a:shade val="46275"/>
                            <a:invGamma/>
                          </a:srgbClr>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13"/>
                          </a:solidFill>
                          <a:effectLst/>
                          <a:latin typeface="Times New Roman" pitchFamily="-112" charset="0"/>
                        </a:rPr>
                        <a:t>Euphrates dries up</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FFFF">
                            <a:gamma/>
                            <a:shade val="46275"/>
                            <a:invGamma/>
                          </a:srgbClr>
                        </a:gs>
                      </a:gsLst>
                      <a:lin ang="5400000" scaled="1"/>
                    </a:gradFill>
                  </a:tcPr>
                </a:tc>
                <a:extLst>
                  <a:ext uri="{0D108BD9-81ED-4DB2-BD59-A6C34878D82A}">
                    <a16:rowId xmlns:a16="http://schemas.microsoft.com/office/drawing/2014/main" val="10007"/>
                  </a:ext>
                </a:extLst>
              </a:tr>
              <a:tr h="5381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12" charset="0"/>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12" charset="0"/>
                        </a:rPr>
                        <a:t>(144,000 sealed)</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12" charset="0"/>
                        </a:rPr>
                        <a:t>(Trump #7 = mystery)</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Times New Roman" pitchFamily="-112" charset="0"/>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12" charset="0"/>
                        </a:rPr>
                        <a:t>7</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12" charset="0"/>
                        </a:rPr>
                        <a:t>1/2 hour silence</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12" charset="0"/>
                        </a:rPr>
                        <a:t>Woe #3: victory imminent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12" charset="0"/>
                        </a:rPr>
                        <a:t>Earthquake &amp; hail</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301116" name="Text Box 60"/>
          <p:cNvSpPr txBox="1">
            <a:spLocks noChangeArrowheads="1"/>
          </p:cNvSpPr>
          <p:nvPr/>
        </p:nvSpPr>
        <p:spPr bwMode="auto">
          <a:xfrm>
            <a:off x="8432800" y="74613"/>
            <a:ext cx="688975" cy="45720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lgn="ctr">
              <a:defRPr/>
            </a:pPr>
            <a:r>
              <a:rPr lang="en-US" b="1">
                <a:solidFill>
                  <a:srgbClr val="FFFFFF"/>
                </a:solidFill>
              </a:rPr>
              <a:t>104</a:t>
            </a:r>
            <a:endParaRPr lang="en-US" sz="2000" b="1">
              <a:latin typeface="Times New Roman" charset="0"/>
            </a:endParaRPr>
          </a:p>
        </p:txBody>
      </p:sp>
      <p:grpSp>
        <p:nvGrpSpPr>
          <p:cNvPr id="230462" name="Group 61"/>
          <p:cNvGrpSpPr>
            <a:grpSpLocks/>
          </p:cNvGrpSpPr>
          <p:nvPr/>
        </p:nvGrpSpPr>
        <p:grpSpPr bwMode="auto">
          <a:xfrm>
            <a:off x="304800" y="1600200"/>
            <a:ext cx="593725" cy="1905000"/>
            <a:chOff x="202" y="1104"/>
            <a:chExt cx="374" cy="1200"/>
          </a:xfrm>
        </p:grpSpPr>
        <p:sp>
          <p:nvSpPr>
            <p:cNvPr id="301118" name="AutoShape 62"/>
            <p:cNvSpPr>
              <a:spLocks/>
            </p:cNvSpPr>
            <p:nvPr/>
          </p:nvSpPr>
          <p:spPr bwMode="auto">
            <a:xfrm>
              <a:off x="528" y="1104"/>
              <a:ext cx="48" cy="1200"/>
            </a:xfrm>
            <a:prstGeom prst="leftBracket">
              <a:avLst>
                <a:gd name="adj" fmla="val 208333"/>
              </a:avLst>
            </a:prstGeom>
            <a:noFill/>
            <a:ln w="57150">
              <a:solidFill>
                <a:srgbClr val="FFCCFF"/>
              </a:solidFill>
              <a:round/>
              <a:headEnd/>
              <a:tailEnd type="none" w="lg" len="lg"/>
            </a:ln>
            <a:effectLst>
              <a:outerShdw blurRad="63500" dist="35921" dir="2700000" algn="ctr" rotWithShape="0">
                <a:srgbClr val="000013">
                  <a:alpha val="74998"/>
                </a:srgbClr>
              </a:outerShdw>
            </a:effectLst>
          </p:spPr>
          <p:txBody>
            <a:bodyPr wrap="none" lIns="90000" tIns="46800" rIns="90000" bIns="46800" anchor="ctr">
              <a:spAutoFit/>
            </a:bodyPr>
            <a:lstStyle/>
            <a:p>
              <a:pPr>
                <a:defRPr/>
              </a:pPr>
              <a:endParaRPr lang="en-US">
                <a:latin typeface="Arial" pitchFamily="-112" charset="0"/>
                <a:ea typeface="+mn-ea"/>
                <a:cs typeface="+mn-cs"/>
              </a:endParaRPr>
            </a:p>
          </p:txBody>
        </p:sp>
        <p:sp>
          <p:nvSpPr>
            <p:cNvPr id="301119" name="Text Box 63"/>
            <p:cNvSpPr txBox="1">
              <a:spLocks noChangeArrowheads="1"/>
            </p:cNvSpPr>
            <p:nvPr/>
          </p:nvSpPr>
          <p:spPr bwMode="auto">
            <a:xfrm rot="-5400000">
              <a:off x="-116" y="1477"/>
              <a:ext cx="924" cy="288"/>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defRPr/>
              </a:pPr>
              <a:r>
                <a:rPr lang="en-US" b="1">
                  <a:solidFill>
                    <a:srgbClr val="FFCCFF"/>
                  </a:solidFill>
                  <a:latin typeface="Comic Sans MS" charset="0"/>
                </a:rPr>
                <a:t>HORSES</a:t>
              </a:r>
              <a:endParaRPr lang="en-US">
                <a:latin typeface="Comic Sans MS" charset="0"/>
              </a:endParaRPr>
            </a:p>
          </p:txBody>
        </p:sp>
      </p:grpSp>
      <p:sp>
        <p:nvSpPr>
          <p:cNvPr id="230463" name="Text Box 64"/>
          <p:cNvSpPr txBox="1">
            <a:spLocks noChangeArrowheads="1"/>
          </p:cNvSpPr>
          <p:nvPr/>
        </p:nvSpPr>
        <p:spPr bwMode="auto">
          <a:xfrm>
            <a:off x="0" y="6551613"/>
            <a:ext cx="91440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r">
              <a:spcBef>
                <a:spcPct val="50000"/>
              </a:spcBef>
            </a:pPr>
            <a:r>
              <a:rPr lang="en-US" sz="1200">
                <a:latin typeface="Comic Sans MS" charset="0"/>
              </a:rPr>
              <a:t>Adapted from Robert Gromacki, </a:t>
            </a:r>
            <a:r>
              <a:rPr lang="en-US" sz="1200" i="1">
                <a:latin typeface="Comic Sans MS" charset="0"/>
              </a:rPr>
              <a:t>NT Survey</a:t>
            </a:r>
            <a:r>
              <a:rPr lang="en-US" sz="1200">
                <a:latin typeface="Comic Sans MS" charset="0"/>
              </a:rPr>
              <a:t> and Wayne House, </a:t>
            </a:r>
            <a:r>
              <a:rPr lang="en-US" sz="1200" i="1">
                <a:latin typeface="Comic Sans MS" charset="0"/>
              </a:rPr>
              <a:t>Chronological &amp; Background Charts of the NT</a:t>
            </a:r>
            <a:r>
              <a:rPr lang="en-US" sz="1200">
                <a:latin typeface="Comic Sans MS" charset="0"/>
              </a:rPr>
              <a:t>, 19</a:t>
            </a:r>
          </a:p>
        </p:txBody>
      </p:sp>
      <p:grpSp>
        <p:nvGrpSpPr>
          <p:cNvPr id="230464" name="Group 65"/>
          <p:cNvGrpSpPr>
            <a:grpSpLocks/>
          </p:cNvGrpSpPr>
          <p:nvPr/>
        </p:nvGrpSpPr>
        <p:grpSpPr bwMode="auto">
          <a:xfrm>
            <a:off x="2968625" y="4267200"/>
            <a:ext cx="614363" cy="2209800"/>
            <a:chOff x="199" y="1104"/>
            <a:chExt cx="377" cy="1200"/>
          </a:xfrm>
        </p:grpSpPr>
        <p:sp>
          <p:nvSpPr>
            <p:cNvPr id="301122" name="AutoShape 66"/>
            <p:cNvSpPr>
              <a:spLocks/>
            </p:cNvSpPr>
            <p:nvPr/>
          </p:nvSpPr>
          <p:spPr bwMode="auto">
            <a:xfrm>
              <a:off x="528" y="1104"/>
              <a:ext cx="48" cy="1200"/>
            </a:xfrm>
            <a:prstGeom prst="leftBracket">
              <a:avLst>
                <a:gd name="adj" fmla="val 208333"/>
              </a:avLst>
            </a:prstGeom>
            <a:noFill/>
            <a:ln w="57150">
              <a:solidFill>
                <a:srgbClr val="FFCCFF"/>
              </a:solidFill>
              <a:round/>
              <a:headEnd/>
              <a:tailEnd type="none" w="lg" len="lg"/>
            </a:ln>
            <a:effectLst>
              <a:outerShdw blurRad="63500" dist="35921" dir="2700000" algn="ctr" rotWithShape="0">
                <a:srgbClr val="000013">
                  <a:alpha val="74998"/>
                </a:srgbClr>
              </a:outerShdw>
            </a:effectLst>
          </p:spPr>
          <p:txBody>
            <a:bodyPr wrap="none" lIns="90000" tIns="46800" rIns="90000" bIns="46800" anchor="ctr">
              <a:spAutoFit/>
            </a:bodyPr>
            <a:lstStyle/>
            <a:p>
              <a:pPr>
                <a:defRPr/>
              </a:pPr>
              <a:endParaRPr lang="en-US">
                <a:latin typeface="Arial" pitchFamily="-112" charset="0"/>
                <a:ea typeface="+mn-ea"/>
                <a:cs typeface="+mn-cs"/>
              </a:endParaRPr>
            </a:p>
          </p:txBody>
        </p:sp>
        <p:sp>
          <p:nvSpPr>
            <p:cNvPr id="301123" name="Text Box 67"/>
            <p:cNvSpPr txBox="1">
              <a:spLocks noChangeArrowheads="1"/>
            </p:cNvSpPr>
            <p:nvPr/>
          </p:nvSpPr>
          <p:spPr bwMode="auto">
            <a:xfrm rot="-5400000">
              <a:off x="29" y="1661"/>
              <a:ext cx="621" cy="281"/>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defRPr/>
              </a:pPr>
              <a:r>
                <a:rPr lang="en-US" b="1">
                  <a:solidFill>
                    <a:srgbClr val="FFCCFF"/>
                  </a:solidFill>
                  <a:latin typeface="Comic Sans MS" charset="0"/>
                </a:rPr>
                <a:t>WOES</a:t>
              </a:r>
              <a:endParaRPr lang="en-US">
                <a:latin typeface="Comic Sans MS"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5" descr="judgment_day_terr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0" name="Rectangle 2"/>
          <p:cNvSpPr>
            <a:spLocks noGrp="1" noChangeArrowheads="1"/>
          </p:cNvSpPr>
          <p:nvPr>
            <p:ph type="title"/>
          </p:nvPr>
        </p:nvSpPr>
        <p:spPr>
          <a:xfrm>
            <a:off x="228600" y="4038600"/>
            <a:ext cx="8839200" cy="2667000"/>
          </a:xfrm>
        </p:spPr>
        <p:txBody>
          <a:bodyPr/>
          <a:lstStyle/>
          <a:p>
            <a:pPr algn="ctr">
              <a:defRPr/>
            </a:pPr>
            <a:r>
              <a:rPr lang="en-US" sz="6600" b="1">
                <a:solidFill>
                  <a:schemeClr val="tx1"/>
                </a:solidFill>
                <a:latin typeface="Arial" charset="0"/>
              </a:rPr>
              <a:t>Now for the Seven </a:t>
            </a:r>
            <a:r>
              <a:rPr lang="en-US" sz="6600" b="1" u="sng">
                <a:solidFill>
                  <a:schemeClr val="tx1"/>
                </a:solidFill>
                <a:latin typeface="Arial" charset="0"/>
              </a:rPr>
              <a:t>Future</a:t>
            </a:r>
            <a:r>
              <a:rPr lang="en-US" sz="6600" b="1">
                <a:solidFill>
                  <a:schemeClr val="tx1"/>
                </a:solidFill>
                <a:latin typeface="Arial" charset="0"/>
              </a:rPr>
              <a:t> Judgments…</a:t>
            </a:r>
            <a:endParaRPr lang="en-US" b="1">
              <a:solidFill>
                <a:schemeClr val="tx1"/>
              </a:solidFill>
              <a:latin typeface="Arial" charset="0"/>
            </a:endParaRPr>
          </a:p>
        </p:txBody>
      </p:sp>
      <p:sp>
        <p:nvSpPr>
          <p:cNvPr id="191492"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FFFFFF"/>
                </a:solidFill>
              </a:rPr>
              <a:t>160</a:t>
            </a:r>
            <a:endParaRPr lang="en-US" sz="1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sp>
        <p:nvSpPr>
          <p:cNvPr id="234498" name="Rectangle 2"/>
          <p:cNvSpPr>
            <a:spLocks noChangeArrowheads="1"/>
          </p:cNvSpPr>
          <p:nvPr/>
        </p:nvSpPr>
        <p:spPr bwMode="auto">
          <a:xfrm>
            <a:off x="0" y="247650"/>
            <a:ext cx="9144000" cy="590550"/>
          </a:xfrm>
          <a:prstGeom prst="rect">
            <a:avLst/>
          </a:prstGeom>
          <a:solidFill>
            <a:srgbClr val="FFFFFF">
              <a:alpha val="5294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p>
        </p:txBody>
      </p:sp>
      <p:grpSp>
        <p:nvGrpSpPr>
          <p:cNvPr id="2" name="Group 3"/>
          <p:cNvGrpSpPr>
            <a:grpSpLocks/>
          </p:cNvGrpSpPr>
          <p:nvPr/>
        </p:nvGrpSpPr>
        <p:grpSpPr bwMode="auto">
          <a:xfrm>
            <a:off x="254000" y="2019300"/>
            <a:ext cx="693738" cy="1466850"/>
            <a:chOff x="648" y="1860"/>
            <a:chExt cx="492" cy="924"/>
          </a:xfrm>
        </p:grpSpPr>
        <p:sp>
          <p:nvSpPr>
            <p:cNvPr id="234515" name="Line 4"/>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234516" name="Line 5"/>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grpSp>
      <p:sp>
        <p:nvSpPr>
          <p:cNvPr id="513030" name="Text Box 6"/>
          <p:cNvSpPr txBox="1">
            <a:spLocks noChangeArrowheads="1"/>
          </p:cNvSpPr>
          <p:nvPr/>
        </p:nvSpPr>
        <p:spPr bwMode="auto">
          <a:xfrm>
            <a:off x="601663" y="3567113"/>
            <a:ext cx="2197100" cy="519112"/>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rPr>
              <a:t>Church Age</a:t>
            </a:r>
          </a:p>
        </p:txBody>
      </p:sp>
      <p:sp>
        <p:nvSpPr>
          <p:cNvPr id="513031" name="Line 7"/>
          <p:cNvSpPr>
            <a:spLocks noChangeShapeType="1"/>
          </p:cNvSpPr>
          <p:nvPr/>
        </p:nvSpPr>
        <p:spPr bwMode="auto">
          <a:xfrm flipV="1">
            <a:off x="0" y="3486150"/>
            <a:ext cx="7196138"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513032" name="Text Box 8"/>
          <p:cNvSpPr txBox="1">
            <a:spLocks noChangeArrowheads="1"/>
          </p:cNvSpPr>
          <p:nvPr/>
        </p:nvSpPr>
        <p:spPr bwMode="auto">
          <a:xfrm>
            <a:off x="2776538" y="3567113"/>
            <a:ext cx="2076450" cy="519112"/>
          </a:xfrm>
          <a:prstGeom prst="rect">
            <a:avLst/>
          </a:prstGeom>
          <a:solidFill>
            <a:srgbClr val="CC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rPr>
              <a:t>Tribulation</a:t>
            </a:r>
          </a:p>
        </p:txBody>
      </p:sp>
      <p:sp>
        <p:nvSpPr>
          <p:cNvPr id="513033" name="Text Box 9"/>
          <p:cNvSpPr txBox="1">
            <a:spLocks noChangeArrowheads="1"/>
          </p:cNvSpPr>
          <p:nvPr/>
        </p:nvSpPr>
        <p:spPr bwMode="auto">
          <a:xfrm>
            <a:off x="4852988" y="3567113"/>
            <a:ext cx="2093912" cy="519112"/>
          </a:xfrm>
          <a:prstGeom prst="rect">
            <a:avLst/>
          </a:prstGeom>
          <a:solidFill>
            <a:srgbClr val="99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rPr>
              <a:t>Millennium</a:t>
            </a:r>
          </a:p>
        </p:txBody>
      </p:sp>
      <p:cxnSp>
        <p:nvCxnSpPr>
          <p:cNvPr id="513034" name="AutoShape 10"/>
          <p:cNvCxnSpPr>
            <a:cxnSpLocks noChangeShapeType="1"/>
          </p:cNvCxnSpPr>
          <p:nvPr/>
        </p:nvCxnSpPr>
        <p:spPr bwMode="auto">
          <a:xfrm rot="-5400000">
            <a:off x="2562225" y="153352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13035" name="Text Box 11"/>
          <p:cNvSpPr txBox="1">
            <a:spLocks noChangeArrowheads="1"/>
          </p:cNvSpPr>
          <p:nvPr/>
        </p:nvSpPr>
        <p:spPr bwMode="auto">
          <a:xfrm>
            <a:off x="2019300" y="1833563"/>
            <a:ext cx="1527175" cy="519112"/>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rPr>
              <a:t>Rapture</a:t>
            </a:r>
          </a:p>
        </p:txBody>
      </p:sp>
      <p:sp>
        <p:nvSpPr>
          <p:cNvPr id="513036" name="Line 12"/>
          <p:cNvSpPr>
            <a:spLocks noChangeShapeType="1"/>
          </p:cNvSpPr>
          <p:nvPr/>
        </p:nvSpPr>
        <p:spPr bwMode="auto">
          <a:xfrm>
            <a:off x="4843463" y="226695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513037" name="Text Box 13"/>
          <p:cNvSpPr txBox="1">
            <a:spLocks noChangeArrowheads="1"/>
          </p:cNvSpPr>
          <p:nvPr/>
        </p:nvSpPr>
        <p:spPr bwMode="auto">
          <a:xfrm>
            <a:off x="3835400" y="1852613"/>
            <a:ext cx="2028825" cy="519112"/>
          </a:xfrm>
          <a:prstGeom prst="rect">
            <a:avLst/>
          </a:prstGeom>
          <a:solidFill>
            <a:srgbClr val="FF99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rPr>
              <a:t>2</a:t>
            </a:r>
            <a:r>
              <a:rPr lang="en-US" sz="2800" baseline="30000">
                <a:latin typeface="Lucida Sans Unicode" charset="0"/>
              </a:rPr>
              <a:t>nd</a:t>
            </a:r>
            <a:r>
              <a:rPr lang="en-US" sz="2800">
                <a:latin typeface="Lucida Sans Unicode" charset="0"/>
              </a:rPr>
              <a:t> Advent</a:t>
            </a:r>
          </a:p>
        </p:txBody>
      </p:sp>
      <p:sp>
        <p:nvSpPr>
          <p:cNvPr id="513038" name="Text Box 14"/>
          <p:cNvSpPr txBox="1">
            <a:spLocks noChangeArrowheads="1"/>
          </p:cNvSpPr>
          <p:nvPr/>
        </p:nvSpPr>
        <p:spPr bwMode="auto">
          <a:xfrm>
            <a:off x="2867025" y="4938713"/>
            <a:ext cx="2409825" cy="946150"/>
          </a:xfrm>
          <a:prstGeom prst="rect">
            <a:avLst/>
          </a:prstGeom>
          <a:solidFill>
            <a:srgbClr val="FFCC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rPr>
              <a:t>Battle of</a:t>
            </a:r>
          </a:p>
          <a:p>
            <a:pPr algn="ctr" eaLnBrk="1" hangingPunct="1"/>
            <a:r>
              <a:rPr lang="en-US" sz="2800">
                <a:latin typeface="Lucida Sans Unicode" charset="0"/>
              </a:rPr>
              <a:t>Armageddon</a:t>
            </a:r>
          </a:p>
        </p:txBody>
      </p:sp>
      <p:sp>
        <p:nvSpPr>
          <p:cNvPr id="513039" name="Text Box 15"/>
          <p:cNvSpPr txBox="1">
            <a:spLocks noChangeArrowheads="1"/>
          </p:cNvSpPr>
          <p:nvPr/>
        </p:nvSpPr>
        <p:spPr bwMode="auto">
          <a:xfrm>
            <a:off x="5462588" y="4957763"/>
            <a:ext cx="2911475" cy="946150"/>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rPr>
              <a:t>Battle of </a:t>
            </a:r>
          </a:p>
          <a:p>
            <a:pPr algn="ctr" eaLnBrk="1" hangingPunct="1"/>
            <a:r>
              <a:rPr lang="en-US" sz="2800">
                <a:latin typeface="Lucida Sans Unicode" charset="0"/>
              </a:rPr>
              <a:t>Gog and Magog</a:t>
            </a:r>
          </a:p>
        </p:txBody>
      </p:sp>
      <p:sp>
        <p:nvSpPr>
          <p:cNvPr id="513040" name="Text Box 16"/>
          <p:cNvSpPr txBox="1">
            <a:spLocks noChangeArrowheads="1"/>
          </p:cNvSpPr>
          <p:nvPr/>
        </p:nvSpPr>
        <p:spPr bwMode="auto">
          <a:xfrm>
            <a:off x="7189788" y="2751138"/>
            <a:ext cx="1412875" cy="13731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rPr>
              <a:t>Great</a:t>
            </a:r>
          </a:p>
          <a:p>
            <a:pPr algn="ctr" eaLnBrk="1" hangingPunct="1"/>
            <a:r>
              <a:rPr lang="en-US" sz="2800">
                <a:latin typeface="Lucida Sans Unicode" charset="0"/>
              </a:rPr>
              <a:t>White</a:t>
            </a:r>
          </a:p>
          <a:p>
            <a:pPr algn="ctr" eaLnBrk="1" hangingPunct="1"/>
            <a:r>
              <a:rPr lang="en-US" sz="2800">
                <a:latin typeface="Lucida Sans Unicode" charset="0"/>
              </a:rPr>
              <a:t>Throne</a:t>
            </a:r>
          </a:p>
        </p:txBody>
      </p:sp>
      <p:sp>
        <p:nvSpPr>
          <p:cNvPr id="513041" name="Line 17"/>
          <p:cNvSpPr>
            <a:spLocks noChangeShapeType="1"/>
          </p:cNvSpPr>
          <p:nvPr/>
        </p:nvSpPr>
        <p:spPr bwMode="auto">
          <a:xfrm flipV="1">
            <a:off x="4859338" y="4038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513042" name="Line 18"/>
          <p:cNvSpPr>
            <a:spLocks noChangeShapeType="1"/>
          </p:cNvSpPr>
          <p:nvPr/>
        </p:nvSpPr>
        <p:spPr bwMode="auto">
          <a:xfrm flipV="1">
            <a:off x="6926263" y="405765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234513" name="Rectangle 19"/>
          <p:cNvSpPr>
            <a:spLocks noGrp="1" noChangeArrowheads="1"/>
          </p:cNvSpPr>
          <p:nvPr>
            <p:ph type="title"/>
          </p:nvPr>
        </p:nvSpPr>
        <p:spPr>
          <a:xfrm>
            <a:off x="922338" y="228600"/>
            <a:ext cx="7297737" cy="663575"/>
          </a:xfrm>
          <a:noFill/>
        </p:spPr>
        <p:txBody>
          <a:bodyPr wrap="none" anchor="t">
            <a:spAutoFit/>
          </a:bodyPr>
          <a:lstStyle/>
          <a:p>
            <a:pPr eaLnBrk="1" hangingPunct="1"/>
            <a:r>
              <a:rPr lang="en-US" sz="3600" b="1">
                <a:solidFill>
                  <a:schemeClr val="tx1"/>
                </a:solidFill>
                <a:latin typeface="Lucida Sans Unicode" charset="0"/>
              </a:rPr>
              <a:t>Pretribulational Premillennialism</a:t>
            </a:r>
          </a:p>
        </p:txBody>
      </p:sp>
      <p:sp>
        <p:nvSpPr>
          <p:cNvPr id="234514" name="Text Box 20"/>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t>160</a:t>
            </a:r>
            <a:endParaRPr lang="en-US" sz="1800"/>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7" presetClass="entr" presetSubtype="8" fill="hold" grpId="0" nodeType="afterEffect">
                                  <p:stCondLst>
                                    <p:cond delay="0"/>
                                  </p:stCondLst>
                                  <p:childTnLst>
                                    <p:set>
                                      <p:cBhvr>
                                        <p:cTn id="12" dur="1" fill="hold">
                                          <p:stCondLst>
                                            <p:cond delay="0"/>
                                          </p:stCondLst>
                                        </p:cTn>
                                        <p:tgtEl>
                                          <p:spTgt spid="513031"/>
                                        </p:tgtEl>
                                        <p:attrNameLst>
                                          <p:attrName>style.visibility</p:attrName>
                                        </p:attrNameLst>
                                      </p:cBhvr>
                                      <p:to>
                                        <p:strVal val="visible"/>
                                      </p:to>
                                    </p:set>
                                    <p:anim calcmode="lin" valueType="num">
                                      <p:cBhvr additive="base">
                                        <p:cTn id="13" dur="500" fill="hold"/>
                                        <p:tgtEl>
                                          <p:spTgt spid="513031"/>
                                        </p:tgtEl>
                                        <p:attrNameLst>
                                          <p:attrName>ppt_x</p:attrName>
                                        </p:attrNameLst>
                                      </p:cBhvr>
                                      <p:tavLst>
                                        <p:tav tm="0">
                                          <p:val>
                                            <p:strVal val="0-#ppt_w/2"/>
                                          </p:val>
                                        </p:tav>
                                        <p:tav tm="100000">
                                          <p:val>
                                            <p:strVal val="#ppt_x"/>
                                          </p:val>
                                        </p:tav>
                                      </p:tavLst>
                                    </p:anim>
                                    <p:anim calcmode="lin" valueType="num">
                                      <p:cBhvr additive="base">
                                        <p:cTn id="14" dur="500" fill="hold"/>
                                        <p:tgtEl>
                                          <p:spTgt spid="513031"/>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513030"/>
                                        </p:tgtEl>
                                        <p:attrNameLst>
                                          <p:attrName>style.visibility</p:attrName>
                                        </p:attrNameLst>
                                      </p:cBhvr>
                                      <p:to>
                                        <p:strVal val="visible"/>
                                      </p:to>
                                    </p:set>
                                    <p:animEffect transition="in" filter="dissolve">
                                      <p:cBhvr>
                                        <p:cTn id="18" dur="500"/>
                                        <p:tgtEl>
                                          <p:spTgt spid="513030"/>
                                        </p:tgtEl>
                                      </p:cBhvr>
                                    </p:animEffect>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513035"/>
                                        </p:tgtEl>
                                        <p:attrNameLst>
                                          <p:attrName>style.visibility</p:attrName>
                                        </p:attrNameLst>
                                      </p:cBhvr>
                                      <p:to>
                                        <p:strVal val="visible"/>
                                      </p:to>
                                    </p:set>
                                    <p:animEffect transition="in" filter="dissolve">
                                      <p:cBhvr>
                                        <p:cTn id="22" dur="500"/>
                                        <p:tgtEl>
                                          <p:spTgt spid="513035"/>
                                        </p:tgtEl>
                                      </p:cBhvr>
                                    </p:animEffect>
                                  </p:childTnLst>
                                </p:cTn>
                              </p:par>
                            </p:childTnLst>
                          </p:cTn>
                        </p:par>
                        <p:par>
                          <p:cTn id="23" fill="hold" nodeType="afterGroup">
                            <p:stCondLst>
                              <p:cond delay="2000"/>
                            </p:stCondLst>
                            <p:childTnLst>
                              <p:par>
                                <p:cTn id="24" presetID="42" presetClass="entr" presetSubtype="0" fill="hold" nodeType="afterEffect">
                                  <p:stCondLst>
                                    <p:cond delay="0"/>
                                  </p:stCondLst>
                                  <p:childTnLst>
                                    <p:set>
                                      <p:cBhvr>
                                        <p:cTn id="25" dur="1" fill="hold">
                                          <p:stCondLst>
                                            <p:cond delay="0"/>
                                          </p:stCondLst>
                                        </p:cTn>
                                        <p:tgtEl>
                                          <p:spTgt spid="513034"/>
                                        </p:tgtEl>
                                        <p:attrNameLst>
                                          <p:attrName>style.visibility</p:attrName>
                                        </p:attrNameLst>
                                      </p:cBhvr>
                                      <p:to>
                                        <p:strVal val="visible"/>
                                      </p:to>
                                    </p:set>
                                    <p:animEffect transition="in" filter="fade">
                                      <p:cBhvr>
                                        <p:cTn id="26" dur="500"/>
                                        <p:tgtEl>
                                          <p:spTgt spid="513034"/>
                                        </p:tgtEl>
                                      </p:cBhvr>
                                    </p:animEffect>
                                    <p:anim calcmode="lin" valueType="num">
                                      <p:cBhvr>
                                        <p:cTn id="27" dur="500" fill="hold"/>
                                        <p:tgtEl>
                                          <p:spTgt spid="513034"/>
                                        </p:tgtEl>
                                        <p:attrNameLst>
                                          <p:attrName>ppt_x</p:attrName>
                                        </p:attrNameLst>
                                      </p:cBhvr>
                                      <p:tavLst>
                                        <p:tav tm="0">
                                          <p:val>
                                            <p:strVal val="#ppt_x"/>
                                          </p:val>
                                        </p:tav>
                                        <p:tav tm="100000">
                                          <p:val>
                                            <p:strVal val="#ppt_x"/>
                                          </p:val>
                                        </p:tav>
                                      </p:tavLst>
                                    </p:anim>
                                    <p:anim calcmode="lin" valueType="num">
                                      <p:cBhvr>
                                        <p:cTn id="28" dur="500" fill="hold"/>
                                        <p:tgtEl>
                                          <p:spTgt spid="513034"/>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513032"/>
                                        </p:tgtEl>
                                        <p:attrNameLst>
                                          <p:attrName>style.visibility</p:attrName>
                                        </p:attrNameLst>
                                      </p:cBhvr>
                                      <p:to>
                                        <p:strVal val="visible"/>
                                      </p:to>
                                    </p:set>
                                    <p:animEffect transition="in" filter="dissolve">
                                      <p:cBhvr>
                                        <p:cTn id="32" dur="500"/>
                                        <p:tgtEl>
                                          <p:spTgt spid="513032"/>
                                        </p:tgtEl>
                                      </p:cBhvr>
                                    </p:animEffect>
                                  </p:childTnLst>
                                </p:cTn>
                              </p:par>
                            </p:childTnLst>
                          </p:cTn>
                        </p:par>
                        <p:par>
                          <p:cTn id="33" fill="hold" nodeType="afterGroup">
                            <p:stCondLst>
                              <p:cond delay="3000"/>
                            </p:stCondLst>
                            <p:childTnLst>
                              <p:par>
                                <p:cTn id="34" presetID="9" presetClass="entr" presetSubtype="0" fill="hold" grpId="0" nodeType="afterEffect">
                                  <p:stCondLst>
                                    <p:cond delay="0"/>
                                  </p:stCondLst>
                                  <p:childTnLst>
                                    <p:set>
                                      <p:cBhvr>
                                        <p:cTn id="35" dur="1" fill="hold">
                                          <p:stCondLst>
                                            <p:cond delay="0"/>
                                          </p:stCondLst>
                                        </p:cTn>
                                        <p:tgtEl>
                                          <p:spTgt spid="513037"/>
                                        </p:tgtEl>
                                        <p:attrNameLst>
                                          <p:attrName>style.visibility</p:attrName>
                                        </p:attrNameLst>
                                      </p:cBhvr>
                                      <p:to>
                                        <p:strVal val="visible"/>
                                      </p:to>
                                    </p:set>
                                    <p:animEffect transition="in" filter="dissolve">
                                      <p:cBhvr>
                                        <p:cTn id="36" dur="500"/>
                                        <p:tgtEl>
                                          <p:spTgt spid="513037"/>
                                        </p:tgtEl>
                                      </p:cBhvr>
                                    </p:animEffect>
                                  </p:childTnLst>
                                </p:cTn>
                              </p:par>
                            </p:childTnLst>
                          </p:cTn>
                        </p:par>
                        <p:par>
                          <p:cTn id="37" fill="hold" nodeType="afterGroup">
                            <p:stCondLst>
                              <p:cond delay="3500"/>
                            </p:stCondLst>
                            <p:childTnLst>
                              <p:par>
                                <p:cTn id="38" presetID="47" presetClass="entr" presetSubtype="0" fill="hold" grpId="0" nodeType="afterEffect">
                                  <p:stCondLst>
                                    <p:cond delay="0"/>
                                  </p:stCondLst>
                                  <p:childTnLst>
                                    <p:set>
                                      <p:cBhvr>
                                        <p:cTn id="39" dur="1" fill="hold">
                                          <p:stCondLst>
                                            <p:cond delay="0"/>
                                          </p:stCondLst>
                                        </p:cTn>
                                        <p:tgtEl>
                                          <p:spTgt spid="513036"/>
                                        </p:tgtEl>
                                        <p:attrNameLst>
                                          <p:attrName>style.visibility</p:attrName>
                                        </p:attrNameLst>
                                      </p:cBhvr>
                                      <p:to>
                                        <p:strVal val="visible"/>
                                      </p:to>
                                    </p:set>
                                    <p:animEffect transition="in" filter="fade">
                                      <p:cBhvr>
                                        <p:cTn id="40" dur="500"/>
                                        <p:tgtEl>
                                          <p:spTgt spid="513036"/>
                                        </p:tgtEl>
                                      </p:cBhvr>
                                    </p:animEffect>
                                    <p:anim calcmode="lin" valueType="num">
                                      <p:cBhvr>
                                        <p:cTn id="41" dur="500" fill="hold"/>
                                        <p:tgtEl>
                                          <p:spTgt spid="513036"/>
                                        </p:tgtEl>
                                        <p:attrNameLst>
                                          <p:attrName>ppt_x</p:attrName>
                                        </p:attrNameLst>
                                      </p:cBhvr>
                                      <p:tavLst>
                                        <p:tav tm="0">
                                          <p:val>
                                            <p:strVal val="#ppt_x"/>
                                          </p:val>
                                        </p:tav>
                                        <p:tav tm="100000">
                                          <p:val>
                                            <p:strVal val="#ppt_x"/>
                                          </p:val>
                                        </p:tav>
                                      </p:tavLst>
                                    </p:anim>
                                    <p:anim calcmode="lin" valueType="num">
                                      <p:cBhvr>
                                        <p:cTn id="42" dur="500" fill="hold"/>
                                        <p:tgtEl>
                                          <p:spTgt spid="513036"/>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4000"/>
                            </p:stCondLst>
                            <p:childTnLst>
                              <p:par>
                                <p:cTn id="44" presetID="9" presetClass="entr" presetSubtype="0" fill="hold" grpId="0" nodeType="afterEffect">
                                  <p:stCondLst>
                                    <p:cond delay="0"/>
                                  </p:stCondLst>
                                  <p:childTnLst>
                                    <p:set>
                                      <p:cBhvr>
                                        <p:cTn id="45" dur="1" fill="hold">
                                          <p:stCondLst>
                                            <p:cond delay="0"/>
                                          </p:stCondLst>
                                        </p:cTn>
                                        <p:tgtEl>
                                          <p:spTgt spid="513038">
                                            <p:bg/>
                                          </p:spTgt>
                                        </p:tgtEl>
                                        <p:attrNameLst>
                                          <p:attrName>style.visibility</p:attrName>
                                        </p:attrNameLst>
                                      </p:cBhvr>
                                      <p:to>
                                        <p:strVal val="visible"/>
                                      </p:to>
                                    </p:set>
                                    <p:animEffect transition="in" filter="dissolve">
                                      <p:cBhvr>
                                        <p:cTn id="46" dur="500"/>
                                        <p:tgtEl>
                                          <p:spTgt spid="513038">
                                            <p:bg/>
                                          </p:spTgt>
                                        </p:tgtEl>
                                      </p:cBhvr>
                                    </p:animEffect>
                                  </p:childTnLst>
                                </p:cTn>
                              </p:par>
                            </p:childTnLst>
                          </p:cTn>
                        </p:par>
                        <p:par>
                          <p:cTn id="47" fill="hold" nodeType="afterGroup">
                            <p:stCondLst>
                              <p:cond delay="4500"/>
                            </p:stCondLst>
                            <p:childTnLst>
                              <p:par>
                                <p:cTn id="48" presetID="9" presetClass="entr" presetSubtype="0" fill="hold" grpId="0" nodeType="afterEffect">
                                  <p:stCondLst>
                                    <p:cond delay="0"/>
                                  </p:stCondLst>
                                  <p:childTnLst>
                                    <p:set>
                                      <p:cBhvr>
                                        <p:cTn id="49" dur="1" fill="hold">
                                          <p:stCondLst>
                                            <p:cond delay="0"/>
                                          </p:stCondLst>
                                        </p:cTn>
                                        <p:tgtEl>
                                          <p:spTgt spid="513038">
                                            <p:txEl>
                                              <p:pRg st="0" end="0"/>
                                            </p:txEl>
                                          </p:spTgt>
                                        </p:tgtEl>
                                        <p:attrNameLst>
                                          <p:attrName>style.visibility</p:attrName>
                                        </p:attrNameLst>
                                      </p:cBhvr>
                                      <p:to>
                                        <p:strVal val="visible"/>
                                      </p:to>
                                    </p:set>
                                    <p:animEffect transition="in" filter="dissolve">
                                      <p:cBhvr>
                                        <p:cTn id="50" dur="500"/>
                                        <p:tgtEl>
                                          <p:spTgt spid="513038">
                                            <p:txEl>
                                              <p:pRg st="0" end="0"/>
                                            </p:txEl>
                                          </p:spTgt>
                                        </p:tgtEl>
                                      </p:cBhvr>
                                    </p:animEffect>
                                  </p:childTnLst>
                                </p:cTn>
                              </p:par>
                              <p:par>
                                <p:cTn id="51" presetID="9" presetClass="entr" presetSubtype="0" fill="hold" grpId="0" nodeType="withEffect">
                                  <p:stCondLst>
                                    <p:cond delay="0"/>
                                  </p:stCondLst>
                                  <p:iterate type="lt">
                                    <p:tmPct val="0"/>
                                  </p:iterate>
                                  <p:childTnLst>
                                    <p:set>
                                      <p:cBhvr>
                                        <p:cTn id="52" dur="1" fill="hold">
                                          <p:stCondLst>
                                            <p:cond delay="0"/>
                                          </p:stCondLst>
                                        </p:cTn>
                                        <p:tgtEl>
                                          <p:spTgt spid="513038">
                                            <p:txEl>
                                              <p:pRg st="1" end="1"/>
                                            </p:txEl>
                                          </p:spTgt>
                                        </p:tgtEl>
                                        <p:attrNameLst>
                                          <p:attrName>style.visibility</p:attrName>
                                        </p:attrNameLst>
                                      </p:cBhvr>
                                      <p:to>
                                        <p:strVal val="visible"/>
                                      </p:to>
                                    </p:set>
                                    <p:animEffect transition="in" filter="dissolve">
                                      <p:cBhvr>
                                        <p:cTn id="53" dur="500"/>
                                        <p:tgtEl>
                                          <p:spTgt spid="513038">
                                            <p:txEl>
                                              <p:pRg st="1" end="1"/>
                                            </p:txEl>
                                          </p:spTgt>
                                        </p:tgtEl>
                                      </p:cBhvr>
                                    </p:animEffect>
                                  </p:childTnLst>
                                </p:cTn>
                              </p:par>
                            </p:childTnLst>
                          </p:cTn>
                        </p:par>
                        <p:par>
                          <p:cTn id="54" fill="hold" nodeType="afterGroup">
                            <p:stCondLst>
                              <p:cond delay="5000"/>
                            </p:stCondLst>
                            <p:childTnLst>
                              <p:par>
                                <p:cTn id="55" presetID="42" presetClass="entr" presetSubtype="0" fill="hold" grpId="0" nodeType="afterEffect">
                                  <p:stCondLst>
                                    <p:cond delay="0"/>
                                  </p:stCondLst>
                                  <p:childTnLst>
                                    <p:set>
                                      <p:cBhvr>
                                        <p:cTn id="56" dur="1" fill="hold">
                                          <p:stCondLst>
                                            <p:cond delay="0"/>
                                          </p:stCondLst>
                                        </p:cTn>
                                        <p:tgtEl>
                                          <p:spTgt spid="513041"/>
                                        </p:tgtEl>
                                        <p:attrNameLst>
                                          <p:attrName>style.visibility</p:attrName>
                                        </p:attrNameLst>
                                      </p:cBhvr>
                                      <p:to>
                                        <p:strVal val="visible"/>
                                      </p:to>
                                    </p:set>
                                    <p:animEffect transition="in" filter="fade">
                                      <p:cBhvr>
                                        <p:cTn id="57" dur="500"/>
                                        <p:tgtEl>
                                          <p:spTgt spid="513041"/>
                                        </p:tgtEl>
                                      </p:cBhvr>
                                    </p:animEffect>
                                    <p:anim calcmode="lin" valueType="num">
                                      <p:cBhvr>
                                        <p:cTn id="58" dur="500" fill="hold"/>
                                        <p:tgtEl>
                                          <p:spTgt spid="513041"/>
                                        </p:tgtEl>
                                        <p:attrNameLst>
                                          <p:attrName>ppt_x</p:attrName>
                                        </p:attrNameLst>
                                      </p:cBhvr>
                                      <p:tavLst>
                                        <p:tav tm="0">
                                          <p:val>
                                            <p:strVal val="#ppt_x"/>
                                          </p:val>
                                        </p:tav>
                                        <p:tav tm="100000">
                                          <p:val>
                                            <p:strVal val="#ppt_x"/>
                                          </p:val>
                                        </p:tav>
                                      </p:tavLst>
                                    </p:anim>
                                    <p:anim calcmode="lin" valueType="num">
                                      <p:cBhvr>
                                        <p:cTn id="59" dur="500" fill="hold"/>
                                        <p:tgtEl>
                                          <p:spTgt spid="513041"/>
                                        </p:tgtEl>
                                        <p:attrNameLst>
                                          <p:attrName>ppt_y</p:attrName>
                                        </p:attrNameLst>
                                      </p:cBhvr>
                                      <p:tavLst>
                                        <p:tav tm="0">
                                          <p:val>
                                            <p:strVal val="#ppt_y+.1"/>
                                          </p:val>
                                        </p:tav>
                                        <p:tav tm="100000">
                                          <p:val>
                                            <p:strVal val="#ppt_y"/>
                                          </p:val>
                                        </p:tav>
                                      </p:tavLst>
                                    </p:anim>
                                  </p:childTnLst>
                                </p:cTn>
                              </p:par>
                            </p:childTnLst>
                          </p:cTn>
                        </p:par>
                        <p:par>
                          <p:cTn id="60" fill="hold" nodeType="afterGroup">
                            <p:stCondLst>
                              <p:cond delay="5500"/>
                            </p:stCondLst>
                            <p:childTnLst>
                              <p:par>
                                <p:cTn id="61" presetID="9" presetClass="entr" presetSubtype="0" fill="hold" grpId="0" nodeType="afterEffect">
                                  <p:stCondLst>
                                    <p:cond delay="0"/>
                                  </p:stCondLst>
                                  <p:childTnLst>
                                    <p:set>
                                      <p:cBhvr>
                                        <p:cTn id="62" dur="1" fill="hold">
                                          <p:stCondLst>
                                            <p:cond delay="0"/>
                                          </p:stCondLst>
                                        </p:cTn>
                                        <p:tgtEl>
                                          <p:spTgt spid="513033"/>
                                        </p:tgtEl>
                                        <p:attrNameLst>
                                          <p:attrName>style.visibility</p:attrName>
                                        </p:attrNameLst>
                                      </p:cBhvr>
                                      <p:to>
                                        <p:strVal val="visible"/>
                                      </p:to>
                                    </p:set>
                                    <p:animEffect transition="in" filter="dissolve">
                                      <p:cBhvr>
                                        <p:cTn id="63" dur="500"/>
                                        <p:tgtEl>
                                          <p:spTgt spid="513033"/>
                                        </p:tgtEl>
                                      </p:cBhvr>
                                    </p:animEffect>
                                  </p:childTnLst>
                                </p:cTn>
                              </p:par>
                            </p:childTnLst>
                          </p:cTn>
                        </p:par>
                        <p:par>
                          <p:cTn id="64" fill="hold" nodeType="afterGroup">
                            <p:stCondLst>
                              <p:cond delay="6000"/>
                            </p:stCondLst>
                            <p:childTnLst>
                              <p:par>
                                <p:cTn id="65" presetID="9" presetClass="entr" presetSubtype="0" fill="hold" grpId="0" nodeType="afterEffect">
                                  <p:stCondLst>
                                    <p:cond delay="0"/>
                                  </p:stCondLst>
                                  <p:childTnLst>
                                    <p:set>
                                      <p:cBhvr>
                                        <p:cTn id="66" dur="1" fill="hold">
                                          <p:stCondLst>
                                            <p:cond delay="0"/>
                                          </p:stCondLst>
                                        </p:cTn>
                                        <p:tgtEl>
                                          <p:spTgt spid="513039">
                                            <p:bg/>
                                          </p:spTgt>
                                        </p:tgtEl>
                                        <p:attrNameLst>
                                          <p:attrName>style.visibility</p:attrName>
                                        </p:attrNameLst>
                                      </p:cBhvr>
                                      <p:to>
                                        <p:strVal val="visible"/>
                                      </p:to>
                                    </p:set>
                                    <p:animEffect transition="in" filter="dissolve">
                                      <p:cBhvr>
                                        <p:cTn id="67" dur="500"/>
                                        <p:tgtEl>
                                          <p:spTgt spid="513039">
                                            <p:bg/>
                                          </p:spTgt>
                                        </p:tgtEl>
                                      </p:cBhvr>
                                    </p:animEffect>
                                  </p:childTnLst>
                                </p:cTn>
                              </p:par>
                            </p:childTnLst>
                          </p:cTn>
                        </p:par>
                        <p:par>
                          <p:cTn id="68" fill="hold" nodeType="afterGroup">
                            <p:stCondLst>
                              <p:cond delay="6500"/>
                            </p:stCondLst>
                            <p:childTnLst>
                              <p:par>
                                <p:cTn id="69" presetID="9" presetClass="entr" presetSubtype="0" fill="hold" grpId="0" nodeType="afterEffect">
                                  <p:stCondLst>
                                    <p:cond delay="0"/>
                                  </p:stCondLst>
                                  <p:childTnLst>
                                    <p:set>
                                      <p:cBhvr>
                                        <p:cTn id="70" dur="1" fill="hold">
                                          <p:stCondLst>
                                            <p:cond delay="0"/>
                                          </p:stCondLst>
                                        </p:cTn>
                                        <p:tgtEl>
                                          <p:spTgt spid="513039">
                                            <p:txEl>
                                              <p:pRg st="0" end="0"/>
                                            </p:txEl>
                                          </p:spTgt>
                                        </p:tgtEl>
                                        <p:attrNameLst>
                                          <p:attrName>style.visibility</p:attrName>
                                        </p:attrNameLst>
                                      </p:cBhvr>
                                      <p:to>
                                        <p:strVal val="visible"/>
                                      </p:to>
                                    </p:set>
                                    <p:animEffect transition="in" filter="dissolve">
                                      <p:cBhvr>
                                        <p:cTn id="71" dur="500"/>
                                        <p:tgtEl>
                                          <p:spTgt spid="513039">
                                            <p:txEl>
                                              <p:pRg st="0" end="0"/>
                                            </p:txEl>
                                          </p:spTgt>
                                        </p:tgtEl>
                                      </p:cBhvr>
                                    </p:animEffect>
                                  </p:childTnLst>
                                </p:cTn>
                              </p:par>
                              <p:par>
                                <p:cTn id="72" presetID="9" presetClass="entr" presetSubtype="0" fill="hold" grpId="0" nodeType="withEffect">
                                  <p:stCondLst>
                                    <p:cond delay="0"/>
                                  </p:stCondLst>
                                  <p:iterate type="lt">
                                    <p:tmPct val="0"/>
                                  </p:iterate>
                                  <p:childTnLst>
                                    <p:set>
                                      <p:cBhvr>
                                        <p:cTn id="73" dur="1" fill="hold">
                                          <p:stCondLst>
                                            <p:cond delay="0"/>
                                          </p:stCondLst>
                                        </p:cTn>
                                        <p:tgtEl>
                                          <p:spTgt spid="513039">
                                            <p:txEl>
                                              <p:pRg st="1" end="1"/>
                                            </p:txEl>
                                          </p:spTgt>
                                        </p:tgtEl>
                                        <p:attrNameLst>
                                          <p:attrName>style.visibility</p:attrName>
                                        </p:attrNameLst>
                                      </p:cBhvr>
                                      <p:to>
                                        <p:strVal val="visible"/>
                                      </p:to>
                                    </p:set>
                                    <p:animEffect transition="in" filter="dissolve">
                                      <p:cBhvr>
                                        <p:cTn id="74" dur="500"/>
                                        <p:tgtEl>
                                          <p:spTgt spid="513039">
                                            <p:txEl>
                                              <p:pRg st="1" end="1"/>
                                            </p:txEl>
                                          </p:spTgt>
                                        </p:tgtEl>
                                      </p:cBhvr>
                                    </p:animEffect>
                                  </p:childTnLst>
                                </p:cTn>
                              </p:par>
                            </p:childTnLst>
                          </p:cTn>
                        </p:par>
                        <p:par>
                          <p:cTn id="75" fill="hold" nodeType="afterGroup">
                            <p:stCondLst>
                              <p:cond delay="7000"/>
                            </p:stCondLst>
                            <p:childTnLst>
                              <p:par>
                                <p:cTn id="76" presetID="42" presetClass="entr" presetSubtype="0" fill="hold" grpId="0" nodeType="afterEffect">
                                  <p:stCondLst>
                                    <p:cond delay="0"/>
                                  </p:stCondLst>
                                  <p:childTnLst>
                                    <p:set>
                                      <p:cBhvr>
                                        <p:cTn id="77" dur="1" fill="hold">
                                          <p:stCondLst>
                                            <p:cond delay="0"/>
                                          </p:stCondLst>
                                        </p:cTn>
                                        <p:tgtEl>
                                          <p:spTgt spid="513042"/>
                                        </p:tgtEl>
                                        <p:attrNameLst>
                                          <p:attrName>style.visibility</p:attrName>
                                        </p:attrNameLst>
                                      </p:cBhvr>
                                      <p:to>
                                        <p:strVal val="visible"/>
                                      </p:to>
                                    </p:set>
                                    <p:animEffect transition="in" filter="fade">
                                      <p:cBhvr>
                                        <p:cTn id="78" dur="500"/>
                                        <p:tgtEl>
                                          <p:spTgt spid="513042"/>
                                        </p:tgtEl>
                                      </p:cBhvr>
                                    </p:animEffect>
                                    <p:anim calcmode="lin" valueType="num">
                                      <p:cBhvr>
                                        <p:cTn id="79" dur="500" fill="hold"/>
                                        <p:tgtEl>
                                          <p:spTgt spid="513042"/>
                                        </p:tgtEl>
                                        <p:attrNameLst>
                                          <p:attrName>ppt_x</p:attrName>
                                        </p:attrNameLst>
                                      </p:cBhvr>
                                      <p:tavLst>
                                        <p:tav tm="0">
                                          <p:val>
                                            <p:strVal val="#ppt_x"/>
                                          </p:val>
                                        </p:tav>
                                        <p:tav tm="100000">
                                          <p:val>
                                            <p:strVal val="#ppt_x"/>
                                          </p:val>
                                        </p:tav>
                                      </p:tavLst>
                                    </p:anim>
                                    <p:anim calcmode="lin" valueType="num">
                                      <p:cBhvr>
                                        <p:cTn id="80" dur="500" fill="hold"/>
                                        <p:tgtEl>
                                          <p:spTgt spid="513042"/>
                                        </p:tgtEl>
                                        <p:attrNameLst>
                                          <p:attrName>ppt_y</p:attrName>
                                        </p:attrNameLst>
                                      </p:cBhvr>
                                      <p:tavLst>
                                        <p:tav tm="0">
                                          <p:val>
                                            <p:strVal val="#ppt_y+.1"/>
                                          </p:val>
                                        </p:tav>
                                        <p:tav tm="100000">
                                          <p:val>
                                            <p:strVal val="#ppt_y"/>
                                          </p:val>
                                        </p:tav>
                                      </p:tavLst>
                                    </p:anim>
                                  </p:childTnLst>
                                </p:cTn>
                              </p:par>
                            </p:childTnLst>
                          </p:cTn>
                        </p:par>
                        <p:par>
                          <p:cTn id="81" fill="hold" nodeType="afterGroup">
                            <p:stCondLst>
                              <p:cond delay="7500"/>
                            </p:stCondLst>
                            <p:childTnLst>
                              <p:par>
                                <p:cTn id="82" presetID="9" presetClass="entr" presetSubtype="0" fill="hold" grpId="0" nodeType="afterEffect">
                                  <p:stCondLst>
                                    <p:cond delay="0"/>
                                  </p:stCondLst>
                                  <p:childTnLst>
                                    <p:set>
                                      <p:cBhvr>
                                        <p:cTn id="83" dur="1" fill="hold">
                                          <p:stCondLst>
                                            <p:cond delay="0"/>
                                          </p:stCondLst>
                                        </p:cTn>
                                        <p:tgtEl>
                                          <p:spTgt spid="513040"/>
                                        </p:tgtEl>
                                        <p:attrNameLst>
                                          <p:attrName>style.visibility</p:attrName>
                                        </p:attrNameLst>
                                      </p:cBhvr>
                                      <p:to>
                                        <p:strVal val="visible"/>
                                      </p:to>
                                    </p:set>
                                    <p:animEffect transition="in" filter="dissolve">
                                      <p:cBhvr>
                                        <p:cTn id="84" dur="500"/>
                                        <p:tgtEl>
                                          <p:spTgt spid="513040"/>
                                        </p:tgtEl>
                                      </p:cBhvr>
                                    </p:animEffect>
                                  </p:childTnLst>
                                </p:cTn>
                              </p:par>
                            </p:childTnLst>
                          </p:cTn>
                        </p:par>
                        <p:par>
                          <p:cTn id="85" fill="hold" nodeType="afterGroup">
                            <p:stCondLst>
                              <p:cond delay="8000"/>
                            </p:stCondLst>
                            <p:childTnLst>
                              <p:par>
                                <p:cTn id="86" presetID="27" presetClass="emph" presetSubtype="0" fill="hold" nodeType="afterEffect">
                                  <p:stCondLst>
                                    <p:cond delay="0"/>
                                  </p:stCondLst>
                                  <p:iterate type="lt">
                                    <p:tmPct val="10000"/>
                                  </p:iterate>
                                  <p:childTnLst>
                                    <p:animClr clrSpc="rgb" dir="cw">
                                      <p:cBhvr override="childStyle">
                                        <p:cTn id="87" dur="250" autoRev="1" fill="hold"/>
                                        <p:tgtEl>
                                          <p:spTgt spid="513039">
                                            <p:txEl>
                                              <p:pRg st="1" end="1"/>
                                            </p:txEl>
                                          </p:spTgt>
                                        </p:tgtEl>
                                        <p:attrNameLst>
                                          <p:attrName>style.color</p:attrName>
                                        </p:attrNameLst>
                                      </p:cBhvr>
                                      <p:to>
                                        <a:schemeClr val="bg1"/>
                                      </p:to>
                                    </p:animClr>
                                    <p:animClr clrSpc="rgb" dir="cw">
                                      <p:cBhvr>
                                        <p:cTn id="88" dur="250" autoRev="1" fill="hold"/>
                                        <p:tgtEl>
                                          <p:spTgt spid="513039">
                                            <p:txEl>
                                              <p:pRg st="1" end="1"/>
                                            </p:txEl>
                                          </p:spTgt>
                                        </p:tgtEl>
                                        <p:attrNameLst>
                                          <p:attrName>fillcolor</p:attrName>
                                        </p:attrNameLst>
                                      </p:cBhvr>
                                      <p:to>
                                        <a:schemeClr val="bg1"/>
                                      </p:to>
                                    </p:animClr>
                                    <p:set>
                                      <p:cBhvr>
                                        <p:cTn id="89" dur="250" autoRev="1" fill="hold"/>
                                        <p:tgtEl>
                                          <p:spTgt spid="513039">
                                            <p:txEl>
                                              <p:pRg st="1" end="1"/>
                                            </p:txEl>
                                          </p:spTgt>
                                        </p:tgtEl>
                                        <p:attrNameLst>
                                          <p:attrName>fill.type</p:attrName>
                                        </p:attrNameLst>
                                      </p:cBhvr>
                                      <p:to>
                                        <p:strVal val="solid"/>
                                      </p:to>
                                    </p:set>
                                    <p:set>
                                      <p:cBhvr>
                                        <p:cTn id="90" dur="250" autoRev="1" fill="hold"/>
                                        <p:tgtEl>
                                          <p:spTgt spid="513039">
                                            <p:txEl>
                                              <p:pRg st="1" end="1"/>
                                            </p:txEl>
                                          </p:spTgt>
                                        </p:tgtEl>
                                        <p:attrNameLst>
                                          <p:attrName>fill.on</p:attrName>
                                        </p:attrNameLst>
                                      </p:cBhvr>
                                      <p:to>
                                        <p:strVal val="true"/>
                                      </p:to>
                                    </p:set>
                                  </p:childTnLst>
                                </p:cTn>
                              </p:par>
                            </p:childTnLst>
                          </p:cTn>
                        </p:par>
                        <p:par>
                          <p:cTn id="91" fill="hold" nodeType="afterGroup">
                            <p:stCondLst>
                              <p:cond delay="9150"/>
                            </p:stCondLst>
                            <p:childTnLst>
                              <p:par>
                                <p:cTn id="92" presetID="27" presetClass="emph" presetSubtype="0" fill="hold" nodeType="afterEffect">
                                  <p:stCondLst>
                                    <p:cond delay="0"/>
                                  </p:stCondLst>
                                  <p:iterate type="lt">
                                    <p:tmPct val="10000"/>
                                  </p:iterate>
                                  <p:childTnLst>
                                    <p:animClr clrSpc="rgb" dir="cw">
                                      <p:cBhvr override="childStyle">
                                        <p:cTn id="93" dur="250" autoRev="1" fill="hold"/>
                                        <p:tgtEl>
                                          <p:spTgt spid="513038">
                                            <p:txEl>
                                              <p:pRg st="1" end="1"/>
                                            </p:txEl>
                                          </p:spTgt>
                                        </p:tgtEl>
                                        <p:attrNameLst>
                                          <p:attrName>style.color</p:attrName>
                                        </p:attrNameLst>
                                      </p:cBhvr>
                                      <p:to>
                                        <a:schemeClr val="bg1"/>
                                      </p:to>
                                    </p:animClr>
                                    <p:animClr clrSpc="rgb" dir="cw">
                                      <p:cBhvr>
                                        <p:cTn id="94" dur="250" autoRev="1" fill="hold"/>
                                        <p:tgtEl>
                                          <p:spTgt spid="513038">
                                            <p:txEl>
                                              <p:pRg st="1" end="1"/>
                                            </p:txEl>
                                          </p:spTgt>
                                        </p:tgtEl>
                                        <p:attrNameLst>
                                          <p:attrName>fillcolor</p:attrName>
                                        </p:attrNameLst>
                                      </p:cBhvr>
                                      <p:to>
                                        <a:schemeClr val="bg1"/>
                                      </p:to>
                                    </p:animClr>
                                    <p:set>
                                      <p:cBhvr>
                                        <p:cTn id="95" dur="250" autoRev="1" fill="hold"/>
                                        <p:tgtEl>
                                          <p:spTgt spid="513038">
                                            <p:txEl>
                                              <p:pRg st="1" end="1"/>
                                            </p:txEl>
                                          </p:spTgt>
                                        </p:tgtEl>
                                        <p:attrNameLst>
                                          <p:attrName>fill.type</p:attrName>
                                        </p:attrNameLst>
                                      </p:cBhvr>
                                      <p:to>
                                        <p:strVal val="solid"/>
                                      </p:to>
                                    </p:set>
                                    <p:set>
                                      <p:cBhvr>
                                        <p:cTn id="96" dur="250" autoRev="1" fill="hold"/>
                                        <p:tgtEl>
                                          <p:spTgt spid="513038">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30" grpId="0" animBg="1"/>
      <p:bldP spid="513031" grpId="0" animBg="1"/>
      <p:bldP spid="513032" grpId="0" animBg="1"/>
      <p:bldP spid="513033" grpId="0" animBg="1"/>
      <p:bldP spid="513035" grpId="0" animBg="1"/>
      <p:bldP spid="513036" grpId="0" animBg="1"/>
      <p:bldP spid="513037" grpId="0" animBg="1"/>
      <p:bldP spid="513038" grpId="0" build="allAtOnce" animBg="1"/>
      <p:bldP spid="513039" grpId="0" build="allAtOnce" animBg="1"/>
      <p:bldP spid="513040" grpId="0" animBg="1"/>
      <p:bldP spid="513041" grpId="0" animBg="1"/>
      <p:bldP spid="5130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0" y="247650"/>
            <a:ext cx="9144000" cy="590550"/>
          </a:xfrm>
          <a:prstGeom prst="rect">
            <a:avLst/>
          </a:prstGeom>
          <a:solidFill>
            <a:srgbClr val="FFFFFF">
              <a:alpha val="5294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p>
        </p:txBody>
      </p:sp>
      <p:grpSp>
        <p:nvGrpSpPr>
          <p:cNvPr id="236547" name="Group 3"/>
          <p:cNvGrpSpPr>
            <a:grpSpLocks/>
          </p:cNvGrpSpPr>
          <p:nvPr/>
        </p:nvGrpSpPr>
        <p:grpSpPr bwMode="auto">
          <a:xfrm>
            <a:off x="254000" y="2019300"/>
            <a:ext cx="693738" cy="1466850"/>
            <a:chOff x="648" y="1860"/>
            <a:chExt cx="492" cy="924"/>
          </a:xfrm>
        </p:grpSpPr>
        <p:sp>
          <p:nvSpPr>
            <p:cNvPr id="236571" name="Line 4"/>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236572" name="Line 5"/>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grpSp>
      <p:sp>
        <p:nvSpPr>
          <p:cNvPr id="236548" name="Text Box 6"/>
          <p:cNvSpPr txBox="1">
            <a:spLocks noChangeArrowheads="1"/>
          </p:cNvSpPr>
          <p:nvPr/>
        </p:nvSpPr>
        <p:spPr bwMode="auto">
          <a:xfrm>
            <a:off x="600075" y="3567113"/>
            <a:ext cx="2197100" cy="519112"/>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rPr>
              <a:t>Church Age</a:t>
            </a:r>
          </a:p>
        </p:txBody>
      </p:sp>
      <p:sp>
        <p:nvSpPr>
          <p:cNvPr id="236549" name="Line 7"/>
          <p:cNvSpPr>
            <a:spLocks noChangeShapeType="1"/>
          </p:cNvSpPr>
          <p:nvPr/>
        </p:nvSpPr>
        <p:spPr bwMode="auto">
          <a:xfrm flipV="1">
            <a:off x="0" y="3486150"/>
            <a:ext cx="7196138"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236550" name="Text Box 8"/>
          <p:cNvSpPr txBox="1">
            <a:spLocks noChangeArrowheads="1"/>
          </p:cNvSpPr>
          <p:nvPr/>
        </p:nvSpPr>
        <p:spPr bwMode="auto">
          <a:xfrm>
            <a:off x="2776538" y="3567113"/>
            <a:ext cx="2076450" cy="519112"/>
          </a:xfrm>
          <a:prstGeom prst="rect">
            <a:avLst/>
          </a:prstGeom>
          <a:solidFill>
            <a:srgbClr val="CC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rPr>
              <a:t>Tribulation</a:t>
            </a:r>
          </a:p>
        </p:txBody>
      </p:sp>
      <p:sp>
        <p:nvSpPr>
          <p:cNvPr id="236551" name="Text Box 9"/>
          <p:cNvSpPr txBox="1">
            <a:spLocks noChangeArrowheads="1"/>
          </p:cNvSpPr>
          <p:nvPr/>
        </p:nvSpPr>
        <p:spPr bwMode="auto">
          <a:xfrm>
            <a:off x="4852988" y="3567113"/>
            <a:ext cx="2093912" cy="519112"/>
          </a:xfrm>
          <a:prstGeom prst="rect">
            <a:avLst/>
          </a:prstGeom>
          <a:solidFill>
            <a:srgbClr val="99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rPr>
              <a:t>Millennium</a:t>
            </a:r>
          </a:p>
        </p:txBody>
      </p:sp>
      <p:cxnSp>
        <p:nvCxnSpPr>
          <p:cNvPr id="236552" name="AutoShape 10"/>
          <p:cNvCxnSpPr>
            <a:cxnSpLocks noChangeShapeType="1"/>
          </p:cNvCxnSpPr>
          <p:nvPr/>
        </p:nvCxnSpPr>
        <p:spPr bwMode="auto">
          <a:xfrm rot="-5400000">
            <a:off x="2562225" y="153352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6553" name="Text Box 11"/>
          <p:cNvSpPr txBox="1">
            <a:spLocks noChangeArrowheads="1"/>
          </p:cNvSpPr>
          <p:nvPr/>
        </p:nvSpPr>
        <p:spPr bwMode="auto">
          <a:xfrm>
            <a:off x="2019300" y="1833563"/>
            <a:ext cx="1527175" cy="519112"/>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rPr>
              <a:t>Rapture</a:t>
            </a:r>
          </a:p>
        </p:txBody>
      </p:sp>
      <p:sp>
        <p:nvSpPr>
          <p:cNvPr id="236554" name="Line 12"/>
          <p:cNvSpPr>
            <a:spLocks noChangeShapeType="1"/>
          </p:cNvSpPr>
          <p:nvPr/>
        </p:nvSpPr>
        <p:spPr bwMode="auto">
          <a:xfrm>
            <a:off x="4843463" y="226695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236555" name="Text Box 13"/>
          <p:cNvSpPr txBox="1">
            <a:spLocks noChangeArrowheads="1"/>
          </p:cNvSpPr>
          <p:nvPr/>
        </p:nvSpPr>
        <p:spPr bwMode="auto">
          <a:xfrm>
            <a:off x="3835400" y="1852613"/>
            <a:ext cx="2028825" cy="519112"/>
          </a:xfrm>
          <a:prstGeom prst="rect">
            <a:avLst/>
          </a:prstGeom>
          <a:solidFill>
            <a:srgbClr val="FF99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rPr>
              <a:t>2</a:t>
            </a:r>
            <a:r>
              <a:rPr lang="en-US" sz="2800" baseline="30000">
                <a:latin typeface="Lucida Sans Unicode" charset="0"/>
              </a:rPr>
              <a:t>nd</a:t>
            </a:r>
            <a:r>
              <a:rPr lang="en-US" sz="2800">
                <a:latin typeface="Lucida Sans Unicode" charset="0"/>
              </a:rPr>
              <a:t> Advent</a:t>
            </a:r>
          </a:p>
        </p:txBody>
      </p:sp>
      <p:sp>
        <p:nvSpPr>
          <p:cNvPr id="236556" name="Text Box 14"/>
          <p:cNvSpPr txBox="1">
            <a:spLocks noChangeArrowheads="1"/>
          </p:cNvSpPr>
          <p:nvPr/>
        </p:nvSpPr>
        <p:spPr bwMode="auto">
          <a:xfrm>
            <a:off x="2867025" y="4938713"/>
            <a:ext cx="2409825" cy="946150"/>
          </a:xfrm>
          <a:prstGeom prst="rect">
            <a:avLst/>
          </a:prstGeom>
          <a:solidFill>
            <a:srgbClr val="FFCC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rPr>
              <a:t>Battle of</a:t>
            </a:r>
          </a:p>
          <a:p>
            <a:pPr algn="ctr" eaLnBrk="1" hangingPunct="1"/>
            <a:r>
              <a:rPr lang="en-US" sz="2800">
                <a:latin typeface="Lucida Sans Unicode" charset="0"/>
              </a:rPr>
              <a:t>Armageddon</a:t>
            </a:r>
          </a:p>
        </p:txBody>
      </p:sp>
      <p:sp>
        <p:nvSpPr>
          <p:cNvPr id="236557" name="Text Box 15"/>
          <p:cNvSpPr txBox="1">
            <a:spLocks noChangeArrowheads="1"/>
          </p:cNvSpPr>
          <p:nvPr/>
        </p:nvSpPr>
        <p:spPr bwMode="auto">
          <a:xfrm>
            <a:off x="5462588" y="4957763"/>
            <a:ext cx="2911475" cy="946150"/>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rPr>
              <a:t>Battle of </a:t>
            </a:r>
          </a:p>
          <a:p>
            <a:pPr algn="ctr" eaLnBrk="1" hangingPunct="1"/>
            <a:r>
              <a:rPr lang="en-US" sz="2800">
                <a:latin typeface="Lucida Sans Unicode" charset="0"/>
              </a:rPr>
              <a:t>Gog and Magog</a:t>
            </a:r>
          </a:p>
        </p:txBody>
      </p:sp>
      <p:sp>
        <p:nvSpPr>
          <p:cNvPr id="236558" name="Text Box 16"/>
          <p:cNvSpPr txBox="1">
            <a:spLocks noChangeArrowheads="1"/>
          </p:cNvSpPr>
          <p:nvPr/>
        </p:nvSpPr>
        <p:spPr bwMode="auto">
          <a:xfrm>
            <a:off x="7426325" y="2751138"/>
            <a:ext cx="1412875" cy="13731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rPr>
              <a:t>Great</a:t>
            </a:r>
          </a:p>
          <a:p>
            <a:pPr algn="ctr" eaLnBrk="1" hangingPunct="1"/>
            <a:r>
              <a:rPr lang="en-US" sz="2800">
                <a:latin typeface="Lucida Sans Unicode" charset="0"/>
              </a:rPr>
              <a:t>White</a:t>
            </a:r>
          </a:p>
          <a:p>
            <a:pPr algn="ctr" eaLnBrk="1" hangingPunct="1"/>
            <a:r>
              <a:rPr lang="en-US" sz="2800">
                <a:latin typeface="Lucida Sans Unicode" charset="0"/>
              </a:rPr>
              <a:t>Throne</a:t>
            </a:r>
          </a:p>
        </p:txBody>
      </p:sp>
      <p:sp>
        <p:nvSpPr>
          <p:cNvPr id="236559" name="Line 17"/>
          <p:cNvSpPr>
            <a:spLocks noChangeShapeType="1"/>
          </p:cNvSpPr>
          <p:nvPr/>
        </p:nvSpPr>
        <p:spPr bwMode="auto">
          <a:xfrm flipV="1">
            <a:off x="4859338" y="4038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236560" name="Line 18"/>
          <p:cNvSpPr>
            <a:spLocks noChangeShapeType="1"/>
          </p:cNvSpPr>
          <p:nvPr/>
        </p:nvSpPr>
        <p:spPr bwMode="auto">
          <a:xfrm flipV="1">
            <a:off x="6926263" y="405765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236561" name="Rectangle 19"/>
          <p:cNvSpPr>
            <a:spLocks noGrp="1" noChangeArrowheads="1"/>
          </p:cNvSpPr>
          <p:nvPr>
            <p:ph type="title"/>
          </p:nvPr>
        </p:nvSpPr>
        <p:spPr>
          <a:xfrm>
            <a:off x="1430338" y="228600"/>
            <a:ext cx="6281737" cy="663575"/>
          </a:xfrm>
          <a:noFill/>
        </p:spPr>
        <p:txBody>
          <a:bodyPr wrap="none" anchor="t">
            <a:spAutoFit/>
          </a:bodyPr>
          <a:lstStyle/>
          <a:p>
            <a:pPr eaLnBrk="1" hangingPunct="1"/>
            <a:r>
              <a:rPr lang="en-US" sz="3600" b="1">
                <a:solidFill>
                  <a:schemeClr val="tx1"/>
                </a:solidFill>
                <a:latin typeface="Lucida Sans Unicode" charset="0"/>
              </a:rPr>
              <a:t>Resurrections &amp; Judgments</a:t>
            </a:r>
          </a:p>
        </p:txBody>
      </p:sp>
      <p:sp>
        <p:nvSpPr>
          <p:cNvPr id="236562" name="Text Box 21"/>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t>160</a:t>
            </a:r>
            <a:endParaRPr lang="en-US" sz="1800"/>
          </a:p>
        </p:txBody>
      </p:sp>
      <p:sp>
        <p:nvSpPr>
          <p:cNvPr id="236563" name="Text Box 24"/>
          <p:cNvSpPr txBox="1">
            <a:spLocks noChangeArrowheads="1"/>
          </p:cNvSpPr>
          <p:nvPr/>
        </p:nvSpPr>
        <p:spPr bwMode="auto">
          <a:xfrm>
            <a:off x="4572000" y="914400"/>
            <a:ext cx="44275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rPr>
              <a:t>R = 4 Resurrected Groups</a:t>
            </a:r>
          </a:p>
        </p:txBody>
      </p:sp>
      <p:sp>
        <p:nvSpPr>
          <p:cNvPr id="236564" name="Text Box 25"/>
          <p:cNvSpPr txBox="1">
            <a:spLocks noChangeArrowheads="1"/>
          </p:cNvSpPr>
          <p:nvPr/>
        </p:nvSpPr>
        <p:spPr bwMode="auto">
          <a:xfrm>
            <a:off x="4572000" y="1295400"/>
            <a:ext cx="38020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t>J</a:t>
            </a:r>
            <a:r>
              <a:rPr lang="en-US" sz="1800" b="1"/>
              <a:t>  </a:t>
            </a:r>
            <a:r>
              <a:rPr lang="en-US" b="1"/>
              <a:t>= 7 Judged Groups</a:t>
            </a:r>
          </a:p>
        </p:txBody>
      </p:sp>
      <p:sp>
        <p:nvSpPr>
          <p:cNvPr id="236565" name="Text Box 26"/>
          <p:cNvSpPr txBox="1">
            <a:spLocks noChangeArrowheads="1"/>
          </p:cNvSpPr>
          <p:nvPr/>
        </p:nvSpPr>
        <p:spPr bwMode="auto">
          <a:xfrm>
            <a:off x="3124200" y="2971800"/>
            <a:ext cx="354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t>J</a:t>
            </a:r>
          </a:p>
        </p:txBody>
      </p:sp>
      <p:sp>
        <p:nvSpPr>
          <p:cNvPr id="236566" name="Text Box 27"/>
          <p:cNvSpPr txBox="1">
            <a:spLocks noChangeArrowheads="1"/>
          </p:cNvSpPr>
          <p:nvPr/>
        </p:nvSpPr>
        <p:spPr bwMode="auto">
          <a:xfrm>
            <a:off x="4572000" y="29718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t>4J</a:t>
            </a:r>
          </a:p>
        </p:txBody>
      </p:sp>
      <p:sp>
        <p:nvSpPr>
          <p:cNvPr id="236567" name="Text Box 29"/>
          <p:cNvSpPr txBox="1">
            <a:spLocks noChangeArrowheads="1"/>
          </p:cNvSpPr>
          <p:nvPr/>
        </p:nvSpPr>
        <p:spPr bwMode="auto">
          <a:xfrm>
            <a:off x="6934200" y="29718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t>2J</a:t>
            </a:r>
          </a:p>
        </p:txBody>
      </p:sp>
      <p:sp>
        <p:nvSpPr>
          <p:cNvPr id="236568" name="Text Box 30"/>
          <p:cNvSpPr txBox="1">
            <a:spLocks noChangeArrowheads="1"/>
          </p:cNvSpPr>
          <p:nvPr/>
        </p:nvSpPr>
        <p:spPr bwMode="auto">
          <a:xfrm>
            <a:off x="2895600" y="2667000"/>
            <a:ext cx="404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rPr>
              <a:t>R</a:t>
            </a:r>
          </a:p>
        </p:txBody>
      </p:sp>
      <p:sp>
        <p:nvSpPr>
          <p:cNvPr id="236569" name="Text Box 31"/>
          <p:cNvSpPr txBox="1">
            <a:spLocks noChangeArrowheads="1"/>
          </p:cNvSpPr>
          <p:nvPr/>
        </p:nvSpPr>
        <p:spPr bwMode="auto">
          <a:xfrm>
            <a:off x="4572000" y="2667000"/>
            <a:ext cx="5730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rPr>
              <a:t>2R</a:t>
            </a:r>
          </a:p>
        </p:txBody>
      </p:sp>
      <p:sp>
        <p:nvSpPr>
          <p:cNvPr id="236570" name="Text Box 32"/>
          <p:cNvSpPr txBox="1">
            <a:spLocks noChangeArrowheads="1"/>
          </p:cNvSpPr>
          <p:nvPr/>
        </p:nvSpPr>
        <p:spPr bwMode="auto">
          <a:xfrm>
            <a:off x="7062788" y="266700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rPr>
              <a:t>R</a:t>
            </a:r>
          </a:p>
        </p:txBody>
      </p:sp>
    </p:spTree>
  </p:cSld>
  <p:clrMapOvr>
    <a:masterClrMapping/>
  </p:clrMapOvr>
  <p:transition>
    <p:plus/>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ChangeArrowheads="1"/>
          </p:cNvSpPr>
          <p:nvPr/>
        </p:nvSpPr>
        <p:spPr bwMode="auto">
          <a:xfrm>
            <a:off x="0" y="0"/>
            <a:ext cx="9220200" cy="6858000"/>
          </a:xfrm>
          <a:prstGeom prst="rect">
            <a:avLst/>
          </a:prstGeom>
          <a:solidFill>
            <a:srgbClr val="FFFFFD"/>
          </a:solidFill>
          <a:ln w="9525">
            <a:solidFill>
              <a:schemeClr val="tx1"/>
            </a:solidFill>
            <a:round/>
            <a:headEnd/>
            <a:tailEnd/>
          </a:ln>
        </p:spPr>
        <p:txBody>
          <a:bodyPr wrap="none"/>
          <a:lstStyle/>
          <a:p>
            <a:endParaRPr lang="en-US"/>
          </a:p>
        </p:txBody>
      </p:sp>
      <p:pic>
        <p:nvPicPr>
          <p:cNvPr id="238594" name="Picture 2" descr="Jesus second coming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981200"/>
            <a:ext cx="41243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595" name="Rectangle 3"/>
          <p:cNvSpPr>
            <a:spLocks noGrp="1" noChangeArrowheads="1"/>
          </p:cNvSpPr>
          <p:nvPr>
            <p:ph type="title" idx="4294967295"/>
          </p:nvPr>
        </p:nvSpPr>
        <p:spPr/>
        <p:txBody>
          <a:bodyPr/>
          <a:lstStyle/>
          <a:p>
            <a:r>
              <a:rPr lang="en-US">
                <a:latin typeface="Arial" charset="0"/>
                <a:cs typeface="Arial" charset="0"/>
              </a:rPr>
              <a:t>Judgment Seat of Christ</a:t>
            </a:r>
          </a:p>
        </p:txBody>
      </p:sp>
      <p:sp>
        <p:nvSpPr>
          <p:cNvPr id="238596" name="Text Box 4"/>
          <p:cNvSpPr txBox="1">
            <a:spLocks noChangeArrowheads="1"/>
          </p:cNvSpPr>
          <p:nvPr/>
        </p:nvSpPr>
        <p:spPr bwMode="auto">
          <a:xfrm>
            <a:off x="8404225"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pPr>
            <a:r>
              <a:rPr lang="en-US" b="1"/>
              <a:t>160</a:t>
            </a:r>
            <a:endParaRPr lang="en-US" sz="1800"/>
          </a:p>
        </p:txBody>
      </p:sp>
      <p:sp>
        <p:nvSpPr>
          <p:cNvPr id="238597" name="Rectangle 3"/>
          <p:cNvSpPr txBox="1">
            <a:spLocks noChangeArrowheads="1"/>
          </p:cNvSpPr>
          <p:nvPr/>
        </p:nvSpPr>
        <p:spPr bwMode="auto">
          <a:xfrm>
            <a:off x="3810000" y="2438400"/>
            <a:ext cx="4953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363538" indent="-363538">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buFont typeface="Arial" charset="0"/>
              <a:buChar char="•"/>
            </a:pPr>
            <a:r>
              <a:rPr lang="en-US" sz="2800" b="1" dirty="0">
                <a:cs typeface="Arial" charset="0"/>
              </a:rPr>
              <a:t>Believers Rewarded by Christ </a:t>
            </a:r>
            <a:r>
              <a:rPr lang="en-US" sz="2800" b="1" dirty="0">
                <a:solidFill>
                  <a:schemeClr val="tx2"/>
                </a:solidFill>
                <a:cs typeface="Arial" charset="0"/>
              </a:rPr>
              <a:t>(2 Cor. 5:10)</a:t>
            </a:r>
          </a:p>
          <a:p>
            <a:pPr>
              <a:buFont typeface="Arial" charset="0"/>
              <a:buChar char="•"/>
            </a:pPr>
            <a:endParaRPr lang="en-US" sz="2800" b="1" dirty="0">
              <a:solidFill>
                <a:schemeClr val="tx2"/>
              </a:solidFill>
              <a:cs typeface="Arial" charset="0"/>
            </a:endParaRPr>
          </a:p>
          <a:p>
            <a:pPr>
              <a:buFont typeface="Arial" charset="0"/>
              <a:buChar char="•"/>
            </a:pPr>
            <a:r>
              <a:rPr lang="en-US" sz="2800" b="1" dirty="0">
                <a:solidFill>
                  <a:schemeClr val="tx2"/>
                </a:solidFill>
                <a:cs typeface="Arial" charset="0"/>
              </a:rPr>
              <a:t>At the Rapture </a:t>
            </a:r>
            <a:br>
              <a:rPr lang="en-US" sz="2800" b="1" dirty="0">
                <a:solidFill>
                  <a:schemeClr val="tx2"/>
                </a:solidFill>
                <a:cs typeface="Arial" charset="0"/>
              </a:rPr>
            </a:br>
            <a:r>
              <a:rPr lang="en-US" sz="2800" b="1" dirty="0">
                <a:solidFill>
                  <a:schemeClr val="tx2"/>
                </a:solidFill>
                <a:cs typeface="Arial" charset="0"/>
              </a:rPr>
              <a:t>(1 Thess. 4:17)</a:t>
            </a:r>
          </a:p>
          <a:p>
            <a:pPr>
              <a:buFont typeface="Arial" charset="0"/>
              <a:buChar char="•"/>
            </a:pPr>
            <a:endParaRPr lang="en-US" sz="2800" b="1" dirty="0">
              <a:solidFill>
                <a:schemeClr val="tx2"/>
              </a:solidFill>
              <a:cs typeface="Arial" charset="0"/>
            </a:endParaRPr>
          </a:p>
          <a:p>
            <a:pPr>
              <a:buFont typeface="Arial" charset="0"/>
              <a:buChar char="•"/>
            </a:pPr>
            <a:r>
              <a:rPr lang="en-US" sz="2800" b="1" dirty="0">
                <a:solidFill>
                  <a:schemeClr val="tx2"/>
                </a:solidFill>
                <a:cs typeface="Arial" charset="0"/>
              </a:rPr>
              <a:t>Reward or loss of rewards (not salvation)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7874" name="Picture 7" descr="jdw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5" name="Rectangle 1028"/>
          <p:cNvSpPr>
            <a:spLocks noGrp="1" noChangeArrowheads="1"/>
          </p:cNvSpPr>
          <p:nvPr>
            <p:ph type="ctrTitle"/>
          </p:nvPr>
        </p:nvSpPr>
        <p:spPr>
          <a:xfrm>
            <a:off x="5715000" y="1981200"/>
            <a:ext cx="3429000" cy="1219200"/>
          </a:xfrm>
          <a:solidFill>
            <a:schemeClr val="bg1"/>
          </a:solidFill>
        </p:spPr>
        <p:txBody>
          <a:bodyPr/>
          <a:lstStyle/>
          <a:p>
            <a:pPr algn="r"/>
            <a:r>
              <a:rPr lang="en-US" sz="4000" b="1">
                <a:solidFill>
                  <a:schemeClr val="tx1"/>
                </a:solidFill>
                <a:latin typeface="Times New Roman" charset="0"/>
              </a:rPr>
              <a:t>Will there be </a:t>
            </a:r>
            <a:r>
              <a:rPr lang="en-US" sz="4000" b="1">
                <a:solidFill>
                  <a:srgbClr val="660066"/>
                </a:solidFill>
                <a:latin typeface="Times New Roman" charset="0"/>
              </a:rPr>
              <a:t>only one</a:t>
            </a:r>
            <a:r>
              <a:rPr lang="en-US" sz="4000" b="1">
                <a:solidFill>
                  <a:schemeClr val="tx1"/>
                </a:solidFill>
                <a:latin typeface="Times New Roman" charset="0"/>
              </a:rPr>
              <a:t>?</a:t>
            </a:r>
            <a:endParaRPr lang="en-US" sz="2400" b="1">
              <a:solidFill>
                <a:schemeClr val="tx1"/>
              </a:solidFill>
              <a:latin typeface="Times New Roman" charset="0"/>
            </a:endParaRPr>
          </a:p>
        </p:txBody>
      </p:sp>
      <p:sp>
        <p:nvSpPr>
          <p:cNvPr id="207876" name="Rectangle 1029"/>
          <p:cNvSpPr>
            <a:spLocks noChangeArrowheads="1"/>
          </p:cNvSpPr>
          <p:nvPr/>
        </p:nvSpPr>
        <p:spPr bwMode="auto">
          <a:xfrm>
            <a:off x="152400" y="3505200"/>
            <a:ext cx="6019800" cy="375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altLang="ja-JP" sz="6000" b="1" i="1" dirty="0">
                <a:latin typeface="Times New Roman" charset="0"/>
              </a:rPr>
              <a:t>"On that </a:t>
            </a:r>
            <a:br>
              <a:rPr lang="en-US" altLang="ja-JP" sz="6000" b="1" i="1" dirty="0">
                <a:latin typeface="Times New Roman" charset="0"/>
              </a:rPr>
            </a:br>
            <a:r>
              <a:rPr lang="en-US" altLang="ja-JP" sz="6000" b="1" i="1" dirty="0">
                <a:latin typeface="Times New Roman" charset="0"/>
              </a:rPr>
              <a:t>Great </a:t>
            </a:r>
            <a:br>
              <a:rPr lang="en-US" altLang="ja-JP" sz="6000" b="1" i="1" dirty="0">
                <a:latin typeface="Times New Roman" charset="0"/>
              </a:rPr>
            </a:br>
            <a:r>
              <a:rPr lang="en-US" altLang="ja-JP" sz="6000" b="1" i="1" dirty="0">
                <a:latin typeface="Times New Roman" charset="0"/>
              </a:rPr>
              <a:t>Judgment Day"</a:t>
            </a:r>
            <a:endParaRPr lang="en-US" sz="4000" b="1" i="1" dirty="0">
              <a:latin typeface="Times New Roman" charset="0"/>
            </a:endParaRPr>
          </a:p>
        </p:txBody>
      </p:sp>
      <p:sp>
        <p:nvSpPr>
          <p:cNvPr id="294919" name="Text Box 1031"/>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FFFFFF"/>
                </a:solidFill>
              </a:rPr>
              <a:t>160</a:t>
            </a:r>
            <a:endParaRPr lang="en-US" sz="1800"/>
          </a:p>
        </p:txBody>
      </p:sp>
      <p:sp>
        <p:nvSpPr>
          <p:cNvPr id="207878" name="Rectangle 10"/>
          <p:cNvSpPr>
            <a:spLocks noChangeArrowheads="1"/>
          </p:cNvSpPr>
          <p:nvPr/>
        </p:nvSpPr>
        <p:spPr bwMode="auto">
          <a:xfrm rot="1367051">
            <a:off x="5230813" y="2889250"/>
            <a:ext cx="1741487" cy="550863"/>
          </a:xfrm>
          <a:prstGeom prst="rect">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noChangeArrowheads="1"/>
          </p:cNvSpPr>
          <p:nvPr>
            <p:ph type="dt" sz="quarter" idx="10"/>
          </p:nvPr>
        </p:nvSpPr>
        <p:spPr/>
        <p:txBody>
          <a:bodyPr/>
          <a:lstStyle/>
          <a:p>
            <a:pPr>
              <a:defRPr/>
            </a:pPr>
            <a:endParaRPr lang="en-US"/>
          </a:p>
        </p:txBody>
      </p:sp>
      <p:sp>
        <p:nvSpPr>
          <p:cNvPr id="6" name="Footer Placeholder 5"/>
          <p:cNvSpPr>
            <a:spLocks noGrp="1" noChangeArrowheads="1"/>
          </p:cNvSpPr>
          <p:nvPr>
            <p:ph type="ftr" sz="quarter" idx="11"/>
          </p:nvPr>
        </p:nvSpPr>
        <p:spPr/>
        <p:txBody>
          <a:bodyPr/>
          <a:lstStyle/>
          <a:p>
            <a:pPr>
              <a:defRPr/>
            </a:pPr>
            <a:endParaRPr lang="en-US"/>
          </a:p>
        </p:txBody>
      </p:sp>
      <p:pic>
        <p:nvPicPr>
          <p:cNvPr id="239619" name="Picture 6" descr="Jesus second com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930" name="Rectangle 2"/>
          <p:cNvSpPr>
            <a:spLocks noGrp="1" noChangeArrowheads="1"/>
          </p:cNvSpPr>
          <p:nvPr>
            <p:ph type="ctrTitle"/>
          </p:nvPr>
        </p:nvSpPr>
        <p:spPr>
          <a:xfrm>
            <a:off x="685800" y="5334000"/>
            <a:ext cx="7772400" cy="1143000"/>
          </a:xfrm>
          <a:effectLst/>
        </p:spPr>
        <p:txBody>
          <a:bodyPr/>
          <a:lstStyle/>
          <a:p>
            <a:pPr eaLnBrk="1" hangingPunct="1">
              <a:defRPr/>
            </a:pPr>
            <a:r>
              <a:rPr lang="en-US" b="1" dirty="0">
                <a:effectLst>
                  <a:glow rad="228600">
                    <a:schemeClr val="tx1"/>
                  </a:glow>
                </a:effectLst>
                <a:latin typeface="Century Gothic" charset="0"/>
                <a:ea typeface="MS Pゴシック" charset="0"/>
                <a:cs typeface="MS Pゴシック" charset="0"/>
              </a:rPr>
              <a:t>Christ</a:t>
            </a:r>
            <a:r>
              <a:rPr lang="fr-FR" altLang="ja-JP" b="1" dirty="0">
                <a:effectLst>
                  <a:glow rad="228600">
                    <a:schemeClr val="tx1"/>
                  </a:glow>
                </a:effectLst>
                <a:latin typeface="Century Gothic" charset="0"/>
                <a:ea typeface="MS Pゴシック" charset="0"/>
                <a:cs typeface="MS Pゴシック" charset="0"/>
              </a:rPr>
              <a:t>'</a:t>
            </a:r>
            <a:r>
              <a:rPr lang="en-US" b="1" dirty="0">
                <a:effectLst>
                  <a:glow rad="228600">
                    <a:schemeClr val="tx1"/>
                  </a:glow>
                </a:effectLst>
                <a:latin typeface="Century Gothic" charset="0"/>
                <a:ea typeface="MS Pゴシック" charset="0"/>
                <a:cs typeface="MS Pゴシック" charset="0"/>
              </a:rPr>
              <a:t>s Second Coming</a:t>
            </a:r>
            <a:endParaRPr lang="en-US" b="1" dirty="0">
              <a:solidFill>
                <a:schemeClr val="accent1"/>
              </a:solidFill>
              <a:effectLst>
                <a:glow rad="228600">
                  <a:schemeClr val="tx1"/>
                </a:glow>
              </a:effectLst>
              <a:latin typeface="Century Gothic" charset="0"/>
              <a:ea typeface="MS Pゴシック" charset="0"/>
              <a:cs typeface="MS Pゴシック" charset="0"/>
            </a:endParaRPr>
          </a:p>
        </p:txBody>
      </p:sp>
      <p:sp>
        <p:nvSpPr>
          <p:cNvPr id="252933" name="Text Box 5"/>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FFFFFF"/>
                </a:solidFill>
                <a:ea typeface="MS Pゴシック" charset="0"/>
                <a:cs typeface="MS Pゴシック" charset="0"/>
              </a:rPr>
              <a:t>160</a:t>
            </a:r>
            <a:endParaRPr lang="en-US" sz="1800">
              <a:ea typeface="MS Pゴシック" charset="0"/>
              <a:cs typeface="MS P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Kings of kings on hor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6" name="Rectangle 3"/>
          <p:cNvSpPr>
            <a:spLocks noGrp="1" noChangeArrowheads="1"/>
          </p:cNvSpPr>
          <p:nvPr>
            <p:ph type="title" idx="4294967295"/>
          </p:nvPr>
        </p:nvSpPr>
        <p:spPr>
          <a:xfrm>
            <a:off x="228600" y="1981200"/>
            <a:ext cx="3886200" cy="4267200"/>
          </a:xfrm>
        </p:spPr>
        <p:txBody>
          <a:bodyPr/>
          <a:lstStyle/>
          <a:p>
            <a:r>
              <a:rPr lang="en-US" altLang="ja-JP" sz="3600" b="1" dirty="0">
                <a:solidFill>
                  <a:schemeClr val="bg1"/>
                </a:solidFill>
                <a:effectLst>
                  <a:glow rad="228600">
                    <a:schemeClr val="tx1"/>
                  </a:glow>
                </a:effectLst>
                <a:latin typeface="Arial" charset="0"/>
                <a:cs typeface="Arial" charset="0"/>
              </a:rPr>
              <a:t>"Out of his mouth comes a sharp sword with which to strike down the nations" </a:t>
            </a:r>
            <a:br>
              <a:rPr lang="en-US" altLang="ja-JP" sz="3600" b="1" dirty="0">
                <a:solidFill>
                  <a:schemeClr val="bg1"/>
                </a:solidFill>
                <a:effectLst>
                  <a:glow rad="228600">
                    <a:schemeClr val="tx1"/>
                  </a:glow>
                </a:effectLst>
                <a:latin typeface="Arial" charset="0"/>
                <a:cs typeface="Arial" charset="0"/>
              </a:rPr>
            </a:br>
            <a:r>
              <a:rPr lang="en-US" altLang="ja-JP" sz="3600" b="1" dirty="0">
                <a:solidFill>
                  <a:schemeClr val="bg1"/>
                </a:solidFill>
                <a:effectLst>
                  <a:glow rad="228600">
                    <a:schemeClr val="tx1"/>
                  </a:glow>
                </a:effectLst>
                <a:latin typeface="Arial" charset="0"/>
                <a:cs typeface="Arial" charset="0"/>
              </a:rPr>
              <a:t>(Rev. 19:15a)</a:t>
            </a:r>
            <a:endParaRPr lang="en-US" sz="3600" b="1" dirty="0">
              <a:solidFill>
                <a:schemeClr val="bg1"/>
              </a:solidFill>
              <a:effectLst>
                <a:glow rad="228600">
                  <a:schemeClr val="tx1"/>
                </a:glow>
              </a:effectLst>
              <a:latin typeface="Arial" charset="0"/>
              <a:cs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4" descr="tribmarty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41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762000"/>
            <a:ext cx="7772400" cy="838200"/>
          </a:xfrm>
          <a:solidFill>
            <a:schemeClr val="tx1"/>
          </a:solidFill>
        </p:spPr>
        <p:txBody>
          <a:bodyPr/>
          <a:lstStyle/>
          <a:p>
            <a:pPr>
              <a:defRPr/>
            </a:pPr>
            <a:r>
              <a:rPr lang="en-US" sz="3600" b="1" dirty="0">
                <a:solidFill>
                  <a:schemeClr val="bg1"/>
                </a:solidFill>
                <a:latin typeface="Arial" charset="0"/>
                <a:cs typeface="Arial" charset="0"/>
              </a:rPr>
              <a:t>Judgment of Old Testament Saints</a:t>
            </a:r>
          </a:p>
        </p:txBody>
      </p:sp>
      <p:sp>
        <p:nvSpPr>
          <p:cNvPr id="4"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rgbClr val="FFD467">
                <a:alpha val="74998"/>
              </a:srgb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eaLnBrk="1" hangingPunct="1">
              <a:spcBef>
                <a:spcPct val="50000"/>
              </a:spcBef>
              <a:defRPr/>
            </a:pPr>
            <a:r>
              <a:rPr lang="en-US" b="1">
                <a:solidFill>
                  <a:srgbClr val="000000"/>
                </a:solidFill>
              </a:rPr>
              <a:t>160</a:t>
            </a:r>
            <a:endParaRPr lang="en-US" sz="1800">
              <a:solidFill>
                <a:srgbClr val="000000"/>
              </a:solidFill>
            </a:endParaRPr>
          </a:p>
        </p:txBody>
      </p:sp>
      <p:sp>
        <p:nvSpPr>
          <p:cNvPr id="6" name="TextBox 5"/>
          <p:cNvSpPr txBox="1">
            <a:spLocks noChangeArrowheads="1"/>
          </p:cNvSpPr>
          <p:nvPr/>
        </p:nvSpPr>
        <p:spPr bwMode="auto">
          <a:xfrm>
            <a:off x="381000" y="2708920"/>
            <a:ext cx="8655496" cy="455859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r"/>
            <a:r>
              <a:rPr lang="en-US" altLang="ja-JP" b="1" dirty="0">
                <a:solidFill>
                  <a:schemeClr val="bg1"/>
                </a:solidFill>
              </a:rPr>
              <a:t>"Now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altLang="ja-JP" b="1" baseline="30000" dirty="0">
                <a:solidFill>
                  <a:schemeClr val="bg1"/>
                </a:solidFill>
              </a:rPr>
              <a:t>2</a:t>
            </a:r>
            <a:r>
              <a:rPr lang="en-US" altLang="ja-JP" b="1" dirty="0">
                <a:solidFill>
                  <a:schemeClr val="bg1"/>
                </a:solidFill>
              </a:rPr>
              <a:t>Many of those who sleep in the dust of the ground will awake, these to everlasting life, but the others to disgrace and everlasting contempt. </a:t>
            </a:r>
            <a:r>
              <a:rPr lang="en-US" altLang="ja-JP" b="1" baseline="30000" dirty="0">
                <a:solidFill>
                  <a:schemeClr val="bg1"/>
                </a:solidFill>
              </a:rPr>
              <a:t>3</a:t>
            </a:r>
            <a:r>
              <a:rPr lang="en-US" altLang="ja-JP" b="1" dirty="0">
                <a:solidFill>
                  <a:schemeClr val="bg1"/>
                </a:solidFill>
              </a:rPr>
              <a:t>"Those who have insight will shine brightly like the brightness of the expanse of heaven, and those who lead the many to righteousness, like the stars forever and ever" </a:t>
            </a:r>
            <a:br>
              <a:rPr lang="en-US" altLang="ja-JP" b="1" dirty="0">
                <a:solidFill>
                  <a:schemeClr val="bg1"/>
                </a:solidFill>
              </a:rPr>
            </a:br>
            <a:r>
              <a:rPr lang="en-US" altLang="ja-JP" b="1" dirty="0">
                <a:solidFill>
                  <a:schemeClr val="bg1"/>
                </a:solidFill>
              </a:rPr>
              <a:t>(Dan. 12:1-3 NAU).</a:t>
            </a:r>
            <a:endParaRPr lang="en-US"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4" descr="07_behead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p:txBody>
          <a:bodyPr/>
          <a:lstStyle/>
          <a:p>
            <a:pPr>
              <a:defRPr/>
            </a:pPr>
            <a:r>
              <a:rPr lang="en-US" sz="3600" b="1" dirty="0">
                <a:solidFill>
                  <a:schemeClr val="accent6">
                    <a:lumMod val="50000"/>
                  </a:schemeClr>
                </a:solidFill>
                <a:latin typeface="Arial"/>
                <a:ea typeface="+mj-ea"/>
                <a:cs typeface="Arial"/>
              </a:rPr>
              <a:t>Judgment of Tribulation Saints</a:t>
            </a:r>
          </a:p>
        </p:txBody>
      </p:sp>
      <p:sp>
        <p:nvSpPr>
          <p:cNvPr id="4"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rgbClr val="FFD467">
                <a:alpha val="74998"/>
              </a:srgb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eaLnBrk="1" hangingPunct="1">
              <a:spcBef>
                <a:spcPct val="50000"/>
              </a:spcBef>
              <a:defRPr/>
            </a:pPr>
            <a:r>
              <a:rPr lang="en-US" b="1">
                <a:solidFill>
                  <a:srgbClr val="000000"/>
                </a:solidFill>
              </a:rPr>
              <a:t>160</a:t>
            </a:r>
            <a:endParaRPr lang="en-US" sz="1800">
              <a:solidFill>
                <a:srgbClr val="000000"/>
              </a:solidFill>
            </a:endParaRPr>
          </a:p>
        </p:txBody>
      </p:sp>
      <p:sp>
        <p:nvSpPr>
          <p:cNvPr id="6" name="TextBox 5"/>
          <p:cNvSpPr txBox="1">
            <a:spLocks noChangeArrowheads="1"/>
          </p:cNvSpPr>
          <p:nvPr/>
        </p:nvSpPr>
        <p:spPr bwMode="auto">
          <a:xfrm>
            <a:off x="0" y="1828800"/>
            <a:ext cx="9144000" cy="309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lnSpc>
                <a:spcPct val="90000"/>
              </a:lnSpc>
              <a:spcBef>
                <a:spcPct val="20000"/>
              </a:spcBef>
              <a:buClr>
                <a:schemeClr val="tx1"/>
              </a:buClr>
              <a:buSzPct val="80000"/>
              <a:buFont typeface="Wingdings" charset="0"/>
              <a:buNone/>
            </a:pPr>
            <a:r>
              <a:rPr lang="en-US" b="1" baseline="30000" dirty="0">
                <a:solidFill>
                  <a:srgbClr val="FFFFFF"/>
                </a:solidFill>
                <a:effectLst>
                  <a:glow rad="228600">
                    <a:schemeClr val="tx1"/>
                  </a:glow>
                </a:effectLst>
              </a:rPr>
              <a:t>4</a:t>
            </a:r>
            <a:r>
              <a:rPr lang="en-US" b="1" dirty="0">
                <a:solidFill>
                  <a:srgbClr val="FFFFFF"/>
                </a:solidFill>
                <a:effectLst>
                  <a:glow rad="228600">
                    <a:schemeClr val="tx1"/>
                  </a:glow>
                </a:effectLst>
              </a:rPr>
              <a:t>Then I saw thrones, and they sat on them, and judgment was given to them. And I saw the souls of those who had been beheaded because of their testimony of Jesus and because of the word of God, and those who </a:t>
            </a:r>
            <a:r>
              <a:rPr lang="en-US" b="1" dirty="0">
                <a:solidFill>
                  <a:srgbClr val="FFFF00"/>
                </a:solidFill>
                <a:effectLst>
                  <a:glow rad="228600">
                    <a:schemeClr val="tx1"/>
                  </a:glow>
                </a:effectLst>
              </a:rPr>
              <a:t>had not worshiped the beast or his image</a:t>
            </a:r>
            <a:r>
              <a:rPr lang="en-US" b="1" dirty="0">
                <a:solidFill>
                  <a:srgbClr val="FFFFFF"/>
                </a:solidFill>
                <a:effectLst>
                  <a:glow rad="228600">
                    <a:schemeClr val="tx1"/>
                  </a:glow>
                </a:effectLst>
              </a:rPr>
              <a:t>, and had not received the mark on their forehead and on their hand; and </a:t>
            </a:r>
            <a:r>
              <a:rPr lang="en-US" b="1" i="1" dirty="0">
                <a:solidFill>
                  <a:srgbClr val="FFFF00"/>
                </a:solidFill>
                <a:effectLst>
                  <a:glow rad="228600">
                    <a:schemeClr val="tx1"/>
                  </a:glow>
                </a:effectLst>
              </a:rPr>
              <a:t>they came to life</a:t>
            </a:r>
            <a:r>
              <a:rPr lang="en-US" b="1" dirty="0">
                <a:solidFill>
                  <a:srgbClr val="FFFFFF"/>
                </a:solidFill>
                <a:effectLst>
                  <a:glow rad="228600">
                    <a:schemeClr val="tx1"/>
                  </a:glow>
                </a:effectLst>
              </a:rPr>
              <a:t> and reigned with Christ for a thousand years… they will be priests of God and of Christ and will reign with Him for a thousand years</a:t>
            </a:r>
            <a:r>
              <a:rPr lang="en-US" altLang="ja-JP" b="1" dirty="0">
                <a:solidFill>
                  <a:srgbClr val="FFFFFF"/>
                </a:solidFill>
                <a:effectLst>
                  <a:glow rad="228600">
                    <a:schemeClr val="tx1"/>
                  </a:glow>
                </a:effectLst>
              </a:rPr>
              <a:t>" </a:t>
            </a:r>
            <a:br>
              <a:rPr lang="en-US" altLang="ja-JP" b="1" dirty="0">
                <a:solidFill>
                  <a:srgbClr val="FFFFFF"/>
                </a:solidFill>
                <a:effectLst>
                  <a:glow rad="228600">
                    <a:schemeClr val="tx1"/>
                  </a:glow>
                </a:effectLst>
              </a:rPr>
            </a:br>
            <a:r>
              <a:rPr lang="en-US" altLang="ja-JP" b="1" dirty="0">
                <a:solidFill>
                  <a:srgbClr val="FFFFFF"/>
                </a:solidFill>
                <a:effectLst>
                  <a:glow rad="228600">
                    <a:schemeClr val="tx1"/>
                  </a:glow>
                </a:effectLst>
              </a:rPr>
              <a:t>(Rev. 20:4, 6b).</a:t>
            </a:r>
            <a:endParaRPr lang="en-US" b="1" dirty="0">
              <a:solidFill>
                <a:srgbClr val="FFFFFF"/>
              </a:solidFill>
              <a:effectLst>
                <a:glow rad="228600">
                  <a:schemeClr val="tx1"/>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4" descr="jesus_raptu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2" name="Title 1"/>
          <p:cNvSpPr>
            <a:spLocks noGrp="1"/>
          </p:cNvSpPr>
          <p:nvPr>
            <p:ph type="title" idx="4294967295"/>
          </p:nvPr>
        </p:nvSpPr>
        <p:spPr>
          <a:xfrm>
            <a:off x="0" y="881018"/>
            <a:ext cx="9144000" cy="600164"/>
          </a:xfrm>
          <a:noFill/>
          <a:ln>
            <a:noFill/>
          </a:ln>
        </p:spPr>
        <p:txBody>
          <a:bodyPr wrap="square">
            <a:spAutoFit/>
          </a:bodyPr>
          <a:lstStyle/>
          <a:p>
            <a:pPr eaLnBrk="1" hangingPunct="1">
              <a:lnSpc>
                <a:spcPct val="90000"/>
              </a:lnSpc>
              <a:spcBef>
                <a:spcPct val="20000"/>
              </a:spcBef>
              <a:buClr>
                <a:schemeClr val="tx1"/>
              </a:buClr>
              <a:buSzPct val="80000"/>
              <a:buFont typeface="Wingdings" charset="0"/>
              <a:buNone/>
            </a:pPr>
            <a:r>
              <a:rPr lang="en-US" sz="3600" b="1" kern="1200" dirty="0">
                <a:solidFill>
                  <a:srgbClr val="FFFFFF"/>
                </a:solidFill>
                <a:effectLst>
                  <a:glow rad="228600">
                    <a:schemeClr val="tx1"/>
                  </a:glow>
                </a:effectLst>
                <a:latin typeface="Arial" charset="0"/>
                <a:ea typeface="Osaka" charset="0"/>
                <a:cs typeface="Osaka" charset="0"/>
              </a:rPr>
              <a:t>Judgment of Nation of Israel</a:t>
            </a:r>
          </a:p>
        </p:txBody>
      </p:sp>
      <p:sp>
        <p:nvSpPr>
          <p:cNvPr id="4" name="Text Box 4"/>
          <p:cNvSpPr txBox="1">
            <a:spLocks noChangeArrowheads="1"/>
          </p:cNvSpPr>
          <p:nvPr/>
        </p:nvSpPr>
        <p:spPr bwMode="auto">
          <a:xfrm>
            <a:off x="8272833" y="160838"/>
            <a:ext cx="954934" cy="430887"/>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ctr" eaLnBrk="1" hangingPunct="1">
              <a:lnSpc>
                <a:spcPct val="90000"/>
              </a:lnSpc>
              <a:spcBef>
                <a:spcPct val="20000"/>
              </a:spcBef>
              <a:buClr>
                <a:schemeClr val="tx1"/>
              </a:buClr>
              <a:buSzPct val="80000"/>
              <a:buFont typeface="Wingdings" charset="0"/>
              <a:buNone/>
              <a:defRPr sz="3600" b="1">
                <a:solidFill>
                  <a:srgbClr val="FFFFFF"/>
                </a:solidFill>
                <a:effectLst>
                  <a:glow rad="228600">
                    <a:schemeClr val="tx1"/>
                  </a:glow>
                </a:effectLst>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160</a:t>
            </a:r>
            <a:endParaRPr lang="en-US" dirty="0"/>
          </a:p>
        </p:txBody>
      </p:sp>
      <p:sp>
        <p:nvSpPr>
          <p:cNvPr id="6" name="TextBox 5"/>
          <p:cNvSpPr txBox="1">
            <a:spLocks noChangeArrowheads="1"/>
          </p:cNvSpPr>
          <p:nvPr/>
        </p:nvSpPr>
        <p:spPr bwMode="auto">
          <a:xfrm>
            <a:off x="0" y="2139950"/>
            <a:ext cx="9144000" cy="342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algn="ctr" eaLnBrk="1" hangingPunct="1">
              <a:lnSpc>
                <a:spcPct val="90000"/>
              </a:lnSpc>
              <a:spcBef>
                <a:spcPct val="20000"/>
              </a:spcBef>
              <a:buClr>
                <a:schemeClr val="tx1"/>
              </a:buClr>
              <a:buSzPct val="80000"/>
              <a:buFont typeface="Wingdings" charset="0"/>
              <a:buNone/>
              <a:defRPr sz="2400" b="1" baseline="30000">
                <a:solidFill>
                  <a:srgbClr val="FFFFFF"/>
                </a:solidFill>
                <a:effectLst>
                  <a:glow rad="228600">
                    <a:schemeClr val="tx1"/>
                  </a:glow>
                </a:effectLst>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ja-JP" baseline="0" dirty="0"/>
              <a:t>"You say, </a:t>
            </a:r>
            <a:r>
              <a:rPr lang="fr-FR" altLang="ja-JP" baseline="0" dirty="0"/>
              <a:t>'</a:t>
            </a:r>
            <a:r>
              <a:rPr lang="en-US" altLang="ja-JP" baseline="0" dirty="0"/>
              <a:t>We want to be like the nations all around us, who serve idols of wood and stone.</a:t>
            </a:r>
            <a:r>
              <a:rPr lang="fr-FR" altLang="ja-JP" baseline="0" dirty="0"/>
              <a:t>'</a:t>
            </a:r>
            <a:r>
              <a:rPr lang="en-US" altLang="ja-JP" baseline="0" dirty="0"/>
              <a:t> But what you have in mind will never happen… </a:t>
            </a:r>
            <a:r>
              <a:rPr lang="en-US" altLang="ja-JP" dirty="0"/>
              <a:t>34</a:t>
            </a:r>
            <a:r>
              <a:rPr lang="en-US" altLang="ja-JP" baseline="0" dirty="0"/>
              <a:t>And in anger I will reach out with my strong hand and powerful arm, and I will bring you back from the lands where you are scattered. </a:t>
            </a:r>
            <a:r>
              <a:rPr lang="en-US" altLang="ja-JP" dirty="0"/>
              <a:t>35</a:t>
            </a:r>
            <a:r>
              <a:rPr lang="en-US" altLang="ja-JP" baseline="0" dirty="0">
                <a:solidFill>
                  <a:srgbClr val="FFFF00"/>
                </a:solidFill>
              </a:rPr>
              <a:t>I will bring you into the wilderness of the nations, and there I will judge you face to face. </a:t>
            </a:r>
            <a:r>
              <a:rPr lang="en-US" altLang="ja-JP" dirty="0">
                <a:solidFill>
                  <a:srgbClr val="FFFF00"/>
                </a:solidFill>
              </a:rPr>
              <a:t>36</a:t>
            </a:r>
            <a:r>
              <a:rPr lang="en-US" altLang="ja-JP" baseline="0" dirty="0">
                <a:solidFill>
                  <a:srgbClr val="FFFF00"/>
                </a:solidFill>
              </a:rPr>
              <a:t>I will judge you there</a:t>
            </a:r>
            <a:r>
              <a:rPr lang="en-US" altLang="ja-JP" baseline="0" dirty="0"/>
              <a:t> just as I did your ancestors in the wilderness after bringing them out of Egypt, says the Sovereign Lord. </a:t>
            </a:r>
            <a:r>
              <a:rPr lang="en-US" altLang="ja-JP" dirty="0"/>
              <a:t>37</a:t>
            </a:r>
            <a:r>
              <a:rPr lang="en-US" altLang="ja-JP" baseline="0" dirty="0"/>
              <a:t>I will examine you carefully and hold you to the terms of the covenant" (Ezek. 20:32, 34-37).</a:t>
            </a:r>
            <a:endParaRPr lang="en-US" baseline="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3124200" y="152400"/>
            <a:ext cx="5334000" cy="1752600"/>
          </a:xfrm>
        </p:spPr>
        <p:txBody>
          <a:bodyPr/>
          <a:lstStyle/>
          <a:p>
            <a:pPr>
              <a:defRPr/>
            </a:pPr>
            <a:r>
              <a:rPr lang="en-US">
                <a:latin typeface="Arial" charset="0"/>
              </a:rPr>
              <a:t>Judgment of the</a:t>
            </a:r>
            <a:br>
              <a:rPr lang="en-US">
                <a:latin typeface="Arial" charset="0"/>
              </a:rPr>
            </a:br>
            <a:r>
              <a:rPr lang="en-US">
                <a:latin typeface="Arial" charset="0"/>
              </a:rPr>
              <a:t>the Nations </a:t>
            </a:r>
            <a:br>
              <a:rPr lang="en-US">
                <a:latin typeface="Arial" charset="0"/>
              </a:rPr>
            </a:br>
            <a:r>
              <a:rPr lang="en-US">
                <a:latin typeface="Arial" charset="0"/>
              </a:rPr>
              <a:t>(Sheep &amp; Goats)</a:t>
            </a:r>
            <a:endParaRPr lang="en-US">
              <a:latin typeface="Times New Roman" charset="0"/>
            </a:endParaRPr>
          </a:p>
        </p:txBody>
      </p:sp>
      <p:sp>
        <p:nvSpPr>
          <p:cNvPr id="207876"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chemeClr val="bg2"/>
                </a:solidFill>
              </a:rPr>
              <a:t>160</a:t>
            </a:r>
            <a:endParaRPr lang="en-US" sz="1800"/>
          </a:p>
        </p:txBody>
      </p:sp>
      <p:sp>
        <p:nvSpPr>
          <p:cNvPr id="207877" name="Rectangle 5"/>
          <p:cNvSpPr>
            <a:spLocks noChangeArrowheads="1"/>
          </p:cNvSpPr>
          <p:nvPr/>
        </p:nvSpPr>
        <p:spPr bwMode="auto">
          <a:xfrm>
            <a:off x="0" y="2414736"/>
            <a:ext cx="9144000" cy="4038600"/>
          </a:xfrm>
          <a:prstGeom prst="rect">
            <a:avLst/>
          </a:prstGeom>
          <a:noFill/>
          <a:ln w="9525">
            <a:noFill/>
            <a:miter lim="800000"/>
            <a:headEnd/>
            <a:tailEnd/>
          </a:ln>
          <a:effectLst>
            <a:outerShdw blurRad="68580" dist="25399" dir="8100000" algn="ctr" rotWithShape="0">
              <a:srgbClr val="000000">
                <a:alpha val="75000"/>
              </a:srgbClr>
            </a:outerShdw>
          </a:effectLst>
        </p:spPr>
        <p:txBody>
          <a:bodyPr anchor="ctr"/>
          <a:lstStyle/>
          <a:p>
            <a:pPr algn="ctr">
              <a:lnSpc>
                <a:spcPct val="90000"/>
              </a:lnSpc>
              <a:spcBef>
                <a:spcPct val="20000"/>
              </a:spcBef>
              <a:buSzPct val="80000"/>
              <a:buFont typeface="Wingdings" charset="0"/>
              <a:buNone/>
              <a:defRPr/>
            </a:pPr>
            <a:r>
              <a:rPr lang="en-US" sz="2800" b="1" dirty="0">
                <a:effectLst>
                  <a:outerShdw blurRad="38100" dist="38100" dir="2700000" algn="tl">
                    <a:srgbClr val="000000"/>
                  </a:outerShdw>
                </a:effectLst>
              </a:rPr>
              <a:t>NLT Matthew 25:31 </a:t>
            </a:r>
            <a:r>
              <a:rPr lang="en-US" altLang="ja-JP" sz="2800" b="1" dirty="0">
                <a:effectLst>
                  <a:outerShdw blurRad="38100" dist="38100" dir="2700000" algn="tl">
                    <a:srgbClr val="000000"/>
                  </a:outerShdw>
                </a:effectLst>
              </a:rPr>
              <a:t>"</a:t>
            </a:r>
            <a:r>
              <a:rPr lang="en-US" sz="2800" b="1" dirty="0">
                <a:effectLst>
                  <a:outerShdw blurRad="38100" dist="38100" dir="2700000" algn="tl">
                    <a:srgbClr val="000000"/>
                  </a:outerShdw>
                </a:effectLst>
              </a:rPr>
              <a:t>But when the Son of Man comes in his glory, and all the angels with him, then he will sit upon his glorious throne. </a:t>
            </a:r>
            <a:r>
              <a:rPr lang="en-US" sz="2800" b="1" baseline="30000" dirty="0">
                <a:effectLst>
                  <a:outerShdw blurRad="38100" dist="38100" dir="2700000" algn="tl">
                    <a:srgbClr val="000000"/>
                  </a:outerShdw>
                </a:effectLst>
              </a:rPr>
              <a:t>32</a:t>
            </a:r>
            <a:r>
              <a:rPr lang="en-US" sz="2800" b="1" dirty="0">
                <a:effectLst>
                  <a:outerShdw blurRad="38100" dist="38100" dir="2700000" algn="tl">
                    <a:srgbClr val="000000"/>
                  </a:outerShdw>
                </a:effectLst>
              </a:rPr>
              <a:t>All </a:t>
            </a:r>
            <a:r>
              <a:rPr lang="en-US" sz="2800" b="1" dirty="0">
                <a:solidFill>
                  <a:srgbClr val="FFFF00"/>
                </a:solidFill>
                <a:effectLst>
                  <a:outerShdw blurRad="38100" dist="38100" dir="2700000" algn="tl">
                    <a:srgbClr val="000000"/>
                  </a:outerShdw>
                </a:effectLst>
              </a:rPr>
              <a:t>the nations </a:t>
            </a:r>
            <a:r>
              <a:rPr lang="en-US" sz="2800" b="1" dirty="0">
                <a:effectLst>
                  <a:outerShdw blurRad="38100" dist="38100" dir="2700000" algn="tl">
                    <a:srgbClr val="000000"/>
                  </a:outerShdw>
                </a:effectLst>
              </a:rPr>
              <a:t>will be gathered in his presence, and he will separate them as a shepherd </a:t>
            </a:r>
            <a:r>
              <a:rPr lang="en-US" sz="2800" b="1" dirty="0">
                <a:solidFill>
                  <a:srgbClr val="FFFF00"/>
                </a:solidFill>
                <a:effectLst>
                  <a:outerShdw blurRad="38100" dist="38100" dir="2700000" algn="tl">
                    <a:srgbClr val="000000"/>
                  </a:outerShdw>
                </a:effectLst>
              </a:rPr>
              <a:t>separates the sheep from the goats</a:t>
            </a:r>
            <a:r>
              <a:rPr lang="en-US" sz="2800" b="1" dirty="0">
                <a:effectLst>
                  <a:outerShdw blurRad="38100" dist="38100" dir="2700000" algn="tl">
                    <a:srgbClr val="000000"/>
                  </a:outerShdw>
                </a:effectLst>
              </a:rPr>
              <a:t>. </a:t>
            </a:r>
            <a:r>
              <a:rPr lang="en-US" sz="2800" b="1" baseline="30000" dirty="0">
                <a:effectLst>
                  <a:outerShdw blurRad="38100" dist="38100" dir="2700000" algn="tl">
                    <a:srgbClr val="000000"/>
                  </a:outerShdw>
                </a:effectLst>
              </a:rPr>
              <a:t>33</a:t>
            </a:r>
            <a:r>
              <a:rPr lang="en-US" sz="2800" b="1" dirty="0">
                <a:effectLst>
                  <a:outerShdw blurRad="38100" dist="38100" dir="2700000" algn="tl">
                    <a:srgbClr val="000000"/>
                  </a:outerShdw>
                </a:effectLst>
              </a:rPr>
              <a:t>He will place the sheep at his right hand and the goats at his left. </a:t>
            </a:r>
            <a:r>
              <a:rPr lang="en-US" sz="2800" b="1" baseline="30000" dirty="0">
                <a:effectLst>
                  <a:outerShdw blurRad="38100" dist="38100" dir="2700000" algn="tl">
                    <a:srgbClr val="000000"/>
                  </a:outerShdw>
                </a:effectLst>
              </a:rPr>
              <a:t>34</a:t>
            </a:r>
            <a:r>
              <a:rPr lang="en-US" sz="2800" b="1" dirty="0">
                <a:effectLst>
                  <a:outerShdw blurRad="38100" dist="38100" dir="2700000" algn="tl">
                    <a:srgbClr val="000000"/>
                  </a:outerShdw>
                </a:effectLst>
              </a:rPr>
              <a:t>Then the King will say to those on the right, </a:t>
            </a:r>
            <a:r>
              <a:rPr lang="fr-FR" sz="2800" b="1" dirty="0">
                <a:effectLst>
                  <a:outerShdw blurRad="38100" dist="38100" dir="2700000" algn="tl">
                    <a:srgbClr val="000000"/>
                  </a:outerShdw>
                </a:effectLst>
              </a:rPr>
              <a:t>'</a:t>
            </a:r>
            <a:r>
              <a:rPr lang="en-US" sz="2800" b="1" dirty="0">
                <a:effectLst>
                  <a:outerShdw blurRad="38100" dist="38100" dir="2700000" algn="tl">
                    <a:srgbClr val="000000"/>
                  </a:outerShdw>
                </a:effectLst>
              </a:rPr>
              <a:t>Come, you who are blessed by my Father, inherit the Kingdom prepared for you from the foundation of the world.</a:t>
            </a:r>
            <a:r>
              <a:rPr lang="fr-FR" altLang="ja-JP" sz="2800" b="1" dirty="0">
                <a:effectLst>
                  <a:outerShdw blurRad="38100" dist="38100" dir="2700000" algn="tl">
                    <a:srgbClr val="000000"/>
                  </a:outerShdw>
                </a:effectLst>
              </a:rPr>
              <a:t>'</a:t>
            </a:r>
            <a:r>
              <a:rPr lang="en-US" altLang="ja-JP" sz="2800" b="1" dirty="0">
                <a:effectLst>
                  <a:outerShdw blurRad="38100" dist="38100" dir="2700000" algn="tl">
                    <a:srgbClr val="000000"/>
                  </a:outerShdw>
                </a:effectLst>
              </a:rPr>
              <a:t>"</a:t>
            </a:r>
            <a:endParaRPr lang="en-US" sz="2800" b="1" dirty="0">
              <a:effectLst>
                <a:outerShdw blurRad="38100" dist="38100" dir="2700000" algn="tl">
                  <a:srgbClr val="000000"/>
                </a:outerShdw>
              </a:effectLst>
            </a:endParaRPr>
          </a:p>
        </p:txBody>
      </p:sp>
      <p:pic>
        <p:nvPicPr>
          <p:cNvPr id="247812" name="Picture 7" descr="shephe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895600" cy="235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9858" name="Picture 5" descr="rev 3 laodicea drou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8188"/>
            <a:ext cx="9144000" cy="612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4925" y="0"/>
            <a:ext cx="9109075" cy="609600"/>
          </a:xfrm>
        </p:spPr>
        <p:txBody>
          <a:bodyPr/>
          <a:lstStyle/>
          <a:p>
            <a:pPr eaLnBrk="1" hangingPunct="1">
              <a:defRPr/>
            </a:pPr>
            <a:r>
              <a:rPr lang="en-US" sz="3200" b="1" dirty="0">
                <a:solidFill>
                  <a:srgbClr val="FFFFFF"/>
                </a:solidFill>
                <a:latin typeface="Arial"/>
                <a:cs typeface="Arial"/>
              </a:rPr>
              <a:t>The Olivet Discourse (Matthew 24–25)</a:t>
            </a:r>
          </a:p>
        </p:txBody>
      </p:sp>
      <p:sp>
        <p:nvSpPr>
          <p:cNvPr id="301059" name="Text Box 3"/>
          <p:cNvSpPr txBox="1">
            <a:spLocks noChangeArrowheads="1"/>
          </p:cNvSpPr>
          <p:nvPr/>
        </p:nvSpPr>
        <p:spPr bwMode="auto">
          <a:xfrm>
            <a:off x="8388350" y="44450"/>
            <a:ext cx="69850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400" b="1" dirty="0">
                <a:solidFill>
                  <a:srgbClr val="FFFFFF"/>
                </a:solidFill>
                <a:latin typeface="Arial"/>
                <a:ea typeface="ＭＳ Ｐゴシック" charset="0"/>
                <a:cs typeface="Arial"/>
              </a:rPr>
              <a:t>160</a:t>
            </a:r>
          </a:p>
        </p:txBody>
      </p:sp>
      <p:sp>
        <p:nvSpPr>
          <p:cNvPr id="301060" name="Text Box 4"/>
          <p:cNvSpPr txBox="1">
            <a:spLocks noChangeArrowheads="1"/>
          </p:cNvSpPr>
          <p:nvPr/>
        </p:nvSpPr>
        <p:spPr bwMode="auto">
          <a:xfrm>
            <a:off x="1925130" y="476672"/>
            <a:ext cx="5328592" cy="307777"/>
          </a:xfrm>
          <a:prstGeom prst="rect">
            <a:avLst/>
          </a:prstGeom>
          <a:noFill/>
          <a:ln>
            <a:noFill/>
          </a:ln>
          <a:effectLst/>
        </p:spPr>
        <p:txBody>
          <a:bodyPr>
            <a:spAutoFit/>
          </a:bodyPr>
          <a:lstStyle/>
          <a:p>
            <a:pPr algn="ctr" eaLnBrk="1" hangingPunct="1">
              <a:spcBef>
                <a:spcPct val="50000"/>
              </a:spcBef>
              <a:defRPr/>
            </a:pPr>
            <a:r>
              <a:rPr lang="en-US" sz="1400" dirty="0">
                <a:solidFill>
                  <a:srgbClr val="FFFFFF"/>
                </a:solidFill>
                <a:effectLst>
                  <a:glow rad="241300">
                    <a:srgbClr val="000000">
                      <a:alpha val="75000"/>
                    </a:srgbClr>
                  </a:glow>
                </a:effectLst>
                <a:latin typeface="Arial"/>
                <a:ea typeface="ＭＳ Ｐゴシック" charset="0"/>
                <a:cs typeface="Arial"/>
              </a:rPr>
              <a:t>Adapted from Mark L. Bailey, DTS class notes, 1986</a:t>
            </a: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400">
              <a:solidFill>
                <a:srgbClr val="000000"/>
              </a:solidFill>
              <a:latin typeface="Times New Roman" charset="0"/>
              <a:ea typeface="ＭＳ Ｐゴシック" charset="0"/>
              <a:cs typeface="ＭＳ Ｐゴシック"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400">
              <a:solidFill>
                <a:srgbClr val="000000"/>
              </a:solidFill>
              <a:latin typeface="Times New Roman" charset="0"/>
              <a:ea typeface="ＭＳ Ｐゴシック" charset="0"/>
              <a:cs typeface="ＭＳ Ｐゴシック"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400">
              <a:solidFill>
                <a:srgbClr val="000000"/>
              </a:solidFill>
              <a:latin typeface="Times New Roman" charset="0"/>
              <a:ea typeface="ＭＳ Ｐゴシック" charset="0"/>
              <a:cs typeface="ＭＳ Ｐゴシック" charset="0"/>
            </a:endParaRPr>
          </a:p>
        </p:txBody>
      </p:sp>
      <p:sp>
        <p:nvSpPr>
          <p:cNvPr id="11" name="Text Box 4"/>
          <p:cNvSpPr txBox="1">
            <a:spLocks noChangeArrowheads="1"/>
          </p:cNvSpPr>
          <p:nvPr/>
        </p:nvSpPr>
        <p:spPr bwMode="auto">
          <a:xfrm>
            <a:off x="467544" y="4149080"/>
            <a:ext cx="2952328" cy="646331"/>
          </a:xfrm>
          <a:prstGeom prst="rect">
            <a:avLst/>
          </a:prstGeom>
          <a:noFill/>
          <a:ln>
            <a:noFill/>
          </a:ln>
          <a:effectLst/>
        </p:spPr>
        <p:txBody>
          <a:bodyPr>
            <a:spAutoFit/>
          </a:bodyPr>
          <a:lstStyle/>
          <a:p>
            <a:pPr algn="ctr" eaLnBrk="1" hangingPunct="1">
              <a:spcBef>
                <a:spcPct val="50000"/>
              </a:spcBef>
              <a:defRPr/>
            </a:pPr>
            <a:r>
              <a:rPr lang="en-US" b="1" dirty="0">
                <a:solidFill>
                  <a:srgbClr val="FFFFFF"/>
                </a:solidFill>
                <a:effectLst>
                  <a:glow rad="241300">
                    <a:srgbClr val="000000">
                      <a:alpha val="75000"/>
                    </a:srgbClr>
                  </a:glow>
                </a:effectLst>
                <a:latin typeface="Arial"/>
                <a:ea typeface="ＭＳ Ｐゴシック" charset="0"/>
                <a:cs typeface="Arial"/>
              </a:rPr>
              <a:t>Beginning of Birth Pangs </a:t>
            </a:r>
            <a:br>
              <a:rPr lang="en-US" b="1" dirty="0">
                <a:solidFill>
                  <a:srgbClr val="FFFFFF"/>
                </a:solidFill>
                <a:effectLst>
                  <a:glow rad="241300">
                    <a:srgbClr val="000000">
                      <a:alpha val="75000"/>
                    </a:srgbClr>
                  </a:glow>
                </a:effectLst>
                <a:latin typeface="Arial"/>
                <a:ea typeface="ＭＳ Ｐゴシック" charset="0"/>
                <a:cs typeface="Arial"/>
              </a:rPr>
            </a:br>
            <a:r>
              <a:rPr lang="en-US" b="1" dirty="0">
                <a:solidFill>
                  <a:srgbClr val="FFFFFF"/>
                </a:solidFill>
                <a:effectLst>
                  <a:glow rad="241300">
                    <a:srgbClr val="000000">
                      <a:alpha val="75000"/>
                    </a:srgbClr>
                  </a:glow>
                </a:effectLst>
                <a:latin typeface="Arial"/>
                <a:ea typeface="ＭＳ Ｐゴシック" charset="0"/>
                <a:cs typeface="Arial"/>
              </a:rPr>
              <a:t>(4-8)</a:t>
            </a:r>
          </a:p>
        </p:txBody>
      </p:sp>
      <p:sp>
        <p:nvSpPr>
          <p:cNvPr id="12" name="Text Box 4"/>
          <p:cNvSpPr txBox="1">
            <a:spLocks noChangeArrowheads="1"/>
          </p:cNvSpPr>
          <p:nvPr/>
        </p:nvSpPr>
        <p:spPr bwMode="auto">
          <a:xfrm>
            <a:off x="3923928" y="4149080"/>
            <a:ext cx="2736304" cy="646331"/>
          </a:xfrm>
          <a:prstGeom prst="rect">
            <a:avLst/>
          </a:prstGeom>
          <a:noFill/>
          <a:ln>
            <a:noFill/>
          </a:ln>
          <a:effectLst/>
        </p:spPr>
        <p:txBody>
          <a:bodyPr>
            <a:spAutoFit/>
          </a:bodyPr>
          <a:lstStyle/>
          <a:p>
            <a:pPr algn="ctr" eaLnBrk="1" hangingPunct="1">
              <a:spcBef>
                <a:spcPct val="50000"/>
              </a:spcBef>
              <a:defRPr/>
            </a:pPr>
            <a:r>
              <a:rPr lang="en-US" b="1" dirty="0">
                <a:solidFill>
                  <a:srgbClr val="FFFFFF"/>
                </a:solidFill>
                <a:effectLst>
                  <a:glow rad="241300">
                    <a:srgbClr val="000000">
                      <a:alpha val="75000"/>
                    </a:srgbClr>
                  </a:glow>
                </a:effectLst>
                <a:latin typeface="Arial"/>
                <a:ea typeface="ＭＳ Ｐゴシック" charset="0"/>
                <a:cs typeface="Arial"/>
              </a:rPr>
              <a:t>Great Tribulation </a:t>
            </a:r>
            <a:br>
              <a:rPr lang="en-US" b="1" dirty="0">
                <a:solidFill>
                  <a:srgbClr val="FFFFFF"/>
                </a:solidFill>
                <a:effectLst>
                  <a:glow rad="241300">
                    <a:srgbClr val="000000">
                      <a:alpha val="75000"/>
                    </a:srgbClr>
                  </a:glow>
                </a:effectLst>
                <a:latin typeface="Arial"/>
                <a:ea typeface="ＭＳ Ｐゴシック" charset="0"/>
                <a:cs typeface="Arial"/>
              </a:rPr>
            </a:br>
            <a:r>
              <a:rPr lang="en-US" b="1" dirty="0">
                <a:solidFill>
                  <a:srgbClr val="FFFFFF"/>
                </a:solidFill>
                <a:effectLst>
                  <a:glow rad="241300">
                    <a:srgbClr val="000000">
                      <a:alpha val="75000"/>
                    </a:srgbClr>
                  </a:glow>
                </a:effectLst>
                <a:latin typeface="Arial"/>
                <a:ea typeface="ＭＳ Ｐゴシック" charset="0"/>
                <a:cs typeface="Arial"/>
              </a:rPr>
              <a:t>(9-14, 21-22)</a:t>
            </a:r>
          </a:p>
        </p:txBody>
      </p:sp>
      <p:sp>
        <p:nvSpPr>
          <p:cNvPr id="13" name="Text Box 4"/>
          <p:cNvSpPr txBox="1">
            <a:spLocks noChangeArrowheads="1"/>
          </p:cNvSpPr>
          <p:nvPr/>
        </p:nvSpPr>
        <p:spPr bwMode="auto">
          <a:xfrm>
            <a:off x="2627784" y="2636912"/>
            <a:ext cx="2016224" cy="923330"/>
          </a:xfrm>
          <a:prstGeom prst="rect">
            <a:avLst/>
          </a:prstGeom>
          <a:noFill/>
          <a:ln>
            <a:noFill/>
          </a:ln>
          <a:effectLst/>
        </p:spPr>
        <p:txBody>
          <a:bodyPr>
            <a:spAutoFit/>
          </a:bodyPr>
          <a:lstStyle/>
          <a:p>
            <a:pPr algn="ctr" eaLnBrk="1" hangingPunct="1">
              <a:spcBef>
                <a:spcPct val="50000"/>
              </a:spcBef>
              <a:defRPr/>
            </a:pPr>
            <a:r>
              <a:rPr lang="en-US" b="1" dirty="0">
                <a:solidFill>
                  <a:srgbClr val="FFFFFF"/>
                </a:solidFill>
                <a:effectLst>
                  <a:glow rad="241300">
                    <a:srgbClr val="000000">
                      <a:alpha val="75000"/>
                    </a:srgbClr>
                  </a:glow>
                </a:effectLst>
                <a:latin typeface="Arial"/>
                <a:ea typeface="ＭＳ Ｐゴシック" charset="0"/>
                <a:cs typeface="Arial"/>
              </a:rPr>
              <a:t>Abomination of Desolation</a:t>
            </a:r>
            <a:br>
              <a:rPr lang="en-US" b="1" dirty="0">
                <a:solidFill>
                  <a:srgbClr val="FFFFFF"/>
                </a:solidFill>
                <a:effectLst>
                  <a:glow rad="241300">
                    <a:srgbClr val="000000">
                      <a:alpha val="75000"/>
                    </a:srgbClr>
                  </a:glow>
                </a:effectLst>
                <a:latin typeface="Arial"/>
                <a:ea typeface="ＭＳ Ｐゴシック" charset="0"/>
                <a:cs typeface="Arial"/>
              </a:rPr>
            </a:br>
            <a:r>
              <a:rPr lang="en-US" b="1" dirty="0">
                <a:solidFill>
                  <a:srgbClr val="FFFFFF"/>
                </a:solidFill>
                <a:effectLst>
                  <a:glow rad="241300">
                    <a:srgbClr val="000000">
                      <a:alpha val="75000"/>
                    </a:srgbClr>
                  </a:glow>
                </a:effectLst>
                <a:latin typeface="Arial"/>
                <a:ea typeface="ＭＳ Ｐゴシック" charset="0"/>
                <a:cs typeface="Arial"/>
              </a:rPr>
              <a:t>(15-20)</a:t>
            </a:r>
          </a:p>
        </p:txBody>
      </p:sp>
      <p:sp>
        <p:nvSpPr>
          <p:cNvPr id="14" name="Text Box 4"/>
          <p:cNvSpPr txBox="1">
            <a:spLocks noChangeArrowheads="1"/>
          </p:cNvSpPr>
          <p:nvPr/>
        </p:nvSpPr>
        <p:spPr bwMode="auto">
          <a:xfrm>
            <a:off x="4572000" y="2636912"/>
            <a:ext cx="2016224" cy="923330"/>
          </a:xfrm>
          <a:prstGeom prst="rect">
            <a:avLst/>
          </a:prstGeom>
          <a:noFill/>
          <a:ln>
            <a:noFill/>
          </a:ln>
          <a:effectLst/>
        </p:spPr>
        <p:txBody>
          <a:bodyPr>
            <a:spAutoFit/>
          </a:bodyPr>
          <a:lstStyle/>
          <a:p>
            <a:pPr algn="ctr" eaLnBrk="1" hangingPunct="1">
              <a:spcBef>
                <a:spcPct val="50000"/>
              </a:spcBef>
              <a:defRPr/>
            </a:pPr>
            <a:r>
              <a:rPr lang="en-US" b="1" dirty="0">
                <a:solidFill>
                  <a:srgbClr val="FFFFFF"/>
                </a:solidFill>
                <a:effectLst>
                  <a:glow rad="241300">
                    <a:srgbClr val="000000">
                      <a:alpha val="75000"/>
                    </a:srgbClr>
                  </a:glow>
                </a:effectLst>
                <a:latin typeface="Arial"/>
                <a:ea typeface="ＭＳ Ｐゴシック" charset="0"/>
                <a:cs typeface="Arial"/>
              </a:rPr>
              <a:t>False Christs </a:t>
            </a:r>
            <a:br>
              <a:rPr lang="en-US" b="1" dirty="0">
                <a:solidFill>
                  <a:srgbClr val="FFFFFF"/>
                </a:solidFill>
                <a:effectLst>
                  <a:glow rad="241300">
                    <a:srgbClr val="000000">
                      <a:alpha val="75000"/>
                    </a:srgbClr>
                  </a:glow>
                </a:effectLst>
                <a:latin typeface="Arial"/>
                <a:ea typeface="ＭＳ Ｐゴシック" charset="0"/>
                <a:cs typeface="Arial"/>
              </a:rPr>
            </a:br>
            <a:r>
              <a:rPr lang="en-US" b="1" dirty="0">
                <a:solidFill>
                  <a:srgbClr val="FFFFFF"/>
                </a:solidFill>
                <a:effectLst>
                  <a:glow rad="241300">
                    <a:srgbClr val="000000">
                      <a:alpha val="75000"/>
                    </a:srgbClr>
                  </a:glow>
                </a:effectLst>
                <a:latin typeface="Arial"/>
                <a:ea typeface="ＭＳ Ｐゴシック" charset="0"/>
                <a:cs typeface="Arial"/>
              </a:rPr>
              <a:t>&amp; Prophets </a:t>
            </a:r>
            <a:br>
              <a:rPr lang="en-US" b="1" dirty="0">
                <a:solidFill>
                  <a:srgbClr val="FFFFFF"/>
                </a:solidFill>
                <a:effectLst>
                  <a:glow rad="241300">
                    <a:srgbClr val="000000">
                      <a:alpha val="75000"/>
                    </a:srgbClr>
                  </a:glow>
                </a:effectLst>
                <a:latin typeface="Arial"/>
                <a:ea typeface="ＭＳ Ｐゴシック" charset="0"/>
                <a:cs typeface="Arial"/>
              </a:rPr>
            </a:br>
            <a:r>
              <a:rPr lang="en-US" b="1" dirty="0">
                <a:solidFill>
                  <a:srgbClr val="FFFFFF"/>
                </a:solidFill>
                <a:effectLst>
                  <a:glow rad="241300">
                    <a:srgbClr val="000000">
                      <a:alpha val="75000"/>
                    </a:srgbClr>
                  </a:glow>
                </a:effectLst>
                <a:latin typeface="Arial"/>
                <a:ea typeface="ＭＳ Ｐゴシック" charset="0"/>
                <a:cs typeface="Arial"/>
              </a:rPr>
              <a:t>(23-26)</a:t>
            </a:r>
          </a:p>
        </p:txBody>
      </p:sp>
      <p:sp>
        <p:nvSpPr>
          <p:cNvPr id="15" name="Text Box 4"/>
          <p:cNvSpPr txBox="1">
            <a:spLocks noChangeArrowheads="1"/>
          </p:cNvSpPr>
          <p:nvPr/>
        </p:nvSpPr>
        <p:spPr bwMode="auto">
          <a:xfrm>
            <a:off x="5076056" y="799437"/>
            <a:ext cx="4140968" cy="369332"/>
          </a:xfrm>
          <a:prstGeom prst="rect">
            <a:avLst/>
          </a:prstGeom>
          <a:noFill/>
          <a:ln>
            <a:noFill/>
          </a:ln>
          <a:effectLst/>
        </p:spPr>
        <p:txBody>
          <a:bodyPr>
            <a:spAutoFit/>
          </a:bodyPr>
          <a:lstStyle/>
          <a:p>
            <a:pPr eaLnBrk="1" hangingPunct="1">
              <a:spcBef>
                <a:spcPct val="50000"/>
              </a:spcBef>
              <a:defRPr/>
            </a:pPr>
            <a:r>
              <a:rPr lang="en-US" b="1" dirty="0">
                <a:solidFill>
                  <a:srgbClr val="FFFFFF"/>
                </a:solidFill>
                <a:effectLst>
                  <a:glow rad="241300">
                    <a:srgbClr val="000000">
                      <a:alpha val="75000"/>
                    </a:srgbClr>
                  </a:glow>
                </a:effectLst>
                <a:latin typeface="Arial"/>
                <a:ea typeface="ＭＳ Ｐゴシック" charset="0"/>
                <a:cs typeface="Arial"/>
              </a:rPr>
              <a:t>Second Coming (27-31):</a:t>
            </a:r>
          </a:p>
        </p:txBody>
      </p:sp>
      <p:sp>
        <p:nvSpPr>
          <p:cNvPr id="16" name="Text Box 4"/>
          <p:cNvSpPr txBox="1">
            <a:spLocks noChangeArrowheads="1"/>
          </p:cNvSpPr>
          <p:nvPr/>
        </p:nvSpPr>
        <p:spPr bwMode="auto">
          <a:xfrm>
            <a:off x="5076056" y="1096788"/>
            <a:ext cx="4140968"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a:defRPr/>
            </a:pPr>
            <a:r>
              <a:rPr lang="en-US" sz="1800" dirty="0">
                <a:solidFill>
                  <a:srgbClr val="FFFFFF"/>
                </a:solidFill>
                <a:effectLst>
                  <a:glow rad="241300">
                    <a:srgbClr val="000000">
                      <a:alpha val="75000"/>
                    </a:srgbClr>
                  </a:glow>
                </a:effectLst>
                <a:ea typeface="ＭＳ Ｐゴシック" charset="0"/>
              </a:rPr>
              <a:t>Signs in the Heavens (29-30)</a:t>
            </a:r>
          </a:p>
        </p:txBody>
      </p:sp>
      <p:sp>
        <p:nvSpPr>
          <p:cNvPr id="17" name="Text Box 4"/>
          <p:cNvSpPr txBox="1">
            <a:spLocks noChangeArrowheads="1"/>
          </p:cNvSpPr>
          <p:nvPr/>
        </p:nvSpPr>
        <p:spPr bwMode="auto">
          <a:xfrm>
            <a:off x="5076056" y="1394139"/>
            <a:ext cx="4140968" cy="369332"/>
          </a:xfrm>
          <a:prstGeom prst="rect">
            <a:avLst/>
          </a:prstGeom>
          <a:noFill/>
          <a:ln>
            <a:noFill/>
          </a:ln>
          <a:effectLst/>
        </p:spPr>
        <p:txBody>
          <a:bodyPr>
            <a:spAutoFit/>
          </a:bodyPr>
          <a:lstStyle/>
          <a:p>
            <a:pPr marL="182563" indent="-182563" eaLnBrk="1" hangingPunct="1">
              <a:spcBef>
                <a:spcPct val="50000"/>
              </a:spcBef>
              <a:buFont typeface="Arial"/>
              <a:buChar char="•"/>
              <a:defRPr/>
            </a:pPr>
            <a:r>
              <a:rPr lang="en-US" b="1" dirty="0">
                <a:solidFill>
                  <a:srgbClr val="FFFFFF"/>
                </a:solidFill>
                <a:effectLst>
                  <a:glow rad="241300">
                    <a:srgbClr val="000000">
                      <a:alpha val="75000"/>
                    </a:srgbClr>
                  </a:glow>
                </a:effectLst>
                <a:latin typeface="Arial"/>
                <a:ea typeface="ＭＳ Ｐゴシック" charset="0"/>
                <a:cs typeface="Arial"/>
              </a:rPr>
              <a:t>Coming of the Son of Man (27, 30)</a:t>
            </a:r>
          </a:p>
        </p:txBody>
      </p:sp>
      <p:sp>
        <p:nvSpPr>
          <p:cNvPr id="18" name="Text Box 4"/>
          <p:cNvSpPr txBox="1">
            <a:spLocks noChangeArrowheads="1"/>
          </p:cNvSpPr>
          <p:nvPr/>
        </p:nvSpPr>
        <p:spPr bwMode="auto">
          <a:xfrm>
            <a:off x="5076056" y="1691490"/>
            <a:ext cx="4140968"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a:defRPr/>
            </a:pPr>
            <a:r>
              <a:rPr lang="en-US" sz="1800" dirty="0">
                <a:solidFill>
                  <a:srgbClr val="FFFFFF"/>
                </a:solidFill>
                <a:effectLst>
                  <a:glow rad="241300">
                    <a:srgbClr val="000000">
                      <a:alpha val="75000"/>
                    </a:srgbClr>
                  </a:glow>
                </a:effectLst>
                <a:ea typeface="ＭＳ Ｐゴシック" charset="0"/>
              </a:rPr>
              <a:t>Bird Supper (28)</a:t>
            </a:r>
          </a:p>
        </p:txBody>
      </p:sp>
      <p:sp>
        <p:nvSpPr>
          <p:cNvPr id="19" name="Text Box 4"/>
          <p:cNvSpPr txBox="1">
            <a:spLocks noChangeArrowheads="1"/>
          </p:cNvSpPr>
          <p:nvPr/>
        </p:nvSpPr>
        <p:spPr bwMode="auto">
          <a:xfrm>
            <a:off x="5076056" y="1988840"/>
            <a:ext cx="4140968" cy="369332"/>
          </a:xfrm>
          <a:prstGeom prst="rect">
            <a:avLst/>
          </a:prstGeom>
          <a:noFill/>
          <a:ln>
            <a:noFill/>
          </a:ln>
          <a:effectLst/>
        </p:spPr>
        <p:txBody>
          <a:bodyPr>
            <a:spAutoFit/>
          </a:bodyPr>
          <a:lstStyle/>
          <a:p>
            <a:pPr marL="182563" indent="-182563" eaLnBrk="1" hangingPunct="1">
              <a:spcBef>
                <a:spcPct val="50000"/>
              </a:spcBef>
              <a:buFont typeface="Arial"/>
              <a:buChar char="•"/>
              <a:defRPr/>
            </a:pPr>
            <a:r>
              <a:rPr lang="en-US" b="1" dirty="0">
                <a:solidFill>
                  <a:srgbClr val="FFFFFF"/>
                </a:solidFill>
                <a:effectLst>
                  <a:glow rad="241300">
                    <a:srgbClr val="000000">
                      <a:alpha val="75000"/>
                    </a:srgbClr>
                  </a:glow>
                </a:effectLst>
                <a:latin typeface="Arial"/>
                <a:ea typeface="ＭＳ Ｐゴシック" charset="0"/>
                <a:cs typeface="Arial"/>
              </a:rPr>
              <a:t>Salvation of Elect (31)</a:t>
            </a:r>
          </a:p>
        </p:txBody>
      </p:sp>
      <p:sp>
        <p:nvSpPr>
          <p:cNvPr id="20" name="Text Box 4"/>
          <p:cNvSpPr txBox="1">
            <a:spLocks noChangeArrowheads="1"/>
          </p:cNvSpPr>
          <p:nvPr/>
        </p:nvSpPr>
        <p:spPr bwMode="auto">
          <a:xfrm>
            <a:off x="6012160" y="6114782"/>
            <a:ext cx="2016224" cy="369332"/>
          </a:xfrm>
          <a:prstGeom prst="rect">
            <a:avLst/>
          </a:prstGeom>
          <a:noFill/>
          <a:ln>
            <a:noFill/>
          </a:ln>
          <a:effectLst/>
        </p:spPr>
        <p:txBody>
          <a:bodyPr>
            <a:spAutoFit/>
          </a:bodyPr>
          <a:lstStyle/>
          <a:p>
            <a:pPr algn="ctr" eaLnBrk="1" hangingPunct="1">
              <a:spcBef>
                <a:spcPct val="50000"/>
              </a:spcBef>
              <a:defRPr/>
            </a:pPr>
            <a:r>
              <a:rPr lang="en-US" b="1" dirty="0">
                <a:solidFill>
                  <a:srgbClr val="FFFFFF"/>
                </a:solidFill>
                <a:effectLst>
                  <a:glow rad="241300">
                    <a:srgbClr val="000000">
                      <a:alpha val="75000"/>
                    </a:srgbClr>
                  </a:glow>
                </a:effectLst>
                <a:latin typeface="Arial"/>
                <a:ea typeface="ＭＳ Ｐゴシック" charset="0"/>
                <a:cs typeface="Arial"/>
              </a:rPr>
              <a:t>(Matt. 25:31-46)</a:t>
            </a:r>
          </a:p>
        </p:txBody>
      </p:sp>
      <p:sp>
        <p:nvSpPr>
          <p:cNvPr id="21" name="Text Box 4"/>
          <p:cNvSpPr txBox="1">
            <a:spLocks noChangeArrowheads="1"/>
          </p:cNvSpPr>
          <p:nvPr/>
        </p:nvSpPr>
        <p:spPr bwMode="auto">
          <a:xfrm>
            <a:off x="6336196" y="5035242"/>
            <a:ext cx="1368152" cy="923330"/>
          </a:xfrm>
          <a:prstGeom prst="rect">
            <a:avLst/>
          </a:prstGeom>
          <a:noFill/>
          <a:ln>
            <a:noFill/>
          </a:ln>
          <a:effectLst/>
        </p:spPr>
        <p:txBody>
          <a:bodyPr>
            <a:spAutoFit/>
          </a:bodyPr>
          <a:lstStyle/>
          <a:p>
            <a:pPr algn="ctr" eaLnBrk="1" hangingPunct="1">
              <a:spcBef>
                <a:spcPct val="50000"/>
              </a:spcBef>
              <a:defRPr/>
            </a:pPr>
            <a:r>
              <a:rPr lang="en-US" b="1" dirty="0">
                <a:solidFill>
                  <a:srgbClr val="FFFFFF"/>
                </a:solidFill>
                <a:effectLst>
                  <a:glow rad="241300">
                    <a:srgbClr val="000000">
                      <a:alpha val="75000"/>
                    </a:srgbClr>
                  </a:glow>
                </a:effectLst>
                <a:latin typeface="Arial"/>
                <a:ea typeface="ＭＳ Ｐゴシック" charset="0"/>
                <a:cs typeface="Arial"/>
              </a:rPr>
              <a:t>Judgment of the Nations</a:t>
            </a:r>
          </a:p>
        </p:txBody>
      </p:sp>
      <p:sp>
        <p:nvSpPr>
          <p:cNvPr id="22" name="Text Box 4"/>
          <p:cNvSpPr txBox="1">
            <a:spLocks noChangeArrowheads="1"/>
          </p:cNvSpPr>
          <p:nvPr/>
        </p:nvSpPr>
        <p:spPr bwMode="auto">
          <a:xfrm>
            <a:off x="5220072" y="5589240"/>
            <a:ext cx="1152128" cy="369332"/>
          </a:xfrm>
          <a:prstGeom prst="rect">
            <a:avLst/>
          </a:prstGeom>
          <a:noFill/>
          <a:ln>
            <a:noFill/>
          </a:ln>
          <a:effectLst/>
        </p:spPr>
        <p:txBody>
          <a:bodyPr>
            <a:spAutoFit/>
          </a:bodyPr>
          <a:lstStyle/>
          <a:p>
            <a:pPr algn="ctr" eaLnBrk="1" hangingPunct="1">
              <a:spcBef>
                <a:spcPct val="50000"/>
              </a:spcBef>
              <a:defRPr/>
            </a:pPr>
            <a:r>
              <a:rPr lang="en-US" b="1" dirty="0">
                <a:solidFill>
                  <a:srgbClr val="FFFFFF"/>
                </a:solidFill>
                <a:effectLst>
                  <a:glow rad="241300">
                    <a:srgbClr val="000000">
                      <a:alpha val="75000"/>
                    </a:srgbClr>
                  </a:glow>
                </a:effectLst>
                <a:latin typeface="Arial"/>
                <a:ea typeface="ＭＳ Ｐゴシック" charset="0"/>
                <a:cs typeface="Arial"/>
              </a:rPr>
              <a:t>Sheep</a:t>
            </a:r>
          </a:p>
        </p:txBody>
      </p:sp>
      <p:sp>
        <p:nvSpPr>
          <p:cNvPr id="23" name="Text Box 4"/>
          <p:cNvSpPr txBox="1">
            <a:spLocks noChangeArrowheads="1"/>
          </p:cNvSpPr>
          <p:nvPr/>
        </p:nvSpPr>
        <p:spPr bwMode="auto">
          <a:xfrm>
            <a:off x="7740352" y="5589240"/>
            <a:ext cx="1152128" cy="369332"/>
          </a:xfrm>
          <a:prstGeom prst="rect">
            <a:avLst/>
          </a:prstGeom>
          <a:noFill/>
          <a:ln>
            <a:noFill/>
          </a:ln>
          <a:effectLst/>
        </p:spPr>
        <p:txBody>
          <a:bodyPr>
            <a:spAutoFit/>
          </a:bodyPr>
          <a:lstStyle/>
          <a:p>
            <a:pPr algn="ctr" eaLnBrk="1" hangingPunct="1">
              <a:spcBef>
                <a:spcPct val="50000"/>
              </a:spcBef>
              <a:defRPr/>
            </a:pPr>
            <a:r>
              <a:rPr lang="en-US" b="1" dirty="0">
                <a:solidFill>
                  <a:srgbClr val="FFFFFF"/>
                </a:solidFill>
                <a:effectLst>
                  <a:glow rad="241300">
                    <a:srgbClr val="000000">
                      <a:alpha val="75000"/>
                    </a:srgbClr>
                  </a:glow>
                </a:effectLst>
                <a:latin typeface="Arial"/>
                <a:ea typeface="ＭＳ Ｐゴシック" charset="0"/>
                <a:cs typeface="Arial"/>
              </a:rPr>
              <a:t>Goats</a:t>
            </a: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400">
              <a:solidFill>
                <a:srgbClr val="000000"/>
              </a:solidFill>
              <a:latin typeface="Times New Roman" charset="0"/>
              <a:ea typeface="ＭＳ Ｐゴシック" charset="0"/>
              <a:cs typeface="ＭＳ Ｐゴシック"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400">
              <a:solidFill>
                <a:srgbClr val="000000"/>
              </a:solidFill>
              <a:latin typeface="Times New Roman" charset="0"/>
              <a:ea typeface="ＭＳ Ｐゴシック" charset="0"/>
              <a:cs typeface="ＭＳ Ｐゴシック"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400">
              <a:solidFill>
                <a:srgbClr val="000000"/>
              </a:solidFill>
              <a:latin typeface="Times New Roman" charset="0"/>
              <a:ea typeface="ＭＳ Ｐゴシック" charset="0"/>
              <a:cs typeface="ＭＳ Ｐゴシック"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400">
              <a:solidFill>
                <a:srgbClr val="000000"/>
              </a:solidFill>
              <a:latin typeface="Times New Roman" charset="0"/>
              <a:ea typeface="ＭＳ Ｐゴシック" charset="0"/>
              <a:cs typeface="ＭＳ Ｐゴシック" charset="0"/>
            </a:endParaRPr>
          </a:p>
        </p:txBody>
      </p:sp>
      <p:cxnSp>
        <p:nvCxnSpPr>
          <p:cNvPr id="26" name="Straight Connector 25"/>
          <p:cNvCxnSpPr/>
          <p:nvPr/>
        </p:nvCxnSpPr>
        <p:spPr bwMode="auto">
          <a:xfrm>
            <a:off x="5148263" y="1125538"/>
            <a:ext cx="2663825"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p:spPr>
        <p:txBody>
          <a:bodyPr>
            <a:spAutoFit/>
          </a:bodyPr>
          <a:lstStyle/>
          <a:p>
            <a:pPr algn="ctr" eaLnBrk="1" hangingPunct="1">
              <a:spcBef>
                <a:spcPct val="50000"/>
              </a:spcBef>
              <a:defRPr/>
            </a:pPr>
            <a:r>
              <a:rPr lang="en-US" b="1" dirty="0">
                <a:solidFill>
                  <a:srgbClr val="FFFF00"/>
                </a:solidFill>
                <a:effectLst>
                  <a:glow rad="241300">
                    <a:srgbClr val="000000">
                      <a:alpha val="75000"/>
                    </a:srgbClr>
                  </a:glow>
                </a:effectLst>
                <a:latin typeface="Arial"/>
                <a:ea typeface="ＭＳ Ｐゴシック" charset="0"/>
                <a:cs typeface="Arial"/>
              </a:rPr>
              <a:t>6:1–8:5</a:t>
            </a:r>
          </a:p>
        </p:txBody>
      </p:sp>
      <p:sp>
        <p:nvSpPr>
          <p:cNvPr id="28" name="Text Box 4"/>
          <p:cNvSpPr txBox="1">
            <a:spLocks noChangeArrowheads="1"/>
          </p:cNvSpPr>
          <p:nvPr/>
        </p:nvSpPr>
        <p:spPr bwMode="auto">
          <a:xfrm>
            <a:off x="3131840" y="6167045"/>
            <a:ext cx="1008112" cy="646331"/>
          </a:xfrm>
          <a:prstGeom prst="rect">
            <a:avLst/>
          </a:prstGeom>
          <a:noFill/>
          <a:ln>
            <a:noFill/>
          </a:ln>
          <a:effectLst/>
        </p:spPr>
        <p:txBody>
          <a:bodyPr>
            <a:spAutoFit/>
          </a:bodyPr>
          <a:lstStyle/>
          <a:p>
            <a:pPr algn="ctr" eaLnBrk="1" hangingPunct="1">
              <a:spcBef>
                <a:spcPct val="50000"/>
              </a:spcBef>
              <a:defRPr/>
            </a:pPr>
            <a:r>
              <a:rPr lang="en-US" b="1" dirty="0">
                <a:solidFill>
                  <a:srgbClr val="FFFF00"/>
                </a:solidFill>
                <a:effectLst>
                  <a:glow rad="241300">
                    <a:srgbClr val="000000">
                      <a:alpha val="75000"/>
                    </a:srgbClr>
                  </a:glow>
                </a:effectLst>
                <a:latin typeface="Arial"/>
                <a:ea typeface="ＭＳ Ｐゴシック" charset="0"/>
                <a:cs typeface="Arial"/>
              </a:rPr>
              <a:t>12:7-12</a:t>
            </a:r>
            <a:br>
              <a:rPr lang="en-US" b="1" dirty="0">
                <a:solidFill>
                  <a:srgbClr val="FFFF00"/>
                </a:solidFill>
                <a:effectLst>
                  <a:glow rad="241300">
                    <a:srgbClr val="000000">
                      <a:alpha val="75000"/>
                    </a:srgbClr>
                  </a:glow>
                </a:effectLst>
                <a:latin typeface="Arial"/>
                <a:ea typeface="ＭＳ Ｐゴシック" charset="0"/>
                <a:cs typeface="Arial"/>
              </a:rPr>
            </a:br>
            <a:r>
              <a:rPr lang="en-US" b="1" dirty="0">
                <a:solidFill>
                  <a:srgbClr val="FFFF00"/>
                </a:solidFill>
                <a:effectLst>
                  <a:glow rad="241300">
                    <a:srgbClr val="000000">
                      <a:alpha val="75000"/>
                    </a:srgbClr>
                  </a:glow>
                </a:effectLst>
                <a:latin typeface="Arial"/>
                <a:ea typeface="ＭＳ Ｐゴシック" charset="0"/>
                <a:cs typeface="Arial"/>
              </a:rPr>
              <a:t>13:14</a:t>
            </a:r>
          </a:p>
        </p:txBody>
      </p:sp>
      <p:sp>
        <p:nvSpPr>
          <p:cNvPr id="29" name="Text Box 4"/>
          <p:cNvSpPr txBox="1">
            <a:spLocks noChangeArrowheads="1"/>
          </p:cNvSpPr>
          <p:nvPr/>
        </p:nvSpPr>
        <p:spPr bwMode="auto">
          <a:xfrm>
            <a:off x="0" y="5890046"/>
            <a:ext cx="1403648" cy="923330"/>
          </a:xfrm>
          <a:prstGeom prst="rect">
            <a:avLst/>
          </a:prstGeom>
          <a:noFill/>
          <a:ln>
            <a:noFill/>
          </a:ln>
          <a:effectLst/>
        </p:spPr>
        <p:txBody>
          <a:bodyPr>
            <a:spAutoFit/>
          </a:bodyPr>
          <a:lstStyle/>
          <a:p>
            <a:pPr algn="ctr" eaLnBrk="1" hangingPunct="1">
              <a:spcBef>
                <a:spcPct val="50000"/>
              </a:spcBef>
              <a:defRPr/>
            </a:pPr>
            <a:r>
              <a:rPr lang="en-US" b="1" dirty="0">
                <a:solidFill>
                  <a:srgbClr val="FFFF00"/>
                </a:solidFill>
                <a:effectLst>
                  <a:glow rad="241300">
                    <a:srgbClr val="000000">
                      <a:alpha val="75000"/>
                    </a:srgbClr>
                  </a:glow>
                </a:effectLst>
                <a:latin typeface="Arial"/>
                <a:ea typeface="ＭＳ Ｐゴシック" charset="0"/>
                <a:cs typeface="Arial"/>
              </a:rPr>
              <a:t>Correlation with Revelation</a:t>
            </a:r>
          </a:p>
        </p:txBody>
      </p:sp>
      <p:sp>
        <p:nvSpPr>
          <p:cNvPr id="30" name="Text Box 4"/>
          <p:cNvSpPr txBox="1">
            <a:spLocks noChangeArrowheads="1"/>
          </p:cNvSpPr>
          <p:nvPr/>
        </p:nvSpPr>
        <p:spPr bwMode="auto">
          <a:xfrm>
            <a:off x="4499992" y="6167045"/>
            <a:ext cx="1224136" cy="646331"/>
          </a:xfrm>
          <a:prstGeom prst="rect">
            <a:avLst/>
          </a:prstGeom>
          <a:noFill/>
          <a:ln>
            <a:noFill/>
          </a:ln>
          <a:effectLst/>
        </p:spPr>
        <p:txBody>
          <a:bodyPr>
            <a:spAutoFit/>
          </a:bodyPr>
          <a:lstStyle/>
          <a:p>
            <a:pPr algn="ctr" eaLnBrk="1" hangingPunct="1">
              <a:spcBef>
                <a:spcPct val="50000"/>
              </a:spcBef>
              <a:defRPr/>
            </a:pPr>
            <a:r>
              <a:rPr lang="en-US" b="1" dirty="0">
                <a:solidFill>
                  <a:srgbClr val="FFFF00"/>
                </a:solidFill>
                <a:effectLst>
                  <a:glow rad="241300">
                    <a:srgbClr val="000000">
                      <a:alpha val="75000"/>
                    </a:srgbClr>
                  </a:glow>
                </a:effectLst>
                <a:latin typeface="Arial"/>
                <a:ea typeface="ＭＳ Ｐゴシック" charset="0"/>
                <a:cs typeface="Arial"/>
              </a:rPr>
              <a:t>12:8-17</a:t>
            </a:r>
            <a:br>
              <a:rPr lang="en-US" b="1" dirty="0">
                <a:solidFill>
                  <a:srgbClr val="FFFF00"/>
                </a:solidFill>
                <a:effectLst>
                  <a:glow rad="241300">
                    <a:srgbClr val="000000">
                      <a:alpha val="75000"/>
                    </a:srgbClr>
                  </a:glow>
                </a:effectLst>
                <a:latin typeface="Arial"/>
                <a:ea typeface="ＭＳ Ｐゴシック" charset="0"/>
                <a:cs typeface="Arial"/>
              </a:rPr>
            </a:br>
            <a:r>
              <a:rPr lang="en-US" b="1" dirty="0">
                <a:solidFill>
                  <a:srgbClr val="FFFF00"/>
                </a:solidFill>
                <a:effectLst>
                  <a:glow rad="241300">
                    <a:srgbClr val="000000">
                      <a:alpha val="75000"/>
                    </a:srgbClr>
                  </a:glow>
                </a:effectLst>
                <a:latin typeface="Arial"/>
                <a:ea typeface="ＭＳ Ｐゴシック" charset="0"/>
                <a:cs typeface="Arial"/>
              </a:rPr>
              <a:t>8:1–19:10</a:t>
            </a:r>
          </a:p>
        </p:txBody>
      </p:sp>
      <p:sp>
        <p:nvSpPr>
          <p:cNvPr id="31" name="Text Box 4"/>
          <p:cNvSpPr txBox="1">
            <a:spLocks noChangeArrowheads="1"/>
          </p:cNvSpPr>
          <p:nvPr/>
        </p:nvSpPr>
        <p:spPr bwMode="auto">
          <a:xfrm>
            <a:off x="6408204" y="6444044"/>
            <a:ext cx="1224136" cy="369332"/>
          </a:xfrm>
          <a:prstGeom prst="rect">
            <a:avLst/>
          </a:prstGeom>
          <a:noFill/>
          <a:ln>
            <a:noFill/>
          </a:ln>
          <a:effectLst/>
        </p:spPr>
        <p:txBody>
          <a:bodyPr>
            <a:spAutoFit/>
          </a:bodyPr>
          <a:lstStyle/>
          <a:p>
            <a:pPr algn="ctr" eaLnBrk="1" hangingPunct="1">
              <a:spcBef>
                <a:spcPct val="50000"/>
              </a:spcBef>
              <a:defRPr/>
            </a:pPr>
            <a:r>
              <a:rPr lang="en-US" b="1" dirty="0">
                <a:solidFill>
                  <a:srgbClr val="FFFF00"/>
                </a:solidFill>
                <a:effectLst>
                  <a:glow rad="241300">
                    <a:srgbClr val="000000">
                      <a:alpha val="75000"/>
                    </a:srgbClr>
                  </a:glow>
                </a:effectLst>
                <a:latin typeface="Arial"/>
                <a:ea typeface="ＭＳ Ｐゴシック" charset="0"/>
                <a:cs typeface="Arial"/>
              </a:rPr>
              <a:t>19:11-21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82335" y="13482"/>
            <a:ext cx="8861665" cy="6858000"/>
            <a:chOff x="282335" y="13482"/>
            <a:chExt cx="8861665" cy="6858000"/>
          </a:xfrm>
        </p:grpSpPr>
        <p:pic>
          <p:nvPicPr>
            <p:cNvPr id="3" name="Picture 2" descr="Screen Shot 2015-07-24 at 9.32.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335" y="13482"/>
              <a:ext cx="8861665" cy="6858000"/>
            </a:xfrm>
            <a:prstGeom prst="rect">
              <a:avLst/>
            </a:prstGeom>
            <a:solidFill>
              <a:schemeClr val="bg1"/>
            </a:solidFill>
          </p:spPr>
        </p:pic>
        <p:sp>
          <p:nvSpPr>
            <p:cNvPr id="13" name="Rectangle 12"/>
            <p:cNvSpPr/>
            <p:nvPr/>
          </p:nvSpPr>
          <p:spPr bwMode="auto">
            <a:xfrm>
              <a:off x="2627784" y="1124744"/>
              <a:ext cx="5976664"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4" name="Rectangle 13"/>
            <p:cNvSpPr/>
            <p:nvPr/>
          </p:nvSpPr>
          <p:spPr bwMode="auto">
            <a:xfrm>
              <a:off x="4139952" y="2636912"/>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6" name="Rectangle 15"/>
            <p:cNvSpPr/>
            <p:nvPr/>
          </p:nvSpPr>
          <p:spPr bwMode="auto">
            <a:xfrm>
              <a:off x="1115616" y="3645024"/>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7" name="Rectangle 16"/>
            <p:cNvSpPr/>
            <p:nvPr/>
          </p:nvSpPr>
          <p:spPr bwMode="auto">
            <a:xfrm>
              <a:off x="1151624" y="3212976"/>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8" name="Rectangle 17"/>
            <p:cNvSpPr/>
            <p:nvPr/>
          </p:nvSpPr>
          <p:spPr bwMode="auto">
            <a:xfrm>
              <a:off x="2411760" y="3212976"/>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9" name="Rectangle 18"/>
            <p:cNvSpPr/>
            <p:nvPr/>
          </p:nvSpPr>
          <p:spPr bwMode="auto">
            <a:xfrm>
              <a:off x="1115616" y="4077072"/>
              <a:ext cx="1080120" cy="1584176"/>
            </a:xfrm>
            <a:prstGeom prst="rect">
              <a:avLst/>
            </a:prstGeom>
            <a:solidFill>
              <a:srgbClr val="33005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0" name="Rectangle 19"/>
            <p:cNvSpPr/>
            <p:nvPr/>
          </p:nvSpPr>
          <p:spPr bwMode="auto">
            <a:xfrm>
              <a:off x="6444208" y="2636912"/>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2" name="Rectangle 21"/>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sp>
        <p:nvSpPr>
          <p:cNvPr id="2" name="Title 1"/>
          <p:cNvSpPr>
            <a:spLocks noGrp="1"/>
          </p:cNvSpPr>
          <p:nvPr>
            <p:ph type="title"/>
          </p:nvPr>
        </p:nvSpPr>
        <p:spPr>
          <a:xfrm>
            <a:off x="0" y="-747464"/>
            <a:ext cx="9144000" cy="764704"/>
          </a:xfrm>
        </p:spPr>
        <p:txBody>
          <a:bodyPr/>
          <a:lstStyle/>
          <a:p>
            <a:r>
              <a:rPr lang="en-US" sz="3200" b="1" dirty="0"/>
              <a:t>Dispensational Views on Matthew 24</a:t>
            </a:r>
          </a:p>
        </p:txBody>
      </p:sp>
      <p:sp>
        <p:nvSpPr>
          <p:cNvPr id="5" name="Rectangle 4"/>
          <p:cNvSpPr/>
          <p:nvPr/>
        </p:nvSpPr>
        <p:spPr>
          <a:xfrm>
            <a:off x="1547664" y="1052736"/>
            <a:ext cx="7416824" cy="461665"/>
          </a:xfrm>
          <a:prstGeom prst="rect">
            <a:avLst/>
          </a:prstGeom>
          <a:noFill/>
        </p:spPr>
        <p:txBody>
          <a:bodyPr wrap="square">
            <a:spAutoFit/>
          </a:bodyPr>
          <a:lstStyle/>
          <a:p>
            <a:pPr algn="ctr"/>
            <a:r>
              <a:rPr lang="en-US" altLang="zh-CN" b="1" dirty="0">
                <a:solidFill>
                  <a:schemeClr val="bg1"/>
                </a:solidFill>
                <a:latin typeface="Arial"/>
                <a:ea typeface="KaiTi" panose="02010609060101010101" pitchFamily="49" charset="-122"/>
                <a:cs typeface="Arial"/>
              </a:rPr>
              <a:t>PRESENT &amp; FUTURE SIGNS</a:t>
            </a:r>
            <a:r>
              <a:rPr lang="zh-CN" altLang="en-US" b="1" dirty="0">
                <a:solidFill>
                  <a:schemeClr val="bg1"/>
                </a:solidFill>
                <a:latin typeface="Arial"/>
                <a:ea typeface="KaiTi" panose="02010609060101010101" pitchFamily="49" charset="-122"/>
                <a:cs typeface="Arial"/>
              </a:rPr>
              <a:t>（</a:t>
            </a:r>
            <a:r>
              <a:rPr lang="en-US" altLang="zh-CN" b="1" dirty="0">
                <a:solidFill>
                  <a:schemeClr val="bg1"/>
                </a:solidFill>
                <a:latin typeface="Arial"/>
                <a:ea typeface="KaiTi" panose="02010609060101010101" pitchFamily="49" charset="-122"/>
                <a:cs typeface="Arial"/>
              </a:rPr>
              <a:t>Matt 24:4-31</a:t>
            </a:r>
            <a:r>
              <a:rPr lang="zh-CN" altLang="en-US" b="1" dirty="0">
                <a:solidFill>
                  <a:schemeClr val="bg1"/>
                </a:solidFill>
                <a:latin typeface="Arial"/>
                <a:ea typeface="KaiTi" panose="02010609060101010101" pitchFamily="49" charset="-122"/>
                <a:cs typeface="Arial"/>
              </a:rPr>
              <a:t>）</a:t>
            </a:r>
            <a:endParaRPr lang="en-SG" b="1" dirty="0">
              <a:solidFill>
                <a:schemeClr val="bg1"/>
              </a:solidFill>
              <a:latin typeface="Arial"/>
              <a:ea typeface="KaiTi" panose="02010609060101010101" pitchFamily="49" charset="-122"/>
              <a:cs typeface="Arial"/>
            </a:endParaRPr>
          </a:p>
        </p:txBody>
      </p:sp>
      <p:sp>
        <p:nvSpPr>
          <p:cNvPr id="6" name="Rectangle 5"/>
          <p:cNvSpPr/>
          <p:nvPr/>
        </p:nvSpPr>
        <p:spPr>
          <a:xfrm>
            <a:off x="4067944" y="2668850"/>
            <a:ext cx="1872208"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Church Age</a:t>
            </a:r>
            <a:endParaRPr lang="en-SG" sz="2000" b="1" dirty="0">
              <a:latin typeface="KaiTi" panose="02010609060101010101" pitchFamily="49" charset="-122"/>
              <a:ea typeface="KaiTi" panose="02010609060101010101" pitchFamily="49" charset="-122"/>
            </a:endParaRPr>
          </a:p>
        </p:txBody>
      </p:sp>
      <p:sp>
        <p:nvSpPr>
          <p:cNvPr id="7" name="Rectangle 6"/>
          <p:cNvSpPr/>
          <p:nvPr/>
        </p:nvSpPr>
        <p:spPr>
          <a:xfrm>
            <a:off x="6012160" y="2668850"/>
            <a:ext cx="2592288"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Tribulation</a:t>
            </a:r>
            <a:endParaRPr lang="en-SG" sz="2000" b="1" dirty="0">
              <a:latin typeface="KaiTi" panose="02010609060101010101" pitchFamily="49" charset="-122"/>
              <a:ea typeface="KaiTi" panose="02010609060101010101" pitchFamily="49" charset="-122"/>
            </a:endParaRPr>
          </a:p>
        </p:txBody>
      </p:sp>
      <p:sp>
        <p:nvSpPr>
          <p:cNvPr id="8" name="Rectangle 7"/>
          <p:cNvSpPr/>
          <p:nvPr/>
        </p:nvSpPr>
        <p:spPr>
          <a:xfrm>
            <a:off x="1053232" y="3284984"/>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Preterism</a:t>
            </a:r>
            <a:endParaRPr lang="en-SG" sz="1200" dirty="0">
              <a:solidFill>
                <a:schemeClr val="bg1"/>
              </a:solidFill>
              <a:latin typeface="KaiTi" panose="02010609060101010101" pitchFamily="49" charset="-122"/>
              <a:ea typeface="KaiTi" panose="02010609060101010101" pitchFamily="49" charset="-122"/>
            </a:endParaRPr>
          </a:p>
        </p:txBody>
      </p:sp>
      <p:sp>
        <p:nvSpPr>
          <p:cNvPr id="9" name="Rectangle 8"/>
          <p:cNvSpPr/>
          <p:nvPr/>
        </p:nvSpPr>
        <p:spPr>
          <a:xfrm>
            <a:off x="1072482" y="3717032"/>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Partial Pret.</a:t>
            </a:r>
          </a:p>
        </p:txBody>
      </p:sp>
      <p:sp>
        <p:nvSpPr>
          <p:cNvPr id="10" name="Rectangle 9"/>
          <p:cNvSpPr/>
          <p:nvPr/>
        </p:nvSpPr>
        <p:spPr>
          <a:xfrm>
            <a:off x="2316233" y="3284984"/>
            <a:ext cx="1391671" cy="184666"/>
          </a:xfrm>
          <a:prstGeom prst="rect">
            <a:avLst/>
          </a:prstGeom>
          <a:noFill/>
        </p:spPr>
        <p:txBody>
          <a:bodyPr wrap="square" lIns="0" tIns="0" rIns="0" bIns="0" anchor="ctr" anchorCtr="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Various Others</a:t>
            </a:r>
          </a:p>
        </p:txBody>
      </p:sp>
      <p:sp>
        <p:nvSpPr>
          <p:cNvPr id="11" name="Rectangle 10"/>
          <p:cNvSpPr/>
          <p:nvPr/>
        </p:nvSpPr>
        <p:spPr>
          <a:xfrm>
            <a:off x="1115616" y="4725144"/>
            <a:ext cx="1127070" cy="738664"/>
          </a:xfrm>
          <a:prstGeom prst="rect">
            <a:avLst/>
          </a:prstGeom>
          <a:noFill/>
        </p:spPr>
        <p:txBody>
          <a:bodyPr wrap="square" lIns="0" tIns="0" rIns="0" bIns="0" anchor="ctr" anchorCtr="0">
            <a:spAutoFit/>
          </a:bodyPr>
          <a:lstStyle/>
          <a:p>
            <a:pPr algn="ctr"/>
            <a:r>
              <a:rPr lang="en-US" altLang="zh-CN" sz="1600" dirty="0">
                <a:solidFill>
                  <a:schemeClr val="bg1"/>
                </a:solidFill>
              </a:rPr>
              <a:t>Present </a:t>
            </a:r>
            <a:br>
              <a:rPr lang="en-US" altLang="zh-CN" sz="1600" dirty="0">
                <a:solidFill>
                  <a:schemeClr val="bg1"/>
                </a:solidFill>
              </a:rPr>
            </a:br>
            <a:r>
              <a:rPr lang="en-US" altLang="zh-CN" sz="1600" dirty="0">
                <a:solidFill>
                  <a:schemeClr val="bg1"/>
                </a:solidFill>
              </a:rPr>
              <a:t>&amp; Future Signs</a:t>
            </a:r>
          </a:p>
        </p:txBody>
      </p:sp>
      <p:pic>
        <p:nvPicPr>
          <p:cNvPr id="12" name="Picture 11" descr="Screen Shot 2015-07-24 at 9.32.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47839" y="8048"/>
            <a:ext cx="8861665" cy="6858000"/>
          </a:xfrm>
          <a:prstGeom prst="rect">
            <a:avLst/>
          </a:prstGeom>
        </p:spPr>
      </p:pic>
      <p:sp>
        <p:nvSpPr>
          <p:cNvPr id="21" name="Rectangle 20"/>
          <p:cNvSpPr/>
          <p:nvPr/>
        </p:nvSpPr>
        <p:spPr>
          <a:xfrm>
            <a:off x="1187624" y="44624"/>
            <a:ext cx="2952328" cy="800219"/>
          </a:xfrm>
          <a:prstGeom prst="rect">
            <a:avLst/>
          </a:prstGeom>
          <a:noFill/>
        </p:spPr>
        <p:txBody>
          <a:bodyPr wrap="square">
            <a:spAutoFit/>
          </a:bodyPr>
          <a:lstStyle/>
          <a:p>
            <a:r>
              <a:rPr lang="en-US" altLang="zh-CN" sz="2800" b="1" dirty="0">
                <a:latin typeface="Arial"/>
                <a:ea typeface="KaiTi" panose="02010609060101010101" pitchFamily="49" charset="-122"/>
                <a:cs typeface="Arial"/>
              </a:rPr>
              <a:t>INTEGRATIVE</a:t>
            </a:r>
            <a:endParaRPr lang="en-US" altLang="zh-CN" b="1" dirty="0">
              <a:latin typeface="Arial"/>
              <a:ea typeface="KaiTi" panose="02010609060101010101" pitchFamily="49" charset="-122"/>
              <a:cs typeface="Arial"/>
            </a:endParaRPr>
          </a:p>
          <a:p>
            <a:r>
              <a:rPr lang="en-US" altLang="zh-CN" sz="1800" dirty="0">
                <a:latin typeface="Arial"/>
                <a:ea typeface="KaiTi" panose="02010609060101010101" pitchFamily="49" charset="-122"/>
                <a:cs typeface="Arial"/>
              </a:rPr>
              <a:t>DISPENSATIONISM</a:t>
            </a:r>
            <a:endParaRPr lang="en-SG" dirty="0">
              <a:latin typeface="Arial"/>
              <a:ea typeface="KaiTi" panose="02010609060101010101" pitchFamily="49" charset="-122"/>
              <a:cs typeface="Arial"/>
            </a:endParaRPr>
          </a:p>
        </p:txBody>
      </p:sp>
    </p:spTree>
    <p:extLst>
      <p:ext uri="{BB962C8B-B14F-4D97-AF65-F5344CB8AC3E}">
        <p14:creationId xmlns:p14="http://schemas.microsoft.com/office/powerpoint/2010/main" val="2739838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23528" y="0"/>
            <a:ext cx="8603673" cy="6858000"/>
            <a:chOff x="323528" y="0"/>
            <a:chExt cx="8603673" cy="6858000"/>
          </a:xfrm>
        </p:grpSpPr>
        <p:pic>
          <p:nvPicPr>
            <p:cNvPr id="3" name="Picture 2" descr="Screen Shot 2015-07-24 at 9.42.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528" y="0"/>
              <a:ext cx="8603673" cy="6858000"/>
            </a:xfrm>
            <a:prstGeom prst="rect">
              <a:avLst/>
            </a:prstGeom>
          </p:spPr>
        </p:pic>
        <p:sp>
          <p:nvSpPr>
            <p:cNvPr id="9" name="Rectangle 8"/>
            <p:cNvSpPr/>
            <p:nvPr/>
          </p:nvSpPr>
          <p:spPr>
            <a:xfrm>
              <a:off x="940503" y="3709252"/>
              <a:ext cx="1199078" cy="3139321"/>
            </a:xfrm>
            <a:prstGeom prst="rect">
              <a:avLst/>
            </a:prstGeom>
            <a:solidFill>
              <a:srgbClr val="4E0793"/>
            </a:solidFill>
          </p:spPr>
          <p:txBody>
            <a:bodyPr wrap="square" lIns="0" tIns="0" rIns="0" bIns="0" anchor="ctr" anchorCtr="0">
              <a:spAutoFit/>
            </a:bodyPr>
            <a:lstStyle/>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r>
                <a:rPr lang="zh-CN" altLang="en-US" sz="1200" dirty="0">
                  <a:solidFill>
                    <a:schemeClr val="bg1"/>
                  </a:solidFill>
                  <a:latin typeface="KaiTi" panose="02010609060101010101" pitchFamily="49" charset="-122"/>
                  <a:ea typeface="KaiTi" panose="02010609060101010101" pitchFamily="49" charset="-122"/>
                </a:rPr>
                <a:t>未来的年代</a:t>
              </a:r>
              <a:endParaRPr lang="en-US" altLang="zh-CN" sz="1200" dirty="0">
                <a:solidFill>
                  <a:schemeClr val="bg1"/>
                </a:solidFill>
                <a:latin typeface="KaiTi" panose="02010609060101010101" pitchFamily="49" charset="-122"/>
                <a:ea typeface="KaiTi" panose="02010609060101010101" pitchFamily="49" charset="-122"/>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p:txBody>
        </p:sp>
        <p:sp>
          <p:nvSpPr>
            <p:cNvPr id="13" name="Rectangle 12"/>
            <p:cNvSpPr/>
            <p:nvPr/>
          </p:nvSpPr>
          <p:spPr bwMode="auto">
            <a:xfrm>
              <a:off x="1763688" y="1052736"/>
              <a:ext cx="6480720"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4" name="Rectangle 13"/>
            <p:cNvSpPr/>
            <p:nvPr/>
          </p:nvSpPr>
          <p:spPr bwMode="auto">
            <a:xfrm>
              <a:off x="3851920" y="2348880"/>
              <a:ext cx="1800200" cy="468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5" name="Rectangle 14"/>
            <p:cNvSpPr/>
            <p:nvPr/>
          </p:nvSpPr>
          <p:spPr bwMode="auto">
            <a:xfrm>
              <a:off x="971600" y="3356992"/>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6" name="Rectangle 15"/>
            <p:cNvSpPr/>
            <p:nvPr/>
          </p:nvSpPr>
          <p:spPr bwMode="auto">
            <a:xfrm>
              <a:off x="1007608" y="2924944"/>
              <a:ext cx="1116120" cy="288032"/>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7" name="Rectangle 16"/>
            <p:cNvSpPr/>
            <p:nvPr/>
          </p:nvSpPr>
          <p:spPr bwMode="auto">
            <a:xfrm>
              <a:off x="2267744" y="2924944"/>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0" name="Rectangle 19"/>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9" name="Rectangle 18"/>
            <p:cNvSpPr/>
            <p:nvPr/>
          </p:nvSpPr>
          <p:spPr bwMode="auto">
            <a:xfrm>
              <a:off x="6156176" y="2348880"/>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sp>
        <p:nvSpPr>
          <p:cNvPr id="2" name="Title 1"/>
          <p:cNvSpPr>
            <a:spLocks noGrp="1"/>
          </p:cNvSpPr>
          <p:nvPr>
            <p:ph type="title"/>
          </p:nvPr>
        </p:nvSpPr>
        <p:spPr>
          <a:xfrm>
            <a:off x="0" y="-749300"/>
            <a:ext cx="9144000" cy="764704"/>
          </a:xfrm>
        </p:spPr>
        <p:txBody>
          <a:bodyPr/>
          <a:lstStyle/>
          <a:p>
            <a:r>
              <a:rPr lang="en-US" sz="3200" b="1" dirty="0"/>
              <a:t>Dispensational Views on Matthew 24</a:t>
            </a:r>
          </a:p>
        </p:txBody>
      </p:sp>
      <p:pic>
        <p:nvPicPr>
          <p:cNvPr id="12" name="Picture 11" descr="Screen Shot 2015-07-24 at 9.42.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24528" y="0"/>
            <a:ext cx="8603673" cy="6858000"/>
          </a:xfrm>
          <a:prstGeom prst="rect">
            <a:avLst/>
          </a:prstGeom>
        </p:spPr>
      </p:pic>
      <p:sp>
        <p:nvSpPr>
          <p:cNvPr id="18" name="Rectangle 17"/>
          <p:cNvSpPr/>
          <p:nvPr/>
        </p:nvSpPr>
        <p:spPr bwMode="auto">
          <a:xfrm>
            <a:off x="971600" y="4293096"/>
            <a:ext cx="1080120" cy="1584176"/>
          </a:xfrm>
          <a:prstGeom prst="rect">
            <a:avLst/>
          </a:prstGeom>
          <a:solidFill>
            <a:srgbClr val="4E059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2" name="Rectangle 21"/>
          <p:cNvSpPr/>
          <p:nvPr/>
        </p:nvSpPr>
        <p:spPr>
          <a:xfrm>
            <a:off x="1538040" y="1023119"/>
            <a:ext cx="7282432" cy="400110"/>
          </a:xfrm>
          <a:prstGeom prst="rect">
            <a:avLst/>
          </a:prstGeom>
          <a:noFill/>
        </p:spPr>
        <p:txBody>
          <a:bodyPr wrap="square">
            <a:spAutoFit/>
          </a:bodyPr>
          <a:lstStyle/>
          <a:p>
            <a:pPr algn="ctr"/>
            <a:r>
              <a:rPr lang="en-US" altLang="zh-CN" sz="2000" b="1" dirty="0">
                <a:solidFill>
                  <a:schemeClr val="bg1"/>
                </a:solidFill>
                <a:latin typeface="Arial"/>
                <a:ea typeface="KaiTi" panose="02010609060101010101" pitchFamily="49" charset="-122"/>
                <a:cs typeface="Arial"/>
              </a:rPr>
              <a:t>FUTURE SIGNS</a:t>
            </a:r>
            <a:r>
              <a:rPr lang="zh-CN" altLang="en-US" sz="2000" b="1" dirty="0">
                <a:solidFill>
                  <a:schemeClr val="bg1"/>
                </a:solidFill>
                <a:latin typeface="Arial"/>
                <a:ea typeface="KaiTi" panose="02010609060101010101" pitchFamily="49" charset="-122"/>
                <a:cs typeface="Arial"/>
              </a:rPr>
              <a:t>（</a:t>
            </a:r>
            <a:r>
              <a:rPr lang="en-US" altLang="zh-CN" sz="2000" b="1" dirty="0">
                <a:solidFill>
                  <a:schemeClr val="bg1"/>
                </a:solidFill>
                <a:latin typeface="Arial"/>
                <a:ea typeface="KaiTi" panose="02010609060101010101" pitchFamily="49" charset="-122"/>
                <a:cs typeface="Arial"/>
              </a:rPr>
              <a:t>Matt 24:4-31): </a:t>
            </a:r>
            <a:r>
              <a:rPr lang="en-US" altLang="zh-CN" sz="2000" b="1" i="1" dirty="0">
                <a:solidFill>
                  <a:schemeClr val="bg1"/>
                </a:solidFill>
                <a:latin typeface="Arial"/>
                <a:ea typeface="KaiTi" panose="02010609060101010101" pitchFamily="49" charset="-122"/>
                <a:cs typeface="Arial"/>
              </a:rPr>
              <a:t>Chronological View</a:t>
            </a:r>
            <a:endParaRPr lang="en-SG" sz="2000" b="1" i="1" dirty="0">
              <a:solidFill>
                <a:schemeClr val="bg1"/>
              </a:solidFill>
              <a:latin typeface="Arial"/>
              <a:ea typeface="KaiTi" panose="02010609060101010101" pitchFamily="49" charset="-122"/>
              <a:cs typeface="Arial"/>
            </a:endParaRPr>
          </a:p>
        </p:txBody>
      </p:sp>
      <p:sp>
        <p:nvSpPr>
          <p:cNvPr id="23" name="Rectangle 22"/>
          <p:cNvSpPr/>
          <p:nvPr/>
        </p:nvSpPr>
        <p:spPr>
          <a:xfrm>
            <a:off x="3851920" y="2380818"/>
            <a:ext cx="1800200"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Church Age</a:t>
            </a:r>
            <a:endParaRPr lang="en-SG" sz="2000" b="1" dirty="0">
              <a:latin typeface="KaiTi" panose="02010609060101010101" pitchFamily="49" charset="-122"/>
              <a:ea typeface="KaiTi" panose="02010609060101010101" pitchFamily="49" charset="-122"/>
            </a:endParaRPr>
          </a:p>
        </p:txBody>
      </p:sp>
      <p:sp>
        <p:nvSpPr>
          <p:cNvPr id="24" name="Rectangle 23"/>
          <p:cNvSpPr/>
          <p:nvPr/>
        </p:nvSpPr>
        <p:spPr>
          <a:xfrm>
            <a:off x="5796136" y="2380818"/>
            <a:ext cx="2448272"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Tribulation</a:t>
            </a:r>
            <a:endParaRPr lang="en-SG" sz="2000" b="1" dirty="0">
              <a:latin typeface="KaiTi" panose="02010609060101010101" pitchFamily="49" charset="-122"/>
              <a:ea typeface="KaiTi" panose="02010609060101010101" pitchFamily="49" charset="-122"/>
            </a:endParaRPr>
          </a:p>
        </p:txBody>
      </p:sp>
      <p:sp>
        <p:nvSpPr>
          <p:cNvPr id="25" name="Rectangle 24"/>
          <p:cNvSpPr/>
          <p:nvPr/>
        </p:nvSpPr>
        <p:spPr>
          <a:xfrm>
            <a:off x="971600" y="2996952"/>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Preterism</a:t>
            </a:r>
            <a:endParaRPr lang="en-SG" sz="1200" dirty="0">
              <a:solidFill>
                <a:schemeClr val="bg1"/>
              </a:solidFill>
              <a:latin typeface="KaiTi" panose="02010609060101010101" pitchFamily="49" charset="-122"/>
              <a:ea typeface="KaiTi" panose="02010609060101010101" pitchFamily="49" charset="-122"/>
            </a:endParaRPr>
          </a:p>
        </p:txBody>
      </p:sp>
      <p:sp>
        <p:nvSpPr>
          <p:cNvPr id="26" name="Rectangle 25"/>
          <p:cNvSpPr/>
          <p:nvPr/>
        </p:nvSpPr>
        <p:spPr>
          <a:xfrm>
            <a:off x="990850" y="3429000"/>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Partial Pret.</a:t>
            </a:r>
          </a:p>
        </p:txBody>
      </p:sp>
      <p:sp>
        <p:nvSpPr>
          <p:cNvPr id="27" name="Rectangle 26"/>
          <p:cNvSpPr/>
          <p:nvPr/>
        </p:nvSpPr>
        <p:spPr>
          <a:xfrm>
            <a:off x="2234601" y="2996952"/>
            <a:ext cx="1391671" cy="184666"/>
          </a:xfrm>
          <a:prstGeom prst="rect">
            <a:avLst/>
          </a:prstGeom>
          <a:noFill/>
        </p:spPr>
        <p:txBody>
          <a:bodyPr wrap="square" lIns="0" tIns="0" rIns="0" bIns="0" anchor="ctr" anchorCtr="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Various Others</a:t>
            </a:r>
          </a:p>
        </p:txBody>
      </p:sp>
      <p:sp>
        <p:nvSpPr>
          <p:cNvPr id="28" name="Rectangle 27"/>
          <p:cNvSpPr/>
          <p:nvPr/>
        </p:nvSpPr>
        <p:spPr>
          <a:xfrm>
            <a:off x="1033984" y="4560222"/>
            <a:ext cx="1127070" cy="492443"/>
          </a:xfrm>
          <a:prstGeom prst="rect">
            <a:avLst/>
          </a:prstGeom>
          <a:noFill/>
        </p:spPr>
        <p:txBody>
          <a:bodyPr wrap="square" lIns="0" tIns="0" rIns="0" bIns="0" anchor="ctr" anchorCtr="0">
            <a:spAutoFit/>
          </a:bodyPr>
          <a:lstStyle/>
          <a:p>
            <a:pPr algn="ctr"/>
            <a:r>
              <a:rPr lang="en-US" altLang="zh-CN" sz="1600" dirty="0">
                <a:solidFill>
                  <a:schemeClr val="bg1"/>
                </a:solidFill>
              </a:rPr>
              <a:t>Future Signs</a:t>
            </a:r>
          </a:p>
        </p:txBody>
      </p:sp>
      <p:sp>
        <p:nvSpPr>
          <p:cNvPr id="29" name="Rectangle 28"/>
          <p:cNvSpPr/>
          <p:nvPr/>
        </p:nvSpPr>
        <p:spPr>
          <a:xfrm>
            <a:off x="1105992" y="15007"/>
            <a:ext cx="2952328" cy="800219"/>
          </a:xfrm>
          <a:prstGeom prst="rect">
            <a:avLst/>
          </a:prstGeom>
          <a:noFill/>
        </p:spPr>
        <p:txBody>
          <a:bodyPr wrap="square">
            <a:spAutoFit/>
          </a:bodyPr>
          <a:lstStyle/>
          <a:p>
            <a:r>
              <a:rPr lang="en-US" altLang="zh-CN" sz="2800" b="1" dirty="0">
                <a:latin typeface="Arial"/>
                <a:ea typeface="KaiTi" panose="02010609060101010101" pitchFamily="49" charset="-122"/>
                <a:cs typeface="Arial"/>
              </a:rPr>
              <a:t>INTEGRATIVE</a:t>
            </a:r>
            <a:endParaRPr lang="en-US" altLang="zh-CN" b="1" dirty="0">
              <a:latin typeface="Arial"/>
              <a:ea typeface="KaiTi" panose="02010609060101010101" pitchFamily="49" charset="-122"/>
              <a:cs typeface="Arial"/>
            </a:endParaRPr>
          </a:p>
          <a:p>
            <a:r>
              <a:rPr lang="en-US" altLang="zh-CN" sz="1800" dirty="0">
                <a:latin typeface="Arial"/>
                <a:ea typeface="KaiTi" panose="02010609060101010101" pitchFamily="49" charset="-122"/>
                <a:cs typeface="Arial"/>
              </a:rPr>
              <a:t>DISPENSATIONISM</a:t>
            </a:r>
            <a:endParaRPr lang="en-SG" dirty="0">
              <a:latin typeface="Arial"/>
              <a:ea typeface="KaiTi" panose="02010609060101010101" pitchFamily="49" charset="-122"/>
              <a:cs typeface="Arial"/>
            </a:endParaRPr>
          </a:p>
        </p:txBody>
      </p:sp>
      <p:sp>
        <p:nvSpPr>
          <p:cNvPr id="30" name="Rectangle 29"/>
          <p:cNvSpPr/>
          <p:nvPr/>
        </p:nvSpPr>
        <p:spPr>
          <a:xfrm>
            <a:off x="971600" y="5383088"/>
            <a:ext cx="1152128" cy="184666"/>
          </a:xfrm>
          <a:prstGeom prst="rect">
            <a:avLst/>
          </a:prstGeom>
          <a:noFill/>
        </p:spPr>
        <p:txBody>
          <a:bodyPr wrap="square" lIns="0" tIns="0" rIns="0" bIns="0" anchor="ctr" anchorCtr="0">
            <a:spAutoFit/>
          </a:bodyPr>
          <a:lstStyle/>
          <a:p>
            <a:pPr algn="ctr"/>
            <a:r>
              <a:rPr lang="en-US" altLang="zh-CN" sz="1200" i="1" dirty="0">
                <a:solidFill>
                  <a:schemeClr val="bg1"/>
                </a:solidFill>
              </a:rPr>
              <a:t>(Chronological)</a:t>
            </a:r>
          </a:p>
        </p:txBody>
      </p:sp>
    </p:spTree>
    <p:extLst>
      <p:ext uri="{BB962C8B-B14F-4D97-AF65-F5344CB8AC3E}">
        <p14:creationId xmlns:p14="http://schemas.microsoft.com/office/powerpoint/2010/main" val="3104188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51520" y="0"/>
            <a:ext cx="8717797" cy="6858000"/>
            <a:chOff x="251520" y="0"/>
            <a:chExt cx="8717797" cy="6858000"/>
          </a:xfrm>
        </p:grpSpPr>
        <p:pic>
          <p:nvPicPr>
            <p:cNvPr id="3" name="Picture 2" descr="Screen Shot 2015-07-24 at 9.42.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0"/>
              <a:ext cx="8717797" cy="6858000"/>
            </a:xfrm>
            <a:prstGeom prst="rect">
              <a:avLst/>
            </a:prstGeom>
          </p:spPr>
        </p:pic>
        <p:sp>
          <p:nvSpPr>
            <p:cNvPr id="13" name="Rectangle 12"/>
            <p:cNvSpPr/>
            <p:nvPr/>
          </p:nvSpPr>
          <p:spPr bwMode="auto">
            <a:xfrm>
              <a:off x="2123728" y="1124744"/>
              <a:ext cx="6480720"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4" name="Rectangle 13"/>
            <p:cNvSpPr/>
            <p:nvPr/>
          </p:nvSpPr>
          <p:spPr bwMode="auto">
            <a:xfrm>
              <a:off x="3851920" y="2492896"/>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5" name="Rectangle 14"/>
            <p:cNvSpPr/>
            <p:nvPr/>
          </p:nvSpPr>
          <p:spPr bwMode="auto">
            <a:xfrm>
              <a:off x="971600" y="3429000"/>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6" name="Rectangle 15"/>
            <p:cNvSpPr/>
            <p:nvPr/>
          </p:nvSpPr>
          <p:spPr bwMode="auto">
            <a:xfrm>
              <a:off x="971600" y="3032962"/>
              <a:ext cx="1116120" cy="324030"/>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7" name="Rectangle 16"/>
            <p:cNvSpPr/>
            <p:nvPr/>
          </p:nvSpPr>
          <p:spPr bwMode="auto">
            <a:xfrm>
              <a:off x="2195736" y="3068960"/>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8" name="Rectangle 17"/>
            <p:cNvSpPr/>
            <p:nvPr/>
          </p:nvSpPr>
          <p:spPr bwMode="auto">
            <a:xfrm>
              <a:off x="971600" y="3933056"/>
              <a:ext cx="1080120" cy="2160240"/>
            </a:xfrm>
            <a:prstGeom prst="rect">
              <a:avLst/>
            </a:prstGeom>
            <a:solidFill>
              <a:srgbClr val="00235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9" name="Rectangle 18"/>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0" name="Rectangle 19"/>
            <p:cNvSpPr/>
            <p:nvPr/>
          </p:nvSpPr>
          <p:spPr bwMode="auto">
            <a:xfrm>
              <a:off x="6228184" y="2420888"/>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sp>
        <p:nvSpPr>
          <p:cNvPr id="2" name="Title 1"/>
          <p:cNvSpPr>
            <a:spLocks noGrp="1"/>
          </p:cNvSpPr>
          <p:nvPr>
            <p:ph type="title"/>
          </p:nvPr>
        </p:nvSpPr>
        <p:spPr>
          <a:xfrm>
            <a:off x="0" y="-747464"/>
            <a:ext cx="9144000" cy="764704"/>
          </a:xfrm>
        </p:spPr>
        <p:txBody>
          <a:bodyPr/>
          <a:lstStyle/>
          <a:p>
            <a:r>
              <a:rPr lang="en-US" sz="3200" b="1" dirty="0"/>
              <a:t>Dispensational Views on Matthew 24</a:t>
            </a:r>
          </a:p>
        </p:txBody>
      </p:sp>
      <p:pic>
        <p:nvPicPr>
          <p:cNvPr id="12" name="Picture 11" descr="Screen Shot 2015-07-24 at 9.42.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2520" y="-18909"/>
            <a:ext cx="8717797" cy="6858000"/>
          </a:xfrm>
          <a:prstGeom prst="rect">
            <a:avLst/>
          </a:prstGeom>
        </p:spPr>
      </p:pic>
      <p:sp>
        <p:nvSpPr>
          <p:cNvPr id="25" name="Rectangle 24"/>
          <p:cNvSpPr/>
          <p:nvPr/>
        </p:nvSpPr>
        <p:spPr>
          <a:xfrm>
            <a:off x="899592" y="3122384"/>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Preterism</a:t>
            </a:r>
            <a:endParaRPr lang="en-SG" sz="1200" dirty="0">
              <a:solidFill>
                <a:schemeClr val="bg1"/>
              </a:solidFill>
              <a:latin typeface="KaiTi" panose="02010609060101010101" pitchFamily="49" charset="-122"/>
              <a:ea typeface="KaiTi" panose="02010609060101010101" pitchFamily="49" charset="-122"/>
            </a:endParaRPr>
          </a:p>
        </p:txBody>
      </p:sp>
      <p:sp>
        <p:nvSpPr>
          <p:cNvPr id="26" name="Rectangle 25"/>
          <p:cNvSpPr/>
          <p:nvPr/>
        </p:nvSpPr>
        <p:spPr>
          <a:xfrm>
            <a:off x="918842" y="3554432"/>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Partial Pret.</a:t>
            </a:r>
          </a:p>
        </p:txBody>
      </p:sp>
      <p:sp>
        <p:nvSpPr>
          <p:cNvPr id="27" name="Rectangle 26"/>
          <p:cNvSpPr/>
          <p:nvPr/>
        </p:nvSpPr>
        <p:spPr>
          <a:xfrm>
            <a:off x="2162593" y="3122384"/>
            <a:ext cx="1391671" cy="184666"/>
          </a:xfrm>
          <a:prstGeom prst="rect">
            <a:avLst/>
          </a:prstGeom>
          <a:noFill/>
        </p:spPr>
        <p:txBody>
          <a:bodyPr wrap="square" lIns="0" tIns="0" rIns="0" bIns="0" anchor="ctr" anchorCtr="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Various Others</a:t>
            </a:r>
          </a:p>
        </p:txBody>
      </p:sp>
      <p:sp>
        <p:nvSpPr>
          <p:cNvPr id="30" name="Rectangle 29"/>
          <p:cNvSpPr/>
          <p:nvPr/>
        </p:nvSpPr>
        <p:spPr>
          <a:xfrm>
            <a:off x="1538040" y="1167135"/>
            <a:ext cx="7282432" cy="400110"/>
          </a:xfrm>
          <a:prstGeom prst="rect">
            <a:avLst/>
          </a:prstGeom>
          <a:noFill/>
        </p:spPr>
        <p:txBody>
          <a:bodyPr wrap="square">
            <a:spAutoFit/>
          </a:bodyPr>
          <a:lstStyle/>
          <a:p>
            <a:pPr algn="ctr"/>
            <a:r>
              <a:rPr lang="en-US" altLang="zh-CN" sz="2000" b="1" dirty="0">
                <a:solidFill>
                  <a:schemeClr val="bg1"/>
                </a:solidFill>
                <a:latin typeface="Arial"/>
                <a:ea typeface="KaiTi" panose="02010609060101010101" pitchFamily="49" charset="-122"/>
                <a:cs typeface="Arial"/>
              </a:rPr>
              <a:t>FUTURE SIGNS</a:t>
            </a:r>
            <a:r>
              <a:rPr lang="zh-CN" altLang="en-US" sz="2000" b="1" dirty="0">
                <a:solidFill>
                  <a:schemeClr val="bg1"/>
                </a:solidFill>
                <a:latin typeface="Arial"/>
                <a:ea typeface="KaiTi" panose="02010609060101010101" pitchFamily="49" charset="-122"/>
                <a:cs typeface="Arial"/>
              </a:rPr>
              <a:t>（</a:t>
            </a:r>
            <a:r>
              <a:rPr lang="en-US" altLang="zh-CN" sz="2000" b="1" dirty="0">
                <a:solidFill>
                  <a:schemeClr val="bg1"/>
                </a:solidFill>
                <a:latin typeface="Arial"/>
                <a:ea typeface="KaiTi" panose="02010609060101010101" pitchFamily="49" charset="-122"/>
                <a:cs typeface="Arial"/>
              </a:rPr>
              <a:t>Matt 24:4-31): </a:t>
            </a:r>
            <a:r>
              <a:rPr lang="en-US" altLang="zh-CN" sz="2000" b="1" i="1" dirty="0">
                <a:solidFill>
                  <a:schemeClr val="bg1"/>
                </a:solidFill>
                <a:latin typeface="Arial"/>
                <a:ea typeface="KaiTi" panose="02010609060101010101" pitchFamily="49" charset="-122"/>
                <a:cs typeface="Arial"/>
              </a:rPr>
              <a:t>Retrospective View</a:t>
            </a:r>
            <a:endParaRPr lang="en-SG" sz="2000" b="1" i="1" dirty="0">
              <a:solidFill>
                <a:schemeClr val="bg1"/>
              </a:solidFill>
              <a:latin typeface="Arial"/>
              <a:ea typeface="KaiTi" panose="02010609060101010101" pitchFamily="49" charset="-122"/>
              <a:cs typeface="Arial"/>
            </a:endParaRPr>
          </a:p>
        </p:txBody>
      </p:sp>
      <p:sp>
        <p:nvSpPr>
          <p:cNvPr id="31" name="Rectangle 30"/>
          <p:cNvSpPr/>
          <p:nvPr/>
        </p:nvSpPr>
        <p:spPr>
          <a:xfrm>
            <a:off x="3851920" y="2524834"/>
            <a:ext cx="1800200"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Church Age</a:t>
            </a:r>
            <a:endParaRPr lang="en-SG" sz="2000" b="1" dirty="0">
              <a:latin typeface="KaiTi" panose="02010609060101010101" pitchFamily="49" charset="-122"/>
              <a:ea typeface="KaiTi" panose="02010609060101010101" pitchFamily="49" charset="-122"/>
            </a:endParaRPr>
          </a:p>
        </p:txBody>
      </p:sp>
      <p:sp>
        <p:nvSpPr>
          <p:cNvPr id="32" name="Rectangle 31"/>
          <p:cNvSpPr/>
          <p:nvPr/>
        </p:nvSpPr>
        <p:spPr>
          <a:xfrm>
            <a:off x="5796136" y="2524834"/>
            <a:ext cx="2448272"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Tribulation</a:t>
            </a:r>
            <a:endParaRPr lang="en-SG" sz="2000" b="1" dirty="0">
              <a:latin typeface="KaiTi" panose="02010609060101010101" pitchFamily="49" charset="-122"/>
              <a:ea typeface="KaiTi" panose="02010609060101010101" pitchFamily="49" charset="-122"/>
            </a:endParaRPr>
          </a:p>
        </p:txBody>
      </p:sp>
      <p:sp>
        <p:nvSpPr>
          <p:cNvPr id="33" name="Rectangle 32"/>
          <p:cNvSpPr/>
          <p:nvPr/>
        </p:nvSpPr>
        <p:spPr>
          <a:xfrm>
            <a:off x="1033984" y="4560222"/>
            <a:ext cx="1127070" cy="492443"/>
          </a:xfrm>
          <a:prstGeom prst="rect">
            <a:avLst/>
          </a:prstGeom>
          <a:noFill/>
        </p:spPr>
        <p:txBody>
          <a:bodyPr wrap="square" lIns="0" tIns="0" rIns="0" bIns="0" anchor="ctr" anchorCtr="0">
            <a:spAutoFit/>
          </a:bodyPr>
          <a:lstStyle/>
          <a:p>
            <a:pPr algn="ctr"/>
            <a:r>
              <a:rPr lang="en-US" altLang="zh-CN" sz="1600" dirty="0">
                <a:solidFill>
                  <a:schemeClr val="bg1"/>
                </a:solidFill>
              </a:rPr>
              <a:t>Future Signs</a:t>
            </a:r>
          </a:p>
        </p:txBody>
      </p:sp>
      <p:sp>
        <p:nvSpPr>
          <p:cNvPr id="34" name="Rectangle 33"/>
          <p:cNvSpPr/>
          <p:nvPr/>
        </p:nvSpPr>
        <p:spPr>
          <a:xfrm>
            <a:off x="1105992" y="15007"/>
            <a:ext cx="2952328" cy="800219"/>
          </a:xfrm>
          <a:prstGeom prst="rect">
            <a:avLst/>
          </a:prstGeom>
          <a:noFill/>
        </p:spPr>
        <p:txBody>
          <a:bodyPr wrap="square">
            <a:spAutoFit/>
          </a:bodyPr>
          <a:lstStyle/>
          <a:p>
            <a:r>
              <a:rPr lang="en-US" altLang="zh-CN" sz="2800" b="1" dirty="0">
                <a:latin typeface="Arial"/>
                <a:ea typeface="KaiTi" panose="02010609060101010101" pitchFamily="49" charset="-122"/>
                <a:cs typeface="Arial"/>
              </a:rPr>
              <a:t>INTEGRATIVE</a:t>
            </a:r>
            <a:endParaRPr lang="en-US" altLang="zh-CN" b="1" dirty="0">
              <a:latin typeface="Arial"/>
              <a:ea typeface="KaiTi" panose="02010609060101010101" pitchFamily="49" charset="-122"/>
              <a:cs typeface="Arial"/>
            </a:endParaRPr>
          </a:p>
          <a:p>
            <a:r>
              <a:rPr lang="en-US" altLang="zh-CN" sz="1800" dirty="0">
                <a:latin typeface="Arial"/>
                <a:ea typeface="KaiTi" panose="02010609060101010101" pitchFamily="49" charset="-122"/>
                <a:cs typeface="Arial"/>
              </a:rPr>
              <a:t>DISPENSATIONISM</a:t>
            </a:r>
            <a:endParaRPr lang="en-SG" dirty="0">
              <a:latin typeface="Arial"/>
              <a:ea typeface="KaiTi" panose="02010609060101010101" pitchFamily="49" charset="-122"/>
              <a:cs typeface="Arial"/>
            </a:endParaRPr>
          </a:p>
        </p:txBody>
      </p:sp>
      <p:sp>
        <p:nvSpPr>
          <p:cNvPr id="35" name="Rectangle 34"/>
          <p:cNvSpPr/>
          <p:nvPr/>
        </p:nvSpPr>
        <p:spPr>
          <a:xfrm>
            <a:off x="971600" y="5383088"/>
            <a:ext cx="1152128" cy="184666"/>
          </a:xfrm>
          <a:prstGeom prst="rect">
            <a:avLst/>
          </a:prstGeom>
          <a:noFill/>
        </p:spPr>
        <p:txBody>
          <a:bodyPr wrap="square" lIns="0" tIns="0" rIns="0" bIns="0" anchor="ctr" anchorCtr="0">
            <a:spAutoFit/>
          </a:bodyPr>
          <a:lstStyle/>
          <a:p>
            <a:pPr algn="ctr"/>
            <a:r>
              <a:rPr lang="en-US" altLang="zh-CN" sz="1200" i="1" dirty="0">
                <a:solidFill>
                  <a:schemeClr val="bg1"/>
                </a:solidFill>
              </a:rPr>
              <a:t>(Retrospective)</a:t>
            </a:r>
          </a:p>
        </p:txBody>
      </p:sp>
    </p:spTree>
    <p:extLst>
      <p:ext uri="{BB962C8B-B14F-4D97-AF65-F5344CB8AC3E}">
        <p14:creationId xmlns:p14="http://schemas.microsoft.com/office/powerpoint/2010/main" val="367740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a:xfrm>
            <a:off x="1752600" y="152400"/>
            <a:ext cx="7086600" cy="1143000"/>
          </a:xfrm>
        </p:spPr>
        <p:txBody>
          <a:bodyPr/>
          <a:lstStyle/>
          <a:p>
            <a:pPr eaLnBrk="1" hangingPunct="1"/>
            <a:r>
              <a:rPr lang="en-US">
                <a:latin typeface="Tahoma" charset="0"/>
                <a:ea typeface="ＭＳ Ｐゴシック" charset="0"/>
                <a:cs typeface="ＭＳ Ｐゴシック" charset="0"/>
              </a:rPr>
              <a:t>John 5:28-29</a:t>
            </a:r>
            <a:r>
              <a:rPr lang="en-US" sz="3200">
                <a:latin typeface="Tahoma" charset="0"/>
                <a:ea typeface="ＭＳ Ｐゴシック" charset="0"/>
                <a:cs typeface="ＭＳ Ｐゴシック" charset="0"/>
              </a:rPr>
              <a:t> (NIV)</a:t>
            </a:r>
            <a:endParaRPr lang="en-US">
              <a:latin typeface="Tahoma" charset="0"/>
              <a:ea typeface="ＭＳ Ｐゴシック" charset="0"/>
              <a:cs typeface="ＭＳ Ｐゴシック" charset="0"/>
            </a:endParaRPr>
          </a:p>
        </p:txBody>
      </p:sp>
      <p:sp>
        <p:nvSpPr>
          <p:cNvPr id="209922" name="Rectangle 3"/>
          <p:cNvSpPr>
            <a:spLocks noGrp="1" noChangeArrowheads="1"/>
          </p:cNvSpPr>
          <p:nvPr>
            <p:ph type="body" idx="1"/>
          </p:nvPr>
        </p:nvSpPr>
        <p:spPr>
          <a:xfrm>
            <a:off x="1752600" y="1524000"/>
            <a:ext cx="7086600" cy="3581400"/>
          </a:xfrm>
        </p:spPr>
        <p:txBody>
          <a:bodyPr/>
          <a:lstStyle/>
          <a:p>
            <a:pPr eaLnBrk="1" hangingPunct="1"/>
            <a:r>
              <a:rPr lang="en-US" dirty="0">
                <a:latin typeface="Tahoma" charset="0"/>
                <a:ea typeface="ＭＳ Ｐゴシック" charset="0"/>
                <a:cs typeface="ＭＳ Ｐゴシック" charset="0"/>
              </a:rPr>
              <a:t>"Do not be amazed at this, for a time is coming when all who are in their graves will hear his voice </a:t>
            </a:r>
            <a:r>
              <a:rPr lang="en-US" baseline="30000" dirty="0">
                <a:latin typeface="Tahoma" charset="0"/>
                <a:ea typeface="ＭＳ Ｐゴシック" charset="0"/>
                <a:cs typeface="ＭＳ Ｐゴシック" charset="0"/>
              </a:rPr>
              <a:t>29</a:t>
            </a:r>
            <a:r>
              <a:rPr lang="en-US" dirty="0">
                <a:latin typeface="Tahoma" charset="0"/>
                <a:ea typeface="ＭＳ Ｐゴシック" charset="0"/>
                <a:cs typeface="ＭＳ Ｐゴシック" charset="0"/>
              </a:rPr>
              <a:t>and come out-- those who have done good will rise to live, and those who have done evil will rise to be condemned.</a:t>
            </a:r>
            <a:r>
              <a:rPr lang="en-US" altLang="ja-JP" dirty="0">
                <a:latin typeface="Tahoma" charset="0"/>
                <a:ea typeface="ＭＳ Ｐゴシック" charset="0"/>
                <a:cs typeface="ＭＳ Ｐゴシック" charset="0"/>
              </a:rPr>
              <a:t>"</a:t>
            </a:r>
            <a:endParaRPr lang="en-US" dirty="0">
              <a:latin typeface="Tahoma" charset="0"/>
              <a:ea typeface="ＭＳ Ｐゴシック" charset="0"/>
              <a:cs typeface="ＭＳ Ｐゴシック" charset="0"/>
            </a:endParaRPr>
          </a:p>
        </p:txBody>
      </p:sp>
      <p:sp>
        <p:nvSpPr>
          <p:cNvPr id="209923" name="Text Box 4"/>
          <p:cNvSpPr txBox="1">
            <a:spLocks noChangeArrowheads="1"/>
          </p:cNvSpPr>
          <p:nvPr/>
        </p:nvSpPr>
        <p:spPr bwMode="auto">
          <a:xfrm>
            <a:off x="1981200" y="5446713"/>
            <a:ext cx="69342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i="1">
                <a:ea typeface="ＭＳ Ｐゴシック" charset="0"/>
                <a:cs typeface="ＭＳ Ｐゴシック" charset="0"/>
              </a:rPr>
              <a:t>But do these verses teach that these resurrections of both the righteous and wicked will occur </a:t>
            </a:r>
            <a:r>
              <a:rPr lang="en-US" i="1" u="sng">
                <a:ea typeface="ＭＳ Ｐゴシック" charset="0"/>
                <a:cs typeface="ＭＳ Ｐゴシック" charset="0"/>
              </a:rPr>
              <a:t>at the same time</a:t>
            </a:r>
            <a:r>
              <a:rPr lang="en-US" i="1">
                <a:ea typeface="ＭＳ Ｐゴシック" charset="0"/>
                <a:cs typeface="ＭＳ Ｐゴシック" charset="0"/>
              </a:rPr>
              <a:t>?</a:t>
            </a:r>
          </a:p>
        </p:txBody>
      </p:sp>
      <p:sp>
        <p:nvSpPr>
          <p:cNvPr id="240645" name="Text Box 5"/>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FFFFFF"/>
                </a:solidFill>
                <a:ea typeface="ＭＳ Ｐゴシック" charset="0"/>
                <a:cs typeface="ＭＳ Ｐゴシック" charset="0"/>
              </a:rPr>
              <a:t>160</a:t>
            </a:r>
            <a:endParaRPr lang="en-US" sz="1800">
              <a:ea typeface="ＭＳ Ｐゴシック" charset="0"/>
              <a:cs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151141"/>
            <a:ext cx="9144000" cy="6734243"/>
            <a:chOff x="0" y="123757"/>
            <a:chExt cx="9144000" cy="6734243"/>
          </a:xfrm>
        </p:grpSpPr>
        <p:pic>
          <p:nvPicPr>
            <p:cNvPr id="3" name="Picture 2" descr="Screen Shot 2015-07-24 at 9.46.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3757"/>
              <a:ext cx="9144000" cy="6734243"/>
            </a:xfrm>
            <a:prstGeom prst="rect">
              <a:avLst/>
            </a:prstGeom>
          </p:spPr>
        </p:pic>
        <p:sp>
          <p:nvSpPr>
            <p:cNvPr id="13" name="Rectangle 12"/>
            <p:cNvSpPr/>
            <p:nvPr/>
          </p:nvSpPr>
          <p:spPr bwMode="auto">
            <a:xfrm>
              <a:off x="1547664" y="1313384"/>
              <a:ext cx="7056784"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1" name="Rectangle 20"/>
            <p:cNvSpPr/>
            <p:nvPr/>
          </p:nvSpPr>
          <p:spPr bwMode="auto">
            <a:xfrm>
              <a:off x="3707904" y="2852936"/>
              <a:ext cx="1800200" cy="468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2" name="Rectangle 21"/>
            <p:cNvSpPr/>
            <p:nvPr/>
          </p:nvSpPr>
          <p:spPr bwMode="auto">
            <a:xfrm>
              <a:off x="791584" y="3861048"/>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3" name="Rectangle 22"/>
            <p:cNvSpPr/>
            <p:nvPr/>
          </p:nvSpPr>
          <p:spPr bwMode="auto">
            <a:xfrm>
              <a:off x="755576" y="3465010"/>
              <a:ext cx="1116120" cy="324030"/>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4" name="Rectangle 23"/>
            <p:cNvSpPr/>
            <p:nvPr/>
          </p:nvSpPr>
          <p:spPr bwMode="auto">
            <a:xfrm>
              <a:off x="2051720" y="3501008"/>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5" name="Rectangle 24"/>
            <p:cNvSpPr/>
            <p:nvPr/>
          </p:nvSpPr>
          <p:spPr bwMode="auto">
            <a:xfrm>
              <a:off x="755576" y="4365104"/>
              <a:ext cx="1080120" cy="1584176"/>
            </a:xfrm>
            <a:prstGeom prst="rect">
              <a:avLst/>
            </a:prstGeom>
            <a:solidFill>
              <a:srgbClr val="00235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6" name="Rectangle 25"/>
            <p:cNvSpPr/>
            <p:nvPr/>
          </p:nvSpPr>
          <p:spPr bwMode="auto">
            <a:xfrm>
              <a:off x="971600" y="23326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7" name="Rectangle 26"/>
            <p:cNvSpPr/>
            <p:nvPr/>
          </p:nvSpPr>
          <p:spPr bwMode="auto">
            <a:xfrm>
              <a:off x="6084168" y="2852936"/>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sp>
        <p:nvSpPr>
          <p:cNvPr id="2" name="Title 1"/>
          <p:cNvSpPr>
            <a:spLocks noGrp="1"/>
          </p:cNvSpPr>
          <p:nvPr>
            <p:ph type="title"/>
          </p:nvPr>
        </p:nvSpPr>
        <p:spPr>
          <a:xfrm>
            <a:off x="0" y="-675456"/>
            <a:ext cx="9144000" cy="764704"/>
          </a:xfrm>
        </p:spPr>
        <p:txBody>
          <a:bodyPr/>
          <a:lstStyle/>
          <a:p>
            <a:r>
              <a:rPr lang="en-US" sz="3200" b="1" dirty="0"/>
              <a:t>Dispensational Views on Matthew 24</a:t>
            </a:r>
          </a:p>
        </p:txBody>
      </p:sp>
      <p:sp>
        <p:nvSpPr>
          <p:cNvPr id="6" name="Rectangle 5"/>
          <p:cNvSpPr/>
          <p:nvPr/>
        </p:nvSpPr>
        <p:spPr>
          <a:xfrm>
            <a:off x="1014374" y="28875"/>
            <a:ext cx="2520280" cy="830997"/>
          </a:xfrm>
          <a:prstGeom prst="rect">
            <a:avLst/>
          </a:prstGeom>
          <a:solidFill>
            <a:schemeClr val="bg1"/>
          </a:solidFill>
        </p:spPr>
        <p:txBody>
          <a:bodyPr wrap="square">
            <a:spAutoFit/>
          </a:bodyPr>
          <a:lstStyle/>
          <a:p>
            <a:r>
              <a:rPr lang="zh-CN" altLang="en-US" dirty="0">
                <a:latin typeface="KaiTi" panose="02010609060101010101" pitchFamily="49" charset="-122"/>
                <a:ea typeface="KaiTi" panose="02010609060101010101" pitchFamily="49" charset="-122"/>
              </a:rPr>
              <a:t>综合</a:t>
            </a:r>
            <a:endParaRPr lang="en-US" altLang="zh-CN" dirty="0">
              <a:latin typeface="KaiTi" panose="02010609060101010101" pitchFamily="49" charset="-122"/>
              <a:ea typeface="KaiTi" panose="02010609060101010101" pitchFamily="49" charset="-122"/>
            </a:endParaRPr>
          </a:p>
          <a:p>
            <a:r>
              <a:rPr lang="zh-CN" altLang="en-US" dirty="0">
                <a:latin typeface="KaiTi" panose="02010609060101010101" pitchFamily="49" charset="-122"/>
                <a:ea typeface="KaiTi" panose="02010609060101010101" pitchFamily="49" charset="-122"/>
              </a:rPr>
              <a:t>时代主义</a:t>
            </a:r>
            <a:endParaRPr lang="en-SG" dirty="0">
              <a:latin typeface="KaiTi" panose="02010609060101010101" pitchFamily="49" charset="-122"/>
              <a:ea typeface="KaiTi" panose="02010609060101010101" pitchFamily="49" charset="-122"/>
            </a:endParaRPr>
          </a:p>
        </p:txBody>
      </p:sp>
      <p:pic>
        <p:nvPicPr>
          <p:cNvPr id="12" name="Picture 11" descr="Screen Shot 2015-07-24 at 9.46.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24528" y="-5001"/>
            <a:ext cx="9144000" cy="6734243"/>
          </a:xfrm>
          <a:prstGeom prst="rect">
            <a:avLst/>
          </a:prstGeom>
        </p:spPr>
      </p:pic>
      <p:sp>
        <p:nvSpPr>
          <p:cNvPr id="19" name="Rectangle 18"/>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0" name="Rectangle 29"/>
          <p:cNvSpPr/>
          <p:nvPr/>
        </p:nvSpPr>
        <p:spPr>
          <a:xfrm>
            <a:off x="683568" y="3503910"/>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Preterism</a:t>
            </a:r>
            <a:endParaRPr lang="en-SG" sz="1200" dirty="0">
              <a:solidFill>
                <a:schemeClr val="bg1"/>
              </a:solidFill>
              <a:latin typeface="KaiTi" panose="02010609060101010101" pitchFamily="49" charset="-122"/>
              <a:ea typeface="KaiTi" panose="02010609060101010101" pitchFamily="49" charset="-122"/>
            </a:endParaRPr>
          </a:p>
        </p:txBody>
      </p:sp>
      <p:sp>
        <p:nvSpPr>
          <p:cNvPr id="31" name="Rectangle 30"/>
          <p:cNvSpPr/>
          <p:nvPr/>
        </p:nvSpPr>
        <p:spPr>
          <a:xfrm>
            <a:off x="702818" y="3935958"/>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Partial Pret.</a:t>
            </a:r>
          </a:p>
        </p:txBody>
      </p:sp>
      <p:sp>
        <p:nvSpPr>
          <p:cNvPr id="32" name="Rectangle 31"/>
          <p:cNvSpPr/>
          <p:nvPr/>
        </p:nvSpPr>
        <p:spPr>
          <a:xfrm>
            <a:off x="1946569" y="3503910"/>
            <a:ext cx="1391671" cy="184666"/>
          </a:xfrm>
          <a:prstGeom prst="rect">
            <a:avLst/>
          </a:prstGeom>
          <a:noFill/>
        </p:spPr>
        <p:txBody>
          <a:bodyPr wrap="square" lIns="0" tIns="0" rIns="0" bIns="0" anchor="ctr" anchorCtr="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Various Others</a:t>
            </a:r>
          </a:p>
        </p:txBody>
      </p:sp>
      <p:sp>
        <p:nvSpPr>
          <p:cNvPr id="33" name="Rectangle 32"/>
          <p:cNvSpPr/>
          <p:nvPr/>
        </p:nvSpPr>
        <p:spPr>
          <a:xfrm>
            <a:off x="1322016" y="1268760"/>
            <a:ext cx="7282432" cy="400110"/>
          </a:xfrm>
          <a:prstGeom prst="rect">
            <a:avLst/>
          </a:prstGeom>
          <a:noFill/>
        </p:spPr>
        <p:txBody>
          <a:bodyPr wrap="square">
            <a:spAutoFit/>
          </a:bodyPr>
          <a:lstStyle/>
          <a:p>
            <a:pPr algn="ctr"/>
            <a:r>
              <a:rPr lang="en-US" altLang="zh-CN" sz="2000" b="1" dirty="0">
                <a:solidFill>
                  <a:schemeClr val="bg1"/>
                </a:solidFill>
                <a:latin typeface="Arial"/>
                <a:ea typeface="KaiTi" panose="02010609060101010101" pitchFamily="49" charset="-122"/>
                <a:cs typeface="Arial"/>
              </a:rPr>
              <a:t>FUTURE SIGNS</a:t>
            </a:r>
            <a:r>
              <a:rPr lang="zh-CN" altLang="en-US" sz="2000" b="1" dirty="0">
                <a:solidFill>
                  <a:schemeClr val="bg1"/>
                </a:solidFill>
                <a:latin typeface="Arial"/>
                <a:ea typeface="KaiTi" panose="02010609060101010101" pitchFamily="49" charset="-122"/>
                <a:cs typeface="Arial"/>
              </a:rPr>
              <a:t>（</a:t>
            </a:r>
            <a:r>
              <a:rPr lang="en-US" altLang="zh-CN" sz="2000" b="1" dirty="0">
                <a:solidFill>
                  <a:schemeClr val="bg1"/>
                </a:solidFill>
                <a:latin typeface="Arial"/>
                <a:ea typeface="KaiTi" panose="02010609060101010101" pitchFamily="49" charset="-122"/>
                <a:cs typeface="Arial"/>
              </a:rPr>
              <a:t>Matt 24:4-31): </a:t>
            </a:r>
            <a:r>
              <a:rPr lang="en-US" altLang="zh-CN" sz="2000" b="1" i="1" dirty="0">
                <a:solidFill>
                  <a:schemeClr val="bg1"/>
                </a:solidFill>
                <a:latin typeface="Arial"/>
                <a:ea typeface="KaiTi" panose="02010609060101010101" pitchFamily="49" charset="-122"/>
                <a:cs typeface="Arial"/>
              </a:rPr>
              <a:t>Present Significance</a:t>
            </a:r>
            <a:endParaRPr lang="en-SG" sz="2000" b="1" i="1" dirty="0">
              <a:solidFill>
                <a:schemeClr val="bg1"/>
              </a:solidFill>
              <a:latin typeface="Arial"/>
              <a:ea typeface="KaiTi" panose="02010609060101010101" pitchFamily="49" charset="-122"/>
              <a:cs typeface="Arial"/>
            </a:endParaRPr>
          </a:p>
        </p:txBody>
      </p:sp>
      <p:sp>
        <p:nvSpPr>
          <p:cNvPr id="34" name="Rectangle 33"/>
          <p:cNvSpPr/>
          <p:nvPr/>
        </p:nvSpPr>
        <p:spPr>
          <a:xfrm>
            <a:off x="3635896" y="2906360"/>
            <a:ext cx="1800200"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Church Age</a:t>
            </a:r>
            <a:endParaRPr lang="en-SG" sz="2000" b="1" dirty="0">
              <a:latin typeface="KaiTi" panose="02010609060101010101" pitchFamily="49" charset="-122"/>
              <a:ea typeface="KaiTi" panose="02010609060101010101" pitchFamily="49" charset="-122"/>
            </a:endParaRPr>
          </a:p>
        </p:txBody>
      </p:sp>
      <p:sp>
        <p:nvSpPr>
          <p:cNvPr id="35" name="Rectangle 34"/>
          <p:cNvSpPr/>
          <p:nvPr/>
        </p:nvSpPr>
        <p:spPr>
          <a:xfrm>
            <a:off x="5580112" y="2906360"/>
            <a:ext cx="2448272"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Tribulation</a:t>
            </a:r>
            <a:endParaRPr lang="en-SG" sz="2000" b="1" dirty="0">
              <a:latin typeface="KaiTi" panose="02010609060101010101" pitchFamily="49" charset="-122"/>
              <a:ea typeface="KaiTi" panose="02010609060101010101" pitchFamily="49" charset="-122"/>
            </a:endParaRPr>
          </a:p>
        </p:txBody>
      </p:sp>
      <p:sp>
        <p:nvSpPr>
          <p:cNvPr id="36" name="Rectangle 35"/>
          <p:cNvSpPr/>
          <p:nvPr/>
        </p:nvSpPr>
        <p:spPr>
          <a:xfrm>
            <a:off x="817960" y="4941748"/>
            <a:ext cx="1127070" cy="492443"/>
          </a:xfrm>
          <a:prstGeom prst="rect">
            <a:avLst/>
          </a:prstGeom>
          <a:noFill/>
        </p:spPr>
        <p:txBody>
          <a:bodyPr wrap="square" lIns="0" tIns="0" rIns="0" bIns="0" anchor="ctr" anchorCtr="0">
            <a:spAutoFit/>
          </a:bodyPr>
          <a:lstStyle/>
          <a:p>
            <a:pPr algn="ctr"/>
            <a:r>
              <a:rPr lang="en-US" altLang="zh-CN" sz="1600" dirty="0">
                <a:solidFill>
                  <a:schemeClr val="bg1"/>
                </a:solidFill>
              </a:rPr>
              <a:t>Future Signs</a:t>
            </a:r>
          </a:p>
        </p:txBody>
      </p:sp>
      <p:sp>
        <p:nvSpPr>
          <p:cNvPr id="37" name="Rectangle 36"/>
          <p:cNvSpPr/>
          <p:nvPr/>
        </p:nvSpPr>
        <p:spPr>
          <a:xfrm>
            <a:off x="889968" y="116632"/>
            <a:ext cx="2952328" cy="800219"/>
          </a:xfrm>
          <a:prstGeom prst="rect">
            <a:avLst/>
          </a:prstGeom>
          <a:noFill/>
        </p:spPr>
        <p:txBody>
          <a:bodyPr wrap="square">
            <a:spAutoFit/>
          </a:bodyPr>
          <a:lstStyle/>
          <a:p>
            <a:r>
              <a:rPr lang="en-US" altLang="zh-CN" sz="2800" b="1" dirty="0">
                <a:latin typeface="Arial"/>
                <a:ea typeface="KaiTi" panose="02010609060101010101" pitchFamily="49" charset="-122"/>
                <a:cs typeface="Arial"/>
              </a:rPr>
              <a:t>INTEGRATIVE</a:t>
            </a:r>
            <a:endParaRPr lang="en-US" altLang="zh-CN" b="1" dirty="0">
              <a:latin typeface="Arial"/>
              <a:ea typeface="KaiTi" panose="02010609060101010101" pitchFamily="49" charset="-122"/>
              <a:cs typeface="Arial"/>
            </a:endParaRPr>
          </a:p>
          <a:p>
            <a:r>
              <a:rPr lang="en-US" altLang="zh-CN" sz="1800" dirty="0">
                <a:latin typeface="Arial"/>
                <a:ea typeface="KaiTi" panose="02010609060101010101" pitchFamily="49" charset="-122"/>
                <a:cs typeface="Arial"/>
              </a:rPr>
              <a:t>DISPENSATIONISM</a:t>
            </a:r>
            <a:endParaRPr lang="en-SG" dirty="0">
              <a:latin typeface="Arial"/>
              <a:ea typeface="KaiTi" panose="02010609060101010101" pitchFamily="49" charset="-122"/>
              <a:cs typeface="Arial"/>
            </a:endParaRPr>
          </a:p>
        </p:txBody>
      </p:sp>
      <p:sp>
        <p:nvSpPr>
          <p:cNvPr id="38" name="Rectangle 37"/>
          <p:cNvSpPr/>
          <p:nvPr/>
        </p:nvSpPr>
        <p:spPr>
          <a:xfrm>
            <a:off x="755576" y="5672281"/>
            <a:ext cx="1152128" cy="369332"/>
          </a:xfrm>
          <a:prstGeom prst="rect">
            <a:avLst/>
          </a:prstGeom>
          <a:noFill/>
        </p:spPr>
        <p:txBody>
          <a:bodyPr wrap="square" lIns="0" tIns="0" rIns="0" bIns="0" anchor="ctr" anchorCtr="0">
            <a:spAutoFit/>
          </a:bodyPr>
          <a:lstStyle/>
          <a:p>
            <a:pPr algn="ctr"/>
            <a:r>
              <a:rPr lang="en-US" altLang="zh-CN" sz="1200" i="1" dirty="0">
                <a:solidFill>
                  <a:schemeClr val="bg1"/>
                </a:solidFill>
              </a:rPr>
              <a:t>(Present Significance)</a:t>
            </a:r>
          </a:p>
        </p:txBody>
      </p:sp>
    </p:spTree>
    <p:extLst>
      <p:ext uri="{BB962C8B-B14F-4D97-AF65-F5344CB8AC3E}">
        <p14:creationId xmlns:p14="http://schemas.microsoft.com/office/powerpoint/2010/main" val="3688402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1"/>
          <p:cNvSpPr>
            <a:spLocks noGrp="1"/>
          </p:cNvSpPr>
          <p:nvPr>
            <p:ph type="title"/>
          </p:nvPr>
        </p:nvSpPr>
        <p:spPr>
          <a:xfrm>
            <a:off x="-14288" y="0"/>
            <a:ext cx="9144001" cy="908050"/>
          </a:xfrm>
          <a:solidFill>
            <a:srgbClr val="000000"/>
          </a:solidFill>
        </p:spPr>
        <p:txBody>
          <a:bodyPr/>
          <a:lstStyle/>
          <a:p>
            <a:r>
              <a:rPr lang="en-US" b="1" dirty="0" err="1">
                <a:solidFill>
                  <a:schemeClr val="tx1"/>
                </a:solidFill>
                <a:latin typeface="Arial" charset="0"/>
                <a:ea typeface="ＭＳ Ｐゴシック" charset="0"/>
              </a:rPr>
              <a:t>Aren</a:t>
            </a:r>
            <a:r>
              <a:rPr lang="fr-FR" b="1" dirty="0">
                <a:solidFill>
                  <a:schemeClr val="tx1"/>
                </a:solidFill>
                <a:latin typeface="Arial" charset="0"/>
                <a:ea typeface="ＭＳ Ｐゴシック" charset="0"/>
              </a:rPr>
              <a:t>'</a:t>
            </a:r>
            <a:r>
              <a:rPr lang="en-US" b="1" dirty="0">
                <a:solidFill>
                  <a:schemeClr val="tx1"/>
                </a:solidFill>
                <a:latin typeface="Arial" charset="0"/>
                <a:ea typeface="ＭＳ Ｐゴシック" charset="0"/>
              </a:rPr>
              <a:t>t Sheep &amp; Goats the Same?</a:t>
            </a:r>
          </a:p>
        </p:txBody>
      </p:sp>
      <p:pic>
        <p:nvPicPr>
          <p:cNvPr id="251906" name="Picture 5" descr="rev 19 goat and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52525"/>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rev 19 sheep-goa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3" descr="rev 19 sheep-and-goat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930" name="Title 1"/>
          <p:cNvSpPr>
            <a:spLocks noGrp="1"/>
          </p:cNvSpPr>
          <p:nvPr>
            <p:ph type="title"/>
          </p:nvPr>
        </p:nvSpPr>
        <p:spPr>
          <a:xfrm>
            <a:off x="-36513" y="-26988"/>
            <a:ext cx="9180513" cy="647701"/>
          </a:xfrm>
          <a:solidFill>
            <a:srgbClr val="000000"/>
          </a:solidFill>
        </p:spPr>
        <p:txBody>
          <a:bodyPr/>
          <a:lstStyle/>
          <a:p>
            <a:r>
              <a:rPr lang="en-US" sz="3600" b="1">
                <a:solidFill>
                  <a:srgbClr val="FFFFFF"/>
                </a:solidFill>
                <a:latin typeface="Arial" charset="0"/>
                <a:ea typeface="ＭＳ Ｐゴシック" charset="0"/>
              </a:rPr>
              <a:t>Judgment of the Nations</a:t>
            </a:r>
          </a:p>
        </p:txBody>
      </p:sp>
      <p:sp>
        <p:nvSpPr>
          <p:cNvPr id="252931" name="Title 1"/>
          <p:cNvSpPr txBox="1">
            <a:spLocks/>
          </p:cNvSpPr>
          <p:nvPr/>
        </p:nvSpPr>
        <p:spPr bwMode="auto">
          <a:xfrm>
            <a:off x="1588" y="620713"/>
            <a:ext cx="9142412"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r"/>
            <a:r>
              <a:rPr lang="en-US" sz="2800" b="1" dirty="0">
                <a:solidFill>
                  <a:srgbClr val="000000"/>
                </a:solidFill>
                <a:ea typeface="ＭＳ Ｐゴシック" charset="0"/>
                <a:cs typeface="ＭＳ Ｐゴシック" charset="0"/>
              </a:rPr>
              <a:t>"All the nations will be gathered in his presence, and he will separate the people as a shepherd separates the sheep from the goats. </a:t>
            </a:r>
            <a:r>
              <a:rPr lang="en-US" sz="2800" b="1" baseline="30000" dirty="0">
                <a:solidFill>
                  <a:srgbClr val="000000"/>
                </a:solidFill>
                <a:ea typeface="ＭＳ Ｐゴシック" charset="0"/>
                <a:cs typeface="ＭＳ Ｐゴシック" charset="0"/>
              </a:rPr>
              <a:t>33</a:t>
            </a:r>
            <a:r>
              <a:rPr lang="en-US" sz="2800" b="1" dirty="0">
                <a:solidFill>
                  <a:srgbClr val="000000"/>
                </a:solidFill>
                <a:ea typeface="ＭＳ Ｐゴシック" charset="0"/>
                <a:cs typeface="ＭＳ Ｐゴシック" charset="0"/>
              </a:rPr>
              <a:t>He will place the sheep at his right hand and the goats at his left" </a:t>
            </a:r>
            <a:br>
              <a:rPr lang="en-US" sz="2800" b="1" dirty="0">
                <a:solidFill>
                  <a:srgbClr val="000000"/>
                </a:solidFill>
                <a:ea typeface="ＭＳ Ｐゴシック" charset="0"/>
                <a:cs typeface="ＭＳ Ｐゴシック" charset="0"/>
              </a:rPr>
            </a:br>
            <a:r>
              <a:rPr lang="en-US" sz="2800" b="1" dirty="0">
                <a:solidFill>
                  <a:srgbClr val="000000"/>
                </a:solidFill>
                <a:ea typeface="ＭＳ Ｐゴシック" charset="0"/>
                <a:cs typeface="ＭＳ Ｐゴシック" charset="0"/>
              </a:rPr>
              <a:t>(Matt. 25:31-32).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rgbClr val="FFD467">
                <a:alpha val="74998"/>
              </a:srgb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eaLnBrk="1" hangingPunct="1">
              <a:spcBef>
                <a:spcPct val="50000"/>
              </a:spcBef>
              <a:defRPr/>
            </a:pPr>
            <a:r>
              <a:rPr lang="en-US" b="1">
                <a:solidFill>
                  <a:srgbClr val="000000"/>
                </a:solidFill>
              </a:rPr>
              <a:t>160</a:t>
            </a:r>
            <a:endParaRPr lang="en-US" sz="1800">
              <a:solidFill>
                <a:srgbClr val="000000"/>
              </a:solidFill>
            </a:endParaRPr>
          </a:p>
        </p:txBody>
      </p:sp>
      <p:pic>
        <p:nvPicPr>
          <p:cNvPr id="253954" name="Picture 4" descr="14JesusTheK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702300"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09600" y="0"/>
            <a:ext cx="7772400" cy="762000"/>
          </a:xfrm>
        </p:spPr>
        <p:txBody>
          <a:bodyPr/>
          <a:lstStyle/>
          <a:p>
            <a:pPr>
              <a:defRPr/>
            </a:pPr>
            <a:r>
              <a:rPr lang="en-US" sz="3600" b="1" dirty="0">
                <a:solidFill>
                  <a:schemeClr val="bg1"/>
                </a:solidFill>
                <a:effectLst>
                  <a:outerShdw blurRad="38100" dist="38100" dir="2700000" algn="tl">
                    <a:srgbClr val="000000">
                      <a:alpha val="43137"/>
                    </a:srgbClr>
                  </a:outerShdw>
                </a:effectLst>
                <a:latin typeface="Arial"/>
                <a:ea typeface="+mj-ea"/>
                <a:cs typeface="Arial"/>
              </a:rPr>
              <a:t>Judgment of Living </a:t>
            </a:r>
            <a:r>
              <a:rPr lang="en-US" sz="3600" b="1" dirty="0">
                <a:solidFill>
                  <a:srgbClr val="16165D"/>
                </a:solidFill>
                <a:latin typeface="Arial"/>
                <a:ea typeface="+mj-ea"/>
                <a:cs typeface="Arial"/>
              </a:rPr>
              <a:t>Gentiles</a:t>
            </a:r>
          </a:p>
        </p:txBody>
      </p:sp>
      <p:sp>
        <p:nvSpPr>
          <p:cNvPr id="8" name="TextBox 7"/>
          <p:cNvSpPr txBox="1">
            <a:spLocks noChangeArrowheads="1"/>
          </p:cNvSpPr>
          <p:nvPr/>
        </p:nvSpPr>
        <p:spPr bwMode="auto">
          <a:xfrm>
            <a:off x="0" y="4191000"/>
            <a:ext cx="9144000" cy="267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baseline="30000" dirty="0">
                <a:solidFill>
                  <a:srgbClr val="000000"/>
                </a:solidFill>
              </a:rPr>
              <a:t>32 </a:t>
            </a:r>
            <a:r>
              <a:rPr lang="en-US" b="1" dirty="0">
                <a:solidFill>
                  <a:srgbClr val="FF0000"/>
                </a:solidFill>
              </a:rPr>
              <a:t>All the nations will be gathered in his presence, and he will separate the people </a:t>
            </a:r>
            <a:r>
              <a:rPr lang="en-US" b="1" dirty="0">
                <a:solidFill>
                  <a:srgbClr val="000000"/>
                </a:solidFill>
              </a:rPr>
              <a:t>as a shepherd separates the sheep from the goats. </a:t>
            </a:r>
            <a:r>
              <a:rPr lang="en-US" b="1" baseline="30000" dirty="0">
                <a:solidFill>
                  <a:srgbClr val="000000"/>
                </a:solidFill>
              </a:rPr>
              <a:t>33 </a:t>
            </a:r>
            <a:r>
              <a:rPr lang="en-US" b="1" dirty="0">
                <a:solidFill>
                  <a:srgbClr val="000000"/>
                </a:solidFill>
              </a:rPr>
              <a:t>He will place the sheep at his right hand and the goats at his left.</a:t>
            </a:r>
            <a:endParaRPr lang="en-US" b="1" i="1" dirty="0">
              <a:solidFill>
                <a:srgbClr val="000000"/>
              </a:solidFill>
            </a:endParaRPr>
          </a:p>
          <a:p>
            <a:r>
              <a:rPr lang="en-US" b="1" baseline="30000" dirty="0">
                <a:solidFill>
                  <a:srgbClr val="000000"/>
                </a:solidFill>
              </a:rPr>
              <a:t>34 </a:t>
            </a:r>
            <a:r>
              <a:rPr lang="en-US" altLang="ja-JP" b="1" dirty="0">
                <a:solidFill>
                  <a:srgbClr val="000000"/>
                </a:solidFill>
              </a:rPr>
              <a:t>"Then the King will say to those on his right, </a:t>
            </a:r>
            <a:r>
              <a:rPr lang="fr-FR" altLang="ja-JP" b="1" dirty="0">
                <a:solidFill>
                  <a:srgbClr val="000000"/>
                </a:solidFill>
              </a:rPr>
              <a:t>'</a:t>
            </a:r>
            <a:r>
              <a:rPr lang="en-US" altLang="ja-JP" b="1" dirty="0">
                <a:solidFill>
                  <a:srgbClr val="000000"/>
                </a:solidFill>
              </a:rPr>
              <a:t>Come, you who are blessed by my Father, inherit the Kingdom prepared for you from the creation of the world" (Matt. 25:31-34 NLT).</a:t>
            </a:r>
            <a:endParaRPr lang="en-US" b="1" dirty="0">
              <a:solidFill>
                <a:srgbClr val="000000"/>
              </a:solidFill>
            </a:endParaRPr>
          </a:p>
        </p:txBody>
      </p:sp>
      <p:sp>
        <p:nvSpPr>
          <p:cNvPr id="9" name="TextBox 8"/>
          <p:cNvSpPr txBox="1">
            <a:spLocks noChangeArrowheads="1"/>
          </p:cNvSpPr>
          <p:nvPr/>
        </p:nvSpPr>
        <p:spPr bwMode="auto">
          <a:xfrm>
            <a:off x="5867400" y="1512888"/>
            <a:ext cx="3048000"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baseline="30000" dirty="0">
                <a:solidFill>
                  <a:srgbClr val="000000"/>
                </a:solidFill>
              </a:rPr>
              <a:t>31 </a:t>
            </a:r>
            <a:r>
              <a:rPr lang="en-US" altLang="ja-JP" b="1" dirty="0">
                <a:solidFill>
                  <a:srgbClr val="000000"/>
                </a:solidFill>
              </a:rPr>
              <a:t>"But when the Son of Man comes in his glory, and all the angels with him, then he will sit upon his glorious throne. </a:t>
            </a:r>
            <a:endParaRPr 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rgbClr val="FFD467">
                <a:alpha val="74998"/>
              </a:srgb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eaLnBrk="1" hangingPunct="1">
              <a:spcBef>
                <a:spcPct val="50000"/>
              </a:spcBef>
              <a:defRPr/>
            </a:pPr>
            <a:r>
              <a:rPr lang="en-US" b="1">
                <a:solidFill>
                  <a:srgbClr val="000000"/>
                </a:solidFill>
              </a:rPr>
              <a:t>160</a:t>
            </a:r>
            <a:endParaRPr lang="en-US" sz="1800">
              <a:solidFill>
                <a:srgbClr val="000000"/>
              </a:solidFill>
            </a:endParaRPr>
          </a:p>
        </p:txBody>
      </p:sp>
      <p:pic>
        <p:nvPicPr>
          <p:cNvPr id="254978" name="Picture 5" descr="WOB_drinks_blood_clg-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7150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762000"/>
          </a:xfrm>
        </p:spPr>
        <p:txBody>
          <a:bodyPr/>
          <a:lstStyle/>
          <a:p>
            <a:pPr>
              <a:defRPr/>
            </a:pPr>
            <a:r>
              <a:rPr lang="en-US" sz="3600" b="1" dirty="0">
                <a:solidFill>
                  <a:schemeClr val="bg1"/>
                </a:solidFill>
                <a:effectLst>
                  <a:outerShdw blurRad="38100" dist="38100" dir="2700000" algn="tl">
                    <a:srgbClr val="000000">
                      <a:alpha val="43137"/>
                    </a:srgbClr>
                  </a:outerShdw>
                </a:effectLst>
                <a:latin typeface="Arial"/>
                <a:ea typeface="+mj-ea"/>
                <a:cs typeface="Arial"/>
              </a:rPr>
              <a:t>Judgment of Living </a:t>
            </a:r>
            <a:r>
              <a:rPr lang="en-US" sz="3600" b="1" dirty="0">
                <a:solidFill>
                  <a:srgbClr val="16165D"/>
                </a:solidFill>
                <a:latin typeface="Arial"/>
                <a:ea typeface="+mj-ea"/>
                <a:cs typeface="Arial"/>
              </a:rPr>
              <a:t>Gentiles</a:t>
            </a:r>
          </a:p>
        </p:txBody>
      </p:sp>
      <p:sp>
        <p:nvSpPr>
          <p:cNvPr id="7" name="TextBox 6"/>
          <p:cNvSpPr txBox="1">
            <a:spLocks noChangeArrowheads="1"/>
          </p:cNvSpPr>
          <p:nvPr/>
        </p:nvSpPr>
        <p:spPr bwMode="auto">
          <a:xfrm>
            <a:off x="0" y="4011613"/>
            <a:ext cx="9144000" cy="286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sz="2000" b="1" baseline="30000" dirty="0">
                <a:solidFill>
                  <a:srgbClr val="000000"/>
                </a:solidFill>
              </a:rPr>
              <a:t>43 </a:t>
            </a:r>
            <a:r>
              <a:rPr lang="en-US" sz="2000" b="1" dirty="0">
                <a:solidFill>
                  <a:srgbClr val="000000"/>
                </a:solidFill>
              </a:rPr>
              <a:t>I was a stranger, and you </a:t>
            </a:r>
            <a:r>
              <a:rPr lang="en-US" sz="2000" b="1" dirty="0" err="1">
                <a:solidFill>
                  <a:srgbClr val="000000"/>
                </a:solidFill>
              </a:rPr>
              <a:t>didn</a:t>
            </a:r>
            <a:r>
              <a:rPr lang="fr-FR" altLang="ja-JP" sz="2000" b="1" dirty="0">
                <a:solidFill>
                  <a:srgbClr val="000000"/>
                </a:solidFill>
              </a:rPr>
              <a:t>'</a:t>
            </a:r>
            <a:r>
              <a:rPr lang="en-US" altLang="ja-JP" sz="2000" b="1" dirty="0">
                <a:solidFill>
                  <a:srgbClr val="000000"/>
                </a:solidFill>
              </a:rPr>
              <a:t>t invite me into your home. I was naked, and you </a:t>
            </a:r>
            <a:r>
              <a:rPr lang="en-US" altLang="ja-JP" sz="2000" b="1" dirty="0" err="1">
                <a:solidFill>
                  <a:srgbClr val="000000"/>
                </a:solidFill>
              </a:rPr>
              <a:t>didn</a:t>
            </a:r>
            <a:r>
              <a:rPr lang="fr-FR" altLang="ja-JP" sz="2000" b="1" dirty="0">
                <a:solidFill>
                  <a:srgbClr val="000000"/>
                </a:solidFill>
              </a:rPr>
              <a:t>'</a:t>
            </a:r>
            <a:r>
              <a:rPr lang="en-US" altLang="ja-JP" sz="2000" b="1" dirty="0">
                <a:solidFill>
                  <a:srgbClr val="000000"/>
                </a:solidFill>
              </a:rPr>
              <a:t>t give me clothing. I was sick and in prison, and you </a:t>
            </a:r>
            <a:r>
              <a:rPr lang="en-US" altLang="ja-JP" sz="2000" b="1" dirty="0" err="1">
                <a:solidFill>
                  <a:srgbClr val="000000"/>
                </a:solidFill>
              </a:rPr>
              <a:t>didn</a:t>
            </a:r>
            <a:r>
              <a:rPr lang="fr-FR" altLang="ja-JP" sz="2000" b="1" dirty="0">
                <a:solidFill>
                  <a:srgbClr val="000000"/>
                </a:solidFill>
              </a:rPr>
              <a:t>'</a:t>
            </a:r>
            <a:r>
              <a:rPr lang="en-US" altLang="ja-JP" sz="2000" b="1" dirty="0">
                <a:solidFill>
                  <a:srgbClr val="000000"/>
                </a:solidFill>
              </a:rPr>
              <a:t>t visit me.</a:t>
            </a:r>
            <a:r>
              <a:rPr lang="fr-FR" altLang="ja-JP" sz="2000" b="1" dirty="0">
                <a:solidFill>
                  <a:srgbClr val="000000"/>
                </a:solidFill>
              </a:rPr>
              <a:t>'</a:t>
            </a:r>
            <a:endParaRPr lang="en-US" altLang="ja-JP" sz="2000" b="1" dirty="0">
              <a:solidFill>
                <a:srgbClr val="000000"/>
              </a:solidFill>
            </a:endParaRPr>
          </a:p>
          <a:p>
            <a:r>
              <a:rPr lang="en-US" sz="2000" b="1" baseline="30000" dirty="0">
                <a:solidFill>
                  <a:srgbClr val="000000"/>
                </a:solidFill>
              </a:rPr>
              <a:t>44 </a:t>
            </a:r>
            <a:r>
              <a:rPr lang="en-US" altLang="ja-JP" sz="2000" b="1" dirty="0">
                <a:solidFill>
                  <a:srgbClr val="000000"/>
                </a:solidFill>
              </a:rPr>
              <a:t>"Then they will reply, </a:t>
            </a:r>
            <a:r>
              <a:rPr lang="fr-FR" altLang="ja-JP" sz="2000" b="1" dirty="0">
                <a:solidFill>
                  <a:srgbClr val="000000"/>
                </a:solidFill>
              </a:rPr>
              <a:t>'</a:t>
            </a:r>
            <a:r>
              <a:rPr lang="en-US" altLang="ja-JP" sz="2000" b="1" dirty="0">
                <a:solidFill>
                  <a:srgbClr val="000000"/>
                </a:solidFill>
              </a:rPr>
              <a:t>Lord, when did we ever see you hungry or thirsty or a stranger or naked or sick or in prison, and not help you?</a:t>
            </a:r>
            <a:r>
              <a:rPr lang="fr-FR" altLang="ja-JP" sz="2000" b="1" dirty="0">
                <a:solidFill>
                  <a:srgbClr val="000000"/>
                </a:solidFill>
              </a:rPr>
              <a:t>'</a:t>
            </a:r>
            <a:endParaRPr lang="en-US" altLang="ja-JP" sz="2000" b="1" dirty="0">
              <a:solidFill>
                <a:srgbClr val="000000"/>
              </a:solidFill>
            </a:endParaRPr>
          </a:p>
          <a:p>
            <a:r>
              <a:rPr lang="en-US" sz="2000" b="1" baseline="30000" dirty="0">
                <a:solidFill>
                  <a:srgbClr val="000000"/>
                </a:solidFill>
              </a:rPr>
              <a:t>45 </a:t>
            </a:r>
            <a:r>
              <a:rPr lang="en-US" altLang="ja-JP" sz="2000" b="1" dirty="0">
                <a:solidFill>
                  <a:srgbClr val="000000"/>
                </a:solidFill>
              </a:rPr>
              <a:t>"And he will answer, </a:t>
            </a:r>
            <a:r>
              <a:rPr lang="fr-FR" altLang="ja-JP" sz="2000" b="1" dirty="0">
                <a:solidFill>
                  <a:srgbClr val="000000"/>
                </a:solidFill>
              </a:rPr>
              <a:t>'</a:t>
            </a:r>
            <a:r>
              <a:rPr lang="en-US" altLang="ja-JP" sz="2000" b="1" dirty="0">
                <a:solidFill>
                  <a:srgbClr val="000000"/>
                </a:solidFill>
              </a:rPr>
              <a:t>I tell you the truth, when you refused to help the least of these my brothers and sisters, you were refusing to help me.</a:t>
            </a:r>
            <a:r>
              <a:rPr lang="fr-FR" altLang="ja-JP" sz="2000" b="1" dirty="0">
                <a:solidFill>
                  <a:srgbClr val="000000"/>
                </a:solidFill>
              </a:rPr>
              <a:t>'</a:t>
            </a:r>
            <a:r>
              <a:rPr lang="en-US" altLang="ja-JP" sz="2000" b="1" dirty="0">
                <a:solidFill>
                  <a:srgbClr val="000000"/>
                </a:solidFill>
              </a:rPr>
              <a:t> </a:t>
            </a:r>
            <a:r>
              <a:rPr lang="en-US" altLang="ja-JP" sz="2000" b="1" baseline="30000" dirty="0">
                <a:solidFill>
                  <a:srgbClr val="000000"/>
                </a:solidFill>
              </a:rPr>
              <a:t>46 </a:t>
            </a:r>
            <a:r>
              <a:rPr lang="en-US" altLang="ja-JP" sz="2000" b="1" dirty="0">
                <a:solidFill>
                  <a:srgbClr val="000000"/>
                </a:solidFill>
              </a:rPr>
              <a:t>"And </a:t>
            </a:r>
            <a:r>
              <a:rPr lang="en-US" altLang="ja-JP" sz="2000" b="1" dirty="0">
                <a:solidFill>
                  <a:srgbClr val="FF0000"/>
                </a:solidFill>
              </a:rPr>
              <a:t>they will go away into eternal punishment</a:t>
            </a:r>
            <a:r>
              <a:rPr lang="en-US" altLang="ja-JP" sz="2000" b="1" dirty="0">
                <a:solidFill>
                  <a:srgbClr val="000000"/>
                </a:solidFill>
              </a:rPr>
              <a:t>, but the righteous will go into eternal life" (Matt. 25:41-46 NLT).</a:t>
            </a:r>
            <a:endParaRPr lang="en-US" sz="2000" b="1" dirty="0">
              <a:solidFill>
                <a:srgbClr val="000000"/>
              </a:solidFill>
            </a:endParaRPr>
          </a:p>
        </p:txBody>
      </p:sp>
      <p:sp>
        <p:nvSpPr>
          <p:cNvPr id="9" name="TextBox 8"/>
          <p:cNvSpPr txBox="1">
            <a:spLocks noChangeArrowheads="1"/>
          </p:cNvSpPr>
          <p:nvPr/>
        </p:nvSpPr>
        <p:spPr bwMode="auto">
          <a:xfrm>
            <a:off x="5791200" y="868363"/>
            <a:ext cx="3429000" cy="3170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sz="2000" b="1" baseline="30000" dirty="0">
                <a:solidFill>
                  <a:srgbClr val="000000"/>
                </a:solidFill>
              </a:rPr>
              <a:t>41 </a:t>
            </a:r>
            <a:r>
              <a:rPr lang="en-US" altLang="ja-JP" sz="2000" b="1" dirty="0">
                <a:solidFill>
                  <a:srgbClr val="000000"/>
                </a:solidFill>
              </a:rPr>
              <a:t>"Then the King will turn to those on the left and say, </a:t>
            </a:r>
            <a:r>
              <a:rPr lang="fr-FR" altLang="ja-JP" sz="2000" b="1" dirty="0">
                <a:solidFill>
                  <a:srgbClr val="000000"/>
                </a:solidFill>
              </a:rPr>
              <a:t>'</a:t>
            </a:r>
            <a:r>
              <a:rPr lang="en-US" altLang="ja-JP" sz="2000" b="1" dirty="0">
                <a:solidFill>
                  <a:srgbClr val="FF0000"/>
                </a:solidFill>
              </a:rPr>
              <a:t>Away with you, you cursed ones, into the eternal fire prepared for the devil and his demons</a:t>
            </a:r>
            <a:r>
              <a:rPr lang="en-US" altLang="ja-JP" sz="2000" b="1" dirty="0">
                <a:solidFill>
                  <a:srgbClr val="000000"/>
                </a:solidFill>
              </a:rPr>
              <a:t>. </a:t>
            </a:r>
            <a:r>
              <a:rPr lang="en-US" altLang="ja-JP" sz="2000" b="1" baseline="30000" dirty="0">
                <a:solidFill>
                  <a:srgbClr val="000000"/>
                </a:solidFill>
              </a:rPr>
              <a:t>42 </a:t>
            </a:r>
            <a:r>
              <a:rPr lang="en-US" altLang="ja-JP" sz="2000" b="1" dirty="0">
                <a:solidFill>
                  <a:srgbClr val="000000"/>
                </a:solidFill>
              </a:rPr>
              <a:t>For I was hungry, and you </a:t>
            </a:r>
            <a:r>
              <a:rPr lang="en-US" altLang="ja-JP" sz="2000" b="1" dirty="0" err="1">
                <a:solidFill>
                  <a:srgbClr val="000000"/>
                </a:solidFill>
              </a:rPr>
              <a:t>didn</a:t>
            </a:r>
            <a:r>
              <a:rPr lang="fr-FR" altLang="ja-JP" sz="2000" b="1" dirty="0">
                <a:solidFill>
                  <a:srgbClr val="000000"/>
                </a:solidFill>
              </a:rPr>
              <a:t>'</a:t>
            </a:r>
            <a:r>
              <a:rPr lang="en-US" altLang="ja-JP" sz="2000" b="1" dirty="0">
                <a:solidFill>
                  <a:srgbClr val="000000"/>
                </a:solidFill>
              </a:rPr>
              <a:t>t feed me. I was thirsty, and you </a:t>
            </a:r>
            <a:r>
              <a:rPr lang="en-US" altLang="ja-JP" sz="2000" b="1" dirty="0" err="1">
                <a:solidFill>
                  <a:srgbClr val="000000"/>
                </a:solidFill>
              </a:rPr>
              <a:t>didn</a:t>
            </a:r>
            <a:r>
              <a:rPr lang="fr-FR" altLang="ja-JP" sz="2000" b="1" dirty="0">
                <a:solidFill>
                  <a:srgbClr val="000000"/>
                </a:solidFill>
              </a:rPr>
              <a:t>'</a:t>
            </a:r>
            <a:r>
              <a:rPr lang="en-US" altLang="ja-JP" sz="2000" b="1" dirty="0">
                <a:solidFill>
                  <a:srgbClr val="000000"/>
                </a:solidFill>
              </a:rPr>
              <a:t>t give me a drink. </a:t>
            </a:r>
            <a:endParaRPr lang="en-US" sz="20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cs typeface="ＭＳ Ｐゴシック" charset="0"/>
            </a:endParaRPr>
          </a:p>
        </p:txBody>
      </p:sp>
      <p:pic>
        <p:nvPicPr>
          <p:cNvPr id="256003" name="Picture 2" descr="Rev 19 antichrist thrown in Lak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64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6002" name="Rectangle 2"/>
          <p:cNvSpPr>
            <a:spLocks noGrp="1" noChangeArrowheads="1"/>
          </p:cNvSpPr>
          <p:nvPr>
            <p:ph type="ctrTitle"/>
          </p:nvPr>
        </p:nvSpPr>
        <p:spPr>
          <a:xfrm>
            <a:off x="5219700" y="3716338"/>
            <a:ext cx="3822700" cy="3117850"/>
          </a:xfrm>
          <a:effectLst>
            <a:outerShdw blurRad="63500" dist="35921" dir="2700000" algn="ctr" rotWithShape="0">
              <a:schemeClr val="tx2">
                <a:alpha val="74998"/>
              </a:schemeClr>
            </a:outerShdw>
          </a:effectLst>
        </p:spPr>
        <p:txBody>
          <a:bodyPr/>
          <a:lstStyle/>
          <a:p>
            <a:pPr>
              <a:defRPr/>
            </a:pPr>
            <a:r>
              <a:rPr lang="en-US" sz="3600" b="1" dirty="0">
                <a:latin typeface="Arial" charset="0"/>
                <a:ea typeface="ＭＳ Ｐゴシック" charset="0"/>
                <a:cs typeface="ＭＳ Ｐゴシック" charset="0"/>
              </a:rPr>
              <a:t>Beast &amp; False Prophet cast into lake of burning sulfur</a:t>
            </a:r>
            <a:br>
              <a:rPr lang="en-US" sz="3600"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(19:20)</a:t>
            </a:r>
            <a:endParaRPr lang="en-US" sz="4000" dirty="0">
              <a:latin typeface="Times New Roman" charset="0"/>
              <a:ea typeface="ＭＳ Ｐゴシック" charset="0"/>
              <a:cs typeface="ＭＳ Ｐゴシック" charset="0"/>
            </a:endParaRPr>
          </a:p>
        </p:txBody>
      </p:sp>
      <p:pic>
        <p:nvPicPr>
          <p:cNvPr id="256005" name="Picture 1" descr="Rev 19.19 Beast 7 heads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06888" y="-26988"/>
            <a:ext cx="4873625" cy="3657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Grp="1" noChangeArrowheads="1"/>
          </p:cNvSpPr>
          <p:nvPr>
            <p:ph type="ctrTitle"/>
          </p:nvPr>
        </p:nvSpPr>
        <p:spPr>
          <a:xfrm>
            <a:off x="457200" y="304800"/>
            <a:ext cx="7772400" cy="1219200"/>
          </a:xfrm>
        </p:spPr>
        <p:txBody>
          <a:bodyPr/>
          <a:lstStyle/>
          <a:p>
            <a:pPr eaLnBrk="1" hangingPunct="1"/>
            <a:r>
              <a:rPr lang="en-US">
                <a:latin typeface="PerryGothic Regular" charset="0"/>
              </a:rPr>
              <a:t>Revelation 20:4 </a:t>
            </a:r>
            <a:r>
              <a:rPr lang="en-US" sz="1800">
                <a:latin typeface="PerryGothic Regular" charset="0"/>
              </a:rPr>
              <a:t>(NAU)</a:t>
            </a:r>
          </a:p>
        </p:txBody>
      </p:sp>
      <p:sp>
        <p:nvSpPr>
          <p:cNvPr id="280580"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FFFFFF"/>
                </a:solidFill>
              </a:rPr>
              <a:t>160</a:t>
            </a:r>
            <a:endParaRPr lang="en-US" sz="1800"/>
          </a:p>
        </p:txBody>
      </p:sp>
      <p:sp>
        <p:nvSpPr>
          <p:cNvPr id="258051" name="Rectangle 5"/>
          <p:cNvSpPr>
            <a:spLocks noChangeArrowheads="1"/>
          </p:cNvSpPr>
          <p:nvPr/>
        </p:nvSpPr>
        <p:spPr bwMode="auto">
          <a:xfrm>
            <a:off x="533400" y="1828800"/>
            <a:ext cx="80772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chemeClr val="tx1"/>
              </a:buClr>
              <a:buSzPct val="80000"/>
              <a:buFont typeface="Wingdings" charset="0"/>
              <a:buNone/>
            </a:pPr>
            <a:r>
              <a:rPr lang="en-US" sz="3000" baseline="30000"/>
              <a:t>4</a:t>
            </a:r>
            <a:r>
              <a:rPr lang="en-US" sz="3000"/>
              <a:t>Then I saw thrones, and they sat on them, and judgment was given to them. And I saw the souls of those who had been beheaded because of their testimony of Jesus and because of the word of God, and those who had not worshiped the beast or his image, and had not received the mark on their forehead and on their hand; and </a:t>
            </a:r>
            <a:r>
              <a:rPr lang="en-US" sz="3000" i="1" u="sng">
                <a:solidFill>
                  <a:schemeClr val="hlink"/>
                </a:solidFill>
              </a:rPr>
              <a:t>they came to life</a:t>
            </a:r>
            <a:r>
              <a:rPr lang="en-US" sz="3000"/>
              <a:t> and reigned with Christ for a thousand years.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260098" name="Rectangle 25"/>
          <p:cNvSpPr>
            <a:spLocks noChangeArrowheads="1"/>
          </p:cNvSpPr>
          <p:nvPr/>
        </p:nvSpPr>
        <p:spPr bwMode="auto">
          <a:xfrm>
            <a:off x="0" y="3048000"/>
            <a:ext cx="9144000" cy="38100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sp>
        <p:nvSpPr>
          <p:cNvPr id="260099" name="Rectangle 2"/>
          <p:cNvSpPr>
            <a:spLocks noGrp="1" noChangeArrowheads="1"/>
          </p:cNvSpPr>
          <p:nvPr>
            <p:ph type="title" idx="4294967295"/>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cs typeface="Arial" charset="0"/>
              </a:rPr>
              <a:t>Why Am I </a:t>
            </a:r>
            <a:r>
              <a:rPr lang="en-US" i="1">
                <a:solidFill>
                  <a:schemeClr val="bg1"/>
                </a:solidFill>
                <a:latin typeface="Arial" charset="0"/>
                <a:ea typeface="ＭＳ Ｐゴシック" charset="0"/>
                <a:cs typeface="Arial" charset="0"/>
              </a:rPr>
              <a:t>Not Posttrib?</a:t>
            </a:r>
          </a:p>
        </p:txBody>
      </p:sp>
      <p:sp>
        <p:nvSpPr>
          <p:cNvPr id="681988" name="Rectangle 4"/>
          <p:cNvSpPr>
            <a:spLocks noChangeArrowheads="1"/>
          </p:cNvSpPr>
          <p:nvPr/>
        </p:nvSpPr>
        <p:spPr bwMode="auto">
          <a:xfrm>
            <a:off x="381000" y="1371600"/>
            <a:ext cx="8496300" cy="1981200"/>
          </a:xfrm>
          <a:prstGeom prst="rect">
            <a:avLst/>
          </a:prstGeom>
          <a:noFill/>
          <a:ln w="9525">
            <a:noFill/>
            <a:miter lim="800000"/>
            <a:headEnd/>
            <a:tailEnd/>
          </a:ln>
        </p:spPr>
        <p:txBody>
          <a:bodyPr/>
          <a:lstStyle/>
          <a:p>
            <a:pPr marL="742950" indent="-742950">
              <a:spcBef>
                <a:spcPct val="20000"/>
              </a:spcBef>
              <a:defRPr/>
            </a:pPr>
            <a:r>
              <a:rPr lang="en-US" sz="3600">
                <a:solidFill>
                  <a:schemeClr val="bg1"/>
                </a:solidFill>
                <a:effectLst>
                  <a:outerShdw blurRad="38100" dist="38100" dir="2700000" algn="tl">
                    <a:srgbClr val="000000"/>
                  </a:outerShdw>
                </a:effectLst>
                <a:cs typeface="Arial" charset="0"/>
              </a:rPr>
              <a:t>1.	If posttrib, then sheep would already be separated from goats (Matt. 25:31-46).</a:t>
            </a:r>
          </a:p>
        </p:txBody>
      </p:sp>
      <p:grpSp>
        <p:nvGrpSpPr>
          <p:cNvPr id="260101" name="Group 5"/>
          <p:cNvGrpSpPr>
            <a:grpSpLocks/>
          </p:cNvGrpSpPr>
          <p:nvPr/>
        </p:nvGrpSpPr>
        <p:grpSpPr bwMode="auto">
          <a:xfrm>
            <a:off x="398463" y="4076700"/>
            <a:ext cx="693737" cy="1466850"/>
            <a:chOff x="648" y="1860"/>
            <a:chExt cx="492" cy="924"/>
          </a:xfrm>
        </p:grpSpPr>
        <p:sp>
          <p:nvSpPr>
            <p:cNvPr id="260119" name="Line 6"/>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260120" name="Line 7"/>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grpSp>
      <p:sp>
        <p:nvSpPr>
          <p:cNvPr id="260102" name="Text Box 8"/>
          <p:cNvSpPr txBox="1">
            <a:spLocks noChangeArrowheads="1"/>
          </p:cNvSpPr>
          <p:nvPr/>
        </p:nvSpPr>
        <p:spPr bwMode="auto">
          <a:xfrm>
            <a:off x="744538" y="5624513"/>
            <a:ext cx="2197100" cy="519112"/>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ea typeface="ＭＳ Ｐゴシック" charset="0"/>
                <a:cs typeface="ＭＳ Ｐゴシック" charset="0"/>
              </a:rPr>
              <a:t>Church Age</a:t>
            </a:r>
          </a:p>
        </p:txBody>
      </p:sp>
      <p:sp>
        <p:nvSpPr>
          <p:cNvPr id="260103" name="Line 9"/>
          <p:cNvSpPr>
            <a:spLocks noChangeShapeType="1"/>
          </p:cNvSpPr>
          <p:nvPr/>
        </p:nvSpPr>
        <p:spPr bwMode="auto">
          <a:xfrm flipV="1">
            <a:off x="144463" y="5543550"/>
            <a:ext cx="7196137"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260104" name="Text Box 10"/>
          <p:cNvSpPr txBox="1">
            <a:spLocks noChangeArrowheads="1"/>
          </p:cNvSpPr>
          <p:nvPr/>
        </p:nvSpPr>
        <p:spPr bwMode="auto">
          <a:xfrm>
            <a:off x="2921000" y="5624513"/>
            <a:ext cx="2076450" cy="519112"/>
          </a:xfrm>
          <a:prstGeom prst="rect">
            <a:avLst/>
          </a:prstGeom>
          <a:solidFill>
            <a:srgbClr val="CC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ea typeface="ＭＳ Ｐゴシック" charset="0"/>
                <a:cs typeface="ＭＳ Ｐゴシック" charset="0"/>
              </a:rPr>
              <a:t>Tribulation</a:t>
            </a:r>
          </a:p>
        </p:txBody>
      </p:sp>
      <p:sp>
        <p:nvSpPr>
          <p:cNvPr id="260105" name="Text Box 11"/>
          <p:cNvSpPr txBox="1">
            <a:spLocks noChangeArrowheads="1"/>
          </p:cNvSpPr>
          <p:nvPr/>
        </p:nvSpPr>
        <p:spPr bwMode="auto">
          <a:xfrm>
            <a:off x="4997450" y="5624513"/>
            <a:ext cx="2093913" cy="519112"/>
          </a:xfrm>
          <a:prstGeom prst="rect">
            <a:avLst/>
          </a:prstGeom>
          <a:solidFill>
            <a:srgbClr val="99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ea typeface="ＭＳ Ｐゴシック" charset="0"/>
                <a:cs typeface="ＭＳ Ｐゴシック" charset="0"/>
              </a:rPr>
              <a:t>Millennium</a:t>
            </a:r>
          </a:p>
        </p:txBody>
      </p:sp>
      <p:cxnSp>
        <p:nvCxnSpPr>
          <p:cNvPr id="260106" name="AutoShape 12"/>
          <p:cNvCxnSpPr>
            <a:cxnSpLocks noChangeShapeType="1"/>
          </p:cNvCxnSpPr>
          <p:nvPr/>
        </p:nvCxnSpPr>
        <p:spPr bwMode="auto">
          <a:xfrm rot="-5400000">
            <a:off x="2706687" y="3590926"/>
            <a:ext cx="1046163" cy="531812"/>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60107" name="Text Box 13"/>
          <p:cNvSpPr txBox="1">
            <a:spLocks noChangeArrowheads="1"/>
          </p:cNvSpPr>
          <p:nvPr/>
        </p:nvSpPr>
        <p:spPr bwMode="auto">
          <a:xfrm>
            <a:off x="2163763" y="3890963"/>
            <a:ext cx="1527175" cy="519112"/>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ea typeface="ＭＳ Ｐゴシック" charset="0"/>
                <a:cs typeface="ＭＳ Ｐゴシック" charset="0"/>
              </a:rPr>
              <a:t>Rapture</a:t>
            </a:r>
          </a:p>
        </p:txBody>
      </p:sp>
      <p:sp>
        <p:nvSpPr>
          <p:cNvPr id="260108" name="Line 14"/>
          <p:cNvSpPr>
            <a:spLocks noChangeShapeType="1"/>
          </p:cNvSpPr>
          <p:nvPr/>
        </p:nvSpPr>
        <p:spPr bwMode="auto">
          <a:xfrm>
            <a:off x="4987925" y="432435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260109" name="Text Box 15"/>
          <p:cNvSpPr txBox="1">
            <a:spLocks noChangeArrowheads="1"/>
          </p:cNvSpPr>
          <p:nvPr/>
        </p:nvSpPr>
        <p:spPr bwMode="auto">
          <a:xfrm>
            <a:off x="3979863" y="3910013"/>
            <a:ext cx="2028825" cy="519112"/>
          </a:xfrm>
          <a:prstGeom prst="rect">
            <a:avLst/>
          </a:prstGeom>
          <a:solidFill>
            <a:srgbClr val="FF99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ea typeface="ＭＳ Ｐゴシック" charset="0"/>
                <a:cs typeface="ＭＳ Ｐゴシック" charset="0"/>
              </a:rPr>
              <a:t>2</a:t>
            </a:r>
            <a:r>
              <a:rPr lang="en-US" sz="2800" baseline="30000">
                <a:latin typeface="Lucida Sans Unicode" charset="0"/>
                <a:ea typeface="ＭＳ Ｐゴシック" charset="0"/>
                <a:cs typeface="ＭＳ Ｐゴシック" charset="0"/>
              </a:rPr>
              <a:t>nd</a:t>
            </a:r>
            <a:r>
              <a:rPr lang="en-US" sz="2800">
                <a:latin typeface="Lucida Sans Unicode" charset="0"/>
                <a:ea typeface="ＭＳ Ｐゴシック" charset="0"/>
                <a:cs typeface="ＭＳ Ｐゴシック" charset="0"/>
              </a:rPr>
              <a:t> Advent</a:t>
            </a:r>
          </a:p>
        </p:txBody>
      </p:sp>
      <p:sp>
        <p:nvSpPr>
          <p:cNvPr id="260110" name="Text Box 16"/>
          <p:cNvSpPr txBox="1">
            <a:spLocks noChangeArrowheads="1"/>
          </p:cNvSpPr>
          <p:nvPr/>
        </p:nvSpPr>
        <p:spPr bwMode="auto">
          <a:xfrm>
            <a:off x="7334250" y="4808538"/>
            <a:ext cx="1412875" cy="13731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ea typeface="ＭＳ Ｐゴシック" charset="0"/>
                <a:cs typeface="ＭＳ Ｐゴシック" charset="0"/>
              </a:rPr>
              <a:t>Great</a:t>
            </a:r>
          </a:p>
          <a:p>
            <a:pPr algn="ctr" eaLnBrk="1" hangingPunct="1"/>
            <a:r>
              <a:rPr lang="en-US" sz="2800">
                <a:latin typeface="Lucida Sans Unicode" charset="0"/>
                <a:ea typeface="ＭＳ Ｐゴシック" charset="0"/>
                <a:cs typeface="ＭＳ Ｐゴシック" charset="0"/>
              </a:rPr>
              <a:t>White</a:t>
            </a:r>
          </a:p>
          <a:p>
            <a:pPr algn="ctr" eaLnBrk="1" hangingPunct="1"/>
            <a:r>
              <a:rPr lang="en-US" sz="2800">
                <a:latin typeface="Lucida Sans Unicode" charset="0"/>
                <a:ea typeface="ＭＳ Ｐゴシック" charset="0"/>
                <a:cs typeface="ＭＳ Ｐゴシック" charset="0"/>
              </a:rPr>
              <a:t>Throne</a:t>
            </a:r>
          </a:p>
        </p:txBody>
      </p:sp>
      <p:sp>
        <p:nvSpPr>
          <p:cNvPr id="260111" name="Text Box 17"/>
          <p:cNvSpPr txBox="1">
            <a:spLocks noChangeArrowheads="1"/>
          </p:cNvSpPr>
          <p:nvPr/>
        </p:nvSpPr>
        <p:spPr bwMode="auto">
          <a:xfrm>
            <a:off x="6088063" y="3276600"/>
            <a:ext cx="30559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ea typeface="ＭＳ Ｐゴシック" charset="0"/>
                <a:cs typeface="ＭＳ Ｐゴシック" charset="0"/>
              </a:rPr>
              <a:t>R = 4 Resurrections</a:t>
            </a:r>
          </a:p>
        </p:txBody>
      </p:sp>
      <p:sp>
        <p:nvSpPr>
          <p:cNvPr id="260112" name="Text Box 18"/>
          <p:cNvSpPr txBox="1">
            <a:spLocks noChangeArrowheads="1"/>
          </p:cNvSpPr>
          <p:nvPr/>
        </p:nvSpPr>
        <p:spPr bwMode="auto">
          <a:xfrm>
            <a:off x="6088063" y="3657600"/>
            <a:ext cx="26241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ea typeface="ＭＳ Ｐゴシック" charset="0"/>
                <a:cs typeface="ＭＳ Ｐゴシック" charset="0"/>
              </a:rPr>
              <a:t>J</a:t>
            </a:r>
            <a:r>
              <a:rPr lang="en-US" sz="1800" b="1">
                <a:ea typeface="ＭＳ Ｐゴシック" charset="0"/>
                <a:cs typeface="ＭＳ Ｐゴシック" charset="0"/>
              </a:rPr>
              <a:t>  </a:t>
            </a:r>
            <a:r>
              <a:rPr lang="en-US" b="1">
                <a:ea typeface="ＭＳ Ｐゴシック" charset="0"/>
                <a:cs typeface="ＭＳ Ｐゴシック" charset="0"/>
              </a:rPr>
              <a:t>= 7 Judgments</a:t>
            </a:r>
          </a:p>
        </p:txBody>
      </p:sp>
      <p:sp>
        <p:nvSpPr>
          <p:cNvPr id="260113" name="Text Box 19"/>
          <p:cNvSpPr txBox="1">
            <a:spLocks noChangeArrowheads="1"/>
          </p:cNvSpPr>
          <p:nvPr/>
        </p:nvSpPr>
        <p:spPr bwMode="auto">
          <a:xfrm>
            <a:off x="3268663" y="5029200"/>
            <a:ext cx="354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ea typeface="ＭＳ Ｐゴシック" charset="0"/>
                <a:cs typeface="ＭＳ Ｐゴシック" charset="0"/>
              </a:rPr>
              <a:t>J</a:t>
            </a:r>
          </a:p>
        </p:txBody>
      </p:sp>
      <p:sp>
        <p:nvSpPr>
          <p:cNvPr id="260114" name="Text Box 20"/>
          <p:cNvSpPr txBox="1">
            <a:spLocks noChangeArrowheads="1"/>
          </p:cNvSpPr>
          <p:nvPr/>
        </p:nvSpPr>
        <p:spPr bwMode="auto">
          <a:xfrm>
            <a:off x="4716463" y="5029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ea typeface="ＭＳ Ｐゴシック" charset="0"/>
                <a:cs typeface="ＭＳ Ｐゴシック" charset="0"/>
              </a:rPr>
              <a:t>4J</a:t>
            </a:r>
          </a:p>
        </p:txBody>
      </p:sp>
      <p:sp>
        <p:nvSpPr>
          <p:cNvPr id="260115" name="Text Box 21"/>
          <p:cNvSpPr txBox="1">
            <a:spLocks noChangeArrowheads="1"/>
          </p:cNvSpPr>
          <p:nvPr/>
        </p:nvSpPr>
        <p:spPr bwMode="auto">
          <a:xfrm>
            <a:off x="7078663" y="5029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ea typeface="ＭＳ Ｐゴシック" charset="0"/>
                <a:cs typeface="ＭＳ Ｐゴシック" charset="0"/>
              </a:rPr>
              <a:t>2J</a:t>
            </a:r>
          </a:p>
        </p:txBody>
      </p:sp>
      <p:sp>
        <p:nvSpPr>
          <p:cNvPr id="260116" name="Text Box 22"/>
          <p:cNvSpPr txBox="1">
            <a:spLocks noChangeArrowheads="1"/>
          </p:cNvSpPr>
          <p:nvPr/>
        </p:nvSpPr>
        <p:spPr bwMode="auto">
          <a:xfrm>
            <a:off x="3040063" y="472440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ea typeface="ＭＳ Ｐゴシック" charset="0"/>
                <a:cs typeface="ＭＳ Ｐゴシック" charset="0"/>
              </a:rPr>
              <a:t>R</a:t>
            </a:r>
          </a:p>
        </p:txBody>
      </p:sp>
      <p:sp>
        <p:nvSpPr>
          <p:cNvPr id="260117" name="Text Box 23"/>
          <p:cNvSpPr txBox="1">
            <a:spLocks noChangeArrowheads="1"/>
          </p:cNvSpPr>
          <p:nvPr/>
        </p:nvSpPr>
        <p:spPr bwMode="auto">
          <a:xfrm>
            <a:off x="4716463" y="4724400"/>
            <a:ext cx="5730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ea typeface="ＭＳ Ｐゴシック" charset="0"/>
                <a:cs typeface="ＭＳ Ｐゴシック" charset="0"/>
              </a:rPr>
              <a:t>2R</a:t>
            </a:r>
          </a:p>
        </p:txBody>
      </p:sp>
      <p:sp>
        <p:nvSpPr>
          <p:cNvPr id="260118" name="Text Box 24"/>
          <p:cNvSpPr txBox="1">
            <a:spLocks noChangeArrowheads="1"/>
          </p:cNvSpPr>
          <p:nvPr/>
        </p:nvSpPr>
        <p:spPr bwMode="auto">
          <a:xfrm>
            <a:off x="7207250" y="4724400"/>
            <a:ext cx="404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ea typeface="ＭＳ Ｐゴシック" charset="0"/>
                <a:cs typeface="ＭＳ Ｐゴシック" charset="0"/>
              </a:rPr>
              <a:t>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idx="4294967295"/>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cs typeface="Arial" charset="0"/>
              </a:rPr>
              <a:t>Why Am I </a:t>
            </a:r>
            <a:r>
              <a:rPr lang="en-US" i="1">
                <a:solidFill>
                  <a:schemeClr val="bg1"/>
                </a:solidFill>
                <a:latin typeface="Arial" charset="0"/>
                <a:ea typeface="ＭＳ Ｐゴシック" charset="0"/>
                <a:cs typeface="Arial" charset="0"/>
              </a:rPr>
              <a:t>Not Posttrib?</a:t>
            </a:r>
          </a:p>
        </p:txBody>
      </p:sp>
      <p:sp>
        <p:nvSpPr>
          <p:cNvPr id="5" name="Rectangle 4"/>
          <p:cNvSpPr>
            <a:spLocks noChangeArrowheads="1"/>
          </p:cNvSpPr>
          <p:nvPr/>
        </p:nvSpPr>
        <p:spPr bwMode="auto">
          <a:xfrm>
            <a:off x="152400" y="1219200"/>
            <a:ext cx="8991600" cy="2514600"/>
          </a:xfrm>
          <a:prstGeom prst="rect">
            <a:avLst/>
          </a:prstGeom>
          <a:noFill/>
          <a:ln w="9525">
            <a:noFill/>
            <a:miter lim="800000"/>
            <a:headEnd/>
            <a:tailEnd/>
          </a:ln>
        </p:spPr>
        <p:txBody>
          <a:bodyPr/>
          <a:lstStyle/>
          <a:p>
            <a:pPr marL="742950" indent="-742950">
              <a:spcBef>
                <a:spcPct val="20000"/>
              </a:spcBef>
              <a:defRPr/>
            </a:pPr>
            <a:r>
              <a:rPr lang="en-US" sz="3200">
                <a:solidFill>
                  <a:schemeClr val="bg1"/>
                </a:solidFill>
                <a:effectLst>
                  <a:outerShdw blurRad="38100" dist="38100" dir="2700000" algn="tl">
                    <a:srgbClr val="000000"/>
                  </a:outerShdw>
                </a:effectLst>
                <a:cs typeface="Arial" charset="0"/>
              </a:rPr>
              <a:t>2.	Some people in the millennium will die (Isa. 65:20), but a posttrib rapture gives a glorified body to </a:t>
            </a:r>
            <a:r>
              <a:rPr lang="en-US" sz="3200" i="1">
                <a:solidFill>
                  <a:schemeClr val="bg1"/>
                </a:solidFill>
                <a:effectLst>
                  <a:outerShdw blurRad="38100" dist="38100" dir="2700000" algn="tl">
                    <a:srgbClr val="000000"/>
                  </a:outerShdw>
                </a:effectLst>
                <a:cs typeface="Arial" charset="0"/>
              </a:rPr>
              <a:t>all </a:t>
            </a:r>
            <a:r>
              <a:rPr lang="en-US" sz="3200">
                <a:solidFill>
                  <a:schemeClr val="bg1"/>
                </a:solidFill>
                <a:effectLst>
                  <a:outerShdw blurRad="38100" dist="38100" dir="2700000" algn="tl">
                    <a:srgbClr val="000000"/>
                  </a:outerShdw>
                </a:effectLst>
                <a:cs typeface="Arial" charset="0"/>
              </a:rPr>
              <a:t>believers; therefore, some people must trust Christ in the Tribulation and enter the Millennium in their mortal bodies.</a:t>
            </a:r>
          </a:p>
        </p:txBody>
      </p:sp>
      <p:sp>
        <p:nvSpPr>
          <p:cNvPr id="262148" name="Rectangle 27"/>
          <p:cNvSpPr>
            <a:spLocks noChangeArrowheads="1"/>
          </p:cNvSpPr>
          <p:nvPr/>
        </p:nvSpPr>
        <p:spPr bwMode="auto">
          <a:xfrm>
            <a:off x="0" y="3657600"/>
            <a:ext cx="9144000" cy="3200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grpSp>
        <p:nvGrpSpPr>
          <p:cNvPr id="262149" name="Group 28"/>
          <p:cNvGrpSpPr>
            <a:grpSpLocks/>
          </p:cNvGrpSpPr>
          <p:nvPr/>
        </p:nvGrpSpPr>
        <p:grpSpPr bwMode="auto">
          <a:xfrm>
            <a:off x="398463" y="4533900"/>
            <a:ext cx="693737" cy="1466850"/>
            <a:chOff x="648" y="1860"/>
            <a:chExt cx="492" cy="924"/>
          </a:xfrm>
        </p:grpSpPr>
        <p:sp>
          <p:nvSpPr>
            <p:cNvPr id="262167" name="Line 29"/>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262168" name="Line 30"/>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grpSp>
      <p:sp>
        <p:nvSpPr>
          <p:cNvPr id="262150" name="Text Box 31"/>
          <p:cNvSpPr txBox="1">
            <a:spLocks noChangeArrowheads="1"/>
          </p:cNvSpPr>
          <p:nvPr/>
        </p:nvSpPr>
        <p:spPr bwMode="auto">
          <a:xfrm>
            <a:off x="744538" y="6081713"/>
            <a:ext cx="2197100" cy="519112"/>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ea typeface="ＭＳ Ｐゴシック" charset="0"/>
                <a:cs typeface="ＭＳ Ｐゴシック" charset="0"/>
              </a:rPr>
              <a:t>Church Age</a:t>
            </a:r>
          </a:p>
        </p:txBody>
      </p:sp>
      <p:sp>
        <p:nvSpPr>
          <p:cNvPr id="262151" name="Line 32"/>
          <p:cNvSpPr>
            <a:spLocks noChangeShapeType="1"/>
          </p:cNvSpPr>
          <p:nvPr/>
        </p:nvSpPr>
        <p:spPr bwMode="auto">
          <a:xfrm flipV="1">
            <a:off x="144463" y="6000750"/>
            <a:ext cx="7196137"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262152" name="Text Box 33"/>
          <p:cNvSpPr txBox="1">
            <a:spLocks noChangeArrowheads="1"/>
          </p:cNvSpPr>
          <p:nvPr/>
        </p:nvSpPr>
        <p:spPr bwMode="auto">
          <a:xfrm>
            <a:off x="2921000" y="6081713"/>
            <a:ext cx="2076450" cy="519112"/>
          </a:xfrm>
          <a:prstGeom prst="rect">
            <a:avLst/>
          </a:prstGeom>
          <a:solidFill>
            <a:srgbClr val="CC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ea typeface="ＭＳ Ｐゴシック" charset="0"/>
                <a:cs typeface="ＭＳ Ｐゴシック" charset="0"/>
              </a:rPr>
              <a:t>Tribulation</a:t>
            </a:r>
          </a:p>
        </p:txBody>
      </p:sp>
      <p:sp>
        <p:nvSpPr>
          <p:cNvPr id="262153" name="Text Box 34"/>
          <p:cNvSpPr txBox="1">
            <a:spLocks noChangeArrowheads="1"/>
          </p:cNvSpPr>
          <p:nvPr/>
        </p:nvSpPr>
        <p:spPr bwMode="auto">
          <a:xfrm>
            <a:off x="4997450" y="6081713"/>
            <a:ext cx="2093913" cy="519112"/>
          </a:xfrm>
          <a:prstGeom prst="rect">
            <a:avLst/>
          </a:prstGeom>
          <a:solidFill>
            <a:srgbClr val="99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ea typeface="ＭＳ Ｐゴシック" charset="0"/>
                <a:cs typeface="ＭＳ Ｐゴシック" charset="0"/>
              </a:rPr>
              <a:t>Millennium</a:t>
            </a:r>
          </a:p>
        </p:txBody>
      </p:sp>
      <p:sp>
        <p:nvSpPr>
          <p:cNvPr id="262154" name="Line 37"/>
          <p:cNvSpPr>
            <a:spLocks noChangeShapeType="1"/>
          </p:cNvSpPr>
          <p:nvPr/>
        </p:nvSpPr>
        <p:spPr bwMode="auto">
          <a:xfrm>
            <a:off x="4987925" y="478155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262155" name="Text Box 38"/>
          <p:cNvSpPr txBox="1">
            <a:spLocks noChangeArrowheads="1"/>
          </p:cNvSpPr>
          <p:nvPr/>
        </p:nvSpPr>
        <p:spPr bwMode="auto">
          <a:xfrm>
            <a:off x="3979863" y="4367213"/>
            <a:ext cx="2028825" cy="519112"/>
          </a:xfrm>
          <a:prstGeom prst="rect">
            <a:avLst/>
          </a:prstGeom>
          <a:solidFill>
            <a:srgbClr val="FF99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ea typeface="ＭＳ Ｐゴシック" charset="0"/>
                <a:cs typeface="ＭＳ Ｐゴシック" charset="0"/>
              </a:rPr>
              <a:t>2</a:t>
            </a:r>
            <a:r>
              <a:rPr lang="en-US" sz="2800" baseline="30000">
                <a:latin typeface="Lucida Sans Unicode" charset="0"/>
                <a:ea typeface="ＭＳ Ｐゴシック" charset="0"/>
                <a:cs typeface="ＭＳ Ｐゴシック" charset="0"/>
              </a:rPr>
              <a:t>nd</a:t>
            </a:r>
            <a:r>
              <a:rPr lang="en-US" sz="2800">
                <a:latin typeface="Lucida Sans Unicode" charset="0"/>
                <a:ea typeface="ＭＳ Ｐゴシック" charset="0"/>
                <a:cs typeface="ＭＳ Ｐゴシック" charset="0"/>
              </a:rPr>
              <a:t> Advent</a:t>
            </a:r>
          </a:p>
        </p:txBody>
      </p:sp>
      <p:sp>
        <p:nvSpPr>
          <p:cNvPr id="262156" name="Text Box 39"/>
          <p:cNvSpPr txBox="1">
            <a:spLocks noChangeArrowheads="1"/>
          </p:cNvSpPr>
          <p:nvPr/>
        </p:nvSpPr>
        <p:spPr bwMode="auto">
          <a:xfrm>
            <a:off x="7334250" y="5265738"/>
            <a:ext cx="1412875" cy="13731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ea typeface="ＭＳ Ｐゴシック" charset="0"/>
                <a:cs typeface="ＭＳ Ｐゴシック" charset="0"/>
              </a:rPr>
              <a:t>Great</a:t>
            </a:r>
          </a:p>
          <a:p>
            <a:pPr algn="ctr" eaLnBrk="1" hangingPunct="1"/>
            <a:r>
              <a:rPr lang="en-US" sz="2800">
                <a:latin typeface="Lucida Sans Unicode" charset="0"/>
                <a:ea typeface="ＭＳ Ｐゴシック" charset="0"/>
                <a:cs typeface="ＭＳ Ｐゴシック" charset="0"/>
              </a:rPr>
              <a:t>White</a:t>
            </a:r>
          </a:p>
          <a:p>
            <a:pPr algn="ctr" eaLnBrk="1" hangingPunct="1"/>
            <a:r>
              <a:rPr lang="en-US" sz="2800">
                <a:latin typeface="Lucida Sans Unicode" charset="0"/>
                <a:ea typeface="ＭＳ Ｐゴシック" charset="0"/>
                <a:cs typeface="ＭＳ Ｐゴシック" charset="0"/>
              </a:rPr>
              <a:t>Throne</a:t>
            </a:r>
          </a:p>
        </p:txBody>
      </p:sp>
      <p:sp>
        <p:nvSpPr>
          <p:cNvPr id="262157" name="Text Box 40"/>
          <p:cNvSpPr txBox="1">
            <a:spLocks noChangeArrowheads="1"/>
          </p:cNvSpPr>
          <p:nvPr/>
        </p:nvSpPr>
        <p:spPr bwMode="auto">
          <a:xfrm>
            <a:off x="6088063" y="3733800"/>
            <a:ext cx="30559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ea typeface="ＭＳ Ｐゴシック" charset="0"/>
                <a:cs typeface="ＭＳ Ｐゴシック" charset="0"/>
              </a:rPr>
              <a:t>R = 4 Resurrections</a:t>
            </a:r>
          </a:p>
        </p:txBody>
      </p:sp>
      <p:sp>
        <p:nvSpPr>
          <p:cNvPr id="262158" name="Text Box 41"/>
          <p:cNvSpPr txBox="1">
            <a:spLocks noChangeArrowheads="1"/>
          </p:cNvSpPr>
          <p:nvPr/>
        </p:nvSpPr>
        <p:spPr bwMode="auto">
          <a:xfrm>
            <a:off x="6088063" y="4114800"/>
            <a:ext cx="26241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ea typeface="ＭＳ Ｐゴシック" charset="0"/>
                <a:cs typeface="ＭＳ Ｐゴシック" charset="0"/>
              </a:rPr>
              <a:t>J</a:t>
            </a:r>
            <a:r>
              <a:rPr lang="en-US" sz="1800" b="1">
                <a:ea typeface="ＭＳ Ｐゴシック" charset="0"/>
                <a:cs typeface="ＭＳ Ｐゴシック" charset="0"/>
              </a:rPr>
              <a:t>  </a:t>
            </a:r>
            <a:r>
              <a:rPr lang="en-US" b="1">
                <a:ea typeface="ＭＳ Ｐゴシック" charset="0"/>
                <a:cs typeface="ＭＳ Ｐゴシック" charset="0"/>
              </a:rPr>
              <a:t>= 7 Judgments</a:t>
            </a:r>
          </a:p>
        </p:txBody>
      </p:sp>
      <p:sp>
        <p:nvSpPr>
          <p:cNvPr id="262159" name="Text Box 42"/>
          <p:cNvSpPr txBox="1">
            <a:spLocks noChangeArrowheads="1"/>
          </p:cNvSpPr>
          <p:nvPr/>
        </p:nvSpPr>
        <p:spPr bwMode="auto">
          <a:xfrm>
            <a:off x="3268663" y="5486400"/>
            <a:ext cx="354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ea typeface="ＭＳ Ｐゴシック" charset="0"/>
                <a:cs typeface="ＭＳ Ｐゴシック" charset="0"/>
              </a:rPr>
              <a:t>J</a:t>
            </a:r>
          </a:p>
        </p:txBody>
      </p:sp>
      <p:sp>
        <p:nvSpPr>
          <p:cNvPr id="262160" name="Text Box 43"/>
          <p:cNvSpPr txBox="1">
            <a:spLocks noChangeArrowheads="1"/>
          </p:cNvSpPr>
          <p:nvPr/>
        </p:nvSpPr>
        <p:spPr bwMode="auto">
          <a:xfrm>
            <a:off x="4716463" y="54864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ea typeface="ＭＳ Ｐゴシック" charset="0"/>
                <a:cs typeface="ＭＳ Ｐゴシック" charset="0"/>
              </a:rPr>
              <a:t>4J</a:t>
            </a:r>
          </a:p>
        </p:txBody>
      </p:sp>
      <p:sp>
        <p:nvSpPr>
          <p:cNvPr id="262161" name="Text Box 44"/>
          <p:cNvSpPr txBox="1">
            <a:spLocks noChangeArrowheads="1"/>
          </p:cNvSpPr>
          <p:nvPr/>
        </p:nvSpPr>
        <p:spPr bwMode="auto">
          <a:xfrm>
            <a:off x="7078663" y="54864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ea typeface="ＭＳ Ｐゴシック" charset="0"/>
                <a:cs typeface="ＭＳ Ｐゴシック" charset="0"/>
              </a:rPr>
              <a:t>2J</a:t>
            </a:r>
          </a:p>
        </p:txBody>
      </p:sp>
      <p:sp>
        <p:nvSpPr>
          <p:cNvPr id="262162" name="Text Box 45"/>
          <p:cNvSpPr txBox="1">
            <a:spLocks noChangeArrowheads="1"/>
          </p:cNvSpPr>
          <p:nvPr/>
        </p:nvSpPr>
        <p:spPr bwMode="auto">
          <a:xfrm>
            <a:off x="3040063" y="518160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ea typeface="ＭＳ Ｐゴシック" charset="0"/>
                <a:cs typeface="ＭＳ Ｐゴシック" charset="0"/>
              </a:rPr>
              <a:t>R</a:t>
            </a:r>
          </a:p>
        </p:txBody>
      </p:sp>
      <p:sp>
        <p:nvSpPr>
          <p:cNvPr id="262163" name="Text Box 46"/>
          <p:cNvSpPr txBox="1">
            <a:spLocks noChangeArrowheads="1"/>
          </p:cNvSpPr>
          <p:nvPr/>
        </p:nvSpPr>
        <p:spPr bwMode="auto">
          <a:xfrm>
            <a:off x="4716463" y="5181600"/>
            <a:ext cx="5730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ea typeface="ＭＳ Ｐゴシック" charset="0"/>
                <a:cs typeface="ＭＳ Ｐゴシック" charset="0"/>
              </a:rPr>
              <a:t>2R</a:t>
            </a:r>
          </a:p>
        </p:txBody>
      </p:sp>
      <p:sp>
        <p:nvSpPr>
          <p:cNvPr id="262164" name="Text Box 47"/>
          <p:cNvSpPr txBox="1">
            <a:spLocks noChangeArrowheads="1"/>
          </p:cNvSpPr>
          <p:nvPr/>
        </p:nvSpPr>
        <p:spPr bwMode="auto">
          <a:xfrm>
            <a:off x="7207250" y="5181600"/>
            <a:ext cx="404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ea typeface="ＭＳ Ｐゴシック" charset="0"/>
                <a:cs typeface="ＭＳ Ｐゴシック" charset="0"/>
              </a:rPr>
              <a:t>R</a:t>
            </a:r>
          </a:p>
        </p:txBody>
      </p:sp>
      <p:cxnSp>
        <p:nvCxnSpPr>
          <p:cNvPr id="262165" name="AutoShape 49"/>
          <p:cNvCxnSpPr>
            <a:cxnSpLocks noChangeShapeType="1"/>
          </p:cNvCxnSpPr>
          <p:nvPr/>
        </p:nvCxnSpPr>
        <p:spPr bwMode="auto">
          <a:xfrm rot="-5400000">
            <a:off x="2333626" y="4240212"/>
            <a:ext cx="1046162" cy="531813"/>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62166" name="Text Box 36"/>
          <p:cNvSpPr txBox="1">
            <a:spLocks noChangeArrowheads="1"/>
          </p:cNvSpPr>
          <p:nvPr/>
        </p:nvSpPr>
        <p:spPr bwMode="auto">
          <a:xfrm>
            <a:off x="2163763" y="4348163"/>
            <a:ext cx="1527175" cy="519112"/>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lang="en-US" sz="2800">
                <a:latin typeface="Lucida Sans Unicode" charset="0"/>
                <a:ea typeface="ＭＳ Ｐゴシック" charset="0"/>
                <a:cs typeface="ＭＳ Ｐゴシック" charset="0"/>
              </a:rPr>
              <a:t>Rapture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ctrTitle"/>
          </p:nvPr>
        </p:nvSpPr>
        <p:spPr>
          <a:xfrm>
            <a:off x="457200" y="304800"/>
            <a:ext cx="7772400" cy="1219200"/>
          </a:xfrm>
        </p:spPr>
        <p:txBody>
          <a:bodyPr/>
          <a:lstStyle/>
          <a:p>
            <a:pPr eaLnBrk="1" hangingPunct="1"/>
            <a:r>
              <a:rPr lang="en-US">
                <a:latin typeface="PerryGothic Regular" charset="0"/>
              </a:rPr>
              <a:t>Revelation 20:5-6 </a:t>
            </a:r>
            <a:r>
              <a:rPr lang="en-US" sz="1800">
                <a:latin typeface="PerryGothic Regular" charset="0"/>
              </a:rPr>
              <a:t>(NAU)</a:t>
            </a:r>
          </a:p>
        </p:txBody>
      </p:sp>
      <p:sp>
        <p:nvSpPr>
          <p:cNvPr id="282628"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FFFFFF"/>
                </a:solidFill>
              </a:rPr>
              <a:t>160</a:t>
            </a:r>
            <a:endParaRPr lang="en-US" sz="1800"/>
          </a:p>
        </p:txBody>
      </p:sp>
      <p:sp>
        <p:nvSpPr>
          <p:cNvPr id="264195" name="Rectangle 5"/>
          <p:cNvSpPr>
            <a:spLocks noChangeArrowheads="1"/>
          </p:cNvSpPr>
          <p:nvPr/>
        </p:nvSpPr>
        <p:spPr bwMode="auto">
          <a:xfrm>
            <a:off x="685800" y="1600200"/>
            <a:ext cx="80772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chemeClr val="tx1"/>
              </a:buClr>
              <a:buSzPct val="80000"/>
              <a:buFont typeface="Wingdings" charset="0"/>
              <a:buNone/>
            </a:pPr>
            <a:r>
              <a:rPr lang="en-US" sz="3000" baseline="30000"/>
              <a:t>5</a:t>
            </a:r>
            <a:r>
              <a:rPr lang="en-US" sz="3000"/>
              <a:t>The rest of the dead did not </a:t>
            </a:r>
            <a:r>
              <a:rPr lang="en-US" sz="3000" i="1" u="sng">
                <a:solidFill>
                  <a:schemeClr val="hlink"/>
                </a:solidFill>
              </a:rPr>
              <a:t>come to life</a:t>
            </a:r>
            <a:r>
              <a:rPr lang="en-US" sz="3000"/>
              <a:t> until the thousand years were completed. This is the first resurrection. </a:t>
            </a:r>
            <a:r>
              <a:rPr lang="en-US" sz="3000" baseline="30000"/>
              <a:t>6</a:t>
            </a:r>
            <a:r>
              <a:rPr lang="en-US" sz="3000"/>
              <a:t>Blessed and holy is the one who has a part in the first resurrection; over these the second death has no power, but they will be priests of God and of Christ and will reign with Him for a thousand years.</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p:txBody>
          <a:bodyPr/>
          <a:lstStyle/>
          <a:p>
            <a:pPr>
              <a:defRPr/>
            </a:pPr>
            <a:endParaRPr lang="en-US"/>
          </a:p>
        </p:txBody>
      </p:sp>
      <p:sp>
        <p:nvSpPr>
          <p:cNvPr id="8" name="Rectangle 5"/>
          <p:cNvSpPr>
            <a:spLocks noGrp="1" noChangeArrowheads="1"/>
          </p:cNvSpPr>
          <p:nvPr>
            <p:ph type="ftr" sz="quarter" idx="11"/>
          </p:nvPr>
        </p:nvSpPr>
        <p:spPr/>
        <p:txBody>
          <a:bodyPr/>
          <a:lstStyle/>
          <a:p>
            <a:pPr>
              <a:defRPr/>
            </a:pPr>
            <a:endParaRPr lang="en-US"/>
          </a:p>
        </p:txBody>
      </p:sp>
      <p:pic>
        <p:nvPicPr>
          <p:cNvPr id="21197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164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23" name="Rectangle 3"/>
          <p:cNvSpPr>
            <a:spLocks noGrp="1" noChangeArrowheads="1"/>
          </p:cNvSpPr>
          <p:nvPr>
            <p:ph type="subTitle" idx="1"/>
          </p:nvPr>
        </p:nvSpPr>
        <p:spPr>
          <a:xfrm>
            <a:off x="6172200" y="3124200"/>
            <a:ext cx="2584450" cy="2286000"/>
          </a:xfrm>
          <a:effectLst>
            <a:outerShdw blurRad="25400" dist="25399" dir="2700000" algn="ctr" rotWithShape="0">
              <a:schemeClr val="bg1">
                <a:alpha val="99962"/>
              </a:schemeClr>
            </a:outerShdw>
          </a:effectLst>
        </p:spPr>
        <p:txBody>
          <a:bodyPr/>
          <a:lstStyle/>
          <a:p>
            <a:pPr eaLnBrk="1" hangingPunct="1">
              <a:defRPr/>
            </a:pPr>
            <a:r>
              <a:rPr lang="en-US" i="1"/>
              <a:t>Is there one general judgment as depicted by Michelangelo?</a:t>
            </a:r>
          </a:p>
        </p:txBody>
      </p:sp>
      <p:sp>
        <p:nvSpPr>
          <p:cNvPr id="286722" name="Rectangle 2"/>
          <p:cNvSpPr>
            <a:spLocks noGrp="1" noChangeArrowheads="1"/>
          </p:cNvSpPr>
          <p:nvPr>
            <p:ph type="ctrTitle"/>
          </p:nvPr>
        </p:nvSpPr>
        <p:spPr>
          <a:xfrm>
            <a:off x="5943600" y="914400"/>
            <a:ext cx="3200400" cy="1143000"/>
          </a:xfrm>
          <a:effectLst>
            <a:outerShdw blurRad="25400" dist="25399" dir="2700000" algn="ctr" rotWithShape="0">
              <a:schemeClr val="bg1">
                <a:alpha val="99962"/>
              </a:schemeClr>
            </a:outerShdw>
          </a:effectLst>
        </p:spPr>
        <p:txBody>
          <a:bodyPr/>
          <a:lstStyle/>
          <a:p>
            <a:pPr eaLnBrk="1" hangingPunct="1">
              <a:defRPr/>
            </a:pPr>
            <a:r>
              <a:rPr lang="en-US"/>
              <a:t>The Final Judgment</a:t>
            </a:r>
          </a:p>
        </p:txBody>
      </p:sp>
      <p:sp>
        <p:nvSpPr>
          <p:cNvPr id="211974" name="Text Box 5"/>
          <p:cNvSpPr txBox="1">
            <a:spLocks noChangeArrowheads="1"/>
          </p:cNvSpPr>
          <p:nvPr/>
        </p:nvSpPr>
        <p:spPr bwMode="auto">
          <a:xfrm>
            <a:off x="6781800" y="6415088"/>
            <a:ext cx="229393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a:spcBef>
                <a:spcPct val="50000"/>
              </a:spcBef>
            </a:pPr>
            <a:r>
              <a:rPr lang="en-US" sz="1800">
                <a:ea typeface="ＭＳ Ｐゴシック" charset="0"/>
                <a:cs typeface="ＭＳ Ｐゴシック" charset="0"/>
              </a:rPr>
              <a:t>Sistine Chapel, 1541</a:t>
            </a:r>
          </a:p>
        </p:txBody>
      </p:sp>
      <p:sp>
        <p:nvSpPr>
          <p:cNvPr id="286726" name="Text Box 6"/>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FFFFFF"/>
                </a:solidFill>
                <a:ea typeface="ＭＳ Ｐゴシック" charset="0"/>
                <a:cs typeface="ＭＳ Ｐゴシック" charset="0"/>
              </a:rPr>
              <a:t>160</a:t>
            </a:r>
            <a:endParaRPr lang="en-US" sz="1800">
              <a:ea typeface="ＭＳ Ｐゴシック" charset="0"/>
              <a:cs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en-US" sz="4000" dirty="0">
                <a:solidFill>
                  <a:srgbClr val="FFFFFF"/>
                </a:solidFill>
                <a:latin typeface="PerryGothic Regular" charset="0"/>
                <a:ea typeface="ＭＳ Ｐゴシック" charset="0"/>
                <a:cs typeface="ＭＳ Ｐゴシック" charset="0"/>
              </a:rPr>
              <a:t>Revelation 20:4-6 Diagrammed</a:t>
            </a:r>
            <a:endParaRPr lang="en-US" sz="2400" dirty="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sz="2000" b="1" i="0" u="none" strike="noStrike" kern="1200" cap="none" spc="0" normalizeH="0" baseline="30000" noProof="0">
                <a:ln>
                  <a:noFill/>
                </a:ln>
                <a:solidFill>
                  <a:srgbClr val="000000"/>
                </a:solidFill>
                <a:effectLst/>
                <a:uLnTx/>
                <a:uFillTx/>
                <a:latin typeface="Arial" charset="0"/>
                <a:ea typeface="ＭＳ Ｐゴシック" charset="0"/>
                <a:cs typeface="+mn-cs"/>
              </a:rPr>
              <a:t>5b</a:t>
            </a: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mn-cs"/>
              </a:rPr>
              <a:t>This is the </a:t>
            </a:r>
            <a:r>
              <a:rPr kumimoji="0" lang="en-US" sz="2000" b="1" i="0" u="none" strike="noStrike" kern="1200" cap="none" spc="0" normalizeH="0" baseline="0" noProof="0">
                <a:ln>
                  <a:noFill/>
                </a:ln>
                <a:solidFill>
                  <a:srgbClr val="FF0000"/>
                </a:solidFill>
                <a:effectLst/>
                <a:uLnTx/>
                <a:uFillTx/>
                <a:latin typeface="Arial" charset="0"/>
                <a:ea typeface="ＭＳ Ｐゴシック" charset="0"/>
                <a:cs typeface="+mn-cs"/>
              </a:rPr>
              <a:t>first resurrection</a:t>
            </a: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mn-cs"/>
              </a:rPr>
              <a:t>. </a:t>
            </a:r>
            <a:r>
              <a:rPr kumimoji="0" lang="en-US" sz="2000" b="1" i="0" u="none" strike="noStrike" kern="1200" cap="none" spc="0" normalizeH="0" baseline="30000" noProof="0">
                <a:ln>
                  <a:noFill/>
                </a:ln>
                <a:solidFill>
                  <a:srgbClr val="000000"/>
                </a:solidFill>
                <a:effectLst/>
                <a:uLnTx/>
                <a:uFillTx/>
                <a:latin typeface="Arial" charset="0"/>
                <a:ea typeface="ＭＳ Ｐゴシック" charset="0"/>
                <a:cs typeface="+mn-cs"/>
              </a:rPr>
              <a:t>6a</a:t>
            </a: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mn-cs"/>
              </a:rPr>
              <a:t>Blessed and holy is the one who has a part in the first resurrection; over these the second death has no power…</a:t>
            </a: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sz="2000" b="1" i="0" u="none" strike="noStrike" kern="1200" cap="none" spc="0" normalizeH="0" baseline="30000" noProof="0" dirty="0">
                <a:ln>
                  <a:noFill/>
                </a:ln>
                <a:solidFill>
                  <a:srgbClr val="000000"/>
                </a:solidFill>
                <a:effectLst/>
                <a:uLnTx/>
                <a:uFillTx/>
                <a:latin typeface="Arial" charset="0"/>
                <a:ea typeface="ＭＳ Ｐゴシック" charset="0"/>
                <a:cs typeface="+mn-cs"/>
              </a:rPr>
              <a:t>5a</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The rest of the dead did not </a:t>
            </a:r>
            <a:r>
              <a:rPr kumimoji="0" lang="en-US" sz="2000" b="1" i="1" u="sng" strike="noStrike" kern="1200" cap="none" spc="0" normalizeH="0" baseline="0" noProof="0" dirty="0">
                <a:ln>
                  <a:noFill/>
                </a:ln>
                <a:solidFill>
                  <a:srgbClr val="800000"/>
                </a:solidFill>
                <a:effectLst/>
                <a:uLnTx/>
                <a:uFillTx/>
                <a:latin typeface="Arial" charset="0"/>
                <a:ea typeface="ＭＳ Ｐゴシック" charset="0"/>
                <a:cs typeface="+mn-cs"/>
              </a:rPr>
              <a:t>come to life</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 until the </a:t>
            </a:r>
            <a:r>
              <a:rPr kumimoji="0" lang="en-US" sz="2000" b="1" i="0" u="none" strike="noStrike" kern="1200" cap="none" spc="0" normalizeH="0" baseline="0" noProof="0" dirty="0">
                <a:ln>
                  <a:noFill/>
                </a:ln>
                <a:solidFill>
                  <a:srgbClr val="000066"/>
                </a:solidFill>
                <a:effectLst/>
                <a:uLnTx/>
                <a:uFillTx/>
                <a:latin typeface="Arial" charset="0"/>
                <a:ea typeface="ＭＳ Ｐゴシック" charset="0"/>
                <a:cs typeface="+mn-cs"/>
              </a:rPr>
              <a:t>thousand years</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 were completed.</a:t>
            </a: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sz="2000" b="1" i="0" u="none" strike="noStrike" kern="1200" cap="none" spc="0" normalizeH="0" baseline="30000" noProof="0" dirty="0">
                <a:ln>
                  <a:noFill/>
                </a:ln>
                <a:solidFill>
                  <a:srgbClr val="000000"/>
                </a:solidFill>
                <a:effectLst/>
                <a:uLnTx/>
                <a:uFillTx/>
                <a:latin typeface="Arial" charset="0"/>
                <a:ea typeface="ＭＳ Ｐゴシック" charset="0"/>
                <a:cs typeface="+mn-cs"/>
              </a:rPr>
              <a:t>6b</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but they will be priests of God and of Christ and will reign with Him for a </a:t>
            </a:r>
            <a:r>
              <a:rPr kumimoji="0" lang="en-US" sz="2000" b="1" i="0" u="none" strike="noStrike" kern="1200" cap="none" spc="0" normalizeH="0" baseline="0" noProof="0" dirty="0">
                <a:ln>
                  <a:noFill/>
                </a:ln>
                <a:solidFill>
                  <a:srgbClr val="000066"/>
                </a:solidFill>
                <a:effectLst/>
                <a:uLnTx/>
                <a:uFillTx/>
                <a:latin typeface="Arial" charset="0"/>
                <a:ea typeface="ＭＳ Ｐゴシック" charset="0"/>
                <a:cs typeface="+mn-cs"/>
              </a:rPr>
              <a:t>thousand years</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mn-cs"/>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sz="2000" b="1" i="0" u="none" strike="noStrike" kern="1200" cap="none" spc="0" normalizeH="0" baseline="30000" noProof="0" dirty="0">
                <a:ln>
                  <a:noFill/>
                </a:ln>
                <a:solidFill>
                  <a:srgbClr val="000000"/>
                </a:solidFill>
                <a:effectLst/>
                <a:uLnTx/>
                <a:uFillTx/>
                <a:latin typeface="Arial" charset="0"/>
                <a:ea typeface="ＭＳ Ｐゴシック" charset="0"/>
                <a:cs typeface="+mn-cs"/>
              </a:rPr>
              <a:t>4a</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Then I saw thrones, and they sat on them, and judgment was given to them. And I saw the souls of those who had been beheaded because of their testimony of Jesus and because of the word of God, and those who had not worshiped the beast or his image, and had not received the mark on their forehead and on their hand…</a:t>
            </a: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sz="2000" b="1" i="0" u="none" strike="noStrike" kern="1200" cap="none" spc="0" normalizeH="0" baseline="30000" noProof="0" dirty="0">
                <a:ln>
                  <a:noFill/>
                </a:ln>
                <a:solidFill>
                  <a:srgbClr val="000000"/>
                </a:solidFill>
                <a:effectLst/>
                <a:uLnTx/>
                <a:uFillTx/>
                <a:latin typeface="Arial" charset="0"/>
                <a:ea typeface="ＭＳ Ｐゴシック" charset="0"/>
                <a:cs typeface="+mn-cs"/>
              </a:rPr>
              <a:t>4b</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and they </a:t>
            </a:r>
            <a:r>
              <a:rPr kumimoji="0" lang="en-US" sz="2000" b="1" i="1" u="sng" strike="noStrike" kern="1200" cap="none" spc="0" normalizeH="0" baseline="0" noProof="0" dirty="0">
                <a:ln>
                  <a:noFill/>
                </a:ln>
                <a:solidFill>
                  <a:srgbClr val="800000"/>
                </a:solidFill>
                <a:effectLst/>
                <a:uLnTx/>
                <a:uFillTx/>
                <a:latin typeface="Arial" charset="0"/>
                <a:ea typeface="ＭＳ Ｐゴシック" charset="0"/>
                <a:cs typeface="+mn-cs"/>
              </a:rPr>
              <a:t>came to life</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 and reigned with Christ for a </a:t>
            </a:r>
            <a:r>
              <a:rPr kumimoji="0" lang="en-US" sz="2000" b="1" i="0" u="none" strike="noStrike" kern="1200" cap="none" spc="0" normalizeH="0" baseline="0" noProof="0" dirty="0">
                <a:ln>
                  <a:noFill/>
                </a:ln>
                <a:solidFill>
                  <a:srgbClr val="000066"/>
                </a:solidFill>
                <a:effectLst/>
                <a:uLnTx/>
                <a:uFillTx/>
                <a:latin typeface="Arial" charset="0"/>
                <a:ea typeface="ＭＳ Ｐゴシック" charset="0"/>
                <a:cs typeface="+mn-cs"/>
              </a:rPr>
              <a:t>thousand years</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a:t>
            </a: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mn-cs"/>
              </a:rPr>
              <a:t>1000 years</a:t>
            </a:r>
          </a:p>
        </p:txBody>
      </p:sp>
      <p:sp>
        <p:nvSpPr>
          <p:cNvPr id="13" name="Text Box 37"/>
          <p:cNvSpPr txBox="1">
            <a:spLocks noChangeArrowheads="1"/>
          </p:cNvSpPr>
          <p:nvPr/>
        </p:nvSpPr>
        <p:spPr bwMode="auto">
          <a:xfrm>
            <a:off x="8413782" y="64606"/>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424</a:t>
            </a:r>
          </a:p>
        </p:txBody>
      </p:sp>
    </p:spTree>
    <p:extLst>
      <p:ext uri="{BB962C8B-B14F-4D97-AF65-F5344CB8AC3E}">
        <p14:creationId xmlns:p14="http://schemas.microsoft.com/office/powerpoint/2010/main" val="3004001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3" descr="Rev 19 horse-white-jesu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375" y="-26988"/>
            <a:ext cx="9259888"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950" y="0"/>
            <a:ext cx="2592388" cy="2636838"/>
          </a:xfrm>
        </p:spPr>
        <p:txBody>
          <a:bodyPr/>
          <a:lstStyle/>
          <a:p>
            <a:pPr>
              <a:defRPr/>
            </a:pPr>
            <a:r>
              <a:rPr lang="en-US" sz="4000" b="1" dirty="0">
                <a:effectLst>
                  <a:outerShdw blurRad="38100" dist="38100" dir="2700000" algn="tl">
                    <a:srgbClr val="000000">
                      <a:alpha val="43137"/>
                    </a:srgbClr>
                  </a:outerShdw>
                </a:effectLst>
              </a:rPr>
              <a:t>Christ will win this Last Battle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descr="rev 20v15 thrown into lake of fi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19138"/>
            <a:ext cx="9096375" cy="6138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3"/>
          <p:cNvSpPr>
            <a:spLocks noGrp="1" noChangeArrowheads="1"/>
          </p:cNvSpPr>
          <p:nvPr>
            <p:ph type="title"/>
          </p:nvPr>
        </p:nvSpPr>
        <p:spPr>
          <a:xfrm>
            <a:off x="136525" y="0"/>
            <a:ext cx="9007475" cy="1522413"/>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dirty="0">
                <a:latin typeface="Arial" charset="0"/>
                <a:ea typeface="ＭＳ Ｐゴシック" charset="0"/>
              </a:rPr>
              <a:t>"</a:t>
            </a:r>
            <a:r>
              <a:rPr lang="en-US" sz="3600" b="1" dirty="0"/>
              <a:t>And anyone whose name was not found recorded in the Book of Life was thrown into the lake of fire"</a:t>
            </a:r>
            <a:r>
              <a:rPr lang="en-US" sz="3600" b="1" dirty="0">
                <a:latin typeface="Arial" charset="0"/>
                <a:ea typeface="ＭＳ Ｐゴシック" charset="0"/>
              </a:rPr>
              <a:t> (Rev. 20:15)</a:t>
            </a:r>
            <a:endParaRPr lang="en-US" sz="4000" b="1" dirty="0">
              <a:latin typeface="Arial"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1" descr="Rev 20v15 Lake Of Fi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3"/>
          <p:cNvSpPr>
            <a:spLocks noGrp="1" noChangeArrowheads="1"/>
          </p:cNvSpPr>
          <p:nvPr>
            <p:ph type="title"/>
          </p:nvPr>
        </p:nvSpPr>
        <p:spPr>
          <a:xfrm>
            <a:off x="4788024" y="1066800"/>
            <a:ext cx="4355976" cy="2057400"/>
          </a:xfrm>
          <a:effectLst>
            <a:outerShdw blurRad="63500" dist="107763" dir="2700000" algn="ctr" rotWithShape="0">
              <a:srgbClr val="000000">
                <a:alpha val="74998"/>
              </a:srgbClr>
            </a:outerShdw>
          </a:effectLst>
        </p:spPr>
        <p:txBody>
          <a:bodyPr/>
          <a:lstStyle/>
          <a:p>
            <a:pPr eaLnBrk="1" hangingPunct="1">
              <a:defRPr/>
            </a:pPr>
            <a:r>
              <a:rPr lang="en-US" sz="3600" b="1" dirty="0">
                <a:latin typeface="Arial" charset="0"/>
                <a:ea typeface="ＭＳ Ｐゴシック" charset="0"/>
              </a:rPr>
              <a:t>The Lake of Fire (Rev. 20:14-15)</a:t>
            </a:r>
            <a:endParaRPr lang="en-US" sz="4000" b="1" dirty="0">
              <a:latin typeface="Arial"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2" descr="img3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4899" name="Rectangle 3"/>
          <p:cNvSpPr>
            <a:spLocks noGrp="1" noChangeArrowheads="1"/>
          </p:cNvSpPr>
          <p:nvPr>
            <p:ph type="title" idx="4294967295"/>
          </p:nvPr>
        </p:nvSpPr>
        <p:spPr>
          <a:xfrm>
            <a:off x="0" y="3886200"/>
            <a:ext cx="9144000" cy="1143000"/>
          </a:xfrm>
          <a:effectLst>
            <a:outerShdw blurRad="63500" dist="35921" dir="2700000" algn="ctr" rotWithShape="0">
              <a:schemeClr val="tx1">
                <a:alpha val="74998"/>
              </a:schemeClr>
            </a:outerShdw>
          </a:effectLst>
        </p:spPr>
        <p:txBody>
          <a:bodyPr/>
          <a:lstStyle/>
          <a:p>
            <a:pPr>
              <a:defRPr/>
            </a:pPr>
            <a:r>
              <a:rPr lang="en-US" altLang="ja-JP" sz="4000" dirty="0">
                <a:solidFill>
                  <a:schemeClr val="bg1"/>
                </a:solidFill>
                <a:latin typeface="Techno" charset="0"/>
              </a:rPr>
              <a:t>"</a:t>
            </a:r>
            <a:r>
              <a:rPr lang="en-US" sz="4000" dirty="0">
                <a:solidFill>
                  <a:schemeClr val="bg1"/>
                </a:solidFill>
                <a:latin typeface="Techno" charset="0"/>
              </a:rPr>
              <a:t>The sea… and death and hades </a:t>
            </a:r>
            <a:br>
              <a:rPr lang="en-US" sz="4000" dirty="0">
                <a:solidFill>
                  <a:schemeClr val="bg1"/>
                </a:solidFill>
                <a:latin typeface="Techno" charset="0"/>
              </a:rPr>
            </a:br>
            <a:r>
              <a:rPr lang="en-US" sz="4000" dirty="0">
                <a:solidFill>
                  <a:schemeClr val="bg1"/>
                </a:solidFill>
                <a:latin typeface="Techno" charset="0"/>
              </a:rPr>
              <a:t>gave up their dead</a:t>
            </a:r>
            <a:r>
              <a:rPr lang="en-US" altLang="ja-JP" sz="4000" dirty="0">
                <a:solidFill>
                  <a:schemeClr val="bg1"/>
                </a:solidFill>
                <a:latin typeface="Techno" charset="0"/>
              </a:rPr>
              <a:t>"</a:t>
            </a:r>
            <a:r>
              <a:rPr lang="en-US" sz="4000" dirty="0">
                <a:solidFill>
                  <a:schemeClr val="bg1"/>
                </a:solidFill>
                <a:latin typeface="Techno" charset="0"/>
              </a:rPr>
              <a:t> (Rev. 20:13)</a:t>
            </a:r>
            <a:endParaRPr lang="en-US" sz="6600" dirty="0">
              <a:solidFill>
                <a:schemeClr val="bg1"/>
              </a:solidFill>
              <a:latin typeface="Techno" charset="0"/>
            </a:endParaRPr>
          </a:p>
        </p:txBody>
      </p:sp>
      <p:sp>
        <p:nvSpPr>
          <p:cNvPr id="464900"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FFFFFF"/>
                </a:solidFill>
              </a:rPr>
              <a:t>160</a:t>
            </a:r>
            <a:endParaRPr lang="en-US" sz="1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descr="Thron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53538" cy="6858000"/>
          </a:xfrm>
        </p:spPr>
      </p:pic>
      <p:sp>
        <p:nvSpPr>
          <p:cNvPr id="296963" name="Rectangle 3"/>
          <p:cNvSpPr>
            <a:spLocks noGrp="1" noChangeArrowheads="1"/>
          </p:cNvSpPr>
          <p:nvPr>
            <p:ph type="title"/>
          </p:nvPr>
        </p:nvSpPr>
        <p:spPr>
          <a:xfrm>
            <a:off x="5364088" y="4869160"/>
            <a:ext cx="3733800" cy="1844675"/>
          </a:xfrm>
          <a:effectLst>
            <a:outerShdw blurRad="63500" dist="35921" dir="2700000" algn="ctr" rotWithShape="0">
              <a:schemeClr val="tx1">
                <a:alpha val="74998"/>
              </a:schemeClr>
            </a:outerShdw>
          </a:effectLst>
        </p:spPr>
        <p:txBody>
          <a:bodyPr/>
          <a:lstStyle/>
          <a:p>
            <a:pPr>
              <a:defRPr/>
            </a:pPr>
            <a:r>
              <a:rPr lang="en-US" sz="3200" b="1" dirty="0">
                <a:solidFill>
                  <a:schemeClr val="bg1"/>
                </a:solidFill>
                <a:latin typeface="Arial"/>
                <a:ea typeface="+mj-ea"/>
                <a:cs typeface="Arial"/>
              </a:rPr>
              <a:t>The Great White Throne </a:t>
            </a:r>
            <a:br>
              <a:rPr lang="en-US" sz="3200" b="1" dirty="0">
                <a:solidFill>
                  <a:schemeClr val="bg1"/>
                </a:solidFill>
                <a:latin typeface="Arial"/>
                <a:ea typeface="+mj-ea"/>
                <a:cs typeface="Arial"/>
              </a:rPr>
            </a:br>
            <a:r>
              <a:rPr lang="en-US" sz="3200" b="1" dirty="0">
                <a:solidFill>
                  <a:schemeClr val="bg1"/>
                </a:solidFill>
                <a:latin typeface="Arial"/>
                <a:ea typeface="+mj-ea"/>
                <a:cs typeface="Arial"/>
              </a:rPr>
              <a:t>(Rev. 20:14-15)</a:t>
            </a:r>
          </a:p>
        </p:txBody>
      </p:sp>
      <p:sp>
        <p:nvSpPr>
          <p:cNvPr id="296964" name="Text Box 4"/>
          <p:cNvSpPr txBox="1">
            <a:spLocks noChangeArrowheads="1"/>
          </p:cNvSpPr>
          <p:nvPr/>
        </p:nvSpPr>
        <p:spPr bwMode="auto">
          <a:xfrm>
            <a:off x="8404225" y="15875"/>
            <a:ext cx="739775" cy="457200"/>
          </a:xfrm>
          <a:prstGeom prst="rect">
            <a:avLst/>
          </a:prstGeom>
          <a:noFill/>
          <a:ln w="9525">
            <a:noFill/>
            <a:miter lim="800000"/>
            <a:headEnd/>
            <a:tailEnd type="none" w="lg" len="lg"/>
          </a:ln>
          <a:effectLst>
            <a:outerShdw blurRad="63500" dist="35921" dir="2700000" algn="ctr" rotWithShape="0">
              <a:schemeClr val="tx2">
                <a:alpha val="74998"/>
              </a:schemeClr>
            </a:outerShdw>
          </a:effectLst>
        </p:spPr>
        <p:txBody>
          <a:bodyPr wrap="none" lIns="90000" tIns="46800" rIns="90000" bIns="46800">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defRPr/>
            </a:pPr>
            <a:r>
              <a:rPr lang="en-US" b="1">
                <a:solidFill>
                  <a:schemeClr val="bg1"/>
                </a:solidFill>
                <a:latin typeface="Comic Sans MS" charset="0"/>
              </a:rPr>
              <a:t>160</a:t>
            </a:r>
            <a:endParaRPr lang="en-US">
              <a:solidFill>
                <a:schemeClr val="bg1"/>
              </a:solidFill>
              <a:latin typeface="Comic Sans MS"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2" name="Rectangle 2"/>
          <p:cNvSpPr>
            <a:spLocks noGrp="1" noChangeArrowheads="1"/>
          </p:cNvSpPr>
          <p:nvPr>
            <p:ph type="title"/>
          </p:nvPr>
        </p:nvSpPr>
        <p:spPr>
          <a:xfrm>
            <a:off x="0" y="304800"/>
            <a:ext cx="9144000" cy="1066800"/>
          </a:xfrm>
          <a:effectLst>
            <a:outerShdw blurRad="63500" dist="35921" dir="2700000" algn="ctr" rotWithShape="0">
              <a:schemeClr val="tx1">
                <a:alpha val="74998"/>
              </a:schemeClr>
            </a:outerShdw>
          </a:effectLst>
        </p:spPr>
        <p:txBody>
          <a:bodyPr/>
          <a:lstStyle/>
          <a:p>
            <a:pPr eaLnBrk="1" hangingPunct="1">
              <a:defRPr/>
            </a:pPr>
            <a:r>
              <a:rPr lang="en-US" sz="5400" b="1" dirty="0">
                <a:solidFill>
                  <a:schemeClr val="bg1"/>
                </a:solidFill>
                <a:latin typeface="Arial" charset="0"/>
              </a:rPr>
              <a:t>How much light?</a:t>
            </a:r>
            <a:endParaRPr lang="en-US" dirty="0">
              <a:solidFill>
                <a:schemeClr val="bg1"/>
              </a:solidFill>
              <a:latin typeface="Arial" charset="0"/>
            </a:endParaRPr>
          </a:p>
        </p:txBody>
      </p:sp>
      <p:sp>
        <p:nvSpPr>
          <p:cNvPr id="179204"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FFFFFF"/>
                </a:solidFill>
              </a:rPr>
              <a:t>160</a:t>
            </a:r>
            <a:endParaRPr lang="en-US" sz="1800"/>
          </a:p>
        </p:txBody>
      </p:sp>
      <p:sp>
        <p:nvSpPr>
          <p:cNvPr id="5" name="Rectangle 2"/>
          <p:cNvSpPr txBox="1">
            <a:spLocks noChangeArrowheads="1"/>
          </p:cNvSpPr>
          <p:nvPr/>
        </p:nvSpPr>
        <p:spPr bwMode="auto">
          <a:xfrm>
            <a:off x="-18362" y="1556792"/>
            <a:ext cx="9144000" cy="1512168"/>
          </a:xfrm>
          <a:prstGeom prst="rect">
            <a:avLst/>
          </a:prstGeom>
          <a:solidFill>
            <a:schemeClr val="tx2"/>
          </a:solidFill>
          <a:ln>
            <a:noFill/>
          </a:ln>
          <a:effectLst>
            <a:outerShdw blurRad="63500" dist="35921" dir="2700000" algn="ctr" rotWithShape="0">
              <a:schemeClr val="tx1">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539750" algn="l" eaLnBrk="1" hangingPunct="1">
              <a:defRPr/>
            </a:pPr>
            <a:r>
              <a:rPr lang="en-US" sz="2400" b="1" dirty="0">
                <a:solidFill>
                  <a:schemeClr val="bg1"/>
                </a:solidFill>
                <a:latin typeface="Arial" charset="0"/>
              </a:rPr>
              <a:t>"Judgment will—</a:t>
            </a:r>
          </a:p>
          <a:p>
            <a:pPr marL="539750" algn="l" eaLnBrk="1" hangingPunct="1">
              <a:defRPr/>
            </a:pPr>
            <a:r>
              <a:rPr lang="en-US" sz="2400" b="1" dirty="0">
                <a:solidFill>
                  <a:schemeClr val="bg1"/>
                </a:solidFill>
                <a:latin typeface="Arial" charset="0"/>
              </a:rPr>
              <a:t>Not in proportion to the sins we</a:t>
            </a:r>
            <a:r>
              <a:rPr lang="fr-FR" sz="2400" b="1" dirty="0">
                <a:solidFill>
                  <a:schemeClr val="bg1"/>
                </a:solidFill>
                <a:latin typeface="Arial" charset="0"/>
              </a:rPr>
              <a:t>'</a:t>
            </a:r>
            <a:r>
              <a:rPr lang="en-US" sz="2400" b="1" dirty="0" err="1">
                <a:solidFill>
                  <a:schemeClr val="bg1"/>
                </a:solidFill>
                <a:latin typeface="Arial" charset="0"/>
              </a:rPr>
              <a:t>ve</a:t>
            </a:r>
            <a:r>
              <a:rPr lang="en-US" sz="2400" b="1" dirty="0">
                <a:solidFill>
                  <a:schemeClr val="bg1"/>
                </a:solidFill>
                <a:latin typeface="Arial" charset="0"/>
              </a:rPr>
              <a:t> committed,</a:t>
            </a:r>
          </a:p>
          <a:p>
            <a:pPr marL="539750" algn="l" eaLnBrk="1" hangingPunct="1">
              <a:defRPr/>
            </a:pPr>
            <a:r>
              <a:rPr lang="en-US" sz="2400" b="1" dirty="0">
                <a:solidFill>
                  <a:schemeClr val="bg1"/>
                </a:solidFill>
                <a:latin typeface="Arial" charset="0"/>
              </a:rPr>
              <a:t>but in proportion to the light we</a:t>
            </a:r>
            <a:r>
              <a:rPr lang="fr-FR" sz="2400" b="1" dirty="0">
                <a:solidFill>
                  <a:schemeClr val="bg1"/>
                </a:solidFill>
                <a:latin typeface="Arial" charset="0"/>
              </a:rPr>
              <a:t>'</a:t>
            </a:r>
            <a:r>
              <a:rPr lang="en-US" sz="2400" b="1" dirty="0" err="1">
                <a:solidFill>
                  <a:schemeClr val="bg1"/>
                </a:solidFill>
                <a:latin typeface="Arial" charset="0"/>
              </a:rPr>
              <a:t>ve</a:t>
            </a:r>
            <a:r>
              <a:rPr lang="en-US" sz="2400" b="1" dirty="0">
                <a:solidFill>
                  <a:schemeClr val="bg1"/>
                </a:solidFill>
                <a:latin typeface="Arial" charset="0"/>
              </a:rPr>
              <a:t> rejected."</a:t>
            </a:r>
          </a:p>
          <a:p>
            <a:pPr marL="539750" algn="r" eaLnBrk="1" hangingPunct="1">
              <a:defRPr/>
            </a:pPr>
            <a:r>
              <a:rPr lang="en-US" sz="2400" b="1" dirty="0">
                <a:solidFill>
                  <a:schemeClr val="bg1"/>
                </a:solidFill>
                <a:latin typeface="Arial" charset="0"/>
              </a:rPr>
              <a:t>—Vance </a:t>
            </a:r>
            <a:r>
              <a:rPr lang="en-US" sz="2400" b="1" dirty="0" err="1">
                <a:solidFill>
                  <a:schemeClr val="bg1"/>
                </a:solidFill>
                <a:latin typeface="Arial" charset="0"/>
              </a:rPr>
              <a:t>Havner</a:t>
            </a:r>
            <a:endParaRPr lang="en-US" sz="1800" dirty="0">
              <a:solidFill>
                <a:schemeClr val="bg1"/>
              </a:solidFill>
              <a:latin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5458" name="Rectangle 3"/>
          <p:cNvSpPr>
            <a:spLocks noGrp="1" noChangeArrowheads="1"/>
          </p:cNvSpPr>
          <p:nvPr>
            <p:ph type="ctrTitle"/>
          </p:nvPr>
        </p:nvSpPr>
        <p:spPr>
          <a:xfrm>
            <a:off x="304800" y="1905000"/>
            <a:ext cx="8610600" cy="1695450"/>
          </a:xfrm>
        </p:spPr>
        <p:txBody>
          <a:bodyPr/>
          <a:lstStyle/>
          <a:p>
            <a:r>
              <a:rPr lang="en-US" altLang="ja-JP" sz="4000" b="1" dirty="0">
                <a:solidFill>
                  <a:schemeClr val="bg1"/>
                </a:solidFill>
                <a:latin typeface="Times New Roman" charset="0"/>
              </a:rPr>
              <a:t>"To whom much has been given,</a:t>
            </a:r>
            <a:br>
              <a:rPr lang="en-US" altLang="ja-JP" sz="4000" b="1" dirty="0">
                <a:solidFill>
                  <a:schemeClr val="bg1"/>
                </a:solidFill>
                <a:latin typeface="Times New Roman" charset="0"/>
              </a:rPr>
            </a:br>
            <a:r>
              <a:rPr lang="en-US" altLang="ja-JP" sz="4000" b="1" dirty="0">
                <a:solidFill>
                  <a:schemeClr val="bg1"/>
                </a:solidFill>
                <a:latin typeface="Times New Roman" charset="0"/>
              </a:rPr>
              <a:t>much will be required."</a:t>
            </a:r>
            <a:endParaRPr lang="en-US" sz="6000" b="1" dirty="0">
              <a:solidFill>
                <a:srgbClr val="CC0000"/>
              </a:solidFill>
              <a:latin typeface="Times New Roman" charset="0"/>
            </a:endParaRPr>
          </a:p>
        </p:txBody>
      </p:sp>
      <p:sp>
        <p:nvSpPr>
          <p:cNvPr id="2" name="Rectangle 3">
            <a:extLst>
              <a:ext uri="{FF2B5EF4-FFF2-40B4-BE49-F238E27FC236}">
                <a16:creationId xmlns:a16="http://schemas.microsoft.com/office/drawing/2014/main" id="{811112AB-E1DD-23D5-C077-25CCC04DE6DE}"/>
              </a:ext>
            </a:extLst>
          </p:cNvPr>
          <p:cNvSpPr txBox="1">
            <a:spLocks noChangeArrowheads="1"/>
          </p:cNvSpPr>
          <p:nvPr/>
        </p:nvSpPr>
        <p:spPr bwMode="auto">
          <a:xfrm>
            <a:off x="290286" y="3385458"/>
            <a:ext cx="86106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4000" b="1" i="0" u="none" strike="noStrike" kern="0" cap="none" spc="0" normalizeH="0" baseline="0" noProof="0" dirty="0">
                <a:ln>
                  <a:noFill/>
                </a:ln>
                <a:solidFill>
                  <a:srgbClr val="FFFFFF"/>
                </a:solidFill>
                <a:effectLst/>
                <a:uLnTx/>
                <a:uFillTx/>
                <a:latin typeface="Times New Roman" charset="0"/>
                <a:ea typeface="ＭＳ Ｐゴシック" charset="0"/>
              </a:rPr>
              <a:t>Luke 12:48</a:t>
            </a:r>
            <a:endParaRPr kumimoji="0" lang="en-US" sz="6000" b="1" i="0" u="none" strike="noStrike" kern="0" cap="none" spc="0" normalizeH="0" baseline="0" noProof="0" dirty="0">
              <a:ln>
                <a:noFill/>
              </a:ln>
              <a:solidFill>
                <a:srgbClr val="CC0000"/>
              </a:solidFill>
              <a:effectLst/>
              <a:uLnTx/>
              <a:uFillTx/>
              <a:latin typeface="Times New Roman"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Future (Eschatology)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2816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rPr>
              <a:t>Black</a:t>
            </a:r>
            <a:endParaRPr lang="en-US">
              <a:latin typeface="Arial" charset="0"/>
            </a:endParaRPr>
          </a:p>
        </p:txBody>
      </p:sp>
      <p:sp>
        <p:nvSpPr>
          <p:cNvPr id="122883" name="Rectangle 3"/>
          <p:cNvSpPr>
            <a:spLocks noGrp="1" noChangeArrowheads="1"/>
          </p:cNvSpPr>
          <p:nvPr>
            <p:ph type="body" idx="1"/>
          </p:nvPr>
        </p:nvSpPr>
        <p:spPr/>
        <p:txBody>
          <a:bodyPr/>
          <a:lstStyle/>
          <a:p>
            <a:pPr eaLnBrk="1" hangingPunct="1">
              <a:defRPr/>
            </a:pPr>
            <a:endParaRPr lang="en-US">
              <a:latin typeface="Arial" charset="0"/>
            </a:endParaRPr>
          </a:p>
        </p:txBody>
      </p:sp>
    </p:spTree>
    <p:extLst>
      <p:ext uri="{BB962C8B-B14F-4D97-AF65-F5344CB8AC3E}">
        <p14:creationId xmlns:p14="http://schemas.microsoft.com/office/powerpoint/2010/main" val="313420168"/>
      </p:ext>
    </p:extLst>
  </p:cSld>
  <p:clrMapOvr>
    <a:masterClrMapping/>
  </p:clrMapOvr>
  <p:transition spd="slow">
    <p:dissolv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4018" name="Rectangle 7"/>
          <p:cNvSpPr>
            <a:spLocks noChangeArrowheads="1"/>
          </p:cNvSpPr>
          <p:nvPr/>
        </p:nvSpPr>
        <p:spPr bwMode="auto">
          <a:xfrm>
            <a:off x="0" y="0"/>
            <a:ext cx="9144000" cy="6858000"/>
          </a:xfrm>
          <a:prstGeom prst="rect">
            <a:avLst/>
          </a:prstGeom>
          <a:solidFill>
            <a:srgbClr val="F7F7F7"/>
          </a:solidFill>
          <a:ln w="9525">
            <a:solidFill>
              <a:schemeClr val="tx1"/>
            </a:solidFill>
            <a:round/>
            <a:headEnd/>
            <a:tailEnd/>
          </a:ln>
        </p:spPr>
        <p:txBody>
          <a:bodyPr wrap="none"/>
          <a:lstStyle/>
          <a:p>
            <a:endParaRPr lang="en-US"/>
          </a:p>
        </p:txBody>
      </p:sp>
      <p:pic>
        <p:nvPicPr>
          <p:cNvPr id="214019" name="Picture 6" descr="TIJudgment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72056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20" name="Rectangle 3"/>
          <p:cNvSpPr>
            <a:spLocks noGrp="1" noChangeArrowheads="1"/>
          </p:cNvSpPr>
          <p:nvPr>
            <p:ph type="ctrTitle"/>
          </p:nvPr>
        </p:nvSpPr>
        <p:spPr>
          <a:xfrm>
            <a:off x="0" y="152400"/>
            <a:ext cx="8915400" cy="3276600"/>
          </a:xfrm>
        </p:spPr>
        <p:txBody>
          <a:bodyPr/>
          <a:lstStyle/>
          <a:p>
            <a:r>
              <a:rPr lang="en-US" sz="4800" b="1">
                <a:solidFill>
                  <a:srgbClr val="CC0000"/>
                </a:solidFill>
                <a:latin typeface="acme secret agent" charset="0"/>
              </a:rPr>
              <a:t>Yet Scripture prophesies </a:t>
            </a:r>
            <a:r>
              <a:rPr lang="en-US" sz="4800" b="1" u="sng">
                <a:solidFill>
                  <a:srgbClr val="CC0000"/>
                </a:solidFill>
                <a:latin typeface="acme secret agent" charset="0"/>
              </a:rPr>
              <a:t>seven</a:t>
            </a:r>
            <a:r>
              <a:rPr lang="en-US" sz="4800" b="1">
                <a:solidFill>
                  <a:srgbClr val="CC0000"/>
                </a:solidFill>
                <a:latin typeface="acme secret agent" charset="0"/>
              </a:rPr>
              <a:t> more </a:t>
            </a:r>
            <a:r>
              <a:rPr lang="en-US" sz="4800" b="1" u="sng">
                <a:solidFill>
                  <a:srgbClr val="CC0000"/>
                </a:solidFill>
                <a:latin typeface="acme secret agent" charset="0"/>
              </a:rPr>
              <a:t>future</a:t>
            </a:r>
            <a:r>
              <a:rPr lang="en-US" sz="4800" b="1">
                <a:solidFill>
                  <a:srgbClr val="CC0000"/>
                </a:solidFill>
                <a:latin typeface="acme secret agent" charset="0"/>
              </a:rPr>
              <a:t> judgments</a:t>
            </a:r>
            <a:r>
              <a:rPr lang="en-US" sz="4800" b="1">
                <a:solidFill>
                  <a:srgbClr val="CC0000"/>
                </a:solidFill>
                <a:latin typeface="Lucida Grande" charset="0"/>
              </a:rPr>
              <a:t>…</a:t>
            </a:r>
            <a:endParaRPr lang="en-US" sz="4800" b="1">
              <a:solidFill>
                <a:srgbClr val="CC0000"/>
              </a:solidFill>
              <a:latin typeface="acme secret agent" charset="0"/>
            </a:endParaRPr>
          </a:p>
        </p:txBody>
      </p:sp>
      <p:sp>
        <p:nvSpPr>
          <p:cNvPr id="308228" name="WordArt 4"/>
          <p:cNvSpPr>
            <a:spLocks noChangeArrowheads="1" noChangeShapeType="1" noTextEdit="1"/>
          </p:cNvSpPr>
          <p:nvPr/>
        </p:nvSpPr>
        <p:spPr bwMode="auto">
          <a:xfrm>
            <a:off x="5181600" y="5562600"/>
            <a:ext cx="3429000" cy="947738"/>
          </a:xfrm>
          <a:prstGeom prst="rect">
            <a:avLst/>
          </a:prstGeom>
        </p:spPr>
        <p:txBody>
          <a:bodyPr wrap="none" fromWordArt="1">
            <a:prstTxWarp prst="textDoubleWave1">
              <a:avLst>
                <a:gd name="adj1" fmla="val 6500"/>
                <a:gd name="adj2" fmla="val 0"/>
              </a:avLst>
            </a:prstTxWarp>
          </a:bodyPr>
          <a:lstStyle/>
          <a:p>
            <a:pPr algn="ctr"/>
            <a:r>
              <a:rPr lang="en-US" sz="3600" kern="10" spc="10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Sound strange?</a:t>
            </a:r>
          </a:p>
        </p:txBody>
      </p:sp>
      <p:sp>
        <p:nvSpPr>
          <p:cNvPr id="9" name="Text Box 6"/>
          <p:cNvSpPr txBox="1">
            <a:spLocks noChangeArrowheads="1"/>
          </p:cNvSpPr>
          <p:nvPr/>
        </p:nvSpPr>
        <p:spPr bwMode="auto">
          <a:xfrm>
            <a:off x="8451850" y="0"/>
            <a:ext cx="692150"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000000"/>
                </a:solidFill>
              </a:rPr>
              <a:t>160</a:t>
            </a:r>
            <a:endParaRPr lang="en-US" sz="18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08228"/>
                                        </p:tgtEl>
                                        <p:attrNameLst>
                                          <p:attrName>style.visibility</p:attrName>
                                        </p:attrNameLst>
                                      </p:cBhvr>
                                      <p:to>
                                        <p:strVal val="visible"/>
                                      </p:to>
                                    </p:set>
                                    <p:animEffect transition="in" filter="circle(in)">
                                      <p:cBhvr>
                                        <p:cTn id="7" dur="2000"/>
                                        <p:tgtEl>
                                          <p:spTgt spid="308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4" descr="Satan fall Rev 12 angels chas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6" name="Title 1"/>
          <p:cNvSpPr>
            <a:spLocks noGrp="1"/>
          </p:cNvSpPr>
          <p:nvPr>
            <p:ph type="title" idx="4294967295"/>
          </p:nvPr>
        </p:nvSpPr>
        <p:spPr>
          <a:xfrm>
            <a:off x="3048000" y="2362200"/>
            <a:ext cx="6096000" cy="1752600"/>
          </a:xfrm>
        </p:spPr>
        <p:txBody>
          <a:bodyPr/>
          <a:lstStyle/>
          <a:p>
            <a:r>
              <a:rPr lang="en-US">
                <a:solidFill>
                  <a:schemeClr val="bg1"/>
                </a:solidFill>
                <a:latin typeface="Times New Roman" charset="0"/>
              </a:rPr>
              <a:t>Lucifer &amp; demons judged (2 Pet. 2:4; Jude 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5967413" cy="685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0282" name="Text Box 10"/>
          <p:cNvSpPr txBox="1">
            <a:spLocks noChangeArrowheads="1"/>
          </p:cNvSpPr>
          <p:nvPr/>
        </p:nvSpPr>
        <p:spPr bwMode="auto">
          <a:xfrm>
            <a:off x="-381000" y="11430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3200" b="1">
                <a:solidFill>
                  <a:schemeClr val="bg1"/>
                </a:solidFill>
                <a:latin typeface="Times New Roman" pitchFamily="-112" charset="0"/>
                <a:ea typeface="+mn-ea"/>
                <a:cs typeface="+mn-cs"/>
              </a:rPr>
              <a:t>Genesis 3</a:t>
            </a:r>
          </a:p>
        </p:txBody>
      </p:sp>
      <p:sp>
        <p:nvSpPr>
          <p:cNvPr id="217091" name="Text Box 11"/>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1" hangingPunct="1"/>
            <a:r>
              <a:rPr lang="en-US" b="1">
                <a:solidFill>
                  <a:schemeClr val="bg1"/>
                </a:solidFill>
                <a:latin typeface="Times New Roman" charset="0"/>
              </a:rPr>
              <a:t>160</a:t>
            </a:r>
          </a:p>
        </p:txBody>
      </p:sp>
      <p:sp>
        <p:nvSpPr>
          <p:cNvPr id="310285" name="Rectangle 13"/>
          <p:cNvSpPr>
            <a:spLocks noGrp="1" noChangeArrowheads="1"/>
          </p:cNvSpPr>
          <p:nvPr>
            <p:ph type="title" idx="4294967295"/>
          </p:nvPr>
        </p:nvSpPr>
        <p:spPr>
          <a:xfrm>
            <a:off x="152400" y="228600"/>
            <a:ext cx="7772400" cy="914400"/>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5400" b="1">
                <a:solidFill>
                  <a:srgbClr val="00FFFF"/>
                </a:solidFill>
                <a:ea typeface="+mj-ea"/>
                <a:cs typeface="+mj-cs"/>
              </a:rPr>
              <a:t>Sin in Eden</a:t>
            </a:r>
          </a:p>
        </p:txBody>
      </p:sp>
      <p:pic>
        <p:nvPicPr>
          <p:cNvPr id="217093" name="Picture 14" descr="adam-ev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29200" y="3279775"/>
            <a:ext cx="4114800" cy="357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9138" name="Rectangle 3"/>
          <p:cNvSpPr>
            <a:spLocks noGrp="1" noChangeArrowheads="1"/>
          </p:cNvSpPr>
          <p:nvPr>
            <p:ph type="title" idx="4294967295"/>
          </p:nvPr>
        </p:nvSpPr>
        <p:spPr>
          <a:xfrm>
            <a:off x="457200" y="6049963"/>
            <a:ext cx="8229600" cy="731837"/>
          </a:xfrm>
          <a:solidFill>
            <a:schemeClr val="bg1"/>
          </a:solidFill>
        </p:spPr>
        <p:txBody>
          <a:bodyPr/>
          <a:lstStyle/>
          <a:p>
            <a:pPr eaLnBrk="1" hangingPunct="1"/>
            <a:r>
              <a:rPr lang="en-US">
                <a:latin typeface="Arial" charset="0"/>
              </a:rPr>
              <a:t>Expelled from Eden</a:t>
            </a:r>
          </a:p>
        </p:txBody>
      </p:sp>
    </p:spTree>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noChangeArrowheads="1"/>
          </p:cNvSpPr>
          <p:nvPr>
            <p:ph type="title"/>
          </p:nvPr>
        </p:nvSpPr>
        <p:spPr>
          <a:xfrm>
            <a:off x="685800" y="76200"/>
            <a:ext cx="7772400" cy="762000"/>
          </a:xfrm>
        </p:spPr>
        <p:txBody>
          <a:bodyPr/>
          <a:lstStyle/>
          <a:p>
            <a:pPr eaLnBrk="1" hangingPunct="1"/>
            <a:r>
              <a:rPr lang="en-US">
                <a:solidFill>
                  <a:schemeClr val="bg1"/>
                </a:solidFill>
                <a:latin typeface="Arial" charset="0"/>
              </a:rPr>
              <a:t>Judgment at the Flood</a:t>
            </a:r>
          </a:p>
        </p:txBody>
      </p:sp>
      <p:pic>
        <p:nvPicPr>
          <p:cNvPr id="22118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09650"/>
            <a:ext cx="9144000" cy="584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518" name="Text Box 6"/>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FFFFFF"/>
                </a:solidFill>
              </a:rPr>
              <a:t>160</a:t>
            </a:r>
            <a:endParaRPr lang="en-US" sz="1800"/>
          </a:p>
        </p:txBody>
      </p:sp>
      <p:sp>
        <p:nvSpPr>
          <p:cNvPr id="221188" name="Rectangle 7"/>
          <p:cNvSpPr>
            <a:spLocks noChangeArrowheads="1"/>
          </p:cNvSpPr>
          <p:nvPr/>
        </p:nvSpPr>
        <p:spPr bwMode="auto">
          <a:xfrm>
            <a:off x="304800" y="914400"/>
            <a:ext cx="8610600" cy="182880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80000"/>
              </a:lnSpc>
              <a:spcBef>
                <a:spcPct val="20000"/>
              </a:spcBef>
            </a:pPr>
            <a:r>
              <a:rPr lang="en-US" sz="2400" b="1" dirty="0">
                <a:solidFill>
                  <a:schemeClr val="bg1"/>
                </a:solidFill>
              </a:rPr>
              <a:t>God saw how corrupt the earth had become, for all the people on earth had corrupted their ways. </a:t>
            </a:r>
            <a:r>
              <a:rPr lang="en-US" b="1" baseline="52000" dirty="0">
                <a:solidFill>
                  <a:schemeClr val="bg1"/>
                </a:solidFill>
              </a:rPr>
              <a:t>13</a:t>
            </a:r>
            <a:r>
              <a:rPr lang="en-US" sz="2400" b="1" dirty="0">
                <a:solidFill>
                  <a:schemeClr val="bg1"/>
                </a:solidFill>
              </a:rPr>
              <a:t>So God said to Noah, </a:t>
            </a:r>
            <a:r>
              <a:rPr lang="en-US" altLang="ja-JP" sz="2400" b="1" dirty="0">
                <a:solidFill>
                  <a:schemeClr val="bg1"/>
                </a:solidFill>
              </a:rPr>
              <a:t>"I am going to put an end to all people, for the earth is filled with violence because of them. I am surely going to destroy both them and the earth" (Gen. 6:12-13).</a:t>
            </a:r>
            <a:endParaRPr lang="en-US" sz="2400" b="1" dirty="0">
              <a:solidFill>
                <a:schemeClr val="bg1"/>
              </a:solidFill>
            </a:endParaRPr>
          </a:p>
        </p:txBody>
      </p:sp>
    </p:spTree>
  </p:cSld>
  <p:clrMapOvr>
    <a:masterClrMapping/>
  </p:clrMapOvr>
  <p:transition spd="med">
    <p:randomBar dir="vert"/>
  </p:transition>
</p:sld>
</file>

<file path=ppt/theme/theme1.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0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nowflakes">
  <a:themeElements>
    <a:clrScheme name="Snowflakes 1">
      <a:dk1>
        <a:srgbClr val="000000"/>
      </a:dk1>
      <a:lt1>
        <a:srgbClr val="A7AAC6"/>
      </a:lt1>
      <a:dk2>
        <a:srgbClr val="FFFFFF"/>
      </a:dk2>
      <a:lt2>
        <a:srgbClr val="333333"/>
      </a:lt2>
      <a:accent1>
        <a:srgbClr val="1513CE"/>
      </a:accent1>
      <a:accent2>
        <a:srgbClr val="7195EF"/>
      </a:accent2>
      <a:accent3>
        <a:srgbClr val="D0D2DF"/>
      </a:accent3>
      <a:accent4>
        <a:srgbClr val="000000"/>
      </a:accent4>
      <a:accent5>
        <a:srgbClr val="AAAAE3"/>
      </a:accent5>
      <a:accent6>
        <a:srgbClr val="6687D9"/>
      </a:accent6>
      <a:hlink>
        <a:srgbClr val="6874C0"/>
      </a:hlink>
      <a:folHlink>
        <a:srgbClr val="DD98FF"/>
      </a:folHlink>
    </a:clrScheme>
    <a:fontScheme name="Snowflakes">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Snowflakes 1">
        <a:dk1>
          <a:srgbClr val="000000"/>
        </a:dk1>
        <a:lt1>
          <a:srgbClr val="A7AAC6"/>
        </a:lt1>
        <a:dk2>
          <a:srgbClr val="FFFFFF"/>
        </a:dk2>
        <a:lt2>
          <a:srgbClr val="333333"/>
        </a:lt2>
        <a:accent1>
          <a:srgbClr val="1513CE"/>
        </a:accent1>
        <a:accent2>
          <a:srgbClr val="7195EF"/>
        </a:accent2>
        <a:accent3>
          <a:srgbClr val="D0D2DF"/>
        </a:accent3>
        <a:accent4>
          <a:srgbClr val="000000"/>
        </a:accent4>
        <a:accent5>
          <a:srgbClr val="AAAAE3"/>
        </a:accent5>
        <a:accent6>
          <a:srgbClr val="6687D9"/>
        </a:accent6>
        <a:hlink>
          <a:srgbClr val="6874C0"/>
        </a:hlink>
        <a:folHlink>
          <a:srgbClr val="DD98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lide">
  <a:themeElements>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fontScheme name="Slid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2004:Templates:Presentations:Designs:Full Moon</Template>
  <TotalTime>4754</TotalTime>
  <Words>2898</Words>
  <Application>Microsoft Macintosh PowerPoint</Application>
  <PresentationFormat>On-screen Show (4:3)</PresentationFormat>
  <Paragraphs>370</Paragraphs>
  <Slides>49</Slides>
  <Notes>35</Notes>
  <HiddenSlides>0</HiddenSlides>
  <MMClips>0</MMClips>
  <ScaleCrop>false</ScaleCrop>
  <HeadingPairs>
    <vt:vector size="8" baseType="variant">
      <vt:variant>
        <vt:lpstr>Fonts Used</vt:lpstr>
      </vt:variant>
      <vt:variant>
        <vt:i4>18</vt:i4>
      </vt:variant>
      <vt:variant>
        <vt:lpstr>Theme</vt:lpstr>
      </vt:variant>
      <vt:variant>
        <vt:i4>19</vt:i4>
      </vt:variant>
      <vt:variant>
        <vt:lpstr>Embedded OLE Servers</vt:lpstr>
      </vt:variant>
      <vt:variant>
        <vt:i4>1</vt:i4>
      </vt:variant>
      <vt:variant>
        <vt:lpstr>Slide Titles</vt:lpstr>
      </vt:variant>
      <vt:variant>
        <vt:i4>49</vt:i4>
      </vt:variant>
    </vt:vector>
  </HeadingPairs>
  <TitlesOfParts>
    <vt:vector size="87" baseType="lpstr">
      <vt:lpstr>acme secret agent</vt:lpstr>
      <vt:lpstr>KaiTi</vt:lpstr>
      <vt:lpstr>PerryGothic Regular</vt:lpstr>
      <vt:lpstr>Techno</vt:lpstr>
      <vt:lpstr>Times</vt:lpstr>
      <vt:lpstr>Arial</vt:lpstr>
      <vt:lpstr>Arial Black</vt:lpstr>
      <vt:lpstr>Century Gothic</vt:lpstr>
      <vt:lpstr>Comic Sans MS</vt:lpstr>
      <vt:lpstr>Helvetica Neue</vt:lpstr>
      <vt:lpstr>Impact</vt:lpstr>
      <vt:lpstr>Lucida Grande</vt:lpstr>
      <vt:lpstr>Lucida Sans Unicode</vt:lpstr>
      <vt:lpstr>Monotype Sorts</vt:lpstr>
      <vt:lpstr>Tahoma</vt:lpstr>
      <vt:lpstr>Times New Roman</vt:lpstr>
      <vt:lpstr>Trebuchet MS</vt:lpstr>
      <vt:lpstr>Wingdings</vt:lpstr>
      <vt:lpstr>Crumple</vt:lpstr>
      <vt:lpstr>1_Blank Presentation</vt:lpstr>
      <vt:lpstr>Blank Presentation</vt:lpstr>
      <vt:lpstr>Glare</vt:lpstr>
      <vt:lpstr>Snowflakes</vt:lpstr>
      <vt:lpstr>Slide</vt:lpstr>
      <vt:lpstr>Northern Lights</vt:lpstr>
      <vt:lpstr>Frame</vt:lpstr>
      <vt:lpstr>Default Design</vt:lpstr>
      <vt:lpstr>Fireball</vt:lpstr>
      <vt:lpstr>Full Moon</vt:lpstr>
      <vt:lpstr>29_Blank Presentation</vt:lpstr>
      <vt:lpstr>30_Blank Presentation</vt:lpstr>
      <vt:lpstr>2_Blank Presentation</vt:lpstr>
      <vt:lpstr>3_Blank Presentation</vt:lpstr>
      <vt:lpstr>5_Blank Presentation</vt:lpstr>
      <vt:lpstr>1_Orbit</vt:lpstr>
      <vt:lpstr>11_Default Design</vt:lpstr>
      <vt:lpstr>1_Glare</vt:lpstr>
      <vt:lpstr>Bitmap Image</vt:lpstr>
      <vt:lpstr>Resurrections &amp; Judgments</vt:lpstr>
      <vt:lpstr>Will there be only one?</vt:lpstr>
      <vt:lpstr>John 5:28-29 (NIV)</vt:lpstr>
      <vt:lpstr>The Final Judgment</vt:lpstr>
      <vt:lpstr>Yet Scripture prophesies seven more future judgments…</vt:lpstr>
      <vt:lpstr>Lucifer &amp; demons judged (2 Pet. 2:4; Jude 6)</vt:lpstr>
      <vt:lpstr>Sin in Eden</vt:lpstr>
      <vt:lpstr>Expelled from Eden</vt:lpstr>
      <vt:lpstr>Judgment at the Flood</vt:lpstr>
      <vt:lpstr>God again judged man's base heart at Babel</vt:lpstr>
      <vt:lpstr>Downfall of Samaria</vt:lpstr>
      <vt:lpstr>Downfall of Jerusalem</vt:lpstr>
      <vt:lpstr>Terminator 2 Judgment Day</vt:lpstr>
      <vt:lpstr>God already judges sin now</vt:lpstr>
      <vt:lpstr>Content of the Judgments</vt:lpstr>
      <vt:lpstr>Now for the Seven Future Judgments…</vt:lpstr>
      <vt:lpstr>Pretribulational Premillennialism</vt:lpstr>
      <vt:lpstr>Resurrections &amp; Judgments</vt:lpstr>
      <vt:lpstr>Judgment Seat of Christ</vt:lpstr>
      <vt:lpstr>Christ's Second Coming</vt:lpstr>
      <vt:lpstr>"Out of his mouth comes a sharp sword with which to strike down the nations"  (Rev. 19:15a)</vt:lpstr>
      <vt:lpstr>Judgment of Old Testament Saints</vt:lpstr>
      <vt:lpstr>Judgment of Tribulation Saints</vt:lpstr>
      <vt:lpstr>Judgment of Nation of Israel</vt:lpstr>
      <vt:lpstr>Judgment of the the Nations  (Sheep &amp; Goats)</vt:lpstr>
      <vt:lpstr>The Olivet Discourse (Matthew 24–25)</vt:lpstr>
      <vt:lpstr>Dispensational Views on Matthew 24</vt:lpstr>
      <vt:lpstr>Dispensational Views on Matthew 24</vt:lpstr>
      <vt:lpstr>Dispensational Views on Matthew 24</vt:lpstr>
      <vt:lpstr>Dispensational Views on Matthew 24</vt:lpstr>
      <vt:lpstr>Aren't Sheep &amp; Goats the Same?</vt:lpstr>
      <vt:lpstr>Judgment of the Nations</vt:lpstr>
      <vt:lpstr>Judgment of Living Gentiles</vt:lpstr>
      <vt:lpstr>Judgment of Living Gentiles</vt:lpstr>
      <vt:lpstr>Beast &amp; False Prophet cast into lake of burning sulfur (19:20)</vt:lpstr>
      <vt:lpstr>Revelation 20:4 (NAU)</vt:lpstr>
      <vt:lpstr>Why Am I Not Posttrib?</vt:lpstr>
      <vt:lpstr>Why Am I Not Posttrib?</vt:lpstr>
      <vt:lpstr>Revelation 20:5-6 (NAU)</vt:lpstr>
      <vt:lpstr>Revelation 20:4-6 Diagrammed</vt:lpstr>
      <vt:lpstr>Christ will win this Last Battle</vt:lpstr>
      <vt:lpstr>"And anyone whose name was not found recorded in the Book of Life was thrown into the lake of fire" (Rev. 20:15)</vt:lpstr>
      <vt:lpstr>The Lake of Fire (Rev. 20:14-15)</vt:lpstr>
      <vt:lpstr>"The sea… and death and hades  gave up their dead" (Rev. 20:13)</vt:lpstr>
      <vt:lpstr>The Great White Throne  (Rev. 20:14-15)</vt:lpstr>
      <vt:lpstr>How much light?</vt:lpstr>
      <vt:lpstr>"To whom much has been given, much will be required."</vt:lpstr>
      <vt:lpstr>Future (Eschatology) link at BibleStudyDownloads.org</vt:lpstr>
      <vt:lpstr>Black</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Ezekiel</dc:title>
  <dc:creator>Vincent Richard Lee</dc:creator>
  <cp:lastModifiedBy>Rick Griffith</cp:lastModifiedBy>
  <cp:revision>151</cp:revision>
  <dcterms:created xsi:type="dcterms:W3CDTF">2002-04-16T07:01:44Z</dcterms:created>
  <dcterms:modified xsi:type="dcterms:W3CDTF">2023-05-17T17:47:02Z</dcterms:modified>
</cp:coreProperties>
</file>