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1.xml" ContentType="application/vnd.openxmlformats-officedocument.theme+xml"/>
  <Override PartName="/ppt/slideLayouts/slideLayout206.xml" ContentType="application/vnd.openxmlformats-officedocument.presentationml.slideLayout+xml"/>
  <Override PartName="/ppt/theme/theme2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theme/theme27.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8.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9.xml" ContentType="application/vnd.openxmlformats-officedocument.theme+xml"/>
  <Override PartName="/ppt/slideLayouts/slideLayout277.xml" ContentType="application/vnd.openxmlformats-officedocument.presentationml.slideLayout+xml"/>
  <Override PartName="/ppt/theme/theme30.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31.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2.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3.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4.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5.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6.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7.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8.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9.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40.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3.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4.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2" r:id="rId2"/>
    <p:sldMasterId id="2147483660" r:id="rId3"/>
    <p:sldMasterId id="2147483658" r:id="rId4"/>
    <p:sldMasterId id="2147483656" r:id="rId5"/>
    <p:sldMasterId id="2147483654" r:id="rId6"/>
    <p:sldMasterId id="2147483653" r:id="rId7"/>
    <p:sldMasterId id="2147483748" r:id="rId8"/>
    <p:sldMasterId id="2147483760" r:id="rId9"/>
    <p:sldMasterId id="2147483998" r:id="rId10"/>
    <p:sldMasterId id="2147484010" r:id="rId11"/>
    <p:sldMasterId id="2147484157" r:id="rId12"/>
    <p:sldMasterId id="2147484159" r:id="rId13"/>
    <p:sldMasterId id="2147484300" r:id="rId14"/>
    <p:sldMasterId id="2147484312" r:id="rId15"/>
    <p:sldMasterId id="2147484326" r:id="rId16"/>
    <p:sldMasterId id="2147484339" r:id="rId17"/>
    <p:sldMasterId id="2147484351" r:id="rId18"/>
    <p:sldMasterId id="2147484363" r:id="rId19"/>
    <p:sldMasterId id="2147484375" r:id="rId20"/>
    <p:sldMasterId id="2147484377" r:id="rId21"/>
    <p:sldMasterId id="2147484390" r:id="rId22"/>
    <p:sldMasterId id="2147484392" r:id="rId23"/>
    <p:sldMasterId id="2147484407" r:id="rId24"/>
    <p:sldMasterId id="2147484419" r:id="rId25"/>
    <p:sldMasterId id="2147484431" r:id="rId26"/>
    <p:sldMasterId id="2147484443" r:id="rId27"/>
    <p:sldMasterId id="2147484445" r:id="rId28"/>
    <p:sldMasterId id="2147484457" r:id="rId29"/>
    <p:sldMasterId id="2147484469" r:id="rId30"/>
    <p:sldMasterId id="2147484471" r:id="rId31"/>
    <p:sldMasterId id="2147484484" r:id="rId32"/>
    <p:sldMasterId id="2147484496" r:id="rId33"/>
    <p:sldMasterId id="2147484508" r:id="rId34"/>
    <p:sldMasterId id="2147484521" r:id="rId35"/>
    <p:sldMasterId id="2147484533" r:id="rId36"/>
    <p:sldMasterId id="2147484545" r:id="rId37"/>
    <p:sldMasterId id="2147484557" r:id="rId38"/>
    <p:sldMasterId id="2147484560" r:id="rId39"/>
    <p:sldMasterId id="2147484572" r:id="rId40"/>
    <p:sldMasterId id="2147484584" r:id="rId41"/>
  </p:sldMasterIdLst>
  <p:notesMasterIdLst>
    <p:notesMasterId r:id="rId139"/>
  </p:notesMasterIdLst>
  <p:sldIdLst>
    <p:sldId id="261" r:id="rId42"/>
    <p:sldId id="265" r:id="rId43"/>
    <p:sldId id="278" r:id="rId44"/>
    <p:sldId id="266" r:id="rId45"/>
    <p:sldId id="267" r:id="rId46"/>
    <p:sldId id="268" r:id="rId47"/>
    <p:sldId id="269" r:id="rId48"/>
    <p:sldId id="270" r:id="rId49"/>
    <p:sldId id="271" r:id="rId50"/>
    <p:sldId id="272" r:id="rId51"/>
    <p:sldId id="366" r:id="rId52"/>
    <p:sldId id="367" r:id="rId53"/>
    <p:sldId id="287" r:id="rId54"/>
    <p:sldId id="369" r:id="rId55"/>
    <p:sldId id="288" r:id="rId56"/>
    <p:sldId id="279" r:id="rId57"/>
    <p:sldId id="280" r:id="rId58"/>
    <p:sldId id="368" r:id="rId59"/>
    <p:sldId id="282" r:id="rId60"/>
    <p:sldId id="283" r:id="rId61"/>
    <p:sldId id="284" r:id="rId62"/>
    <p:sldId id="285" r:id="rId63"/>
    <p:sldId id="291" r:id="rId64"/>
    <p:sldId id="292" r:id="rId65"/>
    <p:sldId id="293" r:id="rId66"/>
    <p:sldId id="294" r:id="rId67"/>
    <p:sldId id="295"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13" r:id="rId86"/>
    <p:sldId id="314" r:id="rId87"/>
    <p:sldId id="315" r:id="rId88"/>
    <p:sldId id="316" r:id="rId89"/>
    <p:sldId id="317" r:id="rId90"/>
    <p:sldId id="318" r:id="rId91"/>
    <p:sldId id="319" r:id="rId92"/>
    <p:sldId id="320" r:id="rId93"/>
    <p:sldId id="321" r:id="rId94"/>
    <p:sldId id="365" r:id="rId95"/>
    <p:sldId id="354" r:id="rId96"/>
    <p:sldId id="355" r:id="rId97"/>
    <p:sldId id="356" r:id="rId98"/>
    <p:sldId id="357" r:id="rId99"/>
    <p:sldId id="359" r:id="rId100"/>
    <p:sldId id="360" r:id="rId101"/>
    <p:sldId id="361" r:id="rId102"/>
    <p:sldId id="362" r:id="rId103"/>
    <p:sldId id="363" r:id="rId104"/>
    <p:sldId id="322" r:id="rId105"/>
    <p:sldId id="323" r:id="rId106"/>
    <p:sldId id="324" r:id="rId107"/>
    <p:sldId id="325" r:id="rId108"/>
    <p:sldId id="326" r:id="rId109"/>
    <p:sldId id="327" r:id="rId110"/>
    <p:sldId id="328" r:id="rId111"/>
    <p:sldId id="329" r:id="rId112"/>
    <p:sldId id="330" r:id="rId113"/>
    <p:sldId id="331" r:id="rId114"/>
    <p:sldId id="332" r:id="rId115"/>
    <p:sldId id="333" r:id="rId116"/>
    <p:sldId id="334" r:id="rId117"/>
    <p:sldId id="335" r:id="rId118"/>
    <p:sldId id="336" r:id="rId119"/>
    <p:sldId id="337" r:id="rId120"/>
    <p:sldId id="338" r:id="rId121"/>
    <p:sldId id="339" r:id="rId122"/>
    <p:sldId id="340" r:id="rId123"/>
    <p:sldId id="341" r:id="rId124"/>
    <p:sldId id="342" r:id="rId125"/>
    <p:sldId id="343" r:id="rId126"/>
    <p:sldId id="344" r:id="rId127"/>
    <p:sldId id="345" r:id="rId128"/>
    <p:sldId id="346" r:id="rId129"/>
    <p:sldId id="347" r:id="rId130"/>
    <p:sldId id="348" r:id="rId131"/>
    <p:sldId id="349" r:id="rId132"/>
    <p:sldId id="370" r:id="rId133"/>
    <p:sldId id="264" r:id="rId134"/>
    <p:sldId id="352" r:id="rId135"/>
    <p:sldId id="353" r:id="rId136"/>
    <p:sldId id="286" r:id="rId137"/>
    <p:sldId id="364" r:id="rId1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8000"/>
    <a:srgbClr val="FFFF00"/>
    <a:srgbClr val="00FFFF"/>
    <a:srgbClr val="FFFFFF"/>
    <a:srgbClr val="C9C4FF"/>
    <a:srgbClr val="2E5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53"/>
    <p:restoredTop sz="72151"/>
  </p:normalViewPr>
  <p:slideViewPr>
    <p:cSldViewPr>
      <p:cViewPr varScale="1">
        <p:scale>
          <a:sx n="96" d="100"/>
          <a:sy n="96" d="100"/>
        </p:scale>
        <p:origin x="184"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20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28"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49.xml"/><Relationship Id="rId95" Type="http://schemas.openxmlformats.org/officeDocument/2006/relationships/slide" Target="slides/slide5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2.xml"/><Relationship Id="rId48" Type="http://schemas.openxmlformats.org/officeDocument/2006/relationships/slide" Target="slides/slide7.xml"/><Relationship Id="rId64" Type="http://schemas.openxmlformats.org/officeDocument/2006/relationships/slide" Target="slides/slide23.xml"/><Relationship Id="rId69" Type="http://schemas.openxmlformats.org/officeDocument/2006/relationships/slide" Target="slides/slide28.xml"/><Relationship Id="rId113" Type="http://schemas.openxmlformats.org/officeDocument/2006/relationships/slide" Target="slides/slide72.xml"/><Relationship Id="rId118" Type="http://schemas.openxmlformats.org/officeDocument/2006/relationships/slide" Target="slides/slide77.xml"/><Relationship Id="rId134" Type="http://schemas.openxmlformats.org/officeDocument/2006/relationships/slide" Target="slides/slide93.xml"/><Relationship Id="rId139" Type="http://schemas.openxmlformats.org/officeDocument/2006/relationships/notesMaster" Target="notesMasters/notesMaster1.xml"/><Relationship Id="rId80" Type="http://schemas.openxmlformats.org/officeDocument/2006/relationships/slide" Target="slides/slide39.xml"/><Relationship Id="rId85" Type="http://schemas.openxmlformats.org/officeDocument/2006/relationships/slide" Target="slides/slide4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08" Type="http://schemas.openxmlformats.org/officeDocument/2006/relationships/slide" Target="slides/slide67.xml"/><Relationship Id="rId124" Type="http://schemas.openxmlformats.org/officeDocument/2006/relationships/slide" Target="slides/slide83.xml"/><Relationship Id="rId129" Type="http://schemas.openxmlformats.org/officeDocument/2006/relationships/slide" Target="slides/slide88.xml"/><Relationship Id="rId54" Type="http://schemas.openxmlformats.org/officeDocument/2006/relationships/slide" Target="slides/slide13.xml"/><Relationship Id="rId70" Type="http://schemas.openxmlformats.org/officeDocument/2006/relationships/slide" Target="slides/slide29.xml"/><Relationship Id="rId75" Type="http://schemas.openxmlformats.org/officeDocument/2006/relationships/slide" Target="slides/slide34.xml"/><Relationship Id="rId91" Type="http://schemas.openxmlformats.org/officeDocument/2006/relationships/slide" Target="slides/slide50.xml"/><Relationship Id="rId96" Type="http://schemas.openxmlformats.org/officeDocument/2006/relationships/slide" Target="slides/slide5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61" Type="http://schemas.openxmlformats.org/officeDocument/2006/relationships/slide" Target="slides/slide20.xml"/><Relationship Id="rId82"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404535DF-CCF9-8449-908D-EAF1DD4B13B8}" type="slidenum">
              <a:rPr lang="en-US"/>
              <a:pPr>
                <a:defRPr/>
              </a:pPr>
              <a:t>‹#›</a:t>
            </a:fld>
            <a:endParaRPr lang="en-US"/>
          </a:p>
        </p:txBody>
      </p:sp>
    </p:spTree>
    <p:extLst>
      <p:ext uri="{BB962C8B-B14F-4D97-AF65-F5344CB8AC3E}">
        <p14:creationId xmlns:p14="http://schemas.microsoft.com/office/powerpoint/2010/main" val="10382155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imgur.com/7s1j3"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noahs-ark.org/"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iflscience.com/plants-and-animals/lion-and-tiger-and-bear-oh-my"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www.huffingtonpost.com/alexandra-zaslow/"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huffingtonpost.com/alexandra-zaslow/"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www.crowdrise.com/"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www.huffingtonpost.com/alexandra-zaslow/" TargetMode="External"/><Relationship Id="rId5" Type="http://schemas.openxmlformats.org/officeDocument/2006/relationships/hyperlink" Target="http://ncronline.org/blogs/eco-catholic/donation-push-means-bear-lion-tiger-family-can-remain-together" TargetMode="External"/><Relationship Id="rId4" Type="http://schemas.openxmlformats.org/officeDocument/2006/relationships/hyperlink" Target="http://www.ryot.org/"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F0A51A-9623-A54B-91B8-09CBA4B1339A}" type="slidenum">
              <a:rPr lang="en-US" sz="1200"/>
              <a:pPr/>
              <a:t>1</a:t>
            </a:fld>
            <a:endParaRPr lang="en-US" sz="1200"/>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4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235F50-8397-804B-AA90-CC2352DB1EE1}" type="slidenum">
              <a:rPr lang="en-US" sz="1200"/>
              <a:pPr/>
              <a:t>10</a:t>
            </a:fld>
            <a:endParaRPr lang="en-US" sz="1200"/>
          </a:p>
        </p:txBody>
      </p:sp>
      <p:sp>
        <p:nvSpPr>
          <p:cNvPr id="385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3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1570"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21571"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772992A-0FCB-1749-8788-A50EFF072DEC}" type="slidenum">
              <a:rPr lang="en-GB" sz="1200">
                <a:solidFill>
                  <a:srgbClr val="FFFFFF"/>
                </a:solidFill>
                <a:latin typeface="Calibri" charset="0"/>
              </a:rPr>
              <a:pPr eaLnBrk="1" hangingPunct="1"/>
              <a:t>11</a:t>
            </a:fld>
            <a:endParaRPr lang="en-GB" sz="1200">
              <a:solidFill>
                <a:srgbClr val="FFFFFF"/>
              </a:solidFill>
              <a:latin typeface="Calibri" charset="0"/>
            </a:endParaRPr>
          </a:p>
        </p:txBody>
      </p:sp>
      <p:sp>
        <p:nvSpPr>
          <p:cNvPr id="6215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82CAAE6-E780-434D-AACC-18E2432CBA43}" type="slidenum">
              <a:rPr lang="en-GB" sz="1200">
                <a:solidFill>
                  <a:srgbClr val="000000"/>
                </a:solidFill>
                <a:latin typeface="Calibri" charset="0"/>
              </a:rPr>
              <a:pPr algn="r" defTabSz="449263" eaLnBrk="1" hangingPunct="1">
                <a:buClr>
                  <a:srgbClr val="000000"/>
                </a:buClr>
                <a:buSzPct val="100000"/>
                <a:buFont typeface="Calibri" charset="0"/>
                <a:buNone/>
              </a:pPr>
              <a:t>11</a:t>
            </a:fld>
            <a:endParaRPr lang="en-GB" sz="1200">
              <a:solidFill>
                <a:srgbClr val="000000"/>
              </a:solidFill>
              <a:latin typeface="Calibri" charset="0"/>
            </a:endParaRPr>
          </a:p>
        </p:txBody>
      </p:sp>
      <p:sp>
        <p:nvSpPr>
          <p:cNvPr id="6215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6215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41958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3618"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23619"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A2BA5A38-1AF1-974C-A69F-3067FA050806}" type="slidenum">
              <a:rPr lang="en-GB" sz="1200">
                <a:solidFill>
                  <a:srgbClr val="000000"/>
                </a:solidFill>
                <a:latin typeface="Calibri" charset="0"/>
              </a:rPr>
              <a:pPr eaLnBrk="1" hangingPunct="1"/>
              <a:t>12</a:t>
            </a:fld>
            <a:endParaRPr lang="en-GB" sz="1200">
              <a:solidFill>
                <a:srgbClr val="000000"/>
              </a:solidFill>
              <a:latin typeface="Calibri" charset="0"/>
            </a:endParaRPr>
          </a:p>
        </p:txBody>
      </p:sp>
      <p:sp>
        <p:nvSpPr>
          <p:cNvPr id="6236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1AE3A870-BDC3-1243-A95F-8A2CC206F713}" type="slidenum">
              <a:rPr lang="en-GB" sz="1200">
                <a:solidFill>
                  <a:srgbClr val="000000"/>
                </a:solidFill>
                <a:latin typeface="Calibri" charset="0"/>
              </a:rPr>
              <a:pPr algn="r" defTabSz="449263" eaLnBrk="1" hangingPunct="1">
                <a:buClr>
                  <a:srgbClr val="000000"/>
                </a:buClr>
                <a:buSzPct val="100000"/>
                <a:buFont typeface="Calibri" charset="0"/>
                <a:buNone/>
              </a:pPr>
              <a:t>12</a:t>
            </a:fld>
            <a:endParaRPr lang="en-GB" sz="1200">
              <a:solidFill>
                <a:srgbClr val="000000"/>
              </a:solidFill>
              <a:latin typeface="Calibri" charset="0"/>
            </a:endParaRPr>
          </a:p>
        </p:txBody>
      </p:sp>
      <p:sp>
        <p:nvSpPr>
          <p:cNvPr id="6236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2362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20694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7920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07A6F6C6-1E45-6148-B59D-9F47571D8BFD}" type="slidenum">
              <a:rPr lang="en-GB" sz="1200">
                <a:solidFill>
                  <a:srgbClr val="FFFFFF"/>
                </a:solidFill>
                <a:latin typeface="Calibri" charset="0"/>
              </a:rPr>
              <a:pPr eaLnBrk="1" hangingPunct="1"/>
              <a:t>13</a:t>
            </a:fld>
            <a:endParaRPr lang="en-GB" sz="1200">
              <a:solidFill>
                <a:srgbClr val="FFFFFF"/>
              </a:solidFill>
              <a:latin typeface="Calibri" charset="0"/>
            </a:endParaRPr>
          </a:p>
        </p:txBody>
      </p:sp>
      <p:sp>
        <p:nvSpPr>
          <p:cNvPr id="1792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Clr>
                <a:srgbClr val="000000"/>
              </a:buClr>
              <a:buSzPct val="100000"/>
              <a:buFont typeface="Calibri" charset="0"/>
              <a:buNone/>
            </a:pPr>
            <a:fld id="{20DDD86B-8711-7040-A0D4-31FB65A425CD}" type="slidenum">
              <a:rPr lang="en-GB" sz="1200">
                <a:solidFill>
                  <a:srgbClr val="000000"/>
                </a:solidFill>
                <a:latin typeface="Calibri" charset="0"/>
              </a:rPr>
              <a:pPr algn="r" eaLnBrk="1" hangingPunct="1">
                <a:buClr>
                  <a:srgbClr val="000000"/>
                </a:buClr>
                <a:buSzPct val="100000"/>
                <a:buFont typeface="Calibri" charset="0"/>
                <a:buNone/>
              </a:pPr>
              <a:t>13</a:t>
            </a:fld>
            <a:endParaRPr lang="en-GB" sz="1200">
              <a:solidFill>
                <a:srgbClr val="000000"/>
              </a:solidFill>
              <a:latin typeface="Calibri" charset="0"/>
            </a:endParaRPr>
          </a:p>
        </p:txBody>
      </p:sp>
      <p:sp>
        <p:nvSpPr>
          <p:cNvPr id="1792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17920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Covenant premillennialism seeks to bridge between dispensationalism and the amil/postmil views. Their advocates have largely convinced believers that it was the first view taught I the early church, so they are also called historic premil. But since the covenant premil view is posttrib in its view of the Tribulation, this would imply that the early church was posttrib. In reality, most of the early fathers believed in imminency that leads to a pretrib position, though none of these terms were yet coined.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In any event, both premil views believe in a prophetic future for ethnic Israel, though the covenant view does this inconsistently while seeking also to hold the opposite view that the Church is the “new Israel.”</a:t>
            </a: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Common Arabic-260</a:t>
            </a:r>
          </a:p>
          <a:p>
            <a:r>
              <a:rPr lang="en-US" dirty="0">
                <a:latin typeface="Times New Roman" charset="0"/>
                <a:ea typeface="ＭＳ Ｐゴシック" charset="0"/>
                <a:cs typeface="ＭＳ Ｐゴシック" charset="0"/>
              </a:rPr>
              <a:t>Common English-230</a:t>
            </a:r>
          </a:p>
          <a:p>
            <a:r>
              <a:rPr lang="en-US" dirty="0">
                <a:latin typeface="Times New Roman" charset="0"/>
                <a:ea typeface="ＭＳ Ｐゴシック" charset="0"/>
                <a:cs typeface="ＭＳ Ｐゴシック" charset="0"/>
              </a:rPr>
              <a:t>ES-07-Premil/Dispensational-10</a:t>
            </a:r>
          </a:p>
          <a:p>
            <a:r>
              <a:rPr lang="en-US" dirty="0">
                <a:latin typeface="Times New Roman" charset="0"/>
                <a:ea typeface="ＭＳ Ｐゴシック" charset="0"/>
                <a:cs typeface="ＭＳ Ｐゴシック" charset="0"/>
              </a:rPr>
              <a:t>ES-16-Kingdom&amp;Millennialism-14</a:t>
            </a:r>
          </a:p>
          <a:p>
            <a:r>
              <a:rPr lang="en-US" dirty="0">
                <a:latin typeface="Times New Roman" charset="0"/>
                <a:ea typeface="ＭＳ Ｐゴシック" charset="0"/>
                <a:cs typeface="ＭＳ Ｐゴシック" charset="0"/>
              </a:rPr>
              <a:t>NS-06-Romans9-11-slide </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4464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18329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02352311-9EEE-C641-A211-D556FD13141F}" type="slidenum">
              <a:rPr lang="en-GB" sz="1200">
                <a:solidFill>
                  <a:srgbClr val="FFFFFF"/>
                </a:solidFill>
                <a:latin typeface="Calibri" charset="0"/>
              </a:rPr>
              <a:pPr eaLnBrk="1" hangingPunct="1"/>
              <a:t>15</a:t>
            </a:fld>
            <a:endParaRPr lang="en-GB" sz="1200">
              <a:solidFill>
                <a:srgbClr val="FFFFFF"/>
              </a:solidFill>
              <a:latin typeface="Calibri" charset="0"/>
            </a:endParaRPr>
          </a:p>
        </p:txBody>
      </p:sp>
      <p:sp>
        <p:nvSpPr>
          <p:cNvPr id="18330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Clr>
                <a:srgbClr val="000000"/>
              </a:buClr>
              <a:buSzPct val="100000"/>
              <a:buFont typeface="Calibri" charset="0"/>
              <a:buNone/>
            </a:pPr>
            <a:fld id="{BE3DCAFD-EF5E-0849-B669-C1A46A9FD276}" type="slidenum">
              <a:rPr lang="en-GB" sz="1200">
                <a:solidFill>
                  <a:srgbClr val="000000"/>
                </a:solidFill>
                <a:latin typeface="Calibri" charset="0"/>
              </a:rPr>
              <a:pPr algn="r" eaLnBrk="1" hangingPunct="1">
                <a:buClr>
                  <a:srgbClr val="000000"/>
                </a:buClr>
                <a:buSzPct val="100000"/>
                <a:buFont typeface="Calibri" charset="0"/>
                <a:buNone/>
              </a:pPr>
              <a:t>15</a:t>
            </a:fld>
            <a:endParaRPr lang="en-GB" sz="1200">
              <a:solidFill>
                <a:srgbClr val="000000"/>
              </a:solidFill>
              <a:latin typeface="Calibri" charset="0"/>
            </a:endParaRPr>
          </a:p>
        </p:txBody>
      </p:sp>
      <p:sp>
        <p:nvSpPr>
          <p:cNvPr id="18330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183302" name="Rectangle 3"/>
          <p:cNvSpPr>
            <a:spLocks noGrp="1" noChangeArrowheads="1"/>
          </p:cNvSpPr>
          <p:nvPr>
            <p:ph type="body"/>
          </p:nvPr>
        </p:nvSpPr>
        <p:spPr>
          <a:xfrm>
            <a:off x="685800" y="4343400"/>
            <a:ext cx="5486400" cy="4124325"/>
          </a:xfrm>
          <a:solidFill>
            <a:srgbClr val="FFFFFF"/>
          </a:solidFill>
          <a:ln w="9360">
            <a:solidFill>
              <a:srgbClr val="000000"/>
            </a:solidFill>
            <a:miter lim="800000"/>
            <a:headEnd/>
            <a:tailEnd/>
          </a:ln>
        </p:spPr>
        <p:txBody>
          <a:bodyPr anchor="ct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779610-E800-5E4F-85E7-24F521C63821}" type="slidenum">
              <a:rPr lang="en-US" sz="1200">
                <a:solidFill>
                  <a:srgbClr val="000000"/>
                </a:solidFill>
              </a:rPr>
              <a:pPr/>
              <a:t>16</a:t>
            </a:fld>
            <a:endParaRPr lang="en-US" sz="1200">
              <a:solidFill>
                <a:srgbClr val="000000"/>
              </a:solidFill>
            </a:endParaRPr>
          </a:p>
        </p:txBody>
      </p:sp>
      <p:sp>
        <p:nvSpPr>
          <p:cNvPr id="121858" name="Rectangle 2"/>
          <p:cNvSpPr>
            <a:spLocks noGrp="1" noRot="1" noChangeAspect="1" noChangeArrowheads="1"/>
          </p:cNvSpPr>
          <p:nvPr>
            <p:ph type="sldImg"/>
          </p:nvPr>
        </p:nvSpPr>
        <p:spPr>
          <a:solidFill>
            <a:srgbClr val="FFFFFF"/>
          </a:solidFill>
          <a:ln/>
        </p:spPr>
      </p:sp>
      <p:sp>
        <p:nvSpPr>
          <p:cNvPr id="185347"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528DE7-A286-E644-AA78-D197B42DADDD}" type="slidenum">
              <a:rPr lang="en-US" sz="1200">
                <a:solidFill>
                  <a:srgbClr val="000000"/>
                </a:solidFill>
              </a:rPr>
              <a:pPr/>
              <a:t>17</a:t>
            </a:fld>
            <a:endParaRPr lang="en-US" sz="1200">
              <a:solidFill>
                <a:srgbClr val="000000"/>
              </a:solidFill>
            </a:endParaRPr>
          </a:p>
        </p:txBody>
      </p:sp>
      <p:sp>
        <p:nvSpPr>
          <p:cNvPr id="123906"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739B61-7EA2-6645-BAFF-977C4EEB218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5954"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799407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E16C29-9871-C240-9109-3398F2C0DD73}" type="slidenum">
              <a:rPr lang="en-US" sz="1200">
                <a:solidFill>
                  <a:srgbClr val="000000"/>
                </a:solidFill>
              </a:rPr>
              <a:pPr/>
              <a:t>19</a:t>
            </a:fld>
            <a:endParaRPr lang="en-US" sz="1200">
              <a:solidFill>
                <a:srgbClr val="000000"/>
              </a:solidFill>
            </a:endParaRPr>
          </a:p>
        </p:txBody>
      </p:sp>
      <p:sp>
        <p:nvSpPr>
          <p:cNvPr id="128002" name="Rectangle 2"/>
          <p:cNvSpPr>
            <a:spLocks noGrp="1" noRot="1" noChangeAspect="1" noChangeArrowheads="1"/>
          </p:cNvSpPr>
          <p:nvPr>
            <p:ph type="sldImg"/>
          </p:nvPr>
        </p:nvSpPr>
        <p:spPr>
          <a:solidFill>
            <a:srgbClr val="FFFFFF"/>
          </a:solidFill>
          <a:ln/>
        </p:spPr>
      </p:sp>
      <p:sp>
        <p:nvSpPr>
          <p:cNvPr id="191491" name="Rectangle 3"/>
          <p:cNvSpPr>
            <a:spLocks noGrp="1" noChangeArrowheads="1"/>
          </p:cNvSpPr>
          <p:nvPr>
            <p:ph type="body" idx="1"/>
          </p:nvPr>
        </p:nvSpPr>
        <p:spPr>
          <a:xfrm>
            <a:off x="914400" y="4343400"/>
            <a:ext cx="5029200" cy="2746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6A2E76-E9BA-5647-B9FE-163008D2435B}" type="slidenum">
              <a:rPr lang="en-US" sz="1200"/>
              <a:pPr/>
              <a:t>2</a:t>
            </a:fld>
            <a:endParaRPr lang="en-US" sz="1200"/>
          </a:p>
        </p:txBody>
      </p:sp>
      <p:sp>
        <p:nvSpPr>
          <p:cNvPr id="32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6675" name="Rectangle 3"/>
          <p:cNvSpPr>
            <a:spLocks noGrp="1" noChangeArrowheads="1"/>
          </p:cNvSpPr>
          <p:nvPr>
            <p:ph type="body" idx="1"/>
          </p:nvPr>
        </p:nvSpPr>
        <p:spPr>
          <a:xfrm>
            <a:off x="914400" y="4343400"/>
            <a:ext cx="5029200" cy="12271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C24FB6-807F-8C47-AAF4-4349FE01860F}" type="slidenum">
              <a:rPr lang="en-US" sz="1200">
                <a:solidFill>
                  <a:srgbClr val="000000"/>
                </a:solidFill>
              </a:rPr>
              <a:pPr/>
              <a:t>20</a:t>
            </a:fld>
            <a:endParaRPr lang="en-US" sz="1200">
              <a:solidFill>
                <a:srgbClr val="000000"/>
              </a:solidFill>
            </a:endParaRPr>
          </a:p>
        </p:txBody>
      </p:sp>
      <p:sp>
        <p:nvSpPr>
          <p:cNvPr id="130050" name="Rectangle 2"/>
          <p:cNvSpPr>
            <a:spLocks noGrp="1" noRot="1" noChangeAspect="1" noChangeArrowheads="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9114D7-611A-A14C-BBB2-DA4903B1D3B1}" type="slidenum">
              <a:rPr lang="en-US" sz="1200">
                <a:solidFill>
                  <a:srgbClr val="000000"/>
                </a:solidFill>
              </a:rPr>
              <a:pPr/>
              <a:t>22</a:t>
            </a:fld>
            <a:endParaRPr lang="en-US" sz="1200">
              <a:solidFill>
                <a:srgbClr val="000000"/>
              </a:solidFill>
            </a:endParaRPr>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9661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a:t>
            </a:r>
            <a:r>
              <a:rPr lang="en-US" baseline="0" dirty="0"/>
              <a:t> too many people today feel that the world is getting better.  Most say it is getting worse.</a:t>
            </a:r>
          </a:p>
          <a:p>
            <a:r>
              <a:rPr lang="en-US" dirty="0"/>
              <a:t>Financially the currencies are no longer backed by gold.</a:t>
            </a:r>
          </a:p>
          <a:p>
            <a:r>
              <a:rPr lang="en-US" dirty="0"/>
              <a:t>The family has fallen apart in most, if not all, countries.</a:t>
            </a:r>
          </a:p>
          <a:p>
            <a:r>
              <a:rPr lang="en-US" dirty="0"/>
              <a:t>Ethnic and religious conflicts abound.</a:t>
            </a:r>
          </a:p>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 you think the next US president will turn the tide?</a:t>
            </a:r>
          </a:p>
          <a:p>
            <a:r>
              <a:rPr lang="en-US" dirty="0"/>
              <a:t>Do you think Singapore will be less crowded in the future?</a:t>
            </a:r>
          </a:p>
          <a:p>
            <a:r>
              <a:rPr lang="en-US" dirty="0"/>
              <a:t>Do you feel Singapore will become more affordable?</a:t>
            </a:r>
          </a:p>
          <a:p>
            <a:r>
              <a:rPr lang="en-US" dirty="0"/>
              <a:t>Have you ever heard a sermon on what the world will be life after Jesus returns?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64A6273-0A40-6A48-94E5-099303BCD12F}" type="slidenum">
              <a:rPr lang="en-US" sz="1200">
                <a:solidFill>
                  <a:srgbClr val="000000"/>
                </a:solidFill>
                <a:latin typeface="Calibri" charset="0"/>
              </a:rPr>
              <a:pPr eaLnBrk="1" hangingPunct="1"/>
              <a:t>27</a:t>
            </a:fld>
            <a:endParaRPr lang="en-US" sz="1200">
              <a:solidFill>
                <a:srgbClr val="000000"/>
              </a:solidFill>
              <a:latin typeface="Calibri"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28</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36E5D597-1693-BE42-ABD6-690D25FBEBC3}" type="slidenum">
              <a:rPr lang="en-GB" sz="1200">
                <a:solidFill>
                  <a:srgbClr val="000000"/>
                </a:solidFill>
                <a:latin typeface="Calibri" charset="0"/>
              </a:rPr>
              <a:pPr algn="r" defTabSz="449263" eaLnBrk="1" hangingPunct="1">
                <a:buClr>
                  <a:srgbClr val="000000"/>
                </a:buClr>
                <a:buSzPct val="100000"/>
                <a:buFont typeface="Calibri" charset="0"/>
                <a:buNone/>
              </a:pPr>
              <a:t>28</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29</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29</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C3215F-27A9-004A-A734-F00C9E3C1B9D}" type="slidenum">
              <a:rPr lang="en-US" sz="1200"/>
              <a:pPr/>
              <a:t>3</a:t>
            </a:fld>
            <a:endParaRPr lang="en-US" sz="1200"/>
          </a:p>
        </p:txBody>
      </p:sp>
      <p:sp>
        <p:nvSpPr>
          <p:cNvPr id="41677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Turn to God instead of religion—so don</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t be religious, be restored</a:t>
            </a:r>
            <a:r>
              <a:rPr lang="en-SG" sz="1200" kern="1200" dirty="0">
                <a:solidFill>
                  <a:srgbClr val="000000"/>
                </a:solidFill>
                <a:effectLst/>
                <a:latin typeface="Times New Roman" pitchFamily="16" charset="0"/>
                <a:ea typeface="ＭＳ Ｐゴシック" charset="-128"/>
                <a:cs typeface="ＭＳ Ｐゴシック" charset="-128"/>
              </a:rPr>
              <a:t>!</a:t>
            </a:r>
          </a:p>
          <a:p>
            <a:r>
              <a:rPr lang="en-SG" sz="1200" kern="1200" dirty="0">
                <a:solidFill>
                  <a:srgbClr val="000000"/>
                </a:solidFill>
                <a:effectLst/>
                <a:latin typeface="Times New Roman" pitchFamily="16" charset="0"/>
                <a:ea typeface="ＭＳ Ｐゴシック" charset="-128"/>
                <a:cs typeface="ＭＳ Ｐゴシック" charset="-128"/>
              </a:rPr>
              <a:t>This</a:t>
            </a:r>
            <a:r>
              <a:rPr lang="en-SG" sz="1200" kern="1200" baseline="0" dirty="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36</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C26D3-1EE7-8D4A-B9D6-3E599E452595}" type="slidenum">
              <a:rPr lang="en-US" sz="1200">
                <a:solidFill>
                  <a:srgbClr val="000000"/>
                </a:solidFill>
              </a:rPr>
              <a:pPr/>
              <a:t>37</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597A66-4911-594C-9439-0CA1E5C676F3}" type="slidenum">
              <a:rPr lang="en-US" sz="1200">
                <a:solidFill>
                  <a:prstClr val="black"/>
                </a:solidFill>
              </a:rPr>
              <a:pPr/>
              <a:t>38</a:t>
            </a:fld>
            <a:endParaRPr lang="en-US" sz="1200">
              <a:solidFill>
                <a:prstClr val="black"/>
              </a:solidFill>
            </a:endParaRPr>
          </a:p>
        </p:txBody>
      </p:sp>
      <p:sp>
        <p:nvSpPr>
          <p:cNvPr id="609282" name="Rectangle 2"/>
          <p:cNvSpPr>
            <a:spLocks noGrp="1" noRot="1" noChangeAspect="1" noChangeArrowheads="1" noTextEdit="1"/>
          </p:cNvSpPr>
          <p:nvPr>
            <p:ph type="sldImg"/>
          </p:nvPr>
        </p:nvSpPr>
        <p:spPr>
          <a:ln/>
        </p:spPr>
      </p:sp>
      <p:sp>
        <p:nvSpPr>
          <p:cNvPr id="609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8E1C69E-FF2C-1E47-AF18-FADD6D9CF071}" type="slidenum">
              <a:rPr lang="en-US" sz="1200">
                <a:solidFill>
                  <a:prstClr val="black"/>
                </a:solidFill>
              </a:rPr>
              <a:pPr/>
              <a:t>39</a:t>
            </a:fld>
            <a:endParaRPr lang="en-US" sz="1200">
              <a:solidFill>
                <a:prstClr val="black"/>
              </a:solidFill>
            </a:endParaRPr>
          </a:p>
        </p:txBody>
      </p:sp>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ABC601-9C9A-CB41-BC6F-E816398FF4AD}" type="slidenum">
              <a:rPr lang="en-US" sz="1200">
                <a:solidFill>
                  <a:prstClr val="black"/>
                </a:solidFill>
              </a:rPr>
              <a:pPr/>
              <a:t>40</a:t>
            </a:fld>
            <a:endParaRPr lang="en-US" sz="1200">
              <a:solidFill>
                <a:prstClr val="black"/>
              </a:solidFill>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A723EA-4B18-8343-8F5A-6A0F5C09C3A4}" type="slidenum">
              <a:rPr lang="en-US" sz="1200"/>
              <a:pPr/>
              <a:t>4</a:t>
            </a:fld>
            <a:endParaRPr lang="en-US" sz="1200"/>
          </a:p>
        </p:txBody>
      </p:sp>
      <p:sp>
        <p:nvSpPr>
          <p:cNvPr id="36454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07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41</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42</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FE4EA3-8FDA-8942-B39C-7B9782A5A518}" type="slidenum">
              <a:rPr lang="en-US" sz="1200">
                <a:solidFill>
                  <a:prstClr val="black"/>
                </a:solidFill>
              </a:rPr>
              <a:pPr/>
              <a:t>43</a:t>
            </a:fld>
            <a:endParaRPr lang="en-US" sz="1200">
              <a:solidFill>
                <a:prstClr val="black"/>
              </a:solidFill>
            </a:endParaRPr>
          </a:p>
        </p:txBody>
      </p:sp>
      <p:sp>
        <p:nvSpPr>
          <p:cNvPr id="757762" name="Rectangle 1026"/>
          <p:cNvSpPr>
            <a:spLocks noGrp="1" noRot="1" noChangeAspect="1" noChangeArrowheads="1" noTextEdit="1"/>
          </p:cNvSpPr>
          <p:nvPr>
            <p:ph type="sldImg"/>
          </p:nvPr>
        </p:nvSpPr>
        <p:spPr>
          <a:ln/>
        </p:spPr>
      </p:sp>
      <p:sp>
        <p:nvSpPr>
          <p:cNvPr id="7577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45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45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92267C-23AA-6B42-A113-9BB1A6A1B420}" type="slidenum">
              <a:rPr lang="en-GB" sz="1200">
                <a:solidFill>
                  <a:srgbClr val="000000"/>
                </a:solidFill>
                <a:latin typeface="Calibri" charset="0"/>
              </a:rPr>
              <a:pPr eaLnBrk="1" hangingPunct="1"/>
              <a:t>44</a:t>
            </a:fld>
            <a:endParaRPr lang="en-GB" sz="1200">
              <a:solidFill>
                <a:srgbClr val="000000"/>
              </a:solidFill>
              <a:latin typeface="Calibri" charset="0"/>
            </a:endParaRPr>
          </a:p>
        </p:txBody>
      </p:sp>
      <p:sp>
        <p:nvSpPr>
          <p:cNvPr id="7045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C71B46-0657-F443-BFF3-460FE2B28690}" type="slidenum">
              <a:rPr lang="en-GB" sz="1200">
                <a:solidFill>
                  <a:srgbClr val="000000"/>
                </a:solidFill>
                <a:latin typeface="Calibri" charset="0"/>
              </a:rPr>
              <a:pPr algn="r" defTabSz="449263" eaLnBrk="1" hangingPunct="1">
                <a:buClr>
                  <a:srgbClr val="000000"/>
                </a:buClr>
                <a:buSzPct val="100000"/>
                <a:buFont typeface="Calibri" charset="0"/>
                <a:buNone/>
              </a:pPr>
              <a:t>44</a:t>
            </a:fld>
            <a:endParaRPr lang="en-GB" sz="1200">
              <a:solidFill>
                <a:srgbClr val="000000"/>
              </a:solidFill>
              <a:latin typeface="Calibri" charset="0"/>
            </a:endParaRPr>
          </a:p>
        </p:txBody>
      </p:sp>
      <p:sp>
        <p:nvSpPr>
          <p:cNvPr id="7045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704518"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65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D31ADC54-F6C9-6540-981B-BD2ED31DA884}" type="slidenum">
              <a:rPr lang="en-GB" sz="1200">
                <a:solidFill>
                  <a:srgbClr val="000000"/>
                </a:solidFill>
                <a:latin typeface="Calibri" charset="0"/>
              </a:rPr>
              <a:pPr eaLnBrk="1" hangingPunct="1"/>
              <a:t>45</a:t>
            </a:fld>
            <a:endParaRPr lang="en-GB" sz="1200">
              <a:solidFill>
                <a:srgbClr val="000000"/>
              </a:solidFill>
              <a:latin typeface="Calibri" charset="0"/>
            </a:endParaRPr>
          </a:p>
        </p:txBody>
      </p:sp>
      <p:sp>
        <p:nvSpPr>
          <p:cNvPr id="7065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CB38C6D8-27C2-D648-8001-3D6863C1BFE3}" type="slidenum">
              <a:rPr lang="en-GB" sz="1200">
                <a:solidFill>
                  <a:srgbClr val="000000"/>
                </a:solidFill>
                <a:latin typeface="Calibri" charset="0"/>
              </a:rPr>
              <a:pPr algn="r" defTabSz="449263" eaLnBrk="1" hangingPunct="1">
                <a:buClr>
                  <a:srgbClr val="000000"/>
                </a:buClr>
                <a:buSzPct val="100000"/>
                <a:buFont typeface="Calibri" charset="0"/>
                <a:buNone/>
              </a:pPr>
              <a:t>45</a:t>
            </a:fld>
            <a:endParaRPr lang="en-GB" sz="1200">
              <a:solidFill>
                <a:srgbClr val="000000"/>
              </a:solidFill>
              <a:latin typeface="Calibri" charset="0"/>
            </a:endParaRPr>
          </a:p>
        </p:txBody>
      </p:sp>
      <p:sp>
        <p:nvSpPr>
          <p:cNvPr id="7065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706566"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86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7086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0F786BD-0CF7-F74B-B721-22C18A0B3D67}" type="slidenum">
              <a:rPr lang="en-GB" sz="1200">
                <a:solidFill>
                  <a:srgbClr val="000000"/>
                </a:solidFill>
                <a:latin typeface="Calibri" charset="0"/>
              </a:rPr>
              <a:pPr eaLnBrk="1" hangingPunct="1"/>
              <a:t>46</a:t>
            </a:fld>
            <a:endParaRPr lang="en-GB" sz="1200">
              <a:solidFill>
                <a:srgbClr val="000000"/>
              </a:solidFill>
              <a:latin typeface="Calibri" charset="0"/>
            </a:endParaRPr>
          </a:p>
        </p:txBody>
      </p:sp>
      <p:sp>
        <p:nvSpPr>
          <p:cNvPr id="7086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F58CAED9-E0FA-B34B-B4FD-DAC882BCF3ED}" type="slidenum">
              <a:rPr lang="en-GB" sz="1200">
                <a:solidFill>
                  <a:srgbClr val="000000"/>
                </a:solidFill>
                <a:latin typeface="Calibri" charset="0"/>
              </a:rPr>
              <a:pPr algn="r" defTabSz="449263" eaLnBrk="1" hangingPunct="1">
                <a:buClr>
                  <a:srgbClr val="000000"/>
                </a:buClr>
                <a:buSzPct val="100000"/>
                <a:buFont typeface="Calibri" charset="0"/>
                <a:buNone/>
              </a:pPr>
              <a:t>46</a:t>
            </a:fld>
            <a:endParaRPr lang="en-GB" sz="1200">
              <a:solidFill>
                <a:srgbClr val="000000"/>
              </a:solidFill>
              <a:latin typeface="Calibri" charset="0"/>
            </a:endParaRPr>
          </a:p>
        </p:txBody>
      </p:sp>
      <p:sp>
        <p:nvSpPr>
          <p:cNvPr id="7086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70861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23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1223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910AC12-7144-194A-AD10-111517F0B2D7}" type="slidenum">
              <a:rPr lang="en-GB" sz="1200">
                <a:solidFill>
                  <a:srgbClr val="000000"/>
                </a:solidFill>
                <a:latin typeface="Calibri" charset="0"/>
              </a:rPr>
              <a:pPr eaLnBrk="1" hangingPunct="1"/>
              <a:t>47</a:t>
            </a:fld>
            <a:endParaRPr lang="en-GB" sz="1200">
              <a:solidFill>
                <a:srgbClr val="000000"/>
              </a:solidFill>
              <a:latin typeface="Calibri" charset="0"/>
            </a:endParaRPr>
          </a:p>
        </p:txBody>
      </p:sp>
      <p:sp>
        <p:nvSpPr>
          <p:cNvPr id="1122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36514DF8-C68E-6C49-A6F6-196B9D30C79E}" type="slidenum">
              <a:rPr lang="en-GB" sz="1200">
                <a:solidFill>
                  <a:srgbClr val="000000"/>
                </a:solidFill>
                <a:latin typeface="Calibri" charset="0"/>
              </a:rPr>
              <a:pPr algn="r" defTabSz="449263" eaLnBrk="1" hangingPunct="1">
                <a:buClr>
                  <a:srgbClr val="000000"/>
                </a:buClr>
                <a:buSzPct val="100000"/>
                <a:buFont typeface="Calibri" charset="0"/>
                <a:buNone/>
              </a:pPr>
              <a:t>47</a:t>
            </a:fld>
            <a:endParaRPr lang="en-GB" sz="1200">
              <a:solidFill>
                <a:srgbClr val="000000"/>
              </a:solidFill>
              <a:latin typeface="Calibri" charset="0"/>
            </a:endParaRPr>
          </a:p>
        </p:txBody>
      </p:sp>
      <p:sp>
        <p:nvSpPr>
          <p:cNvPr id="1122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112231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 will judge between countries at the worldwide court (2:4a).</a:t>
            </a:r>
          </a:p>
          <a:p>
            <a:r>
              <a:rPr lang="en-US" dirty="0"/>
              <a:t>What kind of disputes will Jesus settle among the nations (2:4a)?  All arguments!</a:t>
            </a:r>
          </a:p>
          <a:p>
            <a:r>
              <a:rPr lang="en-US" dirty="0"/>
              <a:t>I think this means that the nations are going to stop arguing with each other as they have done for millennia.</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FAEC05-1009-3E4E-BD56-8BD4C73DF226}" type="slidenum">
              <a:rPr lang="en-US" sz="1200"/>
              <a:pPr/>
              <a:t>5</a:t>
            </a:fld>
            <a:endParaRPr lang="en-US" sz="1200"/>
          </a:p>
        </p:txBody>
      </p:sp>
      <p:sp>
        <p:nvSpPr>
          <p:cNvPr id="3686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28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47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"Let Us Beat Swords into Plowshares </a:t>
            </a:r>
          </a:p>
          <a:p>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But first...</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What is a plowshare?!</a:t>
            </a:r>
            <a:br>
              <a:rPr lang="en-US" dirty="0">
                <a:latin typeface="Calibri" charset="0"/>
                <a:ea typeface="ＭＳ Ｐゴシック" charset="0"/>
                <a:cs typeface="ＭＳ Ｐゴシック" charset="0"/>
              </a:rPr>
            </a:b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A plowshare is part of a plow.  It is the leading edge that cuts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into the earth when turning over the dirt.</a:t>
            </a:r>
            <a:br>
              <a:rPr lang="en-US" dirty="0">
                <a:latin typeface="Calibri" charset="0"/>
                <a:ea typeface="ＭＳ Ｐゴシック" charset="0"/>
                <a:cs typeface="ＭＳ Ｐゴシック" charset="0"/>
              </a:rPr>
            </a:br>
            <a:br>
              <a:rPr lang="en-US" i="1"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Let Us Beat Swords into Plowshares</a:t>
            </a:r>
            <a:r>
              <a:rPr lang="en-US" dirty="0">
                <a:latin typeface="Calibri" charset="0"/>
                <a:ea typeface="ＭＳ Ｐゴシック" charset="0"/>
                <a:cs typeface="ＭＳ Ｐゴシック" charset="0"/>
              </a:rPr>
              <a:t> was sculpted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by </a:t>
            </a:r>
            <a:r>
              <a:rPr lang="en-US" dirty="0" err="1">
                <a:latin typeface="Calibri" charset="0"/>
                <a:ea typeface="ＭＳ Ｐゴシック" charset="0"/>
                <a:cs typeface="ＭＳ Ｐゴシック" charset="0"/>
              </a:rPr>
              <a:t>Yevgeny</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It was donated to the UN by the USSR in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sculpture stands in the garden of the UN Headquarters."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a:t>
            </a:r>
            <a:r>
              <a:rPr lang="en-US" dirty="0" err="1">
                <a:latin typeface="Calibri" charset="0"/>
                <a:ea typeface="ＭＳ Ｐゴシック" charset="0"/>
                <a:cs typeface="ＭＳ Ｐゴシック" charset="0"/>
              </a:rPr>
              <a:t>sites.google.com</a:t>
            </a:r>
            <a:r>
              <a:rPr lang="en-US" dirty="0">
                <a:latin typeface="Calibri" charset="0"/>
                <a:ea typeface="ＭＳ Ｐゴシック" charset="0"/>
                <a:cs typeface="ＭＳ Ｐゴシック" charset="0"/>
              </a:rPr>
              <a:t>/site/</a:t>
            </a:r>
            <a:r>
              <a:rPr lang="en-US" dirty="0" err="1">
                <a:latin typeface="Calibri" charset="0"/>
                <a:ea typeface="ＭＳ Ｐゴシック" charset="0"/>
                <a:cs typeface="ＭＳ Ｐゴシック" charset="0"/>
              </a:rPr>
              <a:t>cdaunexploration</a:t>
            </a:r>
            <a:r>
              <a:rPr lang="en-US" dirty="0">
                <a:latin typeface="Calibri" charset="0"/>
                <a:ea typeface="ＭＳ Ｐゴシック" charset="0"/>
                <a:cs typeface="ＭＳ Ｐゴシック" charset="0"/>
              </a:rPr>
              <a:t>/let-us-beat-swords-into-plowshares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52</a:t>
            </a:fld>
            <a:endParaRPr lang="en-US" sz="120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565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9565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5C01547-C5B3-C542-8184-9A52EE01F989}" type="slidenum">
              <a:rPr lang="en-GB" sz="1200">
                <a:solidFill>
                  <a:srgbClr val="FFFFFF"/>
                </a:solidFill>
                <a:latin typeface="Comic Sans MS" charset="0"/>
              </a:rPr>
              <a:pPr eaLnBrk="1" hangingPunct="1"/>
              <a:t>54</a:t>
            </a:fld>
            <a:endParaRPr lang="en-GB" sz="1200">
              <a:solidFill>
                <a:srgbClr val="FFFFFF"/>
              </a:solidFill>
              <a:latin typeface="Comic Sans MS" charset="0"/>
            </a:endParaRPr>
          </a:p>
        </p:txBody>
      </p:sp>
      <p:sp>
        <p:nvSpPr>
          <p:cNvPr id="79565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77061E80-F188-4445-9ED1-B9A0BDDA46D4}" type="slidenum">
              <a:rPr lang="en-GB" sz="1200">
                <a:solidFill>
                  <a:srgbClr val="000000"/>
                </a:solidFill>
                <a:latin typeface="Calibri" charset="0"/>
              </a:rPr>
              <a:pPr algn="r" defTabSz="449263" eaLnBrk="1" hangingPunct="1">
                <a:buClr>
                  <a:srgbClr val="000000"/>
                </a:buClr>
                <a:buSzPct val="100000"/>
                <a:buFont typeface="Calibri" charset="0"/>
                <a:buNone/>
              </a:pPr>
              <a:t>54</a:t>
            </a:fld>
            <a:endParaRPr lang="en-GB" sz="1200">
              <a:solidFill>
                <a:srgbClr val="000000"/>
              </a:solidFill>
              <a:latin typeface="Calibri" charset="0"/>
            </a:endParaRPr>
          </a:p>
        </p:txBody>
      </p:sp>
      <p:sp>
        <p:nvSpPr>
          <p:cNvPr id="79565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79565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0" dirty="0"/>
              <a:t>In “The Wizard of Oz,” Dorothy</a:t>
            </a:r>
            <a:r>
              <a:rPr lang="en-US" b="0" baseline="0" dirty="0"/>
              <a:t> exclaims with fear upon thinking that she would have to travel through the forest to get to Oz, “Lions, tigers and bears!  Oh, My!”  Yes, these are dangerous animals—most of the time!  </a:t>
            </a:r>
          </a:p>
          <a:p>
            <a:r>
              <a:rPr lang="en-US" b="0" baseline="0" dirty="0"/>
              <a:t>• </a:t>
            </a:r>
            <a:r>
              <a:rPr lang="en-US" b="0" dirty="0"/>
              <a:t>We may think that all carnivorous animals must kill to eat,</a:t>
            </a:r>
            <a:r>
              <a:rPr lang="en-US" b="0" baseline="0" dirty="0"/>
              <a:t> but a peaceful environment even today can be instructive that peace in the animal kingdom doesn’t even have to wait until the millennium.</a:t>
            </a:r>
          </a:p>
          <a:p>
            <a:endParaRPr lang="en-US" b="1"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t>“An American black bear, a Bengal tiger and an African lion were the</a:t>
            </a:r>
            <a:r>
              <a:rPr lang="en-US" dirty="0">
                <a:hlinkClick r:id="rId3"/>
              </a:rPr>
              <a:t> victims of animal cruelty</a:t>
            </a:r>
            <a:r>
              <a:rPr lang="en-US" dirty="0"/>
              <a:t>....”</a:t>
            </a:r>
          </a:p>
          <a:p>
            <a:endParaRPr lang="en-US" b="1" dirty="0"/>
          </a:p>
          <a:p>
            <a:endParaRPr lang="en-US" b="1" dirty="0"/>
          </a:p>
          <a:p>
            <a:r>
              <a:rPr lang="en-US" b="1" dirty="0"/>
              <a:t>________________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55</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Baloo</a:t>
            </a:r>
            <a:r>
              <a:rPr lang="en-US" dirty="0"/>
              <a:t> the bear, Leo the lion, and </a:t>
            </a:r>
            <a:r>
              <a:rPr lang="en-US" dirty="0" err="1"/>
              <a:t>Shere</a:t>
            </a:r>
            <a:r>
              <a:rPr lang="en-US" dirty="0"/>
              <a:t> Khan the tiger (all three known as BLT) were brought together as 2-month-old cubs and have grown up as a family.”</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trio was originally owned by a drug dealer who didn't properly care for them, leading to neglect, poor health and severe injuries.”</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2001, </a:t>
            </a:r>
            <a:r>
              <a:rPr lang="en-US" dirty="0">
                <a:hlinkClick r:id="rId3"/>
              </a:rPr>
              <a:t>Noah's Ark Animal Sanctuary</a:t>
            </a:r>
            <a:r>
              <a:rPr lang="en-US" dirty="0"/>
              <a:t>, a nonprofit that cares for animals in need, came to the rescue, and took them to Locust Grove, Georgia, where they were treated for injuries.”</a:t>
            </a:r>
            <a:endParaRPr lang="en-US" b="1" dirty="0"/>
          </a:p>
          <a:p>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58</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Baloo</a:t>
            </a:r>
            <a:r>
              <a:rPr lang="en-US" dirty="0"/>
              <a:t> </a:t>
            </a:r>
            <a:r>
              <a:rPr lang="en-US" dirty="0">
                <a:hlinkClick r:id="rId3"/>
              </a:rPr>
              <a:t>required greater care than his two friends</a:t>
            </a:r>
            <a:r>
              <a:rPr lang="en-US" dirty="0"/>
              <a:t> -- his former owner had put a harness on him and didn't adjust it as he grew, leading to a deformity, </a:t>
            </a:r>
            <a:r>
              <a:rPr lang="en-US" dirty="0" err="1"/>
              <a:t>Imgur</a:t>
            </a:r>
            <a:r>
              <a:rPr lang="en-US" dirty="0"/>
              <a:t> reports.”</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4"/>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arriving in Georgia, </a:t>
            </a:r>
            <a:r>
              <a:rPr lang="en-US" dirty="0" err="1"/>
              <a:t>Baloo</a:t>
            </a:r>
            <a:r>
              <a:rPr lang="en-US" dirty="0"/>
              <a:t> had the harness surgically removed.</a:t>
            </a:r>
            <a:r>
              <a:rPr lang="en-US" b="1" dirty="0"/>
              <a:t>”</a:t>
            </a:r>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that the trio had found comfort in each other during their years of mistreatment, The Sanctuary's staff realized that they couldn't be separated and fenced them in together.”</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61</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government passed new federal regulations requiring big cat enclosures to have 16 foot fences put up, which would take effect in October of this year. </a:t>
            </a:r>
            <a:r>
              <a:rPr lang="en-US" dirty="0" err="1"/>
              <a:t>Baloo</a:t>
            </a:r>
            <a:r>
              <a:rPr lang="en-US" dirty="0"/>
              <a:t>, Leo and </a:t>
            </a:r>
            <a:r>
              <a:rPr lang="en-US" dirty="0" err="1"/>
              <a:t>Shere</a:t>
            </a:r>
            <a:r>
              <a:rPr lang="en-US" dirty="0"/>
              <a:t> Khan's fence was only 8 feet high. If these regulations weren't met, the three animals would have to split up. </a:t>
            </a:r>
          </a:p>
          <a:p>
            <a:r>
              <a:rPr lang="en-US" dirty="0"/>
              <a:t>Rebuilding the fence would cost $489,000.”</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3"/>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62</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82FD98-F15F-D844-A293-425B132505CB}" type="slidenum">
              <a:rPr lang="en-US" sz="1200"/>
              <a:pPr/>
              <a:t>6</a:t>
            </a:fld>
            <a:endParaRPr lang="en-US" sz="1200"/>
          </a:p>
        </p:txBody>
      </p:sp>
      <p:sp>
        <p:nvSpPr>
          <p:cNvPr id="3706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48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October slowly approaching, The Sanctuary entered a contest to help raise money. On August 15, </a:t>
            </a:r>
            <a:r>
              <a:rPr lang="en-US" dirty="0">
                <a:hlinkClick r:id="rId3"/>
              </a:rPr>
              <a:t>CrowdRise</a:t>
            </a:r>
            <a:r>
              <a:rPr lang="en-US" dirty="0"/>
              <a:t>, an online fundraising site, teamed up with </a:t>
            </a:r>
            <a:r>
              <a:rPr lang="en-US" dirty="0">
                <a:hlinkClick r:id="rId4"/>
              </a:rPr>
              <a:t>RYOT</a:t>
            </a:r>
            <a:r>
              <a:rPr lang="en-US" dirty="0"/>
              <a:t>, a social news platform to announce a </a:t>
            </a:r>
            <a:r>
              <a:rPr lang="en-US" dirty="0">
                <a:hlinkClick r:id="rId5"/>
              </a:rPr>
              <a:t>challenge called #STARTARYOT</a:t>
            </a:r>
            <a:r>
              <a:rPr lang="en-US" dirty="0"/>
              <a:t>, according to </a:t>
            </a:r>
            <a:r>
              <a:rPr lang="en-US" dirty="0" err="1"/>
              <a:t>ncronline.com</a:t>
            </a:r>
            <a:r>
              <a:rPr lang="en-US" dirty="0"/>
              <a:t>. They offered $75,000 to the nonprofit that raised the most money in five weeks.”</a:t>
            </a:r>
            <a:endParaRPr lang="en-US" b="1" dirty="0"/>
          </a:p>
          <a:p>
            <a:r>
              <a:rPr lang="en-US" b="1" dirty="0"/>
              <a:t>_______________</a:t>
            </a:r>
          </a:p>
          <a:p>
            <a:endParaRPr lang="en-US" b="1" dirty="0"/>
          </a:p>
          <a:p>
            <a:r>
              <a:rPr lang="en-US" b="1" dirty="0"/>
              <a:t>How An Abused Lion, Tiger And Bear Became An Unlikely Family (PHOTOS)</a:t>
            </a:r>
          </a:p>
          <a:p>
            <a:r>
              <a:rPr lang="en-US" dirty="0"/>
              <a:t>The Huffington Post  |  By </a:t>
            </a:r>
            <a:r>
              <a:rPr lang="en-US" dirty="0">
                <a:hlinkClick r:id="rId6"/>
              </a:rPr>
              <a:t>Alexandra Zaslow </a:t>
            </a:r>
            <a:endParaRPr lang="en-US" dirty="0"/>
          </a:p>
          <a:p>
            <a:r>
              <a:rPr lang="en-US" dirty="0"/>
              <a:t>Posted: 12/03/2013 12:28 pm EST Updated: 12/04/2013 11:57 am EST </a:t>
            </a:r>
          </a:p>
          <a:p>
            <a:r>
              <a:rPr lang="en-US" dirty="0"/>
              <a:t>http://</a:t>
            </a:r>
            <a:r>
              <a:rPr lang="en-US" dirty="0" err="1"/>
              <a:t>www.huffingtonpost.com</a:t>
            </a:r>
            <a:r>
              <a:rPr lang="en-US" dirty="0"/>
              <a:t>/2013/12/03/lion-tiger-bear-negligence_n_4374091.html</a:t>
            </a:r>
          </a:p>
          <a:p>
            <a:r>
              <a:rPr lang="en-US" dirty="0"/>
              <a:t>Accessed 30 Sep 2015</a:t>
            </a:r>
          </a:p>
        </p:txBody>
      </p:sp>
      <p:sp>
        <p:nvSpPr>
          <p:cNvPr id="4" name="Slide Number Placeholder 3"/>
          <p:cNvSpPr>
            <a:spLocks noGrp="1"/>
          </p:cNvSpPr>
          <p:nvPr>
            <p:ph type="sldNum" sz="quarter" idx="10"/>
          </p:nvPr>
        </p:nvSpPr>
        <p:spPr/>
        <p:txBody>
          <a:bodyPr/>
          <a:lstStyle/>
          <a:p>
            <a:pPr>
              <a:defRPr/>
            </a:pPr>
            <a:fld id="{2B399E29-5B30-954D-99E6-852CE222E96F}" type="slidenum">
              <a:rPr lang="en-US" smtClean="0">
                <a:solidFill>
                  <a:prstClr val="black"/>
                </a:solidFill>
              </a:rPr>
              <a:pPr>
                <a:defRPr/>
              </a:pPr>
              <a:t>63</a:t>
            </a:fld>
            <a:endParaRPr lang="en-US">
              <a:solidFill>
                <a:prstClr val="black"/>
              </a:solidFill>
            </a:endParaRPr>
          </a:p>
        </p:txBody>
      </p:sp>
    </p:spTree>
    <p:extLst>
      <p:ext uri="{BB962C8B-B14F-4D97-AF65-F5344CB8AC3E}">
        <p14:creationId xmlns:p14="http://schemas.microsoft.com/office/powerpoint/2010/main" val="18852837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64</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"The prophet looked beyond the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day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to that time when the kingdom will be established on earth.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Branch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is a messianic title for Jesus Christ, who came as a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shoot</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from the seeming dead stump of David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day,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in that day</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the people will be holy (set apart), and the land will be beautiful and glorious" (Warren W. Wiersbe, </a:t>
            </a:r>
            <a:r>
              <a:rPr lang="en-US" sz="1200" i="1" kern="1200" dirty="0">
                <a:solidFill>
                  <a:srgbClr val="000000"/>
                </a:solidFill>
                <a:effectLst/>
                <a:latin typeface="Times New Roman" pitchFamily="16" charset="0"/>
                <a:ea typeface="ＭＳ Ｐゴシック" charset="-128"/>
                <a:cs typeface="ＭＳ Ｐゴシック" charset="-128"/>
              </a:rPr>
              <a:t>Be Comforted: Feeling Secure in the Arms of God</a:t>
            </a:r>
            <a:r>
              <a:rPr lang="en-US" sz="1200" kern="1200" dirty="0">
                <a:solidFill>
                  <a:srgbClr val="000000"/>
                </a:solidFill>
                <a:effectLst/>
                <a:latin typeface="Times New Roman" pitchFamily="16" charset="0"/>
                <a:ea typeface="ＭＳ Ｐゴシック" charset="-128"/>
                <a:cs typeface="ＭＳ Ｐゴシック" charset="-128"/>
              </a:rPr>
              <a:t>, 33).</a:t>
            </a:r>
            <a:r>
              <a:rPr lang="en-SG" dirty="0">
                <a:effectLst/>
              </a:rPr>
              <a:t> </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70</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277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CE8E7027-D9B2-DF4B-A447-6E7C82363253}" type="slidenum">
              <a:rPr lang="en-GB" sz="1200">
                <a:solidFill>
                  <a:srgbClr val="FFFFFF"/>
                </a:solidFill>
                <a:latin typeface="Calibri" charset="0"/>
              </a:rPr>
              <a:pPr eaLnBrk="1" hangingPunct="1"/>
              <a:t>72</a:t>
            </a:fld>
            <a:endParaRPr lang="en-GB" sz="1200">
              <a:solidFill>
                <a:srgbClr val="FFFFFF"/>
              </a:solidFill>
              <a:latin typeface="Calibri" charset="0"/>
            </a:endParaRPr>
          </a:p>
        </p:txBody>
      </p:sp>
      <p:sp>
        <p:nvSpPr>
          <p:cNvPr id="6277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0F7A619F-B6C2-5A40-B3E7-A183AC6C4DDB}" type="slidenum">
              <a:rPr lang="en-GB" sz="1200">
                <a:solidFill>
                  <a:srgbClr val="000000"/>
                </a:solidFill>
                <a:latin typeface="Calibri" charset="0"/>
              </a:rPr>
              <a:pPr algn="r" defTabSz="449263" eaLnBrk="1" hangingPunct="1">
                <a:buClr>
                  <a:srgbClr val="000000"/>
                </a:buClr>
                <a:buSzPct val="100000"/>
                <a:buFont typeface="Calibri" charset="0"/>
                <a:buNone/>
              </a:pPr>
              <a:t>72</a:t>
            </a:fld>
            <a:endParaRPr lang="en-GB" sz="1200">
              <a:solidFill>
                <a:srgbClr val="000000"/>
              </a:solidFill>
              <a:latin typeface="Calibri" charset="0"/>
            </a:endParaRPr>
          </a:p>
        </p:txBody>
      </p:sp>
      <p:sp>
        <p:nvSpPr>
          <p:cNvPr id="6277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D98C09-B718-8E42-A125-51D77C8D750D}" type="slidenum">
              <a:rPr lang="en-US" sz="1200"/>
              <a:pPr/>
              <a:t>7</a:t>
            </a:fld>
            <a:endParaRPr lang="en-US" sz="1200"/>
          </a:p>
        </p:txBody>
      </p:sp>
      <p:sp>
        <p:nvSpPr>
          <p:cNvPr id="3727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69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2"/>
          <p:cNvSpPr>
            <a:spLocks noGrp="1" noRot="1" noChangeAspect="1" noChangeArrowheads="1"/>
          </p:cNvSpPr>
          <p:nvPr>
            <p:ph type="sldImg"/>
          </p:nvPr>
        </p:nvSpPr>
        <p:spPr>
          <a:xfrm>
            <a:off x="1143000" y="685800"/>
            <a:ext cx="4572000" cy="3429000"/>
          </a:xfrm>
          <a:solidFill>
            <a:srgbClr val="FFFFFF"/>
          </a:solidFill>
          <a:ln/>
        </p:spPr>
      </p:sp>
      <p:sp>
        <p:nvSpPr>
          <p:cNvPr id="636930"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6400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41A7148C-70DF-FE4F-902D-A0DD339F0711}" type="slidenum">
              <a:rPr lang="en-GB" sz="1200">
                <a:solidFill>
                  <a:srgbClr val="FFFFFF"/>
                </a:solidFill>
                <a:latin typeface="Comic Sans MS" charset="0"/>
              </a:rPr>
              <a:pPr eaLnBrk="1" hangingPunct="1"/>
              <a:t>81</a:t>
            </a:fld>
            <a:endParaRPr lang="en-GB" sz="1200">
              <a:solidFill>
                <a:srgbClr val="FFFFFF"/>
              </a:solidFill>
              <a:latin typeface="Comic Sans MS" charset="0"/>
            </a:endParaRPr>
          </a:p>
        </p:txBody>
      </p:sp>
      <p:sp>
        <p:nvSpPr>
          <p:cNvPr id="6400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1FB74E67-A55E-8B49-97E9-6B096DDF2D78}" type="slidenum">
              <a:rPr lang="en-GB" sz="1200">
                <a:solidFill>
                  <a:srgbClr val="000000"/>
                </a:solidFill>
                <a:latin typeface="Calibri" charset="0"/>
              </a:rPr>
              <a:pPr algn="r" defTabSz="449263" eaLnBrk="1" hangingPunct="1">
                <a:buClr>
                  <a:srgbClr val="000000"/>
                </a:buClr>
                <a:buSzPct val="100000"/>
                <a:buFont typeface="Calibri" charset="0"/>
                <a:buNone/>
              </a:pPr>
              <a:t>81</a:t>
            </a:fld>
            <a:endParaRPr lang="en-GB" sz="1200">
              <a:solidFill>
                <a:srgbClr val="000000"/>
              </a:solidFill>
              <a:latin typeface="Calibri" charset="0"/>
            </a:endParaRPr>
          </a:p>
        </p:txBody>
      </p:sp>
      <p:sp>
        <p:nvSpPr>
          <p:cNvPr id="6400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6400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85</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1071F3-BABF-2B48-9BEF-C305D98B666D}" type="slidenum">
              <a:rPr lang="zh-CN" altLang="en-US" sz="1200">
                <a:solidFill>
                  <a:prstClr val="black"/>
                </a:solidFill>
              </a:rPr>
              <a:pPr/>
              <a:t>86</a:t>
            </a:fld>
            <a:endParaRPr lang="en-US" altLang="zh-CN" sz="1200">
              <a:solidFill>
                <a:prstClr val="black"/>
              </a:solidFill>
            </a:endParaRPr>
          </a:p>
        </p:txBody>
      </p:sp>
      <p:sp>
        <p:nvSpPr>
          <p:cNvPr id="317442" name="Rectangle 2"/>
          <p:cNvSpPr>
            <a:spLocks noGrp="1" noRot="1" noChangeAspect="1" noChangeArrowheads="1"/>
          </p:cNvSpPr>
          <p:nvPr>
            <p:ph type="sldImg"/>
          </p:nvPr>
        </p:nvSpPr>
        <p:spPr>
          <a:xfrm>
            <a:off x="1130300" y="674688"/>
            <a:ext cx="4597400" cy="3448050"/>
          </a:xfrm>
          <a:solidFill>
            <a:srgbClr val="FFFFFF"/>
          </a:solidFill>
          <a:ln/>
        </p:spPr>
      </p:sp>
      <p:sp>
        <p:nvSpPr>
          <p:cNvPr id="3174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9B05A7-39A9-0F44-9FD2-261236DA47C5}" type="slidenum">
              <a:rPr lang="zh-CN" altLang="en-US" sz="1200">
                <a:solidFill>
                  <a:srgbClr val="000000"/>
                </a:solidFill>
              </a:rPr>
              <a:pPr/>
              <a:t>87</a:t>
            </a:fld>
            <a:endParaRPr lang="en-US" altLang="zh-CN" sz="1200">
              <a:solidFill>
                <a:srgbClr val="000000"/>
              </a:solidFill>
            </a:endParaRPr>
          </a:p>
        </p:txBody>
      </p:sp>
      <p:sp>
        <p:nvSpPr>
          <p:cNvPr id="319490" name="Rectangle 2"/>
          <p:cNvSpPr>
            <a:spLocks noGrp="1" noRot="1" noChangeAspect="1" noChangeArrowheads="1"/>
          </p:cNvSpPr>
          <p:nvPr>
            <p:ph type="sldImg"/>
          </p:nvPr>
        </p:nvSpPr>
        <p:spPr>
          <a:xfrm>
            <a:off x="1130300" y="674688"/>
            <a:ext cx="4597400" cy="3448050"/>
          </a:xfrm>
          <a:solidFill>
            <a:srgbClr val="FFFFFF"/>
          </a:solidFill>
          <a:ln/>
        </p:spPr>
      </p:sp>
      <p:sp>
        <p:nvSpPr>
          <p:cNvPr id="3194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5B1C-BFFC-6A49-B409-A04312078246}" type="slidenum">
              <a:rPr lang="zh-CN" altLang="en-US" sz="1200">
                <a:solidFill>
                  <a:prstClr val="black"/>
                </a:solidFill>
              </a:rPr>
              <a:pPr/>
              <a:t>88</a:t>
            </a:fld>
            <a:endParaRPr lang="en-US" altLang="zh-CN" sz="1200">
              <a:solidFill>
                <a:prstClr val="black"/>
              </a:solidFill>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62FBD6-BA1D-AE41-8206-00995F01C046}" type="slidenum">
              <a:rPr lang="en-US" sz="1200"/>
              <a:pPr/>
              <a:t>8</a:t>
            </a:fld>
            <a:endParaRPr lang="en-US" sz="1200"/>
          </a:p>
        </p:txBody>
      </p:sp>
      <p:sp>
        <p:nvSpPr>
          <p:cNvPr id="37683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8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contrast to humanism, God says that he</a:t>
            </a:r>
            <a:r>
              <a:rPr lang="en-US" baseline="0" dirty="0"/>
              <a:t> will judge the world, but then renew it—or restore it.</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In the late 1600s and early 1700s, Isaac Watts was an English Christian minister, hymn writer, and</a:t>
            </a:r>
            <a:r>
              <a:rPr lang="en-US" baseline="0" dirty="0"/>
              <a:t> </a:t>
            </a:r>
            <a:r>
              <a:rPr lang="en-US" dirty="0"/>
              <a:t>theologian. He was a prolific and popular hymn writer and is credited with some 750 hymns. His theology showed that he believed</a:t>
            </a:r>
            <a:r>
              <a:rPr lang="en-US" baseline="0" dirty="0"/>
              <a:t> in a literal millennium where Jesus would rule even with a renewed sacrificial system. This is evident in his 1719 hymn "Jesus Shall Reign." Note the future—that Jesus </a:t>
            </a:r>
            <a:r>
              <a:rPr lang="en-US" i="1" baseline="0" dirty="0"/>
              <a:t>shall</a:t>
            </a:r>
            <a:r>
              <a:rPr lang="en-US" i="0" baseline="0" dirty="0"/>
              <a:t> rule in the days ahead.</a:t>
            </a: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937611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Watts understood that Christ's</a:t>
            </a:r>
            <a:r>
              <a:rPr lang="en-US" baseline="0" dirty="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dirty="0"/>
          </a:p>
          <a:p>
            <a:pPr eaLnBrk="1" hangingPunct="1">
              <a:spcBef>
                <a:spcPct val="0"/>
              </a:spcBef>
            </a:pPr>
            <a:r>
              <a:rPr lang="en-US" dirty="0"/>
              <a:t>______________</a:t>
            </a:r>
          </a:p>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5093049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94</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FA30AD-BCF0-9645-BB0C-3F27196CAF02}" type="slidenum">
              <a:rPr lang="en-US" sz="1200">
                <a:solidFill>
                  <a:prstClr val="black"/>
                </a:solidFill>
              </a:rPr>
              <a:pPr/>
              <a:t>95</a:t>
            </a:fld>
            <a:endParaRPr lang="en-US" sz="1200">
              <a:solidFill>
                <a:prstClr val="black"/>
              </a:solidFill>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97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BD168D-B6B5-CD4B-BF6F-838EC774FD2B}" type="slidenum">
              <a:rPr lang="en-US" sz="1200"/>
              <a:pPr/>
              <a:t>9</a:t>
            </a:fld>
            <a:endParaRPr lang="en-US" sz="1200"/>
          </a:p>
        </p:txBody>
      </p:sp>
      <p:sp>
        <p:nvSpPr>
          <p:cNvPr id="38093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A2B02C-B725-D945-8828-42E7715C271D}" type="slidenum">
              <a:rPr lang="en-US"/>
              <a:pPr>
                <a:defRPr/>
              </a:pPr>
              <a:t>‹#›</a:t>
            </a:fld>
            <a:endParaRPr lang="en-US"/>
          </a:p>
        </p:txBody>
      </p:sp>
    </p:spTree>
    <p:extLst>
      <p:ext uri="{BB962C8B-B14F-4D97-AF65-F5344CB8AC3E}">
        <p14:creationId xmlns:p14="http://schemas.microsoft.com/office/powerpoint/2010/main" val="1300672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05658F-7577-044E-BBA1-80DC92891EC7}" type="slidenum">
              <a:rPr lang="en-US"/>
              <a:pPr>
                <a:defRPr/>
              </a:pPr>
              <a:t>‹#›</a:t>
            </a:fld>
            <a:endParaRPr lang="en-US"/>
          </a:p>
        </p:txBody>
      </p:sp>
    </p:spTree>
    <p:extLst>
      <p:ext uri="{BB962C8B-B14F-4D97-AF65-F5344CB8AC3E}">
        <p14:creationId xmlns:p14="http://schemas.microsoft.com/office/powerpoint/2010/main" val="20317081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094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210947" name="Rectangle 1027"/>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94949FD-C7B2-B54A-A5EC-DB3C43068C09}" type="slidenum">
              <a:rPr lang="en-US"/>
              <a:pPr>
                <a:defRPr/>
              </a:pPr>
              <a:t>‹#›</a:t>
            </a:fld>
            <a:endParaRPr lang="en-US"/>
          </a:p>
        </p:txBody>
      </p:sp>
    </p:spTree>
    <p:extLst>
      <p:ext uri="{BB962C8B-B14F-4D97-AF65-F5344CB8AC3E}">
        <p14:creationId xmlns:p14="http://schemas.microsoft.com/office/powerpoint/2010/main" val="1223772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E52DB2B-9B21-BE42-8C0A-6E6C877BE98C}" type="slidenum">
              <a:rPr lang="en-US"/>
              <a:pPr>
                <a:defRPr/>
              </a:pPr>
              <a:t>‹#›</a:t>
            </a:fld>
            <a:endParaRPr lang="en-US"/>
          </a:p>
        </p:txBody>
      </p:sp>
    </p:spTree>
    <p:extLst>
      <p:ext uri="{BB962C8B-B14F-4D97-AF65-F5344CB8AC3E}">
        <p14:creationId xmlns:p14="http://schemas.microsoft.com/office/powerpoint/2010/main" val="9549524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56AC4C1-FE85-3F4E-8D35-DAB929B4AD11}" type="slidenum">
              <a:rPr lang="en-US"/>
              <a:pPr>
                <a:defRPr/>
              </a:pPr>
              <a:t>‹#›</a:t>
            </a:fld>
            <a:endParaRPr lang="en-US"/>
          </a:p>
        </p:txBody>
      </p:sp>
    </p:spTree>
    <p:extLst>
      <p:ext uri="{BB962C8B-B14F-4D97-AF65-F5344CB8AC3E}">
        <p14:creationId xmlns:p14="http://schemas.microsoft.com/office/powerpoint/2010/main" val="10507826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00D6B70-DA88-5744-83B8-659DC36888F3}" type="slidenum">
              <a:rPr lang="en-US"/>
              <a:pPr>
                <a:defRPr/>
              </a:pPr>
              <a:t>‹#›</a:t>
            </a:fld>
            <a:endParaRPr lang="en-US"/>
          </a:p>
        </p:txBody>
      </p:sp>
    </p:spTree>
    <p:extLst>
      <p:ext uri="{BB962C8B-B14F-4D97-AF65-F5344CB8AC3E}">
        <p14:creationId xmlns:p14="http://schemas.microsoft.com/office/powerpoint/2010/main" val="19531507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E3F74C7-E655-F14B-842B-619AAF4248AA}" type="slidenum">
              <a:rPr lang="en-US"/>
              <a:pPr>
                <a:defRPr/>
              </a:pPr>
              <a:t>‹#›</a:t>
            </a:fld>
            <a:endParaRPr lang="en-US"/>
          </a:p>
        </p:txBody>
      </p:sp>
    </p:spTree>
    <p:extLst>
      <p:ext uri="{BB962C8B-B14F-4D97-AF65-F5344CB8AC3E}">
        <p14:creationId xmlns:p14="http://schemas.microsoft.com/office/powerpoint/2010/main" val="7857476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2F4B7B2D-B052-584F-AFE6-8645A85CA328}" type="slidenum">
              <a:rPr lang="en-US"/>
              <a:pPr>
                <a:defRPr/>
              </a:pPr>
              <a:t>‹#›</a:t>
            </a:fld>
            <a:endParaRPr lang="en-US"/>
          </a:p>
        </p:txBody>
      </p:sp>
    </p:spTree>
    <p:extLst>
      <p:ext uri="{BB962C8B-B14F-4D97-AF65-F5344CB8AC3E}">
        <p14:creationId xmlns:p14="http://schemas.microsoft.com/office/powerpoint/2010/main" val="16047098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1FAA2FD-3863-F749-A1CE-3852DD717BE0}" type="slidenum">
              <a:rPr lang="en-US"/>
              <a:pPr>
                <a:defRPr/>
              </a:pPr>
              <a:t>‹#›</a:t>
            </a:fld>
            <a:endParaRPr lang="en-US"/>
          </a:p>
        </p:txBody>
      </p:sp>
    </p:spTree>
    <p:extLst>
      <p:ext uri="{BB962C8B-B14F-4D97-AF65-F5344CB8AC3E}">
        <p14:creationId xmlns:p14="http://schemas.microsoft.com/office/powerpoint/2010/main" val="4806987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B3BA2A1-BC53-8245-9B17-CC4E2B6B392D}" type="slidenum">
              <a:rPr lang="en-US"/>
              <a:pPr>
                <a:defRPr/>
              </a:pPr>
              <a:t>‹#›</a:t>
            </a:fld>
            <a:endParaRPr lang="en-US"/>
          </a:p>
        </p:txBody>
      </p:sp>
    </p:spTree>
    <p:extLst>
      <p:ext uri="{BB962C8B-B14F-4D97-AF65-F5344CB8AC3E}">
        <p14:creationId xmlns:p14="http://schemas.microsoft.com/office/powerpoint/2010/main" val="41450692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FB1B6BE-AC92-7443-A142-906518357535}" type="slidenum">
              <a:rPr lang="en-US"/>
              <a:pPr>
                <a:defRPr/>
              </a:pPr>
              <a:t>‹#›</a:t>
            </a:fld>
            <a:endParaRPr lang="en-US"/>
          </a:p>
        </p:txBody>
      </p:sp>
    </p:spTree>
    <p:extLst>
      <p:ext uri="{BB962C8B-B14F-4D97-AF65-F5344CB8AC3E}">
        <p14:creationId xmlns:p14="http://schemas.microsoft.com/office/powerpoint/2010/main" val="2437865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E86BEA3-0120-4B49-A0F3-ECCEF4D62E3F}" type="slidenum">
              <a:rPr lang="en-US"/>
              <a:pPr>
                <a:defRPr/>
              </a:pPr>
              <a:t>‹#›</a:t>
            </a:fld>
            <a:endParaRPr lang="en-US"/>
          </a:p>
        </p:txBody>
      </p:sp>
    </p:spTree>
    <p:extLst>
      <p:ext uri="{BB962C8B-B14F-4D97-AF65-F5344CB8AC3E}">
        <p14:creationId xmlns:p14="http://schemas.microsoft.com/office/powerpoint/2010/main" val="74155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3605A-446A-C941-8B09-50452FF1498A}" type="slidenum">
              <a:rPr lang="en-US"/>
              <a:pPr>
                <a:defRPr/>
              </a:pPr>
              <a:t>‹#›</a:t>
            </a:fld>
            <a:endParaRPr lang="en-US"/>
          </a:p>
        </p:txBody>
      </p:sp>
    </p:spTree>
    <p:extLst>
      <p:ext uri="{BB962C8B-B14F-4D97-AF65-F5344CB8AC3E}">
        <p14:creationId xmlns:p14="http://schemas.microsoft.com/office/powerpoint/2010/main" val="35679419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693BF83-A308-2A43-A139-7FCEB720F8CF}" type="slidenum">
              <a:rPr lang="en-US"/>
              <a:pPr>
                <a:defRPr/>
              </a:pPr>
              <a:t>‹#›</a:t>
            </a:fld>
            <a:endParaRPr lang="en-US"/>
          </a:p>
        </p:txBody>
      </p:sp>
    </p:spTree>
    <p:extLst>
      <p:ext uri="{BB962C8B-B14F-4D97-AF65-F5344CB8AC3E}">
        <p14:creationId xmlns:p14="http://schemas.microsoft.com/office/powerpoint/2010/main" val="14106899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24149737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4909153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16342885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9018681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28491340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30866844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9243640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5848415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2787894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2978"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382979"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DFB30F-261D-B14B-B67E-4EE3973F9244}" type="slidenum">
              <a:rPr lang="en-US"/>
              <a:pPr>
                <a:defRPr/>
              </a:pPr>
              <a:t>‹#›</a:t>
            </a:fld>
            <a:endParaRPr lang="en-US"/>
          </a:p>
        </p:txBody>
      </p:sp>
    </p:spTree>
    <p:extLst>
      <p:ext uri="{BB962C8B-B14F-4D97-AF65-F5344CB8AC3E}">
        <p14:creationId xmlns:p14="http://schemas.microsoft.com/office/powerpoint/2010/main" val="35302962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4021772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42532665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F91945BB-7F1D-9F44-A1CF-2969B63733A7}" type="slidenum">
              <a:rPr lang="en-GB"/>
              <a:pPr>
                <a:defRPr/>
              </a:pPr>
              <a:t>‹#›</a:t>
            </a:fld>
            <a:endParaRPr lang="en-GB"/>
          </a:p>
        </p:txBody>
      </p:sp>
    </p:spTree>
    <p:extLst>
      <p:ext uri="{BB962C8B-B14F-4D97-AF65-F5344CB8AC3E}">
        <p14:creationId xmlns:p14="http://schemas.microsoft.com/office/powerpoint/2010/main" val="23039626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eaLnBrk="0" hangingPunct="0">
              <a:defRPr>
                <a:effectLst>
                  <a:outerShdw blurRad="38100" dist="38100" dir="2700000" algn="tl">
                    <a:srgbClr val="DDDDDD"/>
                  </a:outerShdw>
                </a:effectLst>
                <a:latin typeface="Arial" charset="0"/>
              </a:defRPr>
            </a:lvl1pPr>
          </a:lstStyle>
          <a:p>
            <a:pPr>
              <a:defRPr/>
            </a:pPr>
            <a:fld id="{51FD03EE-EB29-984A-80C7-F143F64CA98B}" type="slidenum">
              <a:rPr lang="en-GB"/>
              <a:pPr>
                <a:defRPr/>
              </a:pPr>
              <a:t>‹#›</a:t>
            </a:fld>
            <a:endParaRPr lang="en-GB"/>
          </a:p>
        </p:txBody>
      </p:sp>
    </p:spTree>
    <p:extLst>
      <p:ext uri="{BB962C8B-B14F-4D97-AF65-F5344CB8AC3E}">
        <p14:creationId xmlns:p14="http://schemas.microsoft.com/office/powerpoint/2010/main" val="2500592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2954"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8295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smtClean="0"/>
            </a:lvl1pPr>
          </a:lstStyle>
          <a:p>
            <a:pPr>
              <a:defRPr/>
            </a:pPr>
            <a:fld id="{BC96613D-ECE4-4349-A092-6181AC6A97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4580898"/>
      </p:ext>
    </p:extLst>
  </p:cSld>
  <p:clrMapOvr>
    <a:masterClrMapping/>
  </p:clrMapOvr>
  <p:transition advClick="0" advTm="5000"/>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B2CEE3D-CFC5-BD4E-A73A-1FDC4576E6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0198618"/>
      </p:ext>
    </p:extLst>
  </p:cSld>
  <p:clrMapOvr>
    <a:masterClrMapping/>
  </p:clrMapOvr>
  <p:transition advClick="0" advTm="5000"/>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4A3DE3CC-2AE2-CB4C-91F6-648226E8CF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1149210"/>
      </p:ext>
    </p:extLst>
  </p:cSld>
  <p:clrMapOvr>
    <a:masterClrMapping/>
  </p:clrMapOvr>
  <p:transition advClick="0" advTm="5000"/>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C6B9995E-CCB6-1747-934C-1305F492B8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8274144"/>
      </p:ext>
    </p:extLst>
  </p:cSld>
  <p:clrMapOvr>
    <a:masterClrMapping/>
  </p:clrMapOvr>
  <p:transition advClick="0" advTm="5000"/>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2D5A4D1D-95E3-6B4F-840D-1DE94C35D5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1019669"/>
      </p:ext>
    </p:extLst>
  </p:cSld>
  <p:clrMapOvr>
    <a:masterClrMapping/>
  </p:clrMapOvr>
  <p:transition advClick="0" advTm="5000"/>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774D5C52-03B2-1748-BA9E-277747D50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1522907"/>
      </p:ext>
    </p:extLst>
  </p:cSld>
  <p:clrMapOvr>
    <a:masterClrMapping/>
  </p:clrMapOvr>
  <p:transition advClick="0" advTm="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7A8F6E-5E6B-3B44-8CCC-9CE15EEFD06F}" type="slidenum">
              <a:rPr lang="en-US"/>
              <a:pPr>
                <a:defRPr/>
              </a:pPr>
              <a:t>‹#›</a:t>
            </a:fld>
            <a:endParaRPr lang="en-US"/>
          </a:p>
        </p:txBody>
      </p:sp>
    </p:spTree>
    <p:extLst>
      <p:ext uri="{BB962C8B-B14F-4D97-AF65-F5344CB8AC3E}">
        <p14:creationId xmlns:p14="http://schemas.microsoft.com/office/powerpoint/2010/main" val="40916084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A9C2E45-4C6F-054F-B4A8-5D367C0873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425863"/>
      </p:ext>
    </p:extLst>
  </p:cSld>
  <p:clrMapOvr>
    <a:masterClrMapping/>
  </p:clrMapOvr>
  <p:transition advClick="0" advTm="5000"/>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B324510B-FEE5-8443-BAF3-3B7C84D396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294504"/>
      </p:ext>
    </p:extLst>
  </p:cSld>
  <p:clrMapOvr>
    <a:masterClrMapping/>
  </p:clrMapOvr>
  <p:transition advClick="0" advTm="5000"/>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219ED03-BB95-9D48-AF29-2FAC3F6C2D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6869307"/>
      </p:ext>
    </p:extLst>
  </p:cSld>
  <p:clrMapOvr>
    <a:masterClrMapping/>
  </p:clrMapOvr>
  <p:transition advClick="0" advTm="5000"/>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8EFE429-E812-0943-93E7-DED73160F9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7930374"/>
      </p:ext>
    </p:extLst>
  </p:cSld>
  <p:clrMapOvr>
    <a:masterClrMapping/>
  </p:clrMapOvr>
  <p:transition advClick="0" advTm="5000"/>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14ED43E1-5903-2347-9F81-39FB8BBF4C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8979252"/>
      </p:ext>
    </p:extLst>
  </p:cSld>
  <p:clrMapOvr>
    <a:masterClrMapping/>
  </p:clrMapOvr>
  <p:transition advClick="0" advTm="5000"/>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81866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701701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09772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562580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68841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3D0DF-30D1-E646-BBB8-968976046055}" type="slidenum">
              <a:rPr lang="en-US"/>
              <a:pPr>
                <a:defRPr/>
              </a:pPr>
              <a:t>‹#›</a:t>
            </a:fld>
            <a:endParaRPr lang="en-US"/>
          </a:p>
        </p:txBody>
      </p:sp>
    </p:spTree>
    <p:extLst>
      <p:ext uri="{BB962C8B-B14F-4D97-AF65-F5344CB8AC3E}">
        <p14:creationId xmlns:p14="http://schemas.microsoft.com/office/powerpoint/2010/main" val="29743109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3557465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736392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904826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58624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8384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66669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202481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341163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253086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67870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E0C686-AC72-154D-8394-6AC5C2BC7EB4}" type="slidenum">
              <a:rPr lang="en-US"/>
              <a:pPr>
                <a:defRPr/>
              </a:pPr>
              <a:t>‹#›</a:t>
            </a:fld>
            <a:endParaRPr lang="en-US"/>
          </a:p>
        </p:txBody>
      </p:sp>
    </p:spTree>
    <p:extLst>
      <p:ext uri="{BB962C8B-B14F-4D97-AF65-F5344CB8AC3E}">
        <p14:creationId xmlns:p14="http://schemas.microsoft.com/office/powerpoint/2010/main" val="5455213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8419756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2128585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33477012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12460020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36582367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6949096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3860357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11630780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17250653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814389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18DE6F2-DA6F-DE43-866C-560BA27D9F1D}" type="slidenum">
              <a:rPr lang="en-US"/>
              <a:pPr>
                <a:defRPr/>
              </a:pPr>
              <a:t>‹#›</a:t>
            </a:fld>
            <a:endParaRPr lang="en-US"/>
          </a:p>
        </p:txBody>
      </p:sp>
    </p:spTree>
    <p:extLst>
      <p:ext uri="{BB962C8B-B14F-4D97-AF65-F5344CB8AC3E}">
        <p14:creationId xmlns:p14="http://schemas.microsoft.com/office/powerpoint/2010/main" val="16508710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pPr>
                <a:defRPr/>
              </a:pPr>
              <a:t>‹#›</a:t>
            </a:fld>
            <a:endParaRPr lang="en-GB"/>
          </a:p>
        </p:txBody>
      </p:sp>
    </p:spTree>
    <p:extLst>
      <p:ext uri="{BB962C8B-B14F-4D97-AF65-F5344CB8AC3E}">
        <p14:creationId xmlns:p14="http://schemas.microsoft.com/office/powerpoint/2010/main" val="33208475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pPr>
                <a:defRPr/>
              </a:pPr>
              <a:t>‹#›</a:t>
            </a:fld>
            <a:endParaRPr lang="en-GB"/>
          </a:p>
        </p:txBody>
      </p:sp>
    </p:spTree>
    <p:extLst>
      <p:ext uri="{BB962C8B-B14F-4D97-AF65-F5344CB8AC3E}">
        <p14:creationId xmlns:p14="http://schemas.microsoft.com/office/powerpoint/2010/main" val="21985861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pPr>
                <a:defRPr/>
              </a:pPr>
              <a:t>‹#›</a:t>
            </a:fld>
            <a:endParaRPr lang="en-GB"/>
          </a:p>
        </p:txBody>
      </p:sp>
    </p:spTree>
    <p:extLst>
      <p:ext uri="{BB962C8B-B14F-4D97-AF65-F5344CB8AC3E}">
        <p14:creationId xmlns:p14="http://schemas.microsoft.com/office/powerpoint/2010/main" val="9589304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pPr>
                <a:defRPr/>
              </a:pPr>
              <a:t>‹#›</a:t>
            </a:fld>
            <a:endParaRPr lang="en-GB"/>
          </a:p>
        </p:txBody>
      </p:sp>
    </p:spTree>
    <p:extLst>
      <p:ext uri="{BB962C8B-B14F-4D97-AF65-F5344CB8AC3E}">
        <p14:creationId xmlns:p14="http://schemas.microsoft.com/office/powerpoint/2010/main" val="23798777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pPr>
                <a:defRPr/>
              </a:pPr>
              <a:t>‹#›</a:t>
            </a:fld>
            <a:endParaRPr lang="en-GB"/>
          </a:p>
        </p:txBody>
      </p:sp>
    </p:spTree>
    <p:extLst>
      <p:ext uri="{BB962C8B-B14F-4D97-AF65-F5344CB8AC3E}">
        <p14:creationId xmlns:p14="http://schemas.microsoft.com/office/powerpoint/2010/main" val="34996915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pPr>
                <a:defRPr/>
              </a:pPr>
              <a:t>‹#›</a:t>
            </a:fld>
            <a:endParaRPr lang="en-GB"/>
          </a:p>
        </p:txBody>
      </p:sp>
    </p:spTree>
    <p:extLst>
      <p:ext uri="{BB962C8B-B14F-4D97-AF65-F5344CB8AC3E}">
        <p14:creationId xmlns:p14="http://schemas.microsoft.com/office/powerpoint/2010/main" val="20433923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pPr>
                <a:defRPr/>
              </a:pPr>
              <a:t>‹#›</a:t>
            </a:fld>
            <a:endParaRPr lang="en-GB"/>
          </a:p>
        </p:txBody>
      </p:sp>
    </p:spTree>
    <p:extLst>
      <p:ext uri="{BB962C8B-B14F-4D97-AF65-F5344CB8AC3E}">
        <p14:creationId xmlns:p14="http://schemas.microsoft.com/office/powerpoint/2010/main" val="194978387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pPr>
                <a:defRPr/>
              </a:pPr>
              <a:t>‹#›</a:t>
            </a:fld>
            <a:endParaRPr lang="en-GB"/>
          </a:p>
        </p:txBody>
      </p:sp>
    </p:spTree>
    <p:extLst>
      <p:ext uri="{BB962C8B-B14F-4D97-AF65-F5344CB8AC3E}">
        <p14:creationId xmlns:p14="http://schemas.microsoft.com/office/powerpoint/2010/main" val="37684637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pPr>
                <a:defRPr/>
              </a:pPr>
              <a:t>‹#›</a:t>
            </a:fld>
            <a:endParaRPr lang="en-GB"/>
          </a:p>
        </p:txBody>
      </p:sp>
    </p:spTree>
    <p:extLst>
      <p:ext uri="{BB962C8B-B14F-4D97-AF65-F5344CB8AC3E}">
        <p14:creationId xmlns:p14="http://schemas.microsoft.com/office/powerpoint/2010/main" val="19719359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pPr>
                <a:defRPr/>
              </a:pPr>
              <a:t>‹#›</a:t>
            </a:fld>
            <a:endParaRPr lang="en-GB"/>
          </a:p>
        </p:txBody>
      </p:sp>
    </p:spTree>
    <p:extLst>
      <p:ext uri="{BB962C8B-B14F-4D97-AF65-F5344CB8AC3E}">
        <p14:creationId xmlns:p14="http://schemas.microsoft.com/office/powerpoint/2010/main" val="3139107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AB916B-23BC-7945-9D41-B384CB7541FD}" type="slidenum">
              <a:rPr lang="en-US"/>
              <a:pPr>
                <a:defRPr/>
              </a:pPr>
              <a:t>‹#›</a:t>
            </a:fld>
            <a:endParaRPr lang="en-US"/>
          </a:p>
        </p:txBody>
      </p:sp>
    </p:spTree>
    <p:extLst>
      <p:ext uri="{BB962C8B-B14F-4D97-AF65-F5344CB8AC3E}">
        <p14:creationId xmlns:p14="http://schemas.microsoft.com/office/powerpoint/2010/main" val="41148723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pPr>
                <a:defRPr/>
              </a:pPr>
              <a:t>‹#›</a:t>
            </a:fld>
            <a:endParaRPr lang="en-GB"/>
          </a:p>
        </p:txBody>
      </p:sp>
    </p:spTree>
    <p:extLst>
      <p:ext uri="{BB962C8B-B14F-4D97-AF65-F5344CB8AC3E}">
        <p14:creationId xmlns:p14="http://schemas.microsoft.com/office/powerpoint/2010/main" val="35603426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21916698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11823616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37105548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6034309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33220539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18595306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244921651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6356091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578078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CFB881F-F84C-4840-9109-4416951C5F60}" type="slidenum">
              <a:rPr lang="en-US"/>
              <a:pPr>
                <a:defRPr/>
              </a:pPr>
              <a:t>‹#›</a:t>
            </a:fld>
            <a:endParaRPr lang="en-US"/>
          </a:p>
        </p:txBody>
      </p:sp>
    </p:spTree>
    <p:extLst>
      <p:ext uri="{BB962C8B-B14F-4D97-AF65-F5344CB8AC3E}">
        <p14:creationId xmlns:p14="http://schemas.microsoft.com/office/powerpoint/2010/main" val="25425975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1626890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225349311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23299614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3680911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21672330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14579175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26007441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66913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28790314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4077011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C66A3E-1338-8846-BD98-8EFB2921441E}" type="slidenum">
              <a:rPr lang="en-US"/>
              <a:pPr>
                <a:defRPr/>
              </a:pPr>
              <a:t>‹#›</a:t>
            </a:fld>
            <a:endParaRPr lang="en-US"/>
          </a:p>
        </p:txBody>
      </p:sp>
    </p:spTree>
    <p:extLst>
      <p:ext uri="{BB962C8B-B14F-4D97-AF65-F5344CB8AC3E}">
        <p14:creationId xmlns:p14="http://schemas.microsoft.com/office/powerpoint/2010/main" val="22374753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9237992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5512430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385903426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37A6D-8C67-2847-9C9B-20077F5E3CA2}" type="slidenum">
              <a:rPr lang="en-US"/>
              <a:pPr>
                <a:defRPr/>
              </a:pPr>
              <a:t>‹#›</a:t>
            </a:fld>
            <a:endParaRPr lang="en-US"/>
          </a:p>
        </p:txBody>
      </p:sp>
    </p:spTree>
    <p:extLst>
      <p:ext uri="{BB962C8B-B14F-4D97-AF65-F5344CB8AC3E}">
        <p14:creationId xmlns:p14="http://schemas.microsoft.com/office/powerpoint/2010/main" val="3013377360"/>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33119936"/>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1245282481"/>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139055677"/>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79816280"/>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651348139"/>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642526816"/>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308929-974A-9042-B152-654AF6702F6F}" type="slidenum">
              <a:rPr lang="en-US"/>
              <a:pPr>
                <a:defRPr/>
              </a:pPr>
              <a:t>‹#›</a:t>
            </a:fld>
            <a:endParaRPr lang="en-US"/>
          </a:p>
        </p:txBody>
      </p:sp>
    </p:spTree>
    <p:extLst>
      <p:ext uri="{BB962C8B-B14F-4D97-AF65-F5344CB8AC3E}">
        <p14:creationId xmlns:p14="http://schemas.microsoft.com/office/powerpoint/2010/main" val="1838941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66A461-2C92-1D46-8C62-352556133D01}" type="slidenum">
              <a:rPr lang="en-US"/>
              <a:pPr>
                <a:defRPr/>
              </a:pPr>
              <a:t>‹#›</a:t>
            </a:fld>
            <a:endParaRPr lang="en-US"/>
          </a:p>
        </p:txBody>
      </p:sp>
    </p:spTree>
    <p:extLst>
      <p:ext uri="{BB962C8B-B14F-4D97-AF65-F5344CB8AC3E}">
        <p14:creationId xmlns:p14="http://schemas.microsoft.com/office/powerpoint/2010/main" val="35598012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604576988"/>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1354485974"/>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00831419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1140307230"/>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856005700"/>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714945122"/>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345066767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0793460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27769822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229957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9953B-FC2E-CF4E-9CB3-EC05128BBE11}" type="slidenum">
              <a:rPr lang="en-US"/>
              <a:pPr>
                <a:defRPr/>
              </a:pPr>
              <a:t>‹#›</a:t>
            </a:fld>
            <a:endParaRPr lang="en-US"/>
          </a:p>
        </p:txBody>
      </p:sp>
    </p:spTree>
    <p:extLst>
      <p:ext uri="{BB962C8B-B14F-4D97-AF65-F5344CB8AC3E}">
        <p14:creationId xmlns:p14="http://schemas.microsoft.com/office/powerpoint/2010/main" val="166754213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86990430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5288861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5207202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326555668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40039963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8868831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70864154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7679003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33182845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2217375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E0EF5-C378-5240-99F9-4CA93323B9F2}" type="slidenum">
              <a:rPr lang="en-US"/>
              <a:pPr>
                <a:defRPr/>
              </a:pPr>
              <a:t>‹#›</a:t>
            </a:fld>
            <a:endParaRPr lang="en-US"/>
          </a:p>
        </p:txBody>
      </p:sp>
    </p:spTree>
    <p:extLst>
      <p:ext uri="{BB962C8B-B14F-4D97-AF65-F5344CB8AC3E}">
        <p14:creationId xmlns:p14="http://schemas.microsoft.com/office/powerpoint/2010/main" val="42459199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sz="1800">
                <a:solidFill>
                  <a:srgbClr val="FFFFCC"/>
                </a:solidFill>
              </a:rPr>
              <a:pPr>
                <a:defRPr/>
              </a:pPr>
              <a:t>‹#›</a:t>
            </a:fld>
            <a:endParaRPr lang="en-US" altLang="zh-TW" sz="1800">
              <a:solidFill>
                <a:srgbClr val="FFFFCC"/>
              </a:solidFill>
            </a:endParaRPr>
          </a:p>
        </p:txBody>
      </p:sp>
    </p:spTree>
    <p:extLst>
      <p:ext uri="{BB962C8B-B14F-4D97-AF65-F5344CB8AC3E}">
        <p14:creationId xmlns:p14="http://schemas.microsoft.com/office/powerpoint/2010/main" val="1491076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A9BEFF03-C43E-254B-96EF-47E503550B93}" type="slidenum">
              <a:rPr lang="en-GB"/>
              <a:pPr>
                <a:defRPr/>
              </a:pPr>
              <a:t>‹#›</a:t>
            </a:fld>
            <a:endParaRPr lang="en-GB"/>
          </a:p>
        </p:txBody>
      </p:sp>
    </p:spTree>
    <p:extLst>
      <p:ext uri="{BB962C8B-B14F-4D97-AF65-F5344CB8AC3E}">
        <p14:creationId xmlns:p14="http://schemas.microsoft.com/office/powerpoint/2010/main" val="334196696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31068293-4EE2-EE49-AB2B-2D72885989AB}" type="slidenum">
              <a:rPr lang="en-GB"/>
              <a:pPr>
                <a:defRPr/>
              </a:pPr>
              <a:t>‹#›</a:t>
            </a:fld>
            <a:endParaRPr lang="en-GB"/>
          </a:p>
        </p:txBody>
      </p:sp>
    </p:spTree>
    <p:extLst>
      <p:ext uri="{BB962C8B-B14F-4D97-AF65-F5344CB8AC3E}">
        <p14:creationId xmlns:p14="http://schemas.microsoft.com/office/powerpoint/2010/main" val="41161119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sldNum" idx="10"/>
          </p:nvPr>
        </p:nvSpPr>
        <p:spPr>
          <a:ln/>
        </p:spPr>
        <p:txBody>
          <a:bodyPr/>
          <a:lstStyle>
            <a:lvl1pPr>
              <a:defRPr/>
            </a:lvl1pPr>
          </a:lstStyle>
          <a:p>
            <a:pPr>
              <a:defRPr/>
            </a:pPr>
            <a:fld id="{DDD79DE7-B386-BD41-AAF0-044947FFD916}" type="slidenum">
              <a:rPr lang="en-GB"/>
              <a:pPr>
                <a:defRPr/>
              </a:pPr>
              <a:t>‹#›</a:t>
            </a:fld>
            <a:endParaRPr lang="en-GB"/>
          </a:p>
        </p:txBody>
      </p:sp>
    </p:spTree>
    <p:extLst>
      <p:ext uri="{BB962C8B-B14F-4D97-AF65-F5344CB8AC3E}">
        <p14:creationId xmlns:p14="http://schemas.microsoft.com/office/powerpoint/2010/main" val="1257793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533400" y="1828800"/>
            <a:ext cx="3998913"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84713" y="1828800"/>
            <a:ext cx="4000500" cy="4037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9"/>
          <p:cNvSpPr>
            <a:spLocks noGrp="1" noChangeArrowheads="1"/>
          </p:cNvSpPr>
          <p:nvPr>
            <p:ph type="sldNum" idx="10"/>
          </p:nvPr>
        </p:nvSpPr>
        <p:spPr>
          <a:ln/>
        </p:spPr>
        <p:txBody>
          <a:bodyPr/>
          <a:lstStyle>
            <a:lvl1pPr>
              <a:defRPr/>
            </a:lvl1pPr>
          </a:lstStyle>
          <a:p>
            <a:pPr>
              <a:defRPr/>
            </a:pPr>
            <a:fld id="{F6929D1F-DF7D-4644-9398-7A74FB64C583}" type="slidenum">
              <a:rPr lang="en-GB"/>
              <a:pPr>
                <a:defRPr/>
              </a:pPr>
              <a:t>‹#›</a:t>
            </a:fld>
            <a:endParaRPr lang="en-GB"/>
          </a:p>
        </p:txBody>
      </p:sp>
    </p:spTree>
    <p:extLst>
      <p:ext uri="{BB962C8B-B14F-4D97-AF65-F5344CB8AC3E}">
        <p14:creationId xmlns:p14="http://schemas.microsoft.com/office/powerpoint/2010/main" val="33677518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9"/>
          <p:cNvSpPr>
            <a:spLocks noGrp="1" noChangeArrowheads="1"/>
          </p:cNvSpPr>
          <p:nvPr>
            <p:ph type="sldNum" idx="10"/>
          </p:nvPr>
        </p:nvSpPr>
        <p:spPr>
          <a:ln/>
        </p:spPr>
        <p:txBody>
          <a:bodyPr/>
          <a:lstStyle>
            <a:lvl1pPr>
              <a:defRPr/>
            </a:lvl1pPr>
          </a:lstStyle>
          <a:p>
            <a:pPr>
              <a:defRPr/>
            </a:pPr>
            <a:fld id="{029EFFD9-262F-1645-BD22-4CB32C1B6CE6}" type="slidenum">
              <a:rPr lang="en-GB"/>
              <a:pPr>
                <a:defRPr/>
              </a:pPr>
              <a:t>‹#›</a:t>
            </a:fld>
            <a:endParaRPr lang="en-GB"/>
          </a:p>
        </p:txBody>
      </p:sp>
    </p:spTree>
    <p:extLst>
      <p:ext uri="{BB962C8B-B14F-4D97-AF65-F5344CB8AC3E}">
        <p14:creationId xmlns:p14="http://schemas.microsoft.com/office/powerpoint/2010/main" val="42402046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9"/>
          <p:cNvSpPr>
            <a:spLocks noGrp="1" noChangeArrowheads="1"/>
          </p:cNvSpPr>
          <p:nvPr>
            <p:ph type="sldNum" idx="10"/>
          </p:nvPr>
        </p:nvSpPr>
        <p:spPr>
          <a:ln/>
        </p:spPr>
        <p:txBody>
          <a:bodyPr/>
          <a:lstStyle>
            <a:lvl1pPr>
              <a:defRPr/>
            </a:lvl1pPr>
          </a:lstStyle>
          <a:p>
            <a:pPr>
              <a:defRPr/>
            </a:pPr>
            <a:fld id="{4A9E8259-B260-344A-8F18-487C21F88D0B}" type="slidenum">
              <a:rPr lang="en-GB"/>
              <a:pPr>
                <a:defRPr/>
              </a:pPr>
              <a:t>‹#›</a:t>
            </a:fld>
            <a:endParaRPr lang="en-GB"/>
          </a:p>
        </p:txBody>
      </p:sp>
    </p:spTree>
    <p:extLst>
      <p:ext uri="{BB962C8B-B14F-4D97-AF65-F5344CB8AC3E}">
        <p14:creationId xmlns:p14="http://schemas.microsoft.com/office/powerpoint/2010/main" val="203770257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sldNum" idx="10"/>
          </p:nvPr>
        </p:nvSpPr>
        <p:spPr>
          <a:ln/>
        </p:spPr>
        <p:txBody>
          <a:bodyPr/>
          <a:lstStyle>
            <a:lvl1pPr>
              <a:defRPr/>
            </a:lvl1pPr>
          </a:lstStyle>
          <a:p>
            <a:pPr>
              <a:defRPr/>
            </a:pPr>
            <a:fld id="{AC64979C-C5EC-CE4B-871B-AF42B3F740BC}" type="slidenum">
              <a:rPr lang="en-GB"/>
              <a:pPr>
                <a:defRPr/>
              </a:pPr>
              <a:t>‹#›</a:t>
            </a:fld>
            <a:endParaRPr lang="en-GB"/>
          </a:p>
        </p:txBody>
      </p:sp>
    </p:spTree>
    <p:extLst>
      <p:ext uri="{BB962C8B-B14F-4D97-AF65-F5344CB8AC3E}">
        <p14:creationId xmlns:p14="http://schemas.microsoft.com/office/powerpoint/2010/main" val="36674235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2467550A-E79A-F945-B86A-63115F17944E}" type="slidenum">
              <a:rPr lang="en-GB"/>
              <a:pPr>
                <a:defRPr/>
              </a:pPr>
              <a:t>‹#›</a:t>
            </a:fld>
            <a:endParaRPr lang="en-GB"/>
          </a:p>
        </p:txBody>
      </p:sp>
    </p:spTree>
    <p:extLst>
      <p:ext uri="{BB962C8B-B14F-4D97-AF65-F5344CB8AC3E}">
        <p14:creationId xmlns:p14="http://schemas.microsoft.com/office/powerpoint/2010/main" val="41919848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sldNum" idx="10"/>
          </p:nvPr>
        </p:nvSpPr>
        <p:spPr>
          <a:ln/>
        </p:spPr>
        <p:txBody>
          <a:bodyPr/>
          <a:lstStyle>
            <a:lvl1pPr>
              <a:defRPr/>
            </a:lvl1pPr>
          </a:lstStyle>
          <a:p>
            <a:pPr>
              <a:defRPr/>
            </a:pPr>
            <a:fld id="{45529C42-7698-C748-81BB-2DCABE28AFD0}" type="slidenum">
              <a:rPr lang="en-GB"/>
              <a:pPr>
                <a:defRPr/>
              </a:pPr>
              <a:t>‹#›</a:t>
            </a:fld>
            <a:endParaRPr lang="en-GB"/>
          </a:p>
        </p:txBody>
      </p:sp>
    </p:spTree>
    <p:extLst>
      <p:ext uri="{BB962C8B-B14F-4D97-AF65-F5344CB8AC3E}">
        <p14:creationId xmlns:p14="http://schemas.microsoft.com/office/powerpoint/2010/main" val="3083914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88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37888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FE4DF2-6E15-4642-99A0-2ADAE27C524A}" type="slidenum">
              <a:rPr lang="en-US"/>
              <a:pPr>
                <a:defRPr/>
              </a:pPr>
              <a:t>‹#›</a:t>
            </a:fld>
            <a:endParaRPr lang="en-US"/>
          </a:p>
        </p:txBody>
      </p:sp>
    </p:spTree>
    <p:extLst>
      <p:ext uri="{BB962C8B-B14F-4D97-AF65-F5344CB8AC3E}">
        <p14:creationId xmlns:p14="http://schemas.microsoft.com/office/powerpoint/2010/main" val="19274058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5027EE7E-D224-AD4F-9052-1C8BF83F399D}" type="slidenum">
              <a:rPr lang="en-GB"/>
              <a:pPr>
                <a:defRPr/>
              </a:pPr>
              <a:t>‹#›</a:t>
            </a:fld>
            <a:endParaRPr lang="en-GB"/>
          </a:p>
        </p:txBody>
      </p:sp>
    </p:spTree>
    <p:extLst>
      <p:ext uri="{BB962C8B-B14F-4D97-AF65-F5344CB8AC3E}">
        <p14:creationId xmlns:p14="http://schemas.microsoft.com/office/powerpoint/2010/main" val="364605538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49263"/>
            <a:ext cx="2036763" cy="541655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533400" y="449263"/>
            <a:ext cx="5962650" cy="5416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9"/>
          <p:cNvSpPr>
            <a:spLocks noGrp="1" noChangeArrowheads="1"/>
          </p:cNvSpPr>
          <p:nvPr>
            <p:ph type="sldNum" idx="10"/>
          </p:nvPr>
        </p:nvSpPr>
        <p:spPr>
          <a:ln/>
        </p:spPr>
        <p:txBody>
          <a:bodyPr/>
          <a:lstStyle>
            <a:lvl1pPr>
              <a:defRPr/>
            </a:lvl1pPr>
          </a:lstStyle>
          <a:p>
            <a:pPr>
              <a:defRPr/>
            </a:pPr>
            <a:fld id="{B411830C-FB97-DE48-8C47-665EF56861FD}" type="slidenum">
              <a:rPr lang="en-GB"/>
              <a:pPr>
                <a:defRPr/>
              </a:pPr>
              <a:t>‹#›</a:t>
            </a:fld>
            <a:endParaRPr lang="en-GB"/>
          </a:p>
        </p:txBody>
      </p:sp>
    </p:spTree>
    <p:extLst>
      <p:ext uri="{BB962C8B-B14F-4D97-AF65-F5344CB8AC3E}">
        <p14:creationId xmlns:p14="http://schemas.microsoft.com/office/powerpoint/2010/main" val="26393483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F88CCAC2-D873-EF44-A81D-AAFAB91F4E27}" type="slidenum">
              <a:rPr lang="en-GB"/>
              <a:pPr>
                <a:defRPr/>
              </a:pPr>
              <a:t>‹#›</a:t>
            </a:fld>
            <a:endParaRPr lang="en-GB"/>
          </a:p>
        </p:txBody>
      </p:sp>
    </p:spTree>
    <p:extLst>
      <p:ext uri="{BB962C8B-B14F-4D97-AF65-F5344CB8AC3E}">
        <p14:creationId xmlns:p14="http://schemas.microsoft.com/office/powerpoint/2010/main" val="2664984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1B156E15-1A9C-B547-B5EE-DF563A946E8F}" type="slidenum">
              <a:rPr lang="en-GB"/>
              <a:pPr>
                <a:defRPr/>
              </a:pPr>
              <a:t>‹#›</a:t>
            </a:fld>
            <a:endParaRPr lang="en-GB"/>
          </a:p>
        </p:txBody>
      </p:sp>
    </p:spTree>
    <p:extLst>
      <p:ext uri="{BB962C8B-B14F-4D97-AF65-F5344CB8AC3E}">
        <p14:creationId xmlns:p14="http://schemas.microsoft.com/office/powerpoint/2010/main" val="122101125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B20CB716-8C6E-0C4D-B478-CF1FBD54940C}" type="slidenum">
              <a:rPr lang="en-GB"/>
              <a:pPr>
                <a:defRPr/>
              </a:pPr>
              <a:t>‹#›</a:t>
            </a:fld>
            <a:endParaRPr lang="en-GB"/>
          </a:p>
        </p:txBody>
      </p:sp>
    </p:spTree>
    <p:extLst>
      <p:ext uri="{BB962C8B-B14F-4D97-AF65-F5344CB8AC3E}">
        <p14:creationId xmlns:p14="http://schemas.microsoft.com/office/powerpoint/2010/main" val="33112763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3"/>
          <p:cNvSpPr>
            <a:spLocks noGrp="1" noChangeArrowheads="1"/>
          </p:cNvSpPr>
          <p:nvPr>
            <p:ph type="sldNum" idx="10"/>
          </p:nvPr>
        </p:nvSpPr>
        <p:spPr>
          <a:ln/>
        </p:spPr>
        <p:txBody>
          <a:bodyPr/>
          <a:lstStyle>
            <a:lvl1pPr>
              <a:defRPr/>
            </a:lvl1pPr>
          </a:lstStyle>
          <a:p>
            <a:pPr>
              <a:defRPr/>
            </a:pPr>
            <a:fld id="{CDC3DDEA-C5E5-4944-B68F-DE2985803B32}" type="slidenum">
              <a:rPr lang="en-GB"/>
              <a:pPr>
                <a:defRPr/>
              </a:pPr>
              <a:t>‹#›</a:t>
            </a:fld>
            <a:endParaRPr lang="en-GB"/>
          </a:p>
        </p:txBody>
      </p:sp>
    </p:spTree>
    <p:extLst>
      <p:ext uri="{BB962C8B-B14F-4D97-AF65-F5344CB8AC3E}">
        <p14:creationId xmlns:p14="http://schemas.microsoft.com/office/powerpoint/2010/main" val="87108012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3"/>
          <p:cNvSpPr>
            <a:spLocks noGrp="1" noChangeArrowheads="1"/>
          </p:cNvSpPr>
          <p:nvPr>
            <p:ph type="sldNum" idx="10"/>
          </p:nvPr>
        </p:nvSpPr>
        <p:spPr>
          <a:ln/>
        </p:spPr>
        <p:txBody>
          <a:bodyPr/>
          <a:lstStyle>
            <a:lvl1pPr>
              <a:defRPr/>
            </a:lvl1pPr>
          </a:lstStyle>
          <a:p>
            <a:pPr>
              <a:defRPr/>
            </a:pPr>
            <a:fld id="{FF490B57-D26B-D547-BBB9-0CEDDE247BAD}" type="slidenum">
              <a:rPr lang="en-GB"/>
              <a:pPr>
                <a:defRPr/>
              </a:pPr>
              <a:t>‹#›</a:t>
            </a:fld>
            <a:endParaRPr lang="en-GB"/>
          </a:p>
        </p:txBody>
      </p:sp>
    </p:spTree>
    <p:extLst>
      <p:ext uri="{BB962C8B-B14F-4D97-AF65-F5344CB8AC3E}">
        <p14:creationId xmlns:p14="http://schemas.microsoft.com/office/powerpoint/2010/main" val="42445885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3"/>
          <p:cNvSpPr>
            <a:spLocks noGrp="1" noChangeArrowheads="1"/>
          </p:cNvSpPr>
          <p:nvPr>
            <p:ph type="sldNum" idx="10"/>
          </p:nvPr>
        </p:nvSpPr>
        <p:spPr>
          <a:ln/>
        </p:spPr>
        <p:txBody>
          <a:bodyPr/>
          <a:lstStyle>
            <a:lvl1pPr>
              <a:defRPr/>
            </a:lvl1pPr>
          </a:lstStyle>
          <a:p>
            <a:pPr>
              <a:defRPr/>
            </a:pPr>
            <a:fld id="{A05DEF89-4CC0-7D4B-B210-E886EFC5DB07}" type="slidenum">
              <a:rPr lang="en-GB"/>
              <a:pPr>
                <a:defRPr/>
              </a:pPr>
              <a:t>‹#›</a:t>
            </a:fld>
            <a:endParaRPr lang="en-GB"/>
          </a:p>
        </p:txBody>
      </p:sp>
    </p:spTree>
    <p:extLst>
      <p:ext uri="{BB962C8B-B14F-4D97-AF65-F5344CB8AC3E}">
        <p14:creationId xmlns:p14="http://schemas.microsoft.com/office/powerpoint/2010/main" val="29865732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1829D554-D139-D947-B6B3-7ADD3D55C181}" type="slidenum">
              <a:rPr lang="en-GB"/>
              <a:pPr>
                <a:defRPr/>
              </a:pPr>
              <a:t>‹#›</a:t>
            </a:fld>
            <a:endParaRPr lang="en-GB"/>
          </a:p>
        </p:txBody>
      </p:sp>
    </p:spTree>
    <p:extLst>
      <p:ext uri="{BB962C8B-B14F-4D97-AF65-F5344CB8AC3E}">
        <p14:creationId xmlns:p14="http://schemas.microsoft.com/office/powerpoint/2010/main" val="233471444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00CBD762-8E0C-6E4D-A5B5-7A1E26215FA6}" type="slidenum">
              <a:rPr lang="en-GB"/>
              <a:pPr>
                <a:defRPr/>
              </a:pPr>
              <a:t>‹#›</a:t>
            </a:fld>
            <a:endParaRPr lang="en-GB"/>
          </a:p>
        </p:txBody>
      </p:sp>
    </p:spTree>
    <p:extLst>
      <p:ext uri="{BB962C8B-B14F-4D97-AF65-F5344CB8AC3E}">
        <p14:creationId xmlns:p14="http://schemas.microsoft.com/office/powerpoint/2010/main" val="3248701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39A177-3FF7-E94D-8D52-1A1EA168D1D3}" type="slidenum">
              <a:rPr lang="en-US"/>
              <a:pPr>
                <a:defRPr/>
              </a:pPr>
              <a:t>‹#›</a:t>
            </a:fld>
            <a:endParaRPr lang="en-US"/>
          </a:p>
        </p:txBody>
      </p:sp>
    </p:spTree>
    <p:extLst>
      <p:ext uri="{BB962C8B-B14F-4D97-AF65-F5344CB8AC3E}">
        <p14:creationId xmlns:p14="http://schemas.microsoft.com/office/powerpoint/2010/main" val="3670871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13E78CC4-9E49-A441-8289-B22D14B5A875}" type="slidenum">
              <a:rPr lang="en-GB"/>
              <a:pPr>
                <a:defRPr/>
              </a:pPr>
              <a:t>‹#›</a:t>
            </a:fld>
            <a:endParaRPr lang="en-GB"/>
          </a:p>
        </p:txBody>
      </p:sp>
    </p:spTree>
    <p:extLst>
      <p:ext uri="{BB962C8B-B14F-4D97-AF65-F5344CB8AC3E}">
        <p14:creationId xmlns:p14="http://schemas.microsoft.com/office/powerpoint/2010/main" val="357721289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83FB4B96-D84C-4C49-BB02-78A9FD94E634}" type="slidenum">
              <a:rPr lang="en-GB"/>
              <a:pPr>
                <a:defRPr/>
              </a:pPr>
              <a:t>‹#›</a:t>
            </a:fld>
            <a:endParaRPr lang="en-GB"/>
          </a:p>
        </p:txBody>
      </p:sp>
    </p:spTree>
    <p:extLst>
      <p:ext uri="{BB962C8B-B14F-4D97-AF65-F5344CB8AC3E}">
        <p14:creationId xmlns:p14="http://schemas.microsoft.com/office/powerpoint/2010/main" val="331581484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3"/>
          <p:cNvSpPr>
            <a:spLocks noGrp="1" noChangeArrowheads="1"/>
          </p:cNvSpPr>
          <p:nvPr>
            <p:ph type="sldNum" idx="10"/>
          </p:nvPr>
        </p:nvSpPr>
        <p:spPr>
          <a:ln/>
        </p:spPr>
        <p:txBody>
          <a:bodyPr/>
          <a:lstStyle>
            <a:lvl1pPr>
              <a:defRPr/>
            </a:lvl1pPr>
          </a:lstStyle>
          <a:p>
            <a:pPr>
              <a:defRPr/>
            </a:pPr>
            <a:fld id="{9F82BFD5-DB81-8049-BEBE-A7336C244AC6}" type="slidenum">
              <a:rPr lang="en-GB"/>
              <a:pPr>
                <a:defRPr/>
              </a:pPr>
              <a:t>‹#›</a:t>
            </a:fld>
            <a:endParaRPr lang="en-GB"/>
          </a:p>
        </p:txBody>
      </p:sp>
    </p:spTree>
    <p:extLst>
      <p:ext uri="{BB962C8B-B14F-4D97-AF65-F5344CB8AC3E}">
        <p14:creationId xmlns:p14="http://schemas.microsoft.com/office/powerpoint/2010/main" val="304122223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7119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54891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6641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383741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7662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2448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8113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BC25E-B084-8346-8C8B-FA74A24F627A}" type="slidenum">
              <a:rPr lang="en-US"/>
              <a:pPr>
                <a:defRPr/>
              </a:pPr>
              <a:t>‹#›</a:t>
            </a:fld>
            <a:endParaRPr lang="en-US"/>
          </a:p>
        </p:txBody>
      </p:sp>
    </p:spTree>
    <p:extLst>
      <p:ext uri="{BB962C8B-B14F-4D97-AF65-F5344CB8AC3E}">
        <p14:creationId xmlns:p14="http://schemas.microsoft.com/office/powerpoint/2010/main" val="309120868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715750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8619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92392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9201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4DA9E2F5-6680-4E4E-ADA2-B6D9FE457E72}" type="slidenum">
              <a:rPr lang="en-GB"/>
              <a:pPr>
                <a:defRPr/>
              </a:pPr>
              <a:t>‹#›</a:t>
            </a:fld>
            <a:endParaRPr lang="en-GB"/>
          </a:p>
        </p:txBody>
      </p:sp>
    </p:spTree>
    <p:extLst>
      <p:ext uri="{BB962C8B-B14F-4D97-AF65-F5344CB8AC3E}">
        <p14:creationId xmlns:p14="http://schemas.microsoft.com/office/powerpoint/2010/main" val="6893295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a:lvl1pPr>
          </a:lstStyle>
          <a:p>
            <a:pPr>
              <a:defRPr/>
            </a:pPr>
            <a:fld id="{51217DB4-7007-C241-8A2B-D2A39337A554}" type="datetime1">
              <a:rPr lang="en-US"/>
              <a:pPr>
                <a:defRPr/>
              </a:pPr>
              <a:t>12/3/23</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a:lvl1pPr>
          </a:lstStyle>
          <a:p>
            <a:pPr>
              <a:defRPr/>
            </a:pPr>
            <a:fld id="{631842DC-D43A-CA41-810A-2011A46E7573}" type="slidenum">
              <a:rPr lang="en-US"/>
              <a:pPr>
                <a:defRPr/>
              </a:pPr>
              <a:t>‹#›</a:t>
            </a:fld>
            <a:endParaRPr lang="en-US"/>
          </a:p>
        </p:txBody>
      </p:sp>
    </p:spTree>
    <p:extLst>
      <p:ext uri="{BB962C8B-B14F-4D97-AF65-F5344CB8AC3E}">
        <p14:creationId xmlns:p14="http://schemas.microsoft.com/office/powerpoint/2010/main" val="322981292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33066719-5BC1-1048-B79F-CCD2BC8CB215}" type="datetime1">
              <a:rPr lang="en-US"/>
              <a:pPr>
                <a:defRPr/>
              </a:pPr>
              <a:t>12/3/23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15ED9A46-EC78-DB4C-92D5-E025EE9DCEF1}" type="slidenum">
              <a:rPr lang="en-US"/>
              <a:pPr>
                <a:defRPr/>
              </a:pPr>
              <a:t>‹#›</a:t>
            </a:fld>
            <a:endParaRPr lang="en-US"/>
          </a:p>
        </p:txBody>
      </p:sp>
    </p:spTree>
    <p:extLst>
      <p:ext uri="{BB962C8B-B14F-4D97-AF65-F5344CB8AC3E}">
        <p14:creationId xmlns:p14="http://schemas.microsoft.com/office/powerpoint/2010/main" val="269626579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a:lvl1pPr>
          </a:lstStyle>
          <a:p>
            <a:pPr>
              <a:defRPr/>
            </a:pPr>
            <a:fld id="{0CE004EF-1131-2F4D-AFAB-7A294BE0C0EF}" type="datetime1">
              <a:rPr lang="en-US"/>
              <a:pPr>
                <a:defRPr/>
              </a:pPr>
              <a:t>12/3/23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4BC6D3A4-DDB3-454B-9D8F-D74444990074}" type="slidenum">
              <a:rPr lang="en-US"/>
              <a:pPr>
                <a:defRPr/>
              </a:pPr>
              <a:t>‹#›</a:t>
            </a:fld>
            <a:endParaRPr lang="en-US"/>
          </a:p>
        </p:txBody>
      </p:sp>
    </p:spTree>
    <p:extLst>
      <p:ext uri="{BB962C8B-B14F-4D97-AF65-F5344CB8AC3E}">
        <p14:creationId xmlns:p14="http://schemas.microsoft.com/office/powerpoint/2010/main" val="21235729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a:lvl1pPr>
          </a:lstStyle>
          <a:p>
            <a:pPr>
              <a:defRPr/>
            </a:pPr>
            <a:fld id="{4D247625-F6D5-C349-A792-DD1066115311}" type="datetime1">
              <a:rPr lang="en-US"/>
              <a:pPr>
                <a:defRPr/>
              </a:pPr>
              <a:t>12/3/23</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4D180224-BF1C-ED49-957F-C1A173A71D99}" type="slidenum">
              <a:rPr lang="en-US"/>
              <a:pPr>
                <a:defRPr/>
              </a:pPr>
              <a:t>‹#›</a:t>
            </a:fld>
            <a:endParaRPr lang="en-US"/>
          </a:p>
        </p:txBody>
      </p:sp>
    </p:spTree>
    <p:extLst>
      <p:ext uri="{BB962C8B-B14F-4D97-AF65-F5344CB8AC3E}">
        <p14:creationId xmlns:p14="http://schemas.microsoft.com/office/powerpoint/2010/main" val="275259975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a:lvl1pPr>
          </a:lstStyle>
          <a:p>
            <a:pPr>
              <a:defRPr/>
            </a:pPr>
            <a:fld id="{6F823BC0-B853-E14D-8360-97D638D5E7A0}" type="datetime1">
              <a:rPr lang="en-US"/>
              <a:pPr>
                <a:defRPr/>
              </a:pPr>
              <a:t>12/3/23</a:t>
            </a:fld>
            <a:endParaRPr lang="en-US"/>
          </a:p>
        </p:txBody>
      </p:sp>
      <p:sp>
        <p:nvSpPr>
          <p:cNvPr id="8"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a:lvl1pPr>
          </a:lstStyle>
          <a:p>
            <a:pPr>
              <a:defRPr/>
            </a:pPr>
            <a:fld id="{CF901E52-C514-C246-A833-6B10637016C0}" type="slidenum">
              <a:rPr lang="en-US"/>
              <a:pPr>
                <a:defRPr/>
              </a:pPr>
              <a:t>‹#›</a:t>
            </a:fld>
            <a:endParaRPr lang="en-US"/>
          </a:p>
        </p:txBody>
      </p:sp>
    </p:spTree>
    <p:extLst>
      <p:ext uri="{BB962C8B-B14F-4D97-AF65-F5344CB8AC3E}">
        <p14:creationId xmlns:p14="http://schemas.microsoft.com/office/powerpoint/2010/main" val="3926722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33FDE-0F45-384C-B79B-16B1DA082AF1}" type="slidenum">
              <a:rPr lang="en-US"/>
              <a:pPr>
                <a:defRPr/>
              </a:pPr>
              <a:t>‹#›</a:t>
            </a:fld>
            <a:endParaRPr lang="en-US"/>
          </a:p>
        </p:txBody>
      </p:sp>
    </p:spTree>
    <p:extLst>
      <p:ext uri="{BB962C8B-B14F-4D97-AF65-F5344CB8AC3E}">
        <p14:creationId xmlns:p14="http://schemas.microsoft.com/office/powerpoint/2010/main" val="215655622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a:lvl1pPr>
          </a:lstStyle>
          <a:p>
            <a:pPr>
              <a:defRPr/>
            </a:pPr>
            <a:fld id="{EC74A4BD-4677-FE4F-8C27-13AC7E61DEDD}" type="datetime1">
              <a:rPr lang="en-US"/>
              <a:pPr>
                <a:defRPr/>
              </a:pPr>
              <a:t>12/3/23</a:t>
            </a:fld>
            <a:endParaRPr lang="en-US"/>
          </a:p>
        </p:txBody>
      </p:sp>
      <p:sp>
        <p:nvSpPr>
          <p:cNvPr id="4"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a:lvl1pPr>
          </a:lstStyle>
          <a:p>
            <a:pPr>
              <a:defRPr/>
            </a:pPr>
            <a:fld id="{536A3B04-A325-CB4E-B3A7-1FA4A0D8B843}" type="slidenum">
              <a:rPr lang="en-US"/>
              <a:pPr>
                <a:defRPr/>
              </a:pPr>
              <a:t>‹#›</a:t>
            </a:fld>
            <a:endParaRPr lang="en-US"/>
          </a:p>
        </p:txBody>
      </p:sp>
    </p:spTree>
    <p:extLst>
      <p:ext uri="{BB962C8B-B14F-4D97-AF65-F5344CB8AC3E}">
        <p14:creationId xmlns:p14="http://schemas.microsoft.com/office/powerpoint/2010/main" val="5584537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a:lvl1pPr>
          </a:lstStyle>
          <a:p>
            <a:pPr>
              <a:defRPr/>
            </a:pPr>
            <a:fld id="{583E4C92-60ED-4E4F-BE82-E89D6CA5A599}" type="datetime1">
              <a:rPr lang="en-US"/>
              <a:pPr>
                <a:defRPr/>
              </a:pPr>
              <a:t>12/3/23</a:t>
            </a:fld>
            <a:endParaRPr lang="en-US"/>
          </a:p>
        </p:txBody>
      </p:sp>
      <p:sp>
        <p:nvSpPr>
          <p:cNvPr id="3"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a:lvl1pPr>
          </a:lstStyle>
          <a:p>
            <a:pPr>
              <a:defRPr/>
            </a:pPr>
            <a:fld id="{630204E2-AAAB-D345-A44C-7D13D223C920}" type="slidenum">
              <a:rPr lang="en-US"/>
              <a:pPr>
                <a:defRPr/>
              </a:pPr>
              <a:t>‹#›</a:t>
            </a:fld>
            <a:endParaRPr lang="en-US"/>
          </a:p>
        </p:txBody>
      </p:sp>
    </p:spTree>
    <p:extLst>
      <p:ext uri="{BB962C8B-B14F-4D97-AF65-F5344CB8AC3E}">
        <p14:creationId xmlns:p14="http://schemas.microsoft.com/office/powerpoint/2010/main" val="4954053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vl1pPr>
          </a:lstStyle>
          <a:p>
            <a:pPr>
              <a:defRPr/>
            </a:pPr>
            <a:fld id="{06676C3C-0EB2-F543-ABEA-3DC73365E657}" type="datetime1">
              <a:rPr lang="en-US"/>
              <a:pPr>
                <a:defRPr/>
              </a:pPr>
              <a:t>12/3/23</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AA180597-8D97-5D46-9027-C28F79998BD6}" type="slidenum">
              <a:rPr lang="en-US"/>
              <a:pPr>
                <a:defRPr/>
              </a:pPr>
              <a:t>‹#›</a:t>
            </a:fld>
            <a:endParaRPr lang="en-US"/>
          </a:p>
        </p:txBody>
      </p:sp>
    </p:spTree>
    <p:extLst>
      <p:ext uri="{BB962C8B-B14F-4D97-AF65-F5344CB8AC3E}">
        <p14:creationId xmlns:p14="http://schemas.microsoft.com/office/powerpoint/2010/main" val="26782619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vl1pPr>
          </a:lstStyle>
          <a:p>
            <a:pPr>
              <a:defRPr/>
            </a:pPr>
            <a:fld id="{BA366E9B-E1E3-8D4E-ACC9-67E4E73E562F}" type="datetime1">
              <a:rPr lang="en-US"/>
              <a:pPr>
                <a:defRPr/>
              </a:pPr>
              <a:t>12/3/23</a:t>
            </a:fld>
            <a:endParaRPr lang="en-US"/>
          </a:p>
        </p:txBody>
      </p:sp>
      <p:sp>
        <p:nvSpPr>
          <p:cNvPr id="6"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vl1pPr>
          </a:lstStyle>
          <a:p>
            <a:pPr>
              <a:defRPr/>
            </a:pPr>
            <a:fld id="{CF1E3E38-3C9E-5045-8528-AEF7C255770B}" type="slidenum">
              <a:rPr lang="en-US"/>
              <a:pPr>
                <a:defRPr/>
              </a:pPr>
              <a:t>‹#›</a:t>
            </a:fld>
            <a:endParaRPr lang="en-US"/>
          </a:p>
        </p:txBody>
      </p:sp>
    </p:spTree>
    <p:extLst>
      <p:ext uri="{BB962C8B-B14F-4D97-AF65-F5344CB8AC3E}">
        <p14:creationId xmlns:p14="http://schemas.microsoft.com/office/powerpoint/2010/main" val="129004887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9A033416-BF52-B94A-BD45-5D528704C555}" type="datetime1">
              <a:rPr lang="en-US"/>
              <a:pPr>
                <a:defRPr/>
              </a:pPr>
              <a:t>12/3/23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650F834C-2778-7D43-943E-B803AF7B50CA}" type="slidenum">
              <a:rPr lang="en-US"/>
              <a:pPr>
                <a:defRPr/>
              </a:pPr>
              <a:t>‹#›</a:t>
            </a:fld>
            <a:endParaRPr lang="en-US"/>
          </a:p>
        </p:txBody>
      </p:sp>
    </p:spTree>
    <p:extLst>
      <p:ext uri="{BB962C8B-B14F-4D97-AF65-F5344CB8AC3E}">
        <p14:creationId xmlns:p14="http://schemas.microsoft.com/office/powerpoint/2010/main" val="29787745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vl1pPr>
          </a:lstStyle>
          <a:p>
            <a:pPr>
              <a:defRPr/>
            </a:pPr>
            <a:fld id="{19028846-855A-8D48-8BDB-9608CE62DFF1}" type="datetime1">
              <a:rPr lang="en-US"/>
              <a:pPr>
                <a:defRPr/>
              </a:pPr>
              <a:t>12/3/23</a:t>
            </a:fld>
            <a:endParaRPr lang="en-US"/>
          </a:p>
        </p:txBody>
      </p:sp>
      <p:sp>
        <p:nvSpPr>
          <p:cNvPr id="5" name="Rectangle 1028"/>
          <p:cNvSpPr>
            <a:spLocks noGrp="1" noChangeArrowheads="1"/>
          </p:cNvSpPr>
          <p:nvPr>
            <p:ph type="ftr" sz="quarter" idx="11"/>
          </p:nvPr>
        </p:nvSpPr>
        <p:spPr/>
        <p:txBody>
          <a:bodyPr/>
          <a:lstStyle>
            <a:lvl1pPr defTabSz="449263">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vl1pPr>
          </a:lstStyle>
          <a:p>
            <a:pPr>
              <a:defRPr/>
            </a:pPr>
            <a:fld id="{25BD6FAD-E8D6-7245-9C43-0C04381ADB0A}" type="slidenum">
              <a:rPr lang="en-US"/>
              <a:pPr>
                <a:defRPr/>
              </a:pPr>
              <a:t>‹#›</a:t>
            </a:fld>
            <a:endParaRPr lang="en-US"/>
          </a:p>
        </p:txBody>
      </p:sp>
    </p:spTree>
    <p:extLst>
      <p:ext uri="{BB962C8B-B14F-4D97-AF65-F5344CB8AC3E}">
        <p14:creationId xmlns:p14="http://schemas.microsoft.com/office/powerpoint/2010/main" val="27643589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ea typeface="ＭＳ Ｐゴシック"/>
              </a:defRPr>
            </a:lvl1pPr>
          </a:lstStyle>
          <a:p>
            <a:pPr>
              <a:defRPr/>
            </a:pPr>
            <a:fld id="{332D6F24-FF86-9E44-9D13-289E1D238263}" type="datetimeFigureOut">
              <a:rPr lang="en-US"/>
              <a:pPr>
                <a:defRPr/>
              </a:pPr>
              <a:t>12/3/23</a:t>
            </a:fld>
            <a:endParaRPr lang="en-US"/>
          </a:p>
        </p:txBody>
      </p:sp>
      <p:sp>
        <p:nvSpPr>
          <p:cNvPr id="5" name="Rectangle 5"/>
          <p:cNvSpPr>
            <a:spLocks noGrp="1" noChangeArrowheads="1"/>
          </p:cNvSpPr>
          <p:nvPr>
            <p:ph type="ftr" sz="quarter" idx="11"/>
          </p:nvPr>
        </p:nvSpPr>
        <p:spPr/>
        <p:txBody>
          <a:bodyPr/>
          <a:lstStyle>
            <a:lvl1pPr defTabSz="449263">
              <a:defRPr>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ea typeface="ＭＳ Ｐゴシック"/>
              </a:defRPr>
            </a:lvl1pPr>
          </a:lstStyle>
          <a:p>
            <a:pPr>
              <a:defRPr/>
            </a:pPr>
            <a:fld id="{FC35CB51-373C-E647-85D8-7AEC81E2ABB7}" type="slidenum">
              <a:rPr lang="en-US"/>
              <a:pPr>
                <a:defRPr/>
              </a:pPr>
              <a:t>‹#›</a:t>
            </a:fld>
            <a:endParaRPr lang="en-US"/>
          </a:p>
        </p:txBody>
      </p:sp>
    </p:spTree>
    <p:extLst>
      <p:ext uri="{BB962C8B-B14F-4D97-AF65-F5344CB8AC3E}">
        <p14:creationId xmlns:p14="http://schemas.microsoft.com/office/powerpoint/2010/main" val="38758469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153A2D7A-5457-1E4C-9B70-4C1D903DB347}" type="datetimeFigureOut">
              <a:rPr lang="en-US"/>
              <a:pPr>
                <a:defRPr/>
              </a:pPr>
              <a:t>12/3/23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6F11961F-5987-7442-B2CD-4A7F382DB769}" type="slidenum">
              <a:rPr lang="en-US"/>
              <a:pPr>
                <a:defRPr/>
              </a:pPr>
              <a:t>‹#›</a:t>
            </a:fld>
            <a:endParaRPr lang="en-US"/>
          </a:p>
        </p:txBody>
      </p:sp>
    </p:spTree>
    <p:extLst>
      <p:ext uri="{BB962C8B-B14F-4D97-AF65-F5344CB8AC3E}">
        <p14:creationId xmlns:p14="http://schemas.microsoft.com/office/powerpoint/2010/main" val="22184305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89573BD3-015B-714C-ADC3-E9F54F4D0C90}" type="datetimeFigureOut">
              <a:rPr lang="en-US"/>
              <a:pPr>
                <a:defRPr/>
              </a:pPr>
              <a:t>12/3/23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4DD4B158-E210-B24C-BE79-48759CDBF08D}" type="slidenum">
              <a:rPr lang="en-US"/>
              <a:pPr>
                <a:defRPr/>
              </a:pPr>
              <a:t>‹#›</a:t>
            </a:fld>
            <a:endParaRPr lang="en-US"/>
          </a:p>
        </p:txBody>
      </p:sp>
    </p:spTree>
    <p:extLst>
      <p:ext uri="{BB962C8B-B14F-4D97-AF65-F5344CB8AC3E}">
        <p14:creationId xmlns:p14="http://schemas.microsoft.com/office/powerpoint/2010/main" val="70420926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56424A05-3AB3-5642-B525-AE9B37B0D89B}" type="datetimeFigureOut">
              <a:rPr lang="en-US"/>
              <a:pPr>
                <a:defRPr/>
              </a:pPr>
              <a:t>12/3/23</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32D7817-7973-B441-9537-2FD026805FAF}" type="slidenum">
              <a:rPr lang="en-US"/>
              <a:pPr>
                <a:defRPr/>
              </a:pPr>
              <a:t>‹#›</a:t>
            </a:fld>
            <a:endParaRPr lang="en-US"/>
          </a:p>
        </p:txBody>
      </p:sp>
    </p:spTree>
    <p:extLst>
      <p:ext uri="{BB962C8B-B14F-4D97-AF65-F5344CB8AC3E}">
        <p14:creationId xmlns:p14="http://schemas.microsoft.com/office/powerpoint/2010/main" val="2352709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A0D44E-FB25-0145-BE06-6F23FE2EEF15}" type="slidenum">
              <a:rPr lang="en-US"/>
              <a:pPr>
                <a:defRPr/>
              </a:pPr>
              <a:t>‹#›</a:t>
            </a:fld>
            <a:endParaRPr lang="en-US"/>
          </a:p>
        </p:txBody>
      </p:sp>
    </p:spTree>
    <p:extLst>
      <p:ext uri="{BB962C8B-B14F-4D97-AF65-F5344CB8AC3E}">
        <p14:creationId xmlns:p14="http://schemas.microsoft.com/office/powerpoint/2010/main" val="42791485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ea typeface="ＭＳ Ｐゴシック"/>
              </a:defRPr>
            </a:lvl1pPr>
          </a:lstStyle>
          <a:p>
            <a:pPr>
              <a:defRPr/>
            </a:pPr>
            <a:fld id="{6AA2BAA1-48BE-6B42-AAE5-713666CFC88F}" type="datetimeFigureOut">
              <a:rPr lang="en-US"/>
              <a:pPr>
                <a:defRPr/>
              </a:pPr>
              <a:t>12/3/23</a:t>
            </a:fld>
            <a:endParaRPr lang="en-US"/>
          </a:p>
        </p:txBody>
      </p:sp>
      <p:sp>
        <p:nvSpPr>
          <p:cNvPr id="8" name="Footer Placeholder 7"/>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ea typeface="ＭＳ Ｐゴシック"/>
              </a:defRPr>
            </a:lvl1pPr>
          </a:lstStyle>
          <a:p>
            <a:pPr>
              <a:defRPr/>
            </a:pPr>
            <a:fld id="{011C5D9E-B653-BC4B-B788-5DFC5C1ED783}" type="slidenum">
              <a:rPr lang="en-US"/>
              <a:pPr>
                <a:defRPr/>
              </a:pPr>
              <a:t>‹#›</a:t>
            </a:fld>
            <a:endParaRPr lang="en-US"/>
          </a:p>
        </p:txBody>
      </p:sp>
    </p:spTree>
    <p:extLst>
      <p:ext uri="{BB962C8B-B14F-4D97-AF65-F5344CB8AC3E}">
        <p14:creationId xmlns:p14="http://schemas.microsoft.com/office/powerpoint/2010/main" val="39525405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ea typeface="ＭＳ Ｐゴシック"/>
              </a:defRPr>
            </a:lvl1pPr>
          </a:lstStyle>
          <a:p>
            <a:pPr>
              <a:defRPr/>
            </a:pPr>
            <a:fld id="{2DAB8F8D-1C07-664E-8094-383465A142E3}" type="datetimeFigureOut">
              <a:rPr lang="en-US"/>
              <a:pPr>
                <a:defRPr/>
              </a:pPr>
              <a:t>12/3/23</a:t>
            </a:fld>
            <a:endParaRPr lang="en-US"/>
          </a:p>
        </p:txBody>
      </p:sp>
      <p:sp>
        <p:nvSpPr>
          <p:cNvPr id="4" name="Footer Placeholder 3"/>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ea typeface="ＭＳ Ｐゴシック"/>
              </a:defRPr>
            </a:lvl1pPr>
          </a:lstStyle>
          <a:p>
            <a:pPr>
              <a:defRPr/>
            </a:pPr>
            <a:fld id="{F7FE3C48-00F1-7748-9B91-C998F9BC4400}" type="slidenum">
              <a:rPr lang="en-US"/>
              <a:pPr>
                <a:defRPr/>
              </a:pPr>
              <a:t>‹#›</a:t>
            </a:fld>
            <a:endParaRPr lang="en-US"/>
          </a:p>
        </p:txBody>
      </p:sp>
    </p:spTree>
    <p:extLst>
      <p:ext uri="{BB962C8B-B14F-4D97-AF65-F5344CB8AC3E}">
        <p14:creationId xmlns:p14="http://schemas.microsoft.com/office/powerpoint/2010/main" val="236862025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ea typeface="ＭＳ Ｐゴシック"/>
              </a:defRPr>
            </a:lvl1pPr>
          </a:lstStyle>
          <a:p>
            <a:pPr>
              <a:defRPr/>
            </a:pPr>
            <a:fld id="{613BF142-A47C-4842-B857-C6130FF1AA97}" type="datetimeFigureOut">
              <a:rPr lang="en-US"/>
              <a:pPr>
                <a:defRPr/>
              </a:pPr>
              <a:t>12/3/23</a:t>
            </a:fld>
            <a:endParaRPr lang="en-US"/>
          </a:p>
        </p:txBody>
      </p:sp>
      <p:sp>
        <p:nvSpPr>
          <p:cNvPr id="3" name="Footer Placeholder 2"/>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ea typeface="ＭＳ Ｐゴシック"/>
              </a:defRPr>
            </a:lvl1pPr>
          </a:lstStyle>
          <a:p>
            <a:pPr>
              <a:defRPr/>
            </a:pPr>
            <a:fld id="{049448DC-8454-A346-B6B1-929524D59EC7}" type="slidenum">
              <a:rPr lang="en-US"/>
              <a:pPr>
                <a:defRPr/>
              </a:pPr>
              <a:t>‹#›</a:t>
            </a:fld>
            <a:endParaRPr lang="en-US"/>
          </a:p>
        </p:txBody>
      </p:sp>
    </p:spTree>
    <p:extLst>
      <p:ext uri="{BB962C8B-B14F-4D97-AF65-F5344CB8AC3E}">
        <p14:creationId xmlns:p14="http://schemas.microsoft.com/office/powerpoint/2010/main" val="40070797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08FC2AA4-A2E4-474C-B4B4-05EC8D3A2759}" type="datetimeFigureOut">
              <a:rPr lang="en-US"/>
              <a:pPr>
                <a:defRPr/>
              </a:pPr>
              <a:t>12/3/23</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C31C6DC1-3768-5046-85D6-9C634804879F}" type="slidenum">
              <a:rPr lang="en-US"/>
              <a:pPr>
                <a:defRPr/>
              </a:pPr>
              <a:t>‹#›</a:t>
            </a:fld>
            <a:endParaRPr lang="en-US"/>
          </a:p>
        </p:txBody>
      </p:sp>
    </p:spTree>
    <p:extLst>
      <p:ext uri="{BB962C8B-B14F-4D97-AF65-F5344CB8AC3E}">
        <p14:creationId xmlns:p14="http://schemas.microsoft.com/office/powerpoint/2010/main" val="248398695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ea typeface="ＭＳ Ｐゴシック"/>
              </a:defRPr>
            </a:lvl1pPr>
          </a:lstStyle>
          <a:p>
            <a:pPr>
              <a:defRPr/>
            </a:pPr>
            <a:fld id="{14A36807-C93E-A049-8588-0453D398753E}" type="datetimeFigureOut">
              <a:rPr lang="en-US"/>
              <a:pPr>
                <a:defRPr/>
              </a:pPr>
              <a:t>12/3/23</a:t>
            </a:fld>
            <a:endParaRPr lang="en-US"/>
          </a:p>
        </p:txBody>
      </p:sp>
      <p:sp>
        <p:nvSpPr>
          <p:cNvPr id="6" name="Footer Placeholder 5"/>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ea typeface="ＭＳ Ｐゴシック"/>
              </a:defRPr>
            </a:lvl1pPr>
          </a:lstStyle>
          <a:p>
            <a:pPr>
              <a:defRPr/>
            </a:pPr>
            <a:fld id="{1887F748-F09D-1644-BAC7-3C9B2A0453D2}" type="slidenum">
              <a:rPr lang="en-US"/>
              <a:pPr>
                <a:defRPr/>
              </a:pPr>
              <a:t>‹#›</a:t>
            </a:fld>
            <a:endParaRPr lang="en-US"/>
          </a:p>
        </p:txBody>
      </p:sp>
    </p:spTree>
    <p:extLst>
      <p:ext uri="{BB962C8B-B14F-4D97-AF65-F5344CB8AC3E}">
        <p14:creationId xmlns:p14="http://schemas.microsoft.com/office/powerpoint/2010/main" val="112821849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66A7BCB9-4C8A-574D-91DE-382818C0AFD2}" type="datetimeFigureOut">
              <a:rPr lang="en-US"/>
              <a:pPr>
                <a:defRPr/>
              </a:pPr>
              <a:t>12/3/23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2F27D021-75BA-E34F-AD11-DF4A0A75335C}" type="slidenum">
              <a:rPr lang="en-US"/>
              <a:pPr>
                <a:defRPr/>
              </a:pPr>
              <a:t>‹#›</a:t>
            </a:fld>
            <a:endParaRPr lang="en-US"/>
          </a:p>
        </p:txBody>
      </p:sp>
    </p:spTree>
    <p:extLst>
      <p:ext uri="{BB962C8B-B14F-4D97-AF65-F5344CB8AC3E}">
        <p14:creationId xmlns:p14="http://schemas.microsoft.com/office/powerpoint/2010/main" val="271117179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ea typeface="ＭＳ Ｐゴシック"/>
              </a:defRPr>
            </a:lvl1pPr>
          </a:lstStyle>
          <a:p>
            <a:pPr>
              <a:defRPr/>
            </a:pPr>
            <a:fld id="{BAED0FB5-2F0D-A145-956D-7849E2AD26B4}" type="datetimeFigureOut">
              <a:rPr lang="en-US"/>
              <a:pPr>
                <a:defRPr/>
              </a:pPr>
              <a:t>12/3/23</a:t>
            </a:fld>
            <a:endParaRPr lang="en-US"/>
          </a:p>
        </p:txBody>
      </p:sp>
      <p:sp>
        <p:nvSpPr>
          <p:cNvPr id="5" name="Footer Placeholder 4"/>
          <p:cNvSpPr>
            <a:spLocks noGrp="1"/>
          </p:cNvSpPr>
          <p:nvPr>
            <p:ph type="ftr" sz="quarter" idx="11"/>
          </p:nvPr>
        </p:nvSpPr>
        <p:spPr/>
        <p:txBody>
          <a:bodyPr/>
          <a:lstStyle>
            <a:lvl1pPr defTabSz="449263">
              <a:defRPr>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ea typeface="ＭＳ Ｐゴシック"/>
              </a:defRPr>
            </a:lvl1pPr>
          </a:lstStyle>
          <a:p>
            <a:pPr>
              <a:defRPr/>
            </a:pPr>
            <a:fld id="{DA230219-9A4A-1B4A-991A-360F38E9E41C}" type="slidenum">
              <a:rPr lang="en-US"/>
              <a:pPr>
                <a:defRPr/>
              </a:pPr>
              <a:t>‹#›</a:t>
            </a:fld>
            <a:endParaRPr lang="en-US"/>
          </a:p>
        </p:txBody>
      </p:sp>
    </p:spTree>
    <p:extLst>
      <p:ext uri="{BB962C8B-B14F-4D97-AF65-F5344CB8AC3E}">
        <p14:creationId xmlns:p14="http://schemas.microsoft.com/office/powerpoint/2010/main" val="9544194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2972802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112"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112"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7253921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15840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30C1C7-B4A4-9A44-B627-7EB375D47CB9}" type="slidenum">
              <a:rPr lang="en-US"/>
              <a:pPr>
                <a:defRPr/>
              </a:pPr>
              <a:t>‹#›</a:t>
            </a:fld>
            <a:endParaRPr lang="en-US"/>
          </a:p>
        </p:txBody>
      </p:sp>
    </p:spTree>
    <p:extLst>
      <p:ext uri="{BB962C8B-B14F-4D97-AF65-F5344CB8AC3E}">
        <p14:creationId xmlns:p14="http://schemas.microsoft.com/office/powerpoint/2010/main" val="93880361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420846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0406431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048702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912228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217221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0373999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6812523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949858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689385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61722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3CF9C6-79B5-3F49-A055-690DA33E3213}" type="slidenum">
              <a:rPr lang="en-US"/>
              <a:pPr>
                <a:defRPr/>
              </a:pPr>
              <a:t>‹#›</a:t>
            </a:fld>
            <a:endParaRPr lang="en-US"/>
          </a:p>
        </p:txBody>
      </p:sp>
    </p:spTree>
    <p:extLst>
      <p:ext uri="{BB962C8B-B14F-4D97-AF65-F5344CB8AC3E}">
        <p14:creationId xmlns:p14="http://schemas.microsoft.com/office/powerpoint/2010/main" val="316446303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3610829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7108114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0447882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426180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89902376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552045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3563212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8917452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066008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98526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33F4F7-F2A4-FA49-B51D-909AB64413AC}" type="slidenum">
              <a:rPr lang="en-US"/>
              <a:pPr>
                <a:defRPr/>
              </a:pPr>
              <a:t>‹#›</a:t>
            </a:fld>
            <a:endParaRPr lang="en-US"/>
          </a:p>
        </p:txBody>
      </p:sp>
    </p:spTree>
    <p:extLst>
      <p:ext uri="{BB962C8B-B14F-4D97-AF65-F5344CB8AC3E}">
        <p14:creationId xmlns:p14="http://schemas.microsoft.com/office/powerpoint/2010/main" val="28585402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0402B4-F4AF-FF48-BEDE-5D486E269076}" type="slidenum">
              <a:rPr lang="en-US"/>
              <a:pPr>
                <a:defRPr/>
              </a:pPr>
              <a:t>‹#›</a:t>
            </a:fld>
            <a:endParaRPr lang="en-US"/>
          </a:p>
        </p:txBody>
      </p:sp>
    </p:spTree>
    <p:extLst>
      <p:ext uri="{BB962C8B-B14F-4D97-AF65-F5344CB8AC3E}">
        <p14:creationId xmlns:p14="http://schemas.microsoft.com/office/powerpoint/2010/main" val="13413722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421301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06898809"/>
      </p:ext>
    </p:extLst>
  </p:cSld>
  <p:clrMapOvr>
    <a:masterClrMapping/>
  </p:clrMapOvr>
  <p:transition>
    <p:wheel spokes="0"/>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063830"/>
      </p:ext>
    </p:extLst>
  </p:cSld>
  <p:clrMapOvr>
    <a:masterClrMapping/>
  </p:clrMapOvr>
  <p:transition>
    <p:wheel spokes="0"/>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87785285"/>
      </p:ext>
    </p:extLst>
  </p:cSld>
  <p:clrMapOvr>
    <a:masterClrMapping/>
  </p:clrMapOvr>
  <p:transition>
    <p:wheel spokes="0"/>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0261168"/>
      </p:ext>
    </p:extLst>
  </p:cSld>
  <p:clrMapOvr>
    <a:masterClrMapping/>
  </p:clrMapOvr>
  <p:transition>
    <p:wheel spokes="0"/>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1400514"/>
      </p:ext>
    </p:extLst>
  </p:cSld>
  <p:clrMapOvr>
    <a:masterClrMapping/>
  </p:clrMapOvr>
  <p:transition>
    <p:wheel spokes="0"/>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58398372"/>
      </p:ext>
    </p:extLst>
  </p:cSld>
  <p:clrMapOvr>
    <a:masterClrMapping/>
  </p:clrMapOvr>
  <p:transition>
    <p:wheel spokes="0"/>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959053"/>
      </p:ext>
    </p:extLst>
  </p:cSld>
  <p:clrMapOvr>
    <a:masterClrMapping/>
  </p:clrMapOvr>
  <p:transition>
    <p:wheel spokes="0"/>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9070689"/>
      </p:ext>
    </p:extLst>
  </p:cSld>
  <p:clrMapOvr>
    <a:masterClrMapping/>
  </p:clrMapOvr>
  <p:transition>
    <p:wheel spokes="0"/>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4915833"/>
      </p:ext>
    </p:extLst>
  </p:cSld>
  <p:clrMapOvr>
    <a:masterClrMapping/>
  </p:clrMapOvr>
  <p:transition>
    <p:wheel spokes="0"/>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7B156D-3FF6-5B41-81B4-0D5F9FDA1AC4}" type="slidenum">
              <a:rPr lang="en-US"/>
              <a:pPr>
                <a:defRPr/>
              </a:pPr>
              <a:t>‹#›</a:t>
            </a:fld>
            <a:endParaRPr lang="en-US"/>
          </a:p>
        </p:txBody>
      </p:sp>
    </p:spTree>
    <p:extLst>
      <p:ext uri="{BB962C8B-B14F-4D97-AF65-F5344CB8AC3E}">
        <p14:creationId xmlns:p14="http://schemas.microsoft.com/office/powerpoint/2010/main" val="193771370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832104"/>
      </p:ext>
    </p:extLst>
  </p:cSld>
  <p:clrMapOvr>
    <a:masterClrMapping/>
  </p:clrMapOvr>
  <p:transition>
    <p:wheel spokes="0"/>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415566"/>
      </p:ext>
    </p:extLst>
  </p:cSld>
  <p:clrMapOvr>
    <a:masterClrMapping/>
  </p:clrMapOvr>
  <p:transition>
    <p:wheel spokes="0"/>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1705052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13114509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9837914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722395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3406189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24214313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420532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10090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2361B7-9D88-4F4A-9216-36A707514093}" type="slidenum">
              <a:rPr lang="en-US"/>
              <a:pPr>
                <a:defRPr/>
              </a:pPr>
              <a:t>‹#›</a:t>
            </a:fld>
            <a:endParaRPr lang="en-US"/>
          </a:p>
        </p:txBody>
      </p:sp>
    </p:spTree>
    <p:extLst>
      <p:ext uri="{BB962C8B-B14F-4D97-AF65-F5344CB8AC3E}">
        <p14:creationId xmlns:p14="http://schemas.microsoft.com/office/powerpoint/2010/main" val="22631415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815727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729016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74372229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091446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93918463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42515307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399688368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8336654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416928104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2460604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AC386-3330-644F-AA31-707327781F0E}" type="slidenum">
              <a:rPr lang="en-US"/>
              <a:pPr>
                <a:defRPr/>
              </a:pPr>
              <a:t>‹#›</a:t>
            </a:fld>
            <a:endParaRPr lang="en-US"/>
          </a:p>
        </p:txBody>
      </p:sp>
    </p:spTree>
    <p:extLst>
      <p:ext uri="{BB962C8B-B14F-4D97-AF65-F5344CB8AC3E}">
        <p14:creationId xmlns:p14="http://schemas.microsoft.com/office/powerpoint/2010/main" val="28951072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83228844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33424932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383250683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235100484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5224583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8969528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381104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33722573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0506074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22288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685800" y="2133600"/>
            <a:ext cx="7772400" cy="990600"/>
          </a:xfrm>
        </p:spPr>
        <p:txBody>
          <a:bodyPr/>
          <a:lstStyle>
            <a:lvl1pPr algn="ct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6C9DED6-69DD-CC47-8D6B-59E05542A3A8}" type="slidenum">
              <a:rPr lang="en-US"/>
              <a:pPr>
                <a:defRPr/>
              </a:pPr>
              <a:t>‹#›</a:t>
            </a:fld>
            <a:endParaRPr lang="en-US"/>
          </a:p>
        </p:txBody>
      </p:sp>
    </p:spTree>
    <p:extLst>
      <p:ext uri="{BB962C8B-B14F-4D97-AF65-F5344CB8AC3E}">
        <p14:creationId xmlns:p14="http://schemas.microsoft.com/office/powerpoint/2010/main" val="396058400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33927624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26180886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35482750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1003862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9297150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294298667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7908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46102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399444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088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5D0780-A0BB-7541-8A80-4C1FCD456155}" type="slidenum">
              <a:rPr lang="en-US"/>
              <a:pPr>
                <a:defRPr/>
              </a:pPr>
              <a:t>‹#›</a:t>
            </a:fld>
            <a:endParaRPr lang="en-US"/>
          </a:p>
        </p:txBody>
      </p:sp>
    </p:spTree>
    <p:extLst>
      <p:ext uri="{BB962C8B-B14F-4D97-AF65-F5344CB8AC3E}">
        <p14:creationId xmlns:p14="http://schemas.microsoft.com/office/powerpoint/2010/main" val="262000340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112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11106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24185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281451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71768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11121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39762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1302667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316101890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A8FFEF-9C9E-6A45-98A4-6FFDDCA9EF78}" type="slidenum">
              <a:rPr lang="en-US"/>
              <a:pPr>
                <a:defRPr/>
              </a:pPr>
              <a:t>‹#›</a:t>
            </a:fld>
            <a:endParaRPr lang="en-US"/>
          </a:p>
        </p:txBody>
      </p:sp>
    </p:spTree>
    <p:extLst>
      <p:ext uri="{BB962C8B-B14F-4D97-AF65-F5344CB8AC3E}">
        <p14:creationId xmlns:p14="http://schemas.microsoft.com/office/powerpoint/2010/main" val="4282109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6A0040-62F2-4A4B-956F-A0498FFC7C6C}" type="slidenum">
              <a:rPr lang="en-US"/>
              <a:pPr>
                <a:defRPr/>
              </a:pPr>
              <a:t>‹#›</a:t>
            </a:fld>
            <a:endParaRPr lang="en-US"/>
          </a:p>
        </p:txBody>
      </p:sp>
    </p:spTree>
    <p:extLst>
      <p:ext uri="{BB962C8B-B14F-4D97-AF65-F5344CB8AC3E}">
        <p14:creationId xmlns:p14="http://schemas.microsoft.com/office/powerpoint/2010/main" val="14286786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6BA653-C366-EA42-8E22-4605940F5ABF}" type="slidenum">
              <a:rPr lang="en-US"/>
              <a:pPr>
                <a:defRPr/>
              </a:pPr>
              <a:t>‹#›</a:t>
            </a:fld>
            <a:endParaRPr lang="en-US"/>
          </a:p>
        </p:txBody>
      </p:sp>
    </p:spTree>
    <p:extLst>
      <p:ext uri="{BB962C8B-B14F-4D97-AF65-F5344CB8AC3E}">
        <p14:creationId xmlns:p14="http://schemas.microsoft.com/office/powerpoint/2010/main" val="362614000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7A1560-CDB1-E84B-81C3-57F324DFCD57}" type="slidenum">
              <a:rPr lang="en-US"/>
              <a:pPr>
                <a:defRPr/>
              </a:pPr>
              <a:t>‹#›</a:t>
            </a:fld>
            <a:endParaRPr lang="en-US"/>
          </a:p>
        </p:txBody>
      </p:sp>
    </p:spTree>
    <p:extLst>
      <p:ext uri="{BB962C8B-B14F-4D97-AF65-F5344CB8AC3E}">
        <p14:creationId xmlns:p14="http://schemas.microsoft.com/office/powerpoint/2010/main" val="39301512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FB015E-47A7-0A44-B22F-B35D7F73CA88}" type="slidenum">
              <a:rPr lang="en-US"/>
              <a:pPr>
                <a:defRPr/>
              </a:pPr>
              <a:t>‹#›</a:t>
            </a:fld>
            <a:endParaRPr lang="en-US"/>
          </a:p>
        </p:txBody>
      </p:sp>
    </p:spTree>
    <p:extLst>
      <p:ext uri="{BB962C8B-B14F-4D97-AF65-F5344CB8AC3E}">
        <p14:creationId xmlns:p14="http://schemas.microsoft.com/office/powerpoint/2010/main" val="107563196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96CE586-D6F6-1944-B221-A33F3134A41D}" type="slidenum">
              <a:rPr lang="en-US"/>
              <a:pPr>
                <a:defRPr/>
              </a:pPr>
              <a:t>‹#›</a:t>
            </a:fld>
            <a:endParaRPr lang="en-US"/>
          </a:p>
        </p:txBody>
      </p:sp>
    </p:spTree>
    <p:extLst>
      <p:ext uri="{BB962C8B-B14F-4D97-AF65-F5344CB8AC3E}">
        <p14:creationId xmlns:p14="http://schemas.microsoft.com/office/powerpoint/2010/main" val="98439376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FF6AB9A-096F-B44B-99A8-B4FC6BB360F8}" type="slidenum">
              <a:rPr lang="en-US"/>
              <a:pPr>
                <a:defRPr/>
              </a:pPr>
              <a:t>‹#›</a:t>
            </a:fld>
            <a:endParaRPr lang="en-US"/>
          </a:p>
        </p:txBody>
      </p:sp>
    </p:spTree>
    <p:extLst>
      <p:ext uri="{BB962C8B-B14F-4D97-AF65-F5344CB8AC3E}">
        <p14:creationId xmlns:p14="http://schemas.microsoft.com/office/powerpoint/2010/main" val="69375167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DDB3A1-940A-014F-B9D9-29D33B0EF164}" type="slidenum">
              <a:rPr lang="en-US"/>
              <a:pPr>
                <a:defRPr/>
              </a:pPr>
              <a:t>‹#›</a:t>
            </a:fld>
            <a:endParaRPr lang="en-US"/>
          </a:p>
        </p:txBody>
      </p:sp>
    </p:spTree>
    <p:extLst>
      <p:ext uri="{BB962C8B-B14F-4D97-AF65-F5344CB8AC3E}">
        <p14:creationId xmlns:p14="http://schemas.microsoft.com/office/powerpoint/2010/main" val="52612707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970BC1-A9E4-4D4C-8B77-52DF6BACF89B}" type="slidenum">
              <a:rPr lang="en-US"/>
              <a:pPr>
                <a:defRPr/>
              </a:pPr>
              <a:t>‹#›</a:t>
            </a:fld>
            <a:endParaRPr lang="en-US"/>
          </a:p>
        </p:txBody>
      </p:sp>
    </p:spTree>
    <p:extLst>
      <p:ext uri="{BB962C8B-B14F-4D97-AF65-F5344CB8AC3E}">
        <p14:creationId xmlns:p14="http://schemas.microsoft.com/office/powerpoint/2010/main" val="310631761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76F06A-CDFC-7B45-818D-C4A153A08BC7}" type="slidenum">
              <a:rPr lang="en-US"/>
              <a:pPr>
                <a:defRPr/>
              </a:pPr>
              <a:t>‹#›</a:t>
            </a:fld>
            <a:endParaRPr lang="en-US"/>
          </a:p>
        </p:txBody>
      </p:sp>
    </p:spTree>
    <p:extLst>
      <p:ext uri="{BB962C8B-B14F-4D97-AF65-F5344CB8AC3E}">
        <p14:creationId xmlns:p14="http://schemas.microsoft.com/office/powerpoint/2010/main" val="41348967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B7F504-5A86-DC4B-821A-E45298976BAC}" type="slidenum">
              <a:rPr lang="en-US"/>
              <a:pPr>
                <a:defRPr/>
              </a:pPr>
              <a:t>‹#›</a:t>
            </a:fld>
            <a:endParaRPr lang="en-US"/>
          </a:p>
        </p:txBody>
      </p:sp>
    </p:spTree>
    <p:extLst>
      <p:ext uri="{BB962C8B-B14F-4D97-AF65-F5344CB8AC3E}">
        <p14:creationId xmlns:p14="http://schemas.microsoft.com/office/powerpoint/2010/main" val="39090433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930C1A-12C2-4F44-B538-6BCBCA668C57}" type="slidenum">
              <a:rPr lang="en-US"/>
              <a:pPr>
                <a:defRPr/>
              </a:pPr>
              <a:t>‹#›</a:t>
            </a:fld>
            <a:endParaRPr lang="en-US"/>
          </a:p>
        </p:txBody>
      </p:sp>
    </p:spTree>
    <p:extLst>
      <p:ext uri="{BB962C8B-B14F-4D97-AF65-F5344CB8AC3E}">
        <p14:creationId xmlns:p14="http://schemas.microsoft.com/office/powerpoint/2010/main" val="676459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A1CF2E-868A-614A-A90E-0459F3FFB668}" type="slidenum">
              <a:rPr lang="en-US"/>
              <a:pPr>
                <a:defRPr/>
              </a:pPr>
              <a:t>‹#›</a:t>
            </a:fld>
            <a:endParaRPr lang="en-US"/>
          </a:p>
        </p:txBody>
      </p:sp>
    </p:spTree>
    <p:extLst>
      <p:ext uri="{BB962C8B-B14F-4D97-AF65-F5344CB8AC3E}">
        <p14:creationId xmlns:p14="http://schemas.microsoft.com/office/powerpoint/2010/main" val="31960327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61937769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385327184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31902568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341879338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57704115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118841113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281502703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19530803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39455587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749976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78ABB5-1E19-1640-A471-81FB20F91C53}" type="slidenum">
              <a:rPr lang="en-US"/>
              <a:pPr>
                <a:defRPr/>
              </a:pPr>
              <a:t>‹#›</a:t>
            </a:fld>
            <a:endParaRPr lang="en-US"/>
          </a:p>
        </p:txBody>
      </p:sp>
    </p:spTree>
    <p:extLst>
      <p:ext uri="{BB962C8B-B14F-4D97-AF65-F5344CB8AC3E}">
        <p14:creationId xmlns:p14="http://schemas.microsoft.com/office/powerpoint/2010/main" val="211400469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394081134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6467595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6711437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82160332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538827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35722178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3669170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470295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54541165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0134138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31B5FE-6CD2-EA46-8547-96A86094AC59}" type="slidenum">
              <a:rPr lang="en-US"/>
              <a:pPr>
                <a:defRPr/>
              </a:pPr>
              <a:t>‹#›</a:t>
            </a:fld>
            <a:endParaRPr lang="en-US"/>
          </a:p>
        </p:txBody>
      </p:sp>
    </p:spTree>
    <p:extLst>
      <p:ext uri="{BB962C8B-B14F-4D97-AF65-F5344CB8AC3E}">
        <p14:creationId xmlns:p14="http://schemas.microsoft.com/office/powerpoint/2010/main" val="123977311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02459889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80780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6661B4-3972-7D42-B2B1-4CCC6BC3896C}" type="slidenum">
              <a:rPr lang="en-US"/>
              <a:pPr>
                <a:defRPr/>
              </a:pPr>
              <a:t>‹#›</a:t>
            </a:fld>
            <a:endParaRPr lang="en-US"/>
          </a:p>
        </p:txBody>
      </p:sp>
    </p:spTree>
    <p:extLst>
      <p:ext uri="{BB962C8B-B14F-4D97-AF65-F5344CB8AC3E}">
        <p14:creationId xmlns:p14="http://schemas.microsoft.com/office/powerpoint/2010/main" val="11771301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C0E4CE-4692-2B46-8842-D30DE3F56E3B}" type="slidenum">
              <a:rPr lang="en-US"/>
              <a:pPr>
                <a:defRPr/>
              </a:pPr>
              <a:t>‹#›</a:t>
            </a:fld>
            <a:endParaRPr lang="en-US"/>
          </a:p>
        </p:txBody>
      </p:sp>
    </p:spTree>
    <p:extLst>
      <p:ext uri="{BB962C8B-B14F-4D97-AF65-F5344CB8AC3E}">
        <p14:creationId xmlns:p14="http://schemas.microsoft.com/office/powerpoint/2010/main" val="281735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B73211-AFEB-AD47-A853-5844057FC628}" type="slidenum">
              <a:rPr lang="en-US"/>
              <a:pPr>
                <a:defRPr/>
              </a:pPr>
              <a:t>‹#›</a:t>
            </a:fld>
            <a:endParaRPr lang="en-US"/>
          </a:p>
        </p:txBody>
      </p:sp>
    </p:spTree>
    <p:extLst>
      <p:ext uri="{BB962C8B-B14F-4D97-AF65-F5344CB8AC3E}">
        <p14:creationId xmlns:p14="http://schemas.microsoft.com/office/powerpoint/2010/main" val="2042800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20D83F-4932-8141-88B3-608D7DE48EDA}" type="slidenum">
              <a:rPr lang="en-US"/>
              <a:pPr>
                <a:defRPr/>
              </a:pPr>
              <a:t>‹#›</a:t>
            </a:fld>
            <a:endParaRPr lang="en-US"/>
          </a:p>
        </p:txBody>
      </p:sp>
    </p:spTree>
    <p:extLst>
      <p:ext uri="{BB962C8B-B14F-4D97-AF65-F5344CB8AC3E}">
        <p14:creationId xmlns:p14="http://schemas.microsoft.com/office/powerpoint/2010/main" val="3173918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91A2D-CA17-7541-8B0F-79544F1C5DA6}" type="slidenum">
              <a:rPr lang="en-US"/>
              <a:pPr>
                <a:defRPr/>
              </a:pPr>
              <a:t>‹#›</a:t>
            </a:fld>
            <a:endParaRPr lang="en-US"/>
          </a:p>
        </p:txBody>
      </p:sp>
    </p:spTree>
    <p:extLst>
      <p:ext uri="{BB962C8B-B14F-4D97-AF65-F5344CB8AC3E}">
        <p14:creationId xmlns:p14="http://schemas.microsoft.com/office/powerpoint/2010/main" val="30142323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9E5CA0-A288-8B42-BDE5-00836FAF456D}" type="slidenum">
              <a:rPr lang="en-US"/>
              <a:pPr>
                <a:defRPr/>
              </a:pPr>
              <a:t>‹#›</a:t>
            </a:fld>
            <a:endParaRPr lang="en-US"/>
          </a:p>
        </p:txBody>
      </p:sp>
    </p:spTree>
    <p:extLst>
      <p:ext uri="{BB962C8B-B14F-4D97-AF65-F5344CB8AC3E}">
        <p14:creationId xmlns:p14="http://schemas.microsoft.com/office/powerpoint/2010/main" val="11806120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66595"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B8C349-8847-0642-9758-2238FA04E543}" type="slidenum">
              <a:rPr lang="en-US"/>
              <a:pPr>
                <a:defRPr/>
              </a:pPr>
              <a:t>‹#›</a:t>
            </a:fld>
            <a:endParaRPr lang="en-US"/>
          </a:p>
        </p:txBody>
      </p:sp>
    </p:spTree>
    <p:extLst>
      <p:ext uri="{BB962C8B-B14F-4D97-AF65-F5344CB8AC3E}">
        <p14:creationId xmlns:p14="http://schemas.microsoft.com/office/powerpoint/2010/main" val="3825726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EAF06BE-EBF5-AE41-B27F-7AA8F3DD9863}" type="slidenum">
              <a:rPr lang="en-US"/>
              <a:pPr>
                <a:defRPr/>
              </a:pPr>
              <a:t>‹#›</a:t>
            </a:fld>
            <a:endParaRPr lang="en-US"/>
          </a:p>
        </p:txBody>
      </p:sp>
    </p:spTree>
    <p:extLst>
      <p:ext uri="{BB962C8B-B14F-4D97-AF65-F5344CB8AC3E}">
        <p14:creationId xmlns:p14="http://schemas.microsoft.com/office/powerpoint/2010/main" val="3136551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162EB16-C178-A247-A2A9-2AC722B2A3C3}" type="slidenum">
              <a:rPr lang="en-US"/>
              <a:pPr>
                <a:defRPr/>
              </a:pPr>
              <a:t>‹#›</a:t>
            </a:fld>
            <a:endParaRPr lang="en-US"/>
          </a:p>
        </p:txBody>
      </p:sp>
    </p:spTree>
    <p:extLst>
      <p:ext uri="{BB962C8B-B14F-4D97-AF65-F5344CB8AC3E}">
        <p14:creationId xmlns:p14="http://schemas.microsoft.com/office/powerpoint/2010/main" val="19886086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FBEB4A1-AEDC-D947-9299-4F121C191DBF}" type="slidenum">
              <a:rPr lang="en-US"/>
              <a:pPr>
                <a:defRPr/>
              </a:pPr>
              <a:t>‹#›</a:t>
            </a:fld>
            <a:endParaRPr lang="en-US"/>
          </a:p>
        </p:txBody>
      </p:sp>
    </p:spTree>
    <p:extLst>
      <p:ext uri="{BB962C8B-B14F-4D97-AF65-F5344CB8AC3E}">
        <p14:creationId xmlns:p14="http://schemas.microsoft.com/office/powerpoint/2010/main" val="29118573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2C85781-A24D-E247-8496-D42E48BE5CF8}" type="slidenum">
              <a:rPr lang="en-US"/>
              <a:pPr>
                <a:defRPr/>
              </a:pPr>
              <a:t>‹#›</a:t>
            </a:fld>
            <a:endParaRPr lang="en-US"/>
          </a:p>
        </p:txBody>
      </p:sp>
    </p:spTree>
    <p:extLst>
      <p:ext uri="{BB962C8B-B14F-4D97-AF65-F5344CB8AC3E}">
        <p14:creationId xmlns:p14="http://schemas.microsoft.com/office/powerpoint/2010/main" val="166895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73E569-0CF1-0D43-AFD5-71EB885CC6C7}" type="slidenum">
              <a:rPr lang="en-US"/>
              <a:pPr>
                <a:defRPr/>
              </a:pPr>
              <a:t>‹#›</a:t>
            </a:fld>
            <a:endParaRPr lang="en-US"/>
          </a:p>
        </p:txBody>
      </p:sp>
    </p:spTree>
    <p:extLst>
      <p:ext uri="{BB962C8B-B14F-4D97-AF65-F5344CB8AC3E}">
        <p14:creationId xmlns:p14="http://schemas.microsoft.com/office/powerpoint/2010/main" val="610942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4491DAD-12B4-784D-9939-3B5FC8171386}" type="slidenum">
              <a:rPr lang="en-US"/>
              <a:pPr>
                <a:defRPr/>
              </a:pPr>
              <a:t>‹#›</a:t>
            </a:fld>
            <a:endParaRPr lang="en-US"/>
          </a:p>
        </p:txBody>
      </p:sp>
    </p:spTree>
    <p:extLst>
      <p:ext uri="{BB962C8B-B14F-4D97-AF65-F5344CB8AC3E}">
        <p14:creationId xmlns:p14="http://schemas.microsoft.com/office/powerpoint/2010/main" val="37413973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E6DB589-EEC2-BA4A-9296-0B0BB286AAE9}" type="slidenum">
              <a:rPr lang="en-US"/>
              <a:pPr>
                <a:defRPr/>
              </a:pPr>
              <a:t>‹#›</a:t>
            </a:fld>
            <a:endParaRPr lang="en-US"/>
          </a:p>
        </p:txBody>
      </p:sp>
    </p:spTree>
    <p:extLst>
      <p:ext uri="{BB962C8B-B14F-4D97-AF65-F5344CB8AC3E}">
        <p14:creationId xmlns:p14="http://schemas.microsoft.com/office/powerpoint/2010/main" val="616925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5BCB90A-554F-6D46-AB3D-C0F9A3D6EAE2}" type="slidenum">
              <a:rPr lang="en-US"/>
              <a:pPr>
                <a:defRPr/>
              </a:pPr>
              <a:t>‹#›</a:t>
            </a:fld>
            <a:endParaRPr lang="en-US"/>
          </a:p>
        </p:txBody>
      </p:sp>
    </p:spTree>
    <p:extLst>
      <p:ext uri="{BB962C8B-B14F-4D97-AF65-F5344CB8AC3E}">
        <p14:creationId xmlns:p14="http://schemas.microsoft.com/office/powerpoint/2010/main" val="1384161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B1CE7BE-8489-0141-B7AE-0DC5482E7377}" type="slidenum">
              <a:rPr lang="en-US"/>
              <a:pPr>
                <a:defRPr/>
              </a:pPr>
              <a:t>‹#›</a:t>
            </a:fld>
            <a:endParaRPr lang="en-US"/>
          </a:p>
        </p:txBody>
      </p:sp>
    </p:spTree>
    <p:extLst>
      <p:ext uri="{BB962C8B-B14F-4D97-AF65-F5344CB8AC3E}">
        <p14:creationId xmlns:p14="http://schemas.microsoft.com/office/powerpoint/2010/main" val="2981889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4DCF8A3-5CA0-C145-B3F6-B911965A07F6}" type="slidenum">
              <a:rPr lang="en-US"/>
              <a:pPr>
                <a:defRPr/>
              </a:pPr>
              <a:t>‹#›</a:t>
            </a:fld>
            <a:endParaRPr lang="en-US"/>
          </a:p>
        </p:txBody>
      </p:sp>
    </p:spTree>
    <p:extLst>
      <p:ext uri="{BB962C8B-B14F-4D97-AF65-F5344CB8AC3E}">
        <p14:creationId xmlns:p14="http://schemas.microsoft.com/office/powerpoint/2010/main" val="4100892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9CC925CC-47DC-E44A-B738-74CA4AD9F36B}" type="slidenum">
              <a:rPr lang="en-US"/>
              <a:pPr>
                <a:defRPr/>
              </a:pPr>
              <a:t>‹#›</a:t>
            </a:fld>
            <a:endParaRPr lang="en-US"/>
          </a:p>
        </p:txBody>
      </p:sp>
    </p:spTree>
    <p:extLst>
      <p:ext uri="{BB962C8B-B14F-4D97-AF65-F5344CB8AC3E}">
        <p14:creationId xmlns:p14="http://schemas.microsoft.com/office/powerpoint/2010/main" val="1288876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2498" name="Rectangle 2"/>
          <p:cNvSpPr>
            <a:spLocks noGrp="1" noChangeArrowheads="1"/>
          </p:cNvSpPr>
          <p:nvPr>
            <p:ph type="ctrTitle"/>
          </p:nvPr>
        </p:nvSpPr>
        <p:spPr>
          <a:xfrm>
            <a:off x="685800" y="2286000"/>
            <a:ext cx="7772400" cy="1143000"/>
          </a:xfrm>
        </p:spPr>
        <p:txBody>
          <a:bodyPr/>
          <a:lstStyle>
            <a:lvl1pPr algn="ctr">
              <a:defRPr/>
            </a:lvl1pPr>
          </a:lstStyle>
          <a:p>
            <a:pPr lvl="0"/>
            <a:r>
              <a:rPr lang="en-US" noProof="0"/>
              <a:t>Click to edit Master title style</a:t>
            </a:r>
          </a:p>
        </p:txBody>
      </p:sp>
      <p:sp>
        <p:nvSpPr>
          <p:cNvPr id="362499"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345BA7-161E-7D44-847C-2CA5A371C6B7}" type="slidenum">
              <a:rPr lang="en-US"/>
              <a:pPr>
                <a:defRPr/>
              </a:pPr>
              <a:t>‹#›</a:t>
            </a:fld>
            <a:endParaRPr lang="en-US"/>
          </a:p>
        </p:txBody>
      </p:sp>
    </p:spTree>
    <p:extLst>
      <p:ext uri="{BB962C8B-B14F-4D97-AF65-F5344CB8AC3E}">
        <p14:creationId xmlns:p14="http://schemas.microsoft.com/office/powerpoint/2010/main" val="80463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32AC2-0ADA-5A46-9955-494BD635868B}" type="slidenum">
              <a:rPr lang="en-US"/>
              <a:pPr>
                <a:defRPr/>
              </a:pPr>
              <a:t>‹#›</a:t>
            </a:fld>
            <a:endParaRPr lang="en-US"/>
          </a:p>
        </p:txBody>
      </p:sp>
    </p:spTree>
    <p:extLst>
      <p:ext uri="{BB962C8B-B14F-4D97-AF65-F5344CB8AC3E}">
        <p14:creationId xmlns:p14="http://schemas.microsoft.com/office/powerpoint/2010/main" val="7733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ABD93-FC3B-EB4D-BC66-3B56CC3109B7}" type="slidenum">
              <a:rPr lang="en-US"/>
              <a:pPr>
                <a:defRPr/>
              </a:pPr>
              <a:t>‹#›</a:t>
            </a:fld>
            <a:endParaRPr lang="en-US"/>
          </a:p>
        </p:txBody>
      </p:sp>
    </p:spTree>
    <p:extLst>
      <p:ext uri="{BB962C8B-B14F-4D97-AF65-F5344CB8AC3E}">
        <p14:creationId xmlns:p14="http://schemas.microsoft.com/office/powerpoint/2010/main" val="1965441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4E49D6-9F5E-5B4E-A21D-494E23D79310}" type="slidenum">
              <a:rPr lang="en-US"/>
              <a:pPr>
                <a:defRPr/>
              </a:pPr>
              <a:t>‹#›</a:t>
            </a:fld>
            <a:endParaRPr lang="en-US"/>
          </a:p>
        </p:txBody>
      </p:sp>
    </p:spTree>
    <p:extLst>
      <p:ext uri="{BB962C8B-B14F-4D97-AF65-F5344CB8AC3E}">
        <p14:creationId xmlns:p14="http://schemas.microsoft.com/office/powerpoint/2010/main" val="2727430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5BB4E93-B618-D64E-B549-0021152DE42A}" type="slidenum">
              <a:rPr lang="en-US"/>
              <a:pPr>
                <a:defRPr/>
              </a:pPr>
              <a:t>‹#›</a:t>
            </a:fld>
            <a:endParaRPr lang="en-US"/>
          </a:p>
        </p:txBody>
      </p:sp>
    </p:spTree>
    <p:extLst>
      <p:ext uri="{BB962C8B-B14F-4D97-AF65-F5344CB8AC3E}">
        <p14:creationId xmlns:p14="http://schemas.microsoft.com/office/powerpoint/2010/main" val="3439818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F9A212-E93B-5441-B356-035ED0B9B3E8}" type="slidenum">
              <a:rPr lang="en-US"/>
              <a:pPr>
                <a:defRPr/>
              </a:pPr>
              <a:t>‹#›</a:t>
            </a:fld>
            <a:endParaRPr lang="en-US"/>
          </a:p>
        </p:txBody>
      </p:sp>
    </p:spTree>
    <p:extLst>
      <p:ext uri="{BB962C8B-B14F-4D97-AF65-F5344CB8AC3E}">
        <p14:creationId xmlns:p14="http://schemas.microsoft.com/office/powerpoint/2010/main" val="3329608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38B050F-A357-2E40-8527-5B12BC34F0B8}" type="slidenum">
              <a:rPr lang="en-US"/>
              <a:pPr>
                <a:defRPr/>
              </a:pPr>
              <a:t>‹#›</a:t>
            </a:fld>
            <a:endParaRPr lang="en-US"/>
          </a:p>
        </p:txBody>
      </p:sp>
    </p:spTree>
    <p:extLst>
      <p:ext uri="{BB962C8B-B14F-4D97-AF65-F5344CB8AC3E}">
        <p14:creationId xmlns:p14="http://schemas.microsoft.com/office/powerpoint/2010/main" val="26486593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B1377C7-9AC2-774E-A785-709D0F395D60}" type="slidenum">
              <a:rPr lang="en-US"/>
              <a:pPr>
                <a:defRPr/>
              </a:pPr>
              <a:t>‹#›</a:t>
            </a:fld>
            <a:endParaRPr lang="en-US"/>
          </a:p>
        </p:txBody>
      </p:sp>
    </p:spTree>
    <p:extLst>
      <p:ext uri="{BB962C8B-B14F-4D97-AF65-F5344CB8AC3E}">
        <p14:creationId xmlns:p14="http://schemas.microsoft.com/office/powerpoint/2010/main" val="831601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9136B1-6478-D04F-981F-BDA03B1AEFBC}" type="slidenum">
              <a:rPr lang="en-US"/>
              <a:pPr>
                <a:defRPr/>
              </a:pPr>
              <a:t>‹#›</a:t>
            </a:fld>
            <a:endParaRPr lang="en-US"/>
          </a:p>
        </p:txBody>
      </p:sp>
    </p:spTree>
    <p:extLst>
      <p:ext uri="{BB962C8B-B14F-4D97-AF65-F5344CB8AC3E}">
        <p14:creationId xmlns:p14="http://schemas.microsoft.com/office/powerpoint/2010/main" val="10074481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73810D-A769-A84B-800A-9B8054814D80}" type="slidenum">
              <a:rPr lang="en-US"/>
              <a:pPr>
                <a:defRPr/>
              </a:pPr>
              <a:t>‹#›</a:t>
            </a:fld>
            <a:endParaRPr lang="en-US"/>
          </a:p>
        </p:txBody>
      </p:sp>
    </p:spTree>
    <p:extLst>
      <p:ext uri="{BB962C8B-B14F-4D97-AF65-F5344CB8AC3E}">
        <p14:creationId xmlns:p14="http://schemas.microsoft.com/office/powerpoint/2010/main" val="723479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248650-8648-7141-8B3C-5B65F90A68AA}" type="slidenum">
              <a:rPr lang="en-US"/>
              <a:pPr>
                <a:defRPr/>
              </a:pPr>
              <a:t>‹#›</a:t>
            </a:fld>
            <a:endParaRPr lang="en-US"/>
          </a:p>
        </p:txBody>
      </p:sp>
    </p:spTree>
    <p:extLst>
      <p:ext uri="{BB962C8B-B14F-4D97-AF65-F5344CB8AC3E}">
        <p14:creationId xmlns:p14="http://schemas.microsoft.com/office/powerpoint/2010/main" val="41142987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299847-96CF-134D-B9BF-CFC237920858}" type="slidenum">
              <a:rPr lang="en-US"/>
              <a:pPr>
                <a:defRPr/>
              </a:pPr>
              <a:t>‹#›</a:t>
            </a:fld>
            <a:endParaRPr lang="en-US"/>
          </a:p>
        </p:txBody>
      </p:sp>
    </p:spTree>
    <p:extLst>
      <p:ext uri="{BB962C8B-B14F-4D97-AF65-F5344CB8AC3E}">
        <p14:creationId xmlns:p14="http://schemas.microsoft.com/office/powerpoint/2010/main" val="28634669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04BD03-63E7-A84C-9CE9-C8CC759245A2}" type="slidenum">
              <a:rPr lang="en-US"/>
              <a:pPr>
                <a:defRPr/>
              </a:pPr>
              <a:t>‹#›</a:t>
            </a:fld>
            <a:endParaRPr lang="en-US"/>
          </a:p>
        </p:txBody>
      </p:sp>
    </p:spTree>
    <p:extLst>
      <p:ext uri="{BB962C8B-B14F-4D97-AF65-F5344CB8AC3E}">
        <p14:creationId xmlns:p14="http://schemas.microsoft.com/office/powerpoint/2010/main" val="3705825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935F16-B25F-2846-9495-32C42D7AC73D}" type="slidenum">
              <a:rPr lang="en-US"/>
              <a:pPr>
                <a:defRPr/>
              </a:pPr>
              <a:t>‹#›</a:t>
            </a:fld>
            <a:endParaRPr lang="en-US"/>
          </a:p>
        </p:txBody>
      </p:sp>
    </p:spTree>
    <p:extLst>
      <p:ext uri="{BB962C8B-B14F-4D97-AF65-F5344CB8AC3E}">
        <p14:creationId xmlns:p14="http://schemas.microsoft.com/office/powerpoint/2010/main" val="4200130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FA933A-CAF2-BB43-821C-4C11360B9049}" type="slidenum">
              <a:rPr lang="en-US"/>
              <a:pPr>
                <a:defRPr/>
              </a:pPr>
              <a:t>‹#›</a:t>
            </a:fld>
            <a:endParaRPr lang="en-US"/>
          </a:p>
        </p:txBody>
      </p:sp>
    </p:spTree>
    <p:extLst>
      <p:ext uri="{BB962C8B-B14F-4D97-AF65-F5344CB8AC3E}">
        <p14:creationId xmlns:p14="http://schemas.microsoft.com/office/powerpoint/2010/main" val="768939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4E46888-ADAE-334E-90FB-A0C05BA358B5}" type="slidenum">
              <a:rPr lang="en-US"/>
              <a:pPr>
                <a:defRPr/>
              </a:pPr>
              <a:t>‹#›</a:t>
            </a:fld>
            <a:endParaRPr lang="en-US"/>
          </a:p>
        </p:txBody>
      </p:sp>
    </p:spTree>
    <p:extLst>
      <p:ext uri="{BB962C8B-B14F-4D97-AF65-F5344CB8AC3E}">
        <p14:creationId xmlns:p14="http://schemas.microsoft.com/office/powerpoint/2010/main" val="4108511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649FD5-264A-AB4F-B7BD-A0303108C32D}" type="slidenum">
              <a:rPr lang="en-US"/>
              <a:pPr>
                <a:defRPr/>
              </a:pPr>
              <a:t>‹#›</a:t>
            </a:fld>
            <a:endParaRPr lang="en-US"/>
          </a:p>
        </p:txBody>
      </p:sp>
    </p:spTree>
    <p:extLst>
      <p:ext uri="{BB962C8B-B14F-4D97-AF65-F5344CB8AC3E}">
        <p14:creationId xmlns:p14="http://schemas.microsoft.com/office/powerpoint/2010/main" val="33472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868D7F-9081-2243-98AC-0FEC7F2438ED}" type="slidenum">
              <a:rPr lang="en-US"/>
              <a:pPr>
                <a:defRPr/>
              </a:pPr>
              <a:t>‹#›</a:t>
            </a:fld>
            <a:endParaRPr lang="en-US"/>
          </a:p>
        </p:txBody>
      </p:sp>
    </p:spTree>
    <p:extLst>
      <p:ext uri="{BB962C8B-B14F-4D97-AF65-F5344CB8AC3E}">
        <p14:creationId xmlns:p14="http://schemas.microsoft.com/office/powerpoint/2010/main" val="2357620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A92CEB-E71F-6747-885E-50E7040CA252}" type="slidenum">
              <a:rPr lang="en-US"/>
              <a:pPr>
                <a:defRPr/>
              </a:pPr>
              <a:t>‹#›</a:t>
            </a:fld>
            <a:endParaRPr lang="en-US"/>
          </a:p>
        </p:txBody>
      </p:sp>
    </p:spTree>
    <p:extLst>
      <p:ext uri="{BB962C8B-B14F-4D97-AF65-F5344CB8AC3E}">
        <p14:creationId xmlns:p14="http://schemas.microsoft.com/office/powerpoint/2010/main" val="41850416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EA3D35-B12B-C141-89C9-0547B1197412}" type="slidenum">
              <a:rPr lang="en-US"/>
              <a:pPr>
                <a:defRPr/>
              </a:pPr>
              <a:t>‹#›</a:t>
            </a:fld>
            <a:endParaRPr lang="en-US"/>
          </a:p>
        </p:txBody>
      </p:sp>
    </p:spTree>
    <p:extLst>
      <p:ext uri="{BB962C8B-B14F-4D97-AF65-F5344CB8AC3E}">
        <p14:creationId xmlns:p14="http://schemas.microsoft.com/office/powerpoint/2010/main" val="5848235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2D942D-8A64-AB4D-8474-7D1C6D216505}" type="slidenum">
              <a:rPr lang="en-US"/>
              <a:pPr>
                <a:defRPr/>
              </a:pPr>
              <a:t>‹#›</a:t>
            </a:fld>
            <a:endParaRPr lang="en-US"/>
          </a:p>
        </p:txBody>
      </p:sp>
    </p:spTree>
    <p:extLst>
      <p:ext uri="{BB962C8B-B14F-4D97-AF65-F5344CB8AC3E}">
        <p14:creationId xmlns:p14="http://schemas.microsoft.com/office/powerpoint/2010/main" val="6864987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86E83A-3E1F-5F4E-B1E1-E173C617CE4F}" type="slidenum">
              <a:rPr lang="en-US"/>
              <a:pPr>
                <a:defRPr/>
              </a:pPr>
              <a:t>‹#›</a:t>
            </a:fld>
            <a:endParaRPr lang="en-US"/>
          </a:p>
        </p:txBody>
      </p:sp>
    </p:spTree>
    <p:extLst>
      <p:ext uri="{BB962C8B-B14F-4D97-AF65-F5344CB8AC3E}">
        <p14:creationId xmlns:p14="http://schemas.microsoft.com/office/powerpoint/2010/main" val="19748346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EB408-1C37-2C46-9B48-8BD6C004EBFA}" type="slidenum">
              <a:rPr lang="en-US"/>
              <a:pPr>
                <a:defRPr/>
              </a:pPr>
              <a:t>‹#›</a:t>
            </a:fld>
            <a:endParaRPr lang="en-US"/>
          </a:p>
        </p:txBody>
      </p:sp>
    </p:spTree>
    <p:extLst>
      <p:ext uri="{BB962C8B-B14F-4D97-AF65-F5344CB8AC3E}">
        <p14:creationId xmlns:p14="http://schemas.microsoft.com/office/powerpoint/2010/main" val="18131679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3CEFAE-35A0-FE48-8017-08C71B284BA9}" type="slidenum">
              <a:rPr lang="en-US"/>
              <a:pPr>
                <a:defRPr/>
              </a:pPr>
              <a:t>‹#›</a:t>
            </a:fld>
            <a:endParaRPr lang="en-US"/>
          </a:p>
        </p:txBody>
      </p:sp>
    </p:spTree>
    <p:extLst>
      <p:ext uri="{BB962C8B-B14F-4D97-AF65-F5344CB8AC3E}">
        <p14:creationId xmlns:p14="http://schemas.microsoft.com/office/powerpoint/2010/main" val="29513495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2A9D49-CE2A-D944-A2AB-4902273CFFD4}" type="slidenum">
              <a:rPr lang="en-US"/>
              <a:pPr>
                <a:defRPr/>
              </a:pPr>
              <a:t>‹#›</a:t>
            </a:fld>
            <a:endParaRPr lang="en-US"/>
          </a:p>
        </p:txBody>
      </p:sp>
    </p:spTree>
    <p:extLst>
      <p:ext uri="{BB962C8B-B14F-4D97-AF65-F5344CB8AC3E}">
        <p14:creationId xmlns:p14="http://schemas.microsoft.com/office/powerpoint/2010/main" val="13583800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6CCFD4-9F7D-9F43-8D7E-E3D83BA8DCDF}" type="slidenum">
              <a:rPr lang="en-US"/>
              <a:pPr>
                <a:defRPr/>
              </a:pPr>
              <a:t>‹#›</a:t>
            </a:fld>
            <a:endParaRPr lang="en-US"/>
          </a:p>
        </p:txBody>
      </p:sp>
    </p:spTree>
    <p:extLst>
      <p:ext uri="{BB962C8B-B14F-4D97-AF65-F5344CB8AC3E}">
        <p14:creationId xmlns:p14="http://schemas.microsoft.com/office/powerpoint/2010/main" val="77376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3253C76-BF28-774A-811D-7E6F28AA86F6}" type="slidenum">
              <a:rPr lang="en-US"/>
              <a:pPr>
                <a:defRPr/>
              </a:pPr>
              <a:t>‹#›</a:t>
            </a:fld>
            <a:endParaRPr lang="en-US"/>
          </a:p>
        </p:txBody>
      </p:sp>
    </p:spTree>
    <p:extLst>
      <p:ext uri="{BB962C8B-B14F-4D97-AF65-F5344CB8AC3E}">
        <p14:creationId xmlns:p14="http://schemas.microsoft.com/office/powerpoint/2010/main" val="967085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B9B296-7A4F-2E4F-A4A3-B710C72A87BF}" type="slidenum">
              <a:rPr lang="en-US"/>
              <a:pPr>
                <a:defRPr/>
              </a:pPr>
              <a:t>‹#›</a:t>
            </a:fld>
            <a:endParaRPr lang="en-US"/>
          </a:p>
        </p:txBody>
      </p:sp>
    </p:spTree>
    <p:extLst>
      <p:ext uri="{BB962C8B-B14F-4D97-AF65-F5344CB8AC3E}">
        <p14:creationId xmlns:p14="http://schemas.microsoft.com/office/powerpoint/2010/main" val="33707357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CB78B8-4088-864B-80C6-403950BA6FF9}" type="slidenum">
              <a:rPr lang="en-US"/>
              <a:pPr>
                <a:defRPr/>
              </a:pPr>
              <a:t>‹#›</a:t>
            </a:fld>
            <a:endParaRPr lang="en-US"/>
          </a:p>
        </p:txBody>
      </p:sp>
    </p:spTree>
    <p:extLst>
      <p:ext uri="{BB962C8B-B14F-4D97-AF65-F5344CB8AC3E}">
        <p14:creationId xmlns:p14="http://schemas.microsoft.com/office/powerpoint/2010/main" val="6757151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34F66A-F9E5-1D4A-BD2B-18CC0C6F5019}" type="slidenum">
              <a:rPr lang="en-US"/>
              <a:pPr>
                <a:defRPr/>
              </a:pPr>
              <a:t>‹#›</a:t>
            </a:fld>
            <a:endParaRPr lang="en-US"/>
          </a:p>
        </p:txBody>
      </p:sp>
    </p:spTree>
    <p:extLst>
      <p:ext uri="{BB962C8B-B14F-4D97-AF65-F5344CB8AC3E}">
        <p14:creationId xmlns:p14="http://schemas.microsoft.com/office/powerpoint/2010/main" val="21562521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0DB5B11-49F1-CE4C-A759-9F828D775F4A}" type="slidenum">
              <a:rPr lang="en-US"/>
              <a:pPr>
                <a:defRPr/>
              </a:pPr>
              <a:t>‹#›</a:t>
            </a:fld>
            <a:endParaRPr lang="en-US"/>
          </a:p>
        </p:txBody>
      </p:sp>
    </p:spTree>
    <p:extLst>
      <p:ext uri="{BB962C8B-B14F-4D97-AF65-F5344CB8AC3E}">
        <p14:creationId xmlns:p14="http://schemas.microsoft.com/office/powerpoint/2010/main" val="19596073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59CBF0-C2FC-BB49-B765-5AEA719B5F3D}" type="slidenum">
              <a:rPr lang="en-US"/>
              <a:pPr>
                <a:defRPr/>
              </a:pPr>
              <a:t>‹#›</a:t>
            </a:fld>
            <a:endParaRPr lang="en-US"/>
          </a:p>
        </p:txBody>
      </p:sp>
    </p:spTree>
    <p:extLst>
      <p:ext uri="{BB962C8B-B14F-4D97-AF65-F5344CB8AC3E}">
        <p14:creationId xmlns:p14="http://schemas.microsoft.com/office/powerpoint/2010/main" val="1184211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78D38-6443-1549-9EA4-95E6AF5DDD0A}" type="slidenum">
              <a:rPr lang="en-US"/>
              <a:pPr>
                <a:defRPr/>
              </a:pPr>
              <a:t>‹#›</a:t>
            </a:fld>
            <a:endParaRPr lang="en-US"/>
          </a:p>
        </p:txBody>
      </p:sp>
    </p:spTree>
    <p:extLst>
      <p:ext uri="{BB962C8B-B14F-4D97-AF65-F5344CB8AC3E}">
        <p14:creationId xmlns:p14="http://schemas.microsoft.com/office/powerpoint/2010/main" val="20721213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50303E-5BCC-5246-BA74-8B86878FEF35}" type="slidenum">
              <a:rPr lang="en-US"/>
              <a:pPr>
                <a:defRPr/>
              </a:pPr>
              <a:t>‹#›</a:t>
            </a:fld>
            <a:endParaRPr lang="en-US"/>
          </a:p>
        </p:txBody>
      </p:sp>
    </p:spTree>
    <p:extLst>
      <p:ext uri="{BB962C8B-B14F-4D97-AF65-F5344CB8AC3E}">
        <p14:creationId xmlns:p14="http://schemas.microsoft.com/office/powerpoint/2010/main" val="1343403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0EEB42-3494-9842-A3FF-3BDA3D04880C}" type="slidenum">
              <a:rPr lang="en-US"/>
              <a:pPr>
                <a:defRPr/>
              </a:pPr>
              <a:t>‹#›</a:t>
            </a:fld>
            <a:endParaRPr lang="en-US"/>
          </a:p>
        </p:txBody>
      </p:sp>
    </p:spTree>
    <p:extLst>
      <p:ext uri="{BB962C8B-B14F-4D97-AF65-F5344CB8AC3E}">
        <p14:creationId xmlns:p14="http://schemas.microsoft.com/office/powerpoint/2010/main" val="21428941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60C32-0930-0F4B-A9DB-F01C12286D82}" type="slidenum">
              <a:rPr lang="en-US"/>
              <a:pPr>
                <a:defRPr/>
              </a:pPr>
              <a:t>‹#›</a:t>
            </a:fld>
            <a:endParaRPr lang="en-US"/>
          </a:p>
        </p:txBody>
      </p:sp>
    </p:spTree>
    <p:extLst>
      <p:ext uri="{BB962C8B-B14F-4D97-AF65-F5344CB8AC3E}">
        <p14:creationId xmlns:p14="http://schemas.microsoft.com/office/powerpoint/2010/main" val="17022387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175" y="0"/>
            <a:ext cx="9147175" cy="6867525"/>
            <a:chOff x="-2" y="0"/>
            <a:chExt cx="5762" cy="4326"/>
          </a:xfrm>
        </p:grpSpPr>
        <p:grpSp>
          <p:nvGrpSpPr>
            <p:cNvPr id="5" name="Group 1027"/>
            <p:cNvGrpSpPr>
              <a:grpSpLocks/>
            </p:cNvGrpSpPr>
            <p:nvPr userDrawn="1"/>
          </p:nvGrpSpPr>
          <p:grpSpPr bwMode="auto">
            <a:xfrm>
              <a:off x="-2" y="0"/>
              <a:ext cx="5712" cy="4326"/>
              <a:chOff x="-2" y="0"/>
              <a:chExt cx="5712" cy="4326"/>
            </a:xfrm>
          </p:grpSpPr>
          <p:sp>
            <p:nvSpPr>
              <p:cNvPr id="8" name="Rectangle 1028"/>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1029"/>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1030"/>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1031"/>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1032"/>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1033"/>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34"/>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035"/>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036"/>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037"/>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038"/>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039"/>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040"/>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041"/>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042"/>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043"/>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1044"/>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1045"/>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1046"/>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1047"/>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1048"/>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1049"/>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1050"/>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1051"/>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1052"/>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1053"/>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1054"/>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1055"/>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1056"/>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1057"/>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1058"/>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1059"/>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1060"/>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1061"/>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1062"/>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1063"/>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1064"/>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1065"/>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1066"/>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1067"/>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1068"/>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1069"/>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1070"/>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1071"/>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1072"/>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1073"/>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1074"/>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1075"/>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1076"/>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1077"/>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1078"/>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1079"/>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1080"/>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1081"/>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1082"/>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1083"/>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1084"/>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1085"/>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1086"/>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1087"/>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1088"/>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1089"/>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1090"/>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solidFill>
                <a:srgbClr val="000000"/>
              </a:solidFill>
              <a:latin typeface="Helvetica" charset="0"/>
            </a:endParaRPr>
          </a:p>
        </p:txBody>
      </p:sp>
      <p:sp>
        <p:nvSpPr>
          <p:cNvPr id="494659" name="Rectangle 1091"/>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494660" name="Rectangle 1092"/>
          <p:cNvSpPr>
            <a:spLocks noGrp="1" noChangeArrowheads="1"/>
          </p:cNvSpPr>
          <p:nvPr>
            <p:ph type="subTitle" sz="quarter" idx="1"/>
          </p:nvPr>
        </p:nvSpPr>
        <p:spPr>
          <a:xfrm>
            <a:off x="4021138" y="2860675"/>
            <a:ext cx="4437062" cy="3114675"/>
          </a:xfrm>
        </p:spPr>
        <p:txBody>
          <a:bodyPr/>
          <a:lstStyle>
            <a:lvl1pPr marL="0" indent="0">
              <a:buFont typeface="Wingdings" pitchFamily="8" charset="0"/>
              <a:buNone/>
              <a:defRPr/>
            </a:lvl1pPr>
          </a:lstStyle>
          <a:p>
            <a:r>
              <a:rPr lang="en-US"/>
              <a:t>Click to edit Master subtitle style</a:t>
            </a:r>
          </a:p>
        </p:txBody>
      </p:sp>
      <p:sp>
        <p:nvSpPr>
          <p:cNvPr id="69" name="Rectangle 1093"/>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1094"/>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1095"/>
          <p:cNvSpPr>
            <a:spLocks noGrp="1" noChangeArrowheads="1"/>
          </p:cNvSpPr>
          <p:nvPr>
            <p:ph type="sldNum" sz="quarter" idx="12"/>
          </p:nvPr>
        </p:nvSpPr>
        <p:spPr>
          <a:xfrm>
            <a:off x="6553200" y="6248400"/>
            <a:ext cx="1905000" cy="457200"/>
          </a:xfrm>
        </p:spPr>
        <p:txBody>
          <a:bodyPr/>
          <a:lstStyle>
            <a:lvl1pPr>
              <a:defRPr/>
            </a:lvl1pPr>
          </a:lstStyle>
          <a:p>
            <a:pPr>
              <a:defRPr/>
            </a:pPr>
            <a:fld id="{3F910499-9472-ED41-87FF-6BE38FF591C0}" type="slidenum">
              <a:rPr lang="en-US"/>
              <a:pPr>
                <a:defRPr/>
              </a:pPr>
              <a:t>‹#›</a:t>
            </a:fld>
            <a:endParaRPr lang="en-US"/>
          </a:p>
        </p:txBody>
      </p:sp>
    </p:spTree>
    <p:extLst>
      <p:ext uri="{BB962C8B-B14F-4D97-AF65-F5344CB8AC3E}">
        <p14:creationId xmlns:p14="http://schemas.microsoft.com/office/powerpoint/2010/main" val="334884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DC31A-2684-7646-954E-37CE406B3ED8}" type="slidenum">
              <a:rPr lang="en-US"/>
              <a:pPr>
                <a:defRPr/>
              </a:pPr>
              <a:t>‹#›</a:t>
            </a:fld>
            <a:endParaRPr lang="en-US"/>
          </a:p>
        </p:txBody>
      </p:sp>
    </p:spTree>
    <p:extLst>
      <p:ext uri="{BB962C8B-B14F-4D97-AF65-F5344CB8AC3E}">
        <p14:creationId xmlns:p14="http://schemas.microsoft.com/office/powerpoint/2010/main" val="3173179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80311F61-23D2-674E-BBE4-D1C20A7586C0}" type="slidenum">
              <a:rPr lang="en-US"/>
              <a:pPr>
                <a:defRPr/>
              </a:pPr>
              <a:t>‹#›</a:t>
            </a:fld>
            <a:endParaRPr lang="en-US"/>
          </a:p>
        </p:txBody>
      </p:sp>
    </p:spTree>
    <p:extLst>
      <p:ext uri="{BB962C8B-B14F-4D97-AF65-F5344CB8AC3E}">
        <p14:creationId xmlns:p14="http://schemas.microsoft.com/office/powerpoint/2010/main" val="31606207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E006E11-C8C6-9946-9FAC-C12376BD8458}" type="slidenum">
              <a:rPr lang="en-US"/>
              <a:pPr>
                <a:defRPr/>
              </a:pPr>
              <a:t>‹#›</a:t>
            </a:fld>
            <a:endParaRPr lang="en-US"/>
          </a:p>
        </p:txBody>
      </p:sp>
    </p:spTree>
    <p:extLst>
      <p:ext uri="{BB962C8B-B14F-4D97-AF65-F5344CB8AC3E}">
        <p14:creationId xmlns:p14="http://schemas.microsoft.com/office/powerpoint/2010/main" val="39451203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8E7BCD6-7F04-9B4A-8AA1-3EAE93A7B186}" type="slidenum">
              <a:rPr lang="en-US"/>
              <a:pPr>
                <a:defRPr/>
              </a:pPr>
              <a:t>‹#›</a:t>
            </a:fld>
            <a:endParaRPr lang="en-US"/>
          </a:p>
        </p:txBody>
      </p:sp>
    </p:spTree>
    <p:extLst>
      <p:ext uri="{BB962C8B-B14F-4D97-AF65-F5344CB8AC3E}">
        <p14:creationId xmlns:p14="http://schemas.microsoft.com/office/powerpoint/2010/main" val="27758376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99D92895-B6B7-3D4E-BD6D-8C1DF7AE31EB}" type="slidenum">
              <a:rPr lang="en-US"/>
              <a:pPr>
                <a:defRPr/>
              </a:pPr>
              <a:t>‹#›</a:t>
            </a:fld>
            <a:endParaRPr lang="en-US"/>
          </a:p>
        </p:txBody>
      </p:sp>
    </p:spTree>
    <p:extLst>
      <p:ext uri="{BB962C8B-B14F-4D97-AF65-F5344CB8AC3E}">
        <p14:creationId xmlns:p14="http://schemas.microsoft.com/office/powerpoint/2010/main" val="1208056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188EE066-A300-3E42-861B-D1D658A00727}" type="slidenum">
              <a:rPr lang="en-US"/>
              <a:pPr>
                <a:defRPr/>
              </a:pPr>
              <a:t>‹#›</a:t>
            </a:fld>
            <a:endParaRPr lang="en-US"/>
          </a:p>
        </p:txBody>
      </p:sp>
    </p:spTree>
    <p:extLst>
      <p:ext uri="{BB962C8B-B14F-4D97-AF65-F5344CB8AC3E}">
        <p14:creationId xmlns:p14="http://schemas.microsoft.com/office/powerpoint/2010/main" val="6252976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2AB04E71-E692-074F-8BB7-FE5E1E36447E}" type="slidenum">
              <a:rPr lang="en-US"/>
              <a:pPr>
                <a:defRPr/>
              </a:pPr>
              <a:t>‹#›</a:t>
            </a:fld>
            <a:endParaRPr lang="en-US"/>
          </a:p>
        </p:txBody>
      </p:sp>
    </p:spTree>
    <p:extLst>
      <p:ext uri="{BB962C8B-B14F-4D97-AF65-F5344CB8AC3E}">
        <p14:creationId xmlns:p14="http://schemas.microsoft.com/office/powerpoint/2010/main" val="17739530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9CC5E54-ABB2-904E-957E-638AD52D8BAA}" type="slidenum">
              <a:rPr lang="en-US"/>
              <a:pPr>
                <a:defRPr/>
              </a:pPr>
              <a:t>‹#›</a:t>
            </a:fld>
            <a:endParaRPr lang="en-US"/>
          </a:p>
        </p:txBody>
      </p:sp>
    </p:spTree>
    <p:extLst>
      <p:ext uri="{BB962C8B-B14F-4D97-AF65-F5344CB8AC3E}">
        <p14:creationId xmlns:p14="http://schemas.microsoft.com/office/powerpoint/2010/main" val="8952798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05A5FAB-B147-9642-9053-1F274F5E919C}" type="slidenum">
              <a:rPr lang="en-US"/>
              <a:pPr>
                <a:defRPr/>
              </a:pPr>
              <a:t>‹#›</a:t>
            </a:fld>
            <a:endParaRPr lang="en-US"/>
          </a:p>
        </p:txBody>
      </p:sp>
    </p:spTree>
    <p:extLst>
      <p:ext uri="{BB962C8B-B14F-4D97-AF65-F5344CB8AC3E}">
        <p14:creationId xmlns:p14="http://schemas.microsoft.com/office/powerpoint/2010/main" val="4087597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900B223-8AF7-694B-B322-5D4DD97FB746}" type="slidenum">
              <a:rPr lang="en-US"/>
              <a:pPr>
                <a:defRPr/>
              </a:pPr>
              <a:t>‹#›</a:t>
            </a:fld>
            <a:endParaRPr lang="en-US"/>
          </a:p>
        </p:txBody>
      </p:sp>
    </p:spTree>
    <p:extLst>
      <p:ext uri="{BB962C8B-B14F-4D97-AF65-F5344CB8AC3E}">
        <p14:creationId xmlns:p14="http://schemas.microsoft.com/office/powerpoint/2010/main" val="37140776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122FBC9-FFE7-5744-B73E-1C563E798AB3}" type="slidenum">
              <a:rPr lang="en-US"/>
              <a:pPr>
                <a:defRPr/>
              </a:pPr>
              <a:t>‹#›</a:t>
            </a:fld>
            <a:endParaRPr lang="en-US"/>
          </a:p>
        </p:txBody>
      </p:sp>
    </p:spTree>
    <p:extLst>
      <p:ext uri="{BB962C8B-B14F-4D97-AF65-F5344CB8AC3E}">
        <p14:creationId xmlns:p14="http://schemas.microsoft.com/office/powerpoint/2010/main" val="3195873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8.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4.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6.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2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0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theme" Target="../theme/theme23.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5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5.jpe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8.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9.jpe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9.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30.xml"/><Relationship Id="rId1"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theme" Target="../theme/theme31.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6" Type="http://schemas.openxmlformats.org/officeDocument/2006/relationships/image" Target="../media/image13.png"/><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5" Type="http://schemas.openxmlformats.org/officeDocument/2006/relationships/image" Target="../media/image12.png"/><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image" Target="../media/image11.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2.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3.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theme" Target="../theme/theme34.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image" Target="../media/image14.png"/><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2.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58.xml"/><Relationship Id="rId1" Type="http://schemas.openxmlformats.org/officeDocument/2006/relationships/slideLayout" Target="../slideLayouts/slideLayout35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9.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image" Target="../media/image14.png"/><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40.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41.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7F6DD5D1-7F7E-1045-9702-81100602F9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Rectangle 1027"/>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992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a typeface="ＭＳ Ｐゴシック" charset="-128"/>
                <a:cs typeface="ＭＳ Ｐゴシック" charset="-128"/>
              </a:defRPr>
            </a:lvl1pPr>
          </a:lstStyle>
          <a:p>
            <a:pPr>
              <a:defRPr/>
            </a:pPr>
            <a:endParaRPr lang="en-US"/>
          </a:p>
        </p:txBody>
      </p:sp>
      <p:sp>
        <p:nvSpPr>
          <p:cNvPr id="20992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a typeface="ＭＳ Ｐゴシック" charset="-128"/>
                <a:cs typeface="ＭＳ Ｐゴシック" charset="-128"/>
              </a:defRPr>
            </a:lvl1pPr>
          </a:lstStyle>
          <a:p>
            <a:pPr>
              <a:defRPr/>
            </a:pPr>
            <a:endParaRPr lang="en-US"/>
          </a:p>
        </p:txBody>
      </p:sp>
      <p:sp>
        <p:nvSpPr>
          <p:cNvPr id="20992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defRPr>
            </a:lvl1pPr>
          </a:lstStyle>
          <a:p>
            <a:pPr>
              <a:defRPr/>
            </a:pPr>
            <a:fld id="{A68AEF2F-5879-FA4D-917E-EF6EFFE3110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089997F2-88BE-AC41-BFA6-CEA22EF614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29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053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defRPr>
            </a:lvl1pPr>
          </a:lstStyle>
          <a:p>
            <a:pPr>
              <a:defRPr/>
            </a:pPr>
            <a:fld id="{5B90B516-DB58-1542-8DE5-F4B320627F7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29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3902075"/>
            <a:ext cx="3400425" cy="2949575"/>
            <a:chOff x="0" y="2458"/>
            <a:chExt cx="2142" cy="1858"/>
          </a:xfrm>
        </p:grpSpPr>
        <p:sp>
          <p:nvSpPr>
            <p:cNvPr id="81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ndParaRPr>
            </a:p>
          </p:txBody>
        </p:sp>
        <p:sp>
          <p:nvSpPr>
            <p:cNvPr id="81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81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256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56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81930"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31"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32"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3"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a:solidFill>
                <a:srgbClr val="FFFFFF"/>
              </a:solidFill>
            </a:endParaRPr>
          </a:p>
        </p:txBody>
      </p:sp>
      <p:sp>
        <p:nvSpPr>
          <p:cNvPr id="81934"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2489838D-E49B-624E-9CD8-2C01B4898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4444838"/>
      </p:ext>
    </p:extLst>
  </p:cSld>
  <p:clrMap bg1="dk2" tx1="lt1" bg2="dk1" tx2="lt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762806886"/>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extLst>
      <p:ext uri="{BB962C8B-B14F-4D97-AF65-F5344CB8AC3E}">
        <p14:creationId xmlns:p14="http://schemas.microsoft.com/office/powerpoint/2010/main" val="3716385895"/>
      </p:ext>
    </p:extLst>
  </p:cSld>
  <p:clrMap bg1="dk2" tx1="lt1" bg2="dk1" tx2="lt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 id="214748433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eaLnBrk="1" hangingPunct="1">
              <a:defRPr/>
            </a:pPr>
            <a:fld id="{00E46C4C-CE37-E045-8D60-F4FF51299BA1}" type="slidenum">
              <a:rPr lang="en-GB"/>
              <a:pPr defTabSz="449263" eaLnBrk="1" hangingPunct="1">
                <a:defRPr/>
              </a:pPr>
              <a:t>‹#›</a:t>
            </a:fld>
            <a:endParaRPr lang="en-GB"/>
          </a:p>
        </p:txBody>
      </p:sp>
    </p:spTree>
    <p:extLst>
      <p:ext uri="{BB962C8B-B14F-4D97-AF65-F5344CB8AC3E}">
        <p14:creationId xmlns:p14="http://schemas.microsoft.com/office/powerpoint/2010/main" val="1061563053"/>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eaLnBrk="1" hangingPunct="1">
              <a:defRPr/>
            </a:pPr>
            <a:fld id="{C1ED05B7-2545-5542-B714-79F5BB35EE54}" type="slidenum">
              <a:rPr lang="en-GB"/>
              <a:pPr defTabSz="449263" eaLnBrk="1" hangingPunct="1">
                <a:defRPr/>
              </a:pPr>
              <a:t>‹#›</a:t>
            </a:fld>
            <a:endParaRPr lang="en-GB"/>
          </a:p>
        </p:txBody>
      </p:sp>
    </p:spTree>
    <p:extLst>
      <p:ext uri="{BB962C8B-B14F-4D97-AF65-F5344CB8AC3E}">
        <p14:creationId xmlns:p14="http://schemas.microsoft.com/office/powerpoint/2010/main" val="941765153"/>
      </p:ext>
    </p:extLst>
  </p:cSld>
  <p:clrMap bg1="lt1" tx1="dk1" bg2="lt2" tx2="dk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 id="2147484362"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eaLnBrk="1" hangingPunct="1">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eaLnBrk="1" hangingPunct="1">
              <a:defRPr/>
            </a:pPr>
            <a:fld id="{8E244ADD-A01F-AF49-9722-CD49DBDA4128}" type="slidenum">
              <a:rPr lang="en-US"/>
              <a:pPr eaLnBrk="1" hangingPunct="1">
                <a:defRPr/>
              </a:pPr>
              <a:t>‹#›</a:t>
            </a:fld>
            <a:endParaRPr lang="en-US"/>
          </a:p>
        </p:txBody>
      </p:sp>
    </p:spTree>
    <p:extLst>
      <p:ext uri="{BB962C8B-B14F-4D97-AF65-F5344CB8AC3E}">
        <p14:creationId xmlns:p14="http://schemas.microsoft.com/office/powerpoint/2010/main" val="3451386452"/>
      </p:ext>
    </p:extLst>
  </p:cSld>
  <p:clrMap bg1="lt1" tx1="dk1" bg2="lt2" tx2="dk2" accent1="accent1" accent2="accent2" accent3="accent3" accent4="accent4" accent5="accent5" accent6="accent6" hlink="hlink" folHlink="folHlink"/>
  <p:sldLayoutIdLst>
    <p:sldLayoutId id="2147484364" r:id="rId1"/>
    <p:sldLayoutId id="2147484365" r:id="rId2"/>
    <p:sldLayoutId id="2147484366" r:id="rId3"/>
    <p:sldLayoutId id="2147484367" r:id="rId4"/>
    <p:sldLayoutId id="2147484368" r:id="rId5"/>
    <p:sldLayoutId id="2147484369" r:id="rId6"/>
    <p:sldLayoutId id="2147484370" r:id="rId7"/>
    <p:sldLayoutId id="2147484371" r:id="rId8"/>
    <p:sldLayoutId id="2147484372" r:id="rId9"/>
    <p:sldLayoutId id="2147484373" r:id="rId10"/>
    <p:sldLayoutId id="214748437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1955"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19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3819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3819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31AA4A3E-19B6-9245-8734-712253EA167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802622E-5196-B145-A1D0-8977213D9A24}" type="slidenum">
              <a:rPr lang="en-US"/>
              <a:pPr>
                <a:defRPr/>
              </a:pPr>
              <a:t>‹#›</a:t>
            </a:fld>
            <a:endParaRPr lang="en-US"/>
          </a:p>
        </p:txBody>
      </p:sp>
    </p:spTree>
    <p:extLst>
      <p:ext uri="{BB962C8B-B14F-4D97-AF65-F5344CB8AC3E}">
        <p14:creationId xmlns:p14="http://schemas.microsoft.com/office/powerpoint/2010/main" val="3150864817"/>
      </p:ext>
    </p:extLst>
  </p:cSld>
  <p:clrMap bg1="lt1" tx1="dk1" bg2="lt2" tx2="dk2" accent1="accent1" accent2="accent2" accent3="accent3" accent4="accent4" accent5="accent5" accent6="accent6" hlink="hlink" folHlink="folHlink"/>
  <p:sldLayoutIdLst>
    <p:sldLayoutId id="2147484376"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7743985"/>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sz="1800">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3316554097"/>
      </p:ext>
    </p:extLst>
  </p:cSld>
  <p:clrMap bg1="dk2" tx1="lt1" bg2="dk1" tx2="lt2" accent1="accent1" accent2="accent2" accent3="accent3" accent4="accent4" accent5="accent5" accent6="accent6" hlink="hlink" folHlink="folHlink"/>
  <p:sldLayoutIdLst>
    <p:sldLayoutId id="214748439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357981859"/>
      </p:ext>
    </p:extLst>
  </p:cSld>
  <p:clrMap bg1="dk2" tx1="lt1" bg2="dk1" tx2="lt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 id="2147484406"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1"/>
          <p:cNvGrpSpPr>
            <a:grpSpLocks/>
          </p:cNvGrpSpPr>
          <p:nvPr/>
        </p:nvGrpSpPr>
        <p:grpSpPr bwMode="auto">
          <a:xfrm>
            <a:off x="228600" y="228600"/>
            <a:ext cx="8685213" cy="5942013"/>
            <a:chOff x="144" y="144"/>
            <a:chExt cx="5471" cy="3743"/>
          </a:xfrm>
        </p:grpSpPr>
        <p:sp>
          <p:nvSpPr>
            <p:cNvPr id="87048" name="Rectangle 2"/>
            <p:cNvSpPr>
              <a:spLocks noChangeArrowheads="1"/>
            </p:cNvSpPr>
            <p:nvPr/>
          </p:nvSpPr>
          <p:spPr bwMode="auto">
            <a:xfrm>
              <a:off x="144" y="144"/>
              <a:ext cx="5472" cy="3744"/>
            </a:xfrm>
            <a:prstGeom prst="rect">
              <a:avLst/>
            </a:prstGeom>
            <a:solidFill>
              <a:srgbClr val="000000"/>
            </a:solidFill>
            <a:ln w="44280">
              <a:solidFill>
                <a:srgbClr val="FFFFFF"/>
              </a:solidFill>
              <a:miter lim="800000"/>
              <a:headEnd/>
              <a:tailEnd/>
            </a:ln>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87049" name="Rectangle 3"/>
            <p:cNvSpPr>
              <a:spLocks noChangeArrowheads="1"/>
            </p:cNvSpPr>
            <p:nvPr/>
          </p:nvSpPr>
          <p:spPr bwMode="auto">
            <a:xfrm>
              <a:off x="193" y="193"/>
              <a:ext cx="5373" cy="3635"/>
            </a:xfrm>
            <a:prstGeom prst="rect">
              <a:avLst/>
            </a:prstGeom>
            <a:solidFill>
              <a:srgbClr val="000000"/>
            </a:solidFill>
            <a:ln w="9360">
              <a:solidFill>
                <a:srgbClr val="FFFFFF"/>
              </a:solidFill>
              <a:miter lim="800000"/>
              <a:headEnd/>
              <a:tailEnd/>
            </a:ln>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87050" name="Line 4"/>
            <p:cNvSpPr>
              <a:spLocks noChangeShapeType="1"/>
            </p:cNvSpPr>
            <p:nvPr/>
          </p:nvSpPr>
          <p:spPr bwMode="auto">
            <a:xfrm>
              <a:off x="336" y="1092"/>
              <a:ext cx="5136" cy="1"/>
            </a:xfrm>
            <a:prstGeom prst="line">
              <a:avLst/>
            </a:prstGeom>
            <a:noFill/>
            <a:ln w="12600">
              <a:solidFill>
                <a:srgbClr val="990000"/>
              </a:solidFill>
              <a:miter lim="800000"/>
              <a:headEnd/>
              <a:tailEnd/>
            </a:ln>
            <a:extLst>
              <a:ext uri="{909E8E84-426E-40dd-AFC4-6F175D3DCCD1}">
                <a14:hiddenFill xmlns:a14="http://schemas.microsoft.com/office/drawing/2010/main" xmlns="">
                  <a:noFill/>
                </a14:hiddenFill>
              </a:ext>
            </a:extLst>
          </p:spPr>
          <p:txBody>
            <a:bodyPr/>
            <a:lstStyle/>
            <a:p>
              <a:pPr defTabSz="449263" eaLnBrk="1" hangingPunct="1"/>
              <a:endParaRPr lang="en-US">
                <a:solidFill>
                  <a:srgbClr val="FFFFFF"/>
                </a:solidFill>
              </a:endParaRPr>
            </a:p>
          </p:txBody>
        </p:sp>
      </p:grpSp>
      <p:sp>
        <p:nvSpPr>
          <p:cNvPr id="87043" name="Rectangle 5"/>
          <p:cNvSpPr>
            <a:spLocks noGrp="1" noChangeArrowheads="1"/>
          </p:cNvSpPr>
          <p:nvPr>
            <p:ph type="title"/>
          </p:nvPr>
        </p:nvSpPr>
        <p:spPr bwMode="auto">
          <a:xfrm>
            <a:off x="533400" y="449263"/>
            <a:ext cx="8151813" cy="116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87044" name="Rectangle 6"/>
          <p:cNvSpPr>
            <a:spLocks noGrp="1" noChangeArrowheads="1"/>
          </p:cNvSpPr>
          <p:nvPr>
            <p:ph type="body" idx="1"/>
          </p:nvPr>
        </p:nvSpPr>
        <p:spPr bwMode="auto">
          <a:xfrm>
            <a:off x="533400" y="1828800"/>
            <a:ext cx="8151813"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9333" name="Text Box 7"/>
          <p:cNvSpPr txBox="1">
            <a:spLocks noChangeArrowheads="1"/>
          </p:cNvSpPr>
          <p:nvPr/>
        </p:nvSpPr>
        <p:spPr bwMode="auto">
          <a:xfrm>
            <a:off x="533400" y="6248400"/>
            <a:ext cx="2057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99334" name="Text Box 8"/>
          <p:cNvSpPr txBox="1">
            <a:spLocks noChangeArrowheads="1"/>
          </p:cNvSpPr>
          <p:nvPr/>
        </p:nvSpPr>
        <p:spPr bwMode="auto">
          <a:xfrm>
            <a:off x="32385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0249" name="Rectangle 9"/>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buClr>
                <a:srgbClr val="FFFFFF"/>
              </a:buClr>
              <a:buSzPct val="45000"/>
              <a:buFont typeface="Wingdings" charset="0"/>
              <a:buNone/>
              <a:defRPr sz="1800">
                <a:solidFill>
                  <a:srgbClr val="FFFFFF"/>
                </a:solidFill>
                <a:latin typeface="Times New Roman" charset="0"/>
              </a:defRPr>
            </a:lvl1pPr>
          </a:lstStyle>
          <a:p>
            <a:pPr defTabSz="449263" eaLnBrk="1" hangingPunct="1">
              <a:defRPr/>
            </a:pPr>
            <a:fld id="{BC03B6CA-2E84-324A-A55E-83647E67A7C0}" type="slidenum">
              <a:rPr lang="en-GB"/>
              <a:pPr defTabSz="449263" eaLnBrk="1" hangingPunct="1">
                <a:defRPr/>
              </a:pPr>
              <a:t>‹#›</a:t>
            </a:fld>
            <a:endParaRPr lang="en-GB"/>
          </a:p>
        </p:txBody>
      </p:sp>
    </p:spTree>
    <p:extLst>
      <p:ext uri="{BB962C8B-B14F-4D97-AF65-F5344CB8AC3E}">
        <p14:creationId xmlns:p14="http://schemas.microsoft.com/office/powerpoint/2010/main" val="1601994989"/>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p:txStyles>
    <p:titleStyle>
      <a:lvl1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a:ea typeface="+mj-ea"/>
          <a:cs typeface="Arial"/>
        </a:defRPr>
      </a:lvl1pPr>
      <a:lvl2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2pPr>
      <a:lvl3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3pPr>
      <a:lvl4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4pPr>
      <a:lvl5pPr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cs typeface="ＭＳ Ｐゴシック" charset="-128"/>
        </a:defRPr>
      </a:lvl5pPr>
      <a:lvl6pPr marL="4572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6pPr>
      <a:lvl7pPr marL="9144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7pPr>
      <a:lvl8pPr marL="13716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8pPr>
      <a:lvl9pPr marL="1828800" algn="l" defTabSz="449263" rtl="0" eaLnBrk="0" fontAlgn="base" hangingPunct="0">
        <a:lnSpc>
          <a:spcPct val="75000"/>
        </a:lnSpc>
        <a:spcBef>
          <a:spcPct val="0"/>
        </a:spcBef>
        <a:spcAft>
          <a:spcPct val="0"/>
        </a:spcAft>
        <a:buClr>
          <a:srgbClr val="FFFFFF"/>
        </a:buClr>
        <a:buSzPct val="100000"/>
        <a:buFont typeface="Arial" charset="0"/>
        <a:defRPr sz="4400" b="1">
          <a:solidFill>
            <a:srgbClr val="FFFFFF"/>
          </a:solidFill>
          <a:latin typeface="Arial" charset="0"/>
          <a:ea typeface="ＭＳ Ｐゴシック" charset="-128"/>
        </a:defRPr>
      </a:lvl9pPr>
    </p:titleStyle>
    <p:bodyStyle>
      <a:lvl1pPr marL="341313" indent="-341313" algn="l" defTabSz="449263" rtl="0" eaLnBrk="0" fontAlgn="base" hangingPunct="0">
        <a:lnSpc>
          <a:spcPct val="93000"/>
        </a:lnSpc>
        <a:spcBef>
          <a:spcPts val="775"/>
        </a:spcBef>
        <a:spcAft>
          <a:spcPct val="0"/>
        </a:spcAft>
        <a:buClr>
          <a:srgbClr val="990000"/>
        </a:buClr>
        <a:buSzPct val="75000"/>
        <a:buFont typeface="Wingdings" charset="0"/>
        <a:buChar char=""/>
        <a:defRPr sz="3100" b="1">
          <a:solidFill>
            <a:srgbClr val="FFFFFF"/>
          </a:solidFill>
          <a:latin typeface="Arial"/>
          <a:ea typeface="+mn-ea"/>
          <a:cs typeface="Arial"/>
        </a:defRPr>
      </a:lvl1pPr>
      <a:lvl2pPr marL="741363" indent="-284163" algn="l" defTabSz="449263" rtl="0" eaLnBrk="0" fontAlgn="base" hangingPunct="0">
        <a:lnSpc>
          <a:spcPct val="93000"/>
        </a:lnSpc>
        <a:spcBef>
          <a:spcPts val="650"/>
        </a:spcBef>
        <a:spcAft>
          <a:spcPct val="0"/>
        </a:spcAft>
        <a:buClr>
          <a:srgbClr val="666699"/>
        </a:buClr>
        <a:buSzPct val="65000"/>
        <a:buFont typeface="Wingdings" charset="0"/>
        <a:buChar char=""/>
        <a:defRPr sz="2600" b="1">
          <a:solidFill>
            <a:srgbClr val="FFFFFF"/>
          </a:solidFill>
          <a:latin typeface="Arial"/>
          <a:ea typeface="+mn-ea"/>
          <a:cs typeface="Arial"/>
        </a:defRPr>
      </a:lvl2pPr>
      <a:lvl3pPr marL="1143000" indent="-228600" algn="l" defTabSz="449263" rtl="0" eaLnBrk="0" fontAlgn="base" hangingPunct="0">
        <a:lnSpc>
          <a:spcPct val="93000"/>
        </a:lnSpc>
        <a:spcBef>
          <a:spcPts val="600"/>
        </a:spcBef>
        <a:spcAft>
          <a:spcPct val="0"/>
        </a:spcAft>
        <a:buClr>
          <a:srgbClr val="999900"/>
        </a:buClr>
        <a:buSzPct val="55000"/>
        <a:buFont typeface="Wingdings" charset="0"/>
        <a:buChar char=""/>
        <a:defRPr sz="2400" b="1">
          <a:solidFill>
            <a:srgbClr val="FFFFFF"/>
          </a:solidFill>
          <a:latin typeface="Arial"/>
          <a:ea typeface="+mn-ea"/>
          <a:cs typeface="Arial"/>
        </a:defRPr>
      </a:lvl3pPr>
      <a:lvl4pPr marL="1600200" indent="-228600" algn="l" defTabSz="449263" rtl="0" eaLnBrk="0" fontAlgn="base" hangingPunct="0">
        <a:lnSpc>
          <a:spcPct val="93000"/>
        </a:lnSpc>
        <a:spcBef>
          <a:spcPts val="500"/>
        </a:spcBef>
        <a:spcAft>
          <a:spcPct val="0"/>
        </a:spcAft>
        <a:buClr>
          <a:srgbClr val="990000"/>
        </a:buClr>
        <a:buSzPct val="100000"/>
        <a:buFont typeface="Wingdings" charset="0"/>
        <a:buChar char=""/>
        <a:defRPr sz="2000" b="1">
          <a:solidFill>
            <a:srgbClr val="FFFFFF"/>
          </a:solidFill>
          <a:latin typeface="Arial"/>
          <a:ea typeface="+mn-ea"/>
          <a:cs typeface="Arial"/>
        </a:defRPr>
      </a:lvl4pPr>
      <a:lvl5pPr marL="2057400" indent="-228600" algn="l" defTabSz="449263" rtl="0" eaLnBrk="0" fontAlgn="base" hangingPunct="0">
        <a:lnSpc>
          <a:spcPct val="93000"/>
        </a:lnSpc>
        <a:spcBef>
          <a:spcPts val="500"/>
        </a:spcBef>
        <a:spcAft>
          <a:spcPct val="0"/>
        </a:spcAft>
        <a:buClr>
          <a:srgbClr val="990000"/>
        </a:buClr>
        <a:buSzPct val="85000"/>
        <a:buFont typeface="Wingdings" charset="0"/>
        <a:buChar char=""/>
        <a:defRPr sz="2000" b="1">
          <a:solidFill>
            <a:srgbClr val="FFFFFF"/>
          </a:solidFill>
          <a:latin typeface="Arial"/>
          <a:ea typeface="+mn-ea"/>
          <a:cs typeface="Arial"/>
        </a:defRPr>
      </a:lvl5pPr>
      <a:lvl6pPr marL="25146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6pPr>
      <a:lvl7pPr marL="29718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7pPr>
      <a:lvl8pPr marL="34290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8pPr>
      <a:lvl9pPr marL="3886200" indent="-228600" algn="l" defTabSz="449263" rtl="0" eaLnBrk="0" fontAlgn="base" hangingPunct="0">
        <a:lnSpc>
          <a:spcPct val="93000"/>
        </a:lnSpc>
        <a:spcBef>
          <a:spcPts val="500"/>
        </a:spcBef>
        <a:spcAft>
          <a:spcPct val="0"/>
        </a:spcAft>
        <a:buClr>
          <a:srgbClr val="990000"/>
        </a:buClr>
        <a:buSzPct val="85000"/>
        <a:buFont typeface="Wingdings" charset="2"/>
        <a:buChar char=""/>
        <a:defRPr sz="2000" b="1">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85346" name="Group 1"/>
          <p:cNvGrpSpPr>
            <a:grpSpLocks/>
          </p:cNvGrpSpPr>
          <p:nvPr/>
        </p:nvGrpSpPr>
        <p:grpSpPr bwMode="auto">
          <a:xfrm>
            <a:off x="0" y="0"/>
            <a:ext cx="9139238" cy="6848475"/>
            <a:chOff x="0" y="0"/>
            <a:chExt cx="5757" cy="4314"/>
          </a:xfrm>
        </p:grpSpPr>
        <p:grpSp>
          <p:nvGrpSpPr>
            <p:cNvPr id="185352"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a:solidFill>
                  <a:srgbClr val="FFFFFF"/>
                </a:solidFill>
              </a:endParaRPr>
            </a:p>
          </p:txBody>
        </p:sp>
      </p:grpSp>
      <p:sp>
        <p:nvSpPr>
          <p:cNvPr id="185347" name="Rectangle 10"/>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5348" name="Rectangle 11"/>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imes New Roman" charset="0"/>
              <a:buNone/>
              <a:defRPr sz="1200">
                <a:solidFill>
                  <a:srgbClr val="FFFFFF"/>
                </a:solidFill>
                <a:latin typeface="Times New Roman" charset="0"/>
              </a:defRPr>
            </a:lvl1pPr>
          </a:lstStyle>
          <a:p>
            <a:pPr defTabSz="449263" eaLnBrk="1" hangingPunct="1">
              <a:defRPr/>
            </a:pPr>
            <a:fld id="{87B34705-C472-6945-BB48-301743A6C0D8}" type="slidenum">
              <a:rPr lang="en-GB"/>
              <a:pPr defTabSz="449263" eaLnBrk="1" hangingPunct="1">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Tree>
    <p:extLst>
      <p:ext uri="{BB962C8B-B14F-4D97-AF65-F5344CB8AC3E}">
        <p14:creationId xmlns:p14="http://schemas.microsoft.com/office/powerpoint/2010/main" val="1083913976"/>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j-ea"/>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27511998"/>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96D4467B-B8A6-E544-A8C2-4291A743EC9F}" type="slidenum">
              <a:rPr lang="en-GB"/>
              <a:pPr defTabSz="449263" eaLnBrk="1" hangingPunct="1">
                <a:defRPr/>
              </a:pPr>
              <a:t>‹#›</a:t>
            </a:fld>
            <a:endParaRPr lang="en-GB"/>
          </a:p>
        </p:txBody>
      </p:sp>
    </p:spTree>
    <p:extLst>
      <p:ext uri="{BB962C8B-B14F-4D97-AF65-F5344CB8AC3E}">
        <p14:creationId xmlns:p14="http://schemas.microsoft.com/office/powerpoint/2010/main" val="3005942664"/>
      </p:ext>
    </p:extLst>
  </p:cSld>
  <p:clrMap bg1="lt1" tx1="dk1" bg2="lt2" tx2="dk2" accent1="accent1" accent2="accent2" accent3="accent3" accent4="accent4" accent5="accent5" accent6="accent6" hlink="hlink" folHlink="folHlink"/>
  <p:sldLayoutIdLst>
    <p:sldLayoutId id="214748444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68322"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defTabSz="914400" eaLnBrk="1" hangingPunct="1">
              <a:spcBef>
                <a:spcPct val="50000"/>
              </a:spcBef>
              <a:defRPr sz="1200" b="1">
                <a:solidFill>
                  <a:srgbClr val="000000"/>
                </a:solidFill>
                <a:latin typeface="Arial" charset="0"/>
              </a:defRPr>
            </a:lvl1pPr>
          </a:lstStyle>
          <a:p>
            <a:pPr>
              <a:defRPr/>
            </a:pPr>
            <a:fld id="{38AE1C05-240D-CE44-83E7-DDABCE682A1A}" type="datetime1">
              <a:rPr lang="en-US"/>
              <a:pPr>
                <a:defRPr/>
              </a:pPr>
              <a:t>12/3/23</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defTabSz="914400" eaLnBrk="1" hangingPunct="1">
              <a:spcBef>
                <a:spcPct val="50000"/>
              </a:spcBef>
              <a:defRPr sz="1200" b="1">
                <a:solidFill>
                  <a:srgbClr val="000000"/>
                </a:solidFill>
                <a:latin typeface="Arial" pitchFamily="-111" charset="0"/>
                <a:ea typeface="+mn-ea"/>
                <a:cs typeface="+mn-cs"/>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defTabSz="914400" eaLnBrk="1" hangingPunct="1">
              <a:spcBef>
                <a:spcPct val="50000"/>
              </a:spcBef>
              <a:defRPr sz="1200" b="1">
                <a:solidFill>
                  <a:srgbClr val="000000"/>
                </a:solidFill>
                <a:latin typeface="Arial" charset="0"/>
              </a:defRPr>
            </a:lvl1pPr>
          </a:lstStyle>
          <a:p>
            <a:pPr>
              <a:defRPr/>
            </a:pPr>
            <a:fld id="{51D43792-A000-C142-BA75-E274C1D4822F}" type="slidenum">
              <a:rPr lang="en-US"/>
              <a:pPr>
                <a:defRPr/>
              </a:pPr>
              <a:t>‹#›</a:t>
            </a:fld>
            <a:endParaRPr lang="en-US"/>
          </a:p>
        </p:txBody>
      </p:sp>
      <p:sp>
        <p:nvSpPr>
          <p:cNvPr id="568326"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7894803"/>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ahoma"/>
                <a:cs typeface="ＭＳ Ｐゴシック"/>
              </a:defRPr>
            </a:lvl1pPr>
          </a:lstStyle>
          <a:p>
            <a:pPr>
              <a:defRPr/>
            </a:pPr>
            <a:fld id="{CC539648-AB91-3440-8F16-A95E4083D57B}" type="datetimeFigureOut">
              <a:rPr lang="en-US"/>
              <a:pPr>
                <a:defRPr/>
              </a:pPr>
              <a:t>12/3/23</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ahoma"/>
                <a:cs typeface="ＭＳ Ｐゴシック"/>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ahoma"/>
                <a:cs typeface="ＭＳ Ｐゴシック"/>
              </a:defRPr>
            </a:lvl1pPr>
          </a:lstStyle>
          <a:p>
            <a:pPr>
              <a:defRPr/>
            </a:pPr>
            <a:fld id="{67247573-4A95-D74B-A24E-3E139BF04F00}" type="slidenum">
              <a:rPr lang="en-US"/>
              <a:pPr>
                <a:defRPr/>
              </a:pPr>
              <a:t>‹#›</a:t>
            </a:fld>
            <a:endParaRPr lang="en-US"/>
          </a:p>
        </p:txBody>
      </p:sp>
    </p:spTree>
    <p:extLst>
      <p:ext uri="{BB962C8B-B14F-4D97-AF65-F5344CB8AC3E}">
        <p14:creationId xmlns:p14="http://schemas.microsoft.com/office/powerpoint/2010/main" val="1541810559"/>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786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7786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7786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6C29C784-C87F-2540-A568-5DB06FDD567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853542243"/>
      </p:ext>
    </p:extLst>
  </p:cSld>
  <p:clrMap bg1="lt1" tx1="dk1" bg2="lt2" tx2="dk2" accent1="accent1" accent2="accent2" accent3="accent3" accent4="accent4" accent5="accent5" accent6="accent6" hlink="hlink" folHlink="folHlink"/>
  <p:sldLayoutIdLst>
    <p:sldLayoutId id="214748447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sz="1800">
                <a:solidFill>
                  <a:srgbClr val="FFFFFF"/>
                </a:solidFill>
                <a:latin typeface="Arial" pitchFamily="-112"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sz="1800">
                <a:solidFill>
                  <a:srgbClr val="FFFFFF"/>
                </a:solidFill>
                <a:latin typeface="Arial" pitchFamily="-112"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sz="1800">
                <a:solidFill>
                  <a:srgbClr val="FFFFFF"/>
                </a:solidFill>
                <a:latin typeface="Arial" pitchFamily="-112"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sz="1800">
                <a:solidFill>
                  <a:srgbClr val="FFFFFF"/>
                </a:solidFill>
                <a:latin typeface="Arial" pitchFamily="-112"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90985B3-045F-934B-90B7-7C9BAF18C1D5}"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25829585"/>
      </p:ext>
    </p:extLst>
  </p:cSld>
  <p:clrMap bg1="dk2" tx1="lt1" bg2="dk1" tx2="lt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5C2F5268-F079-4549-B7BC-B8D4242C6860}" type="slidenum">
              <a:rPr lang="en-US" smtClean="0">
                <a:solidFill>
                  <a:srgbClr val="000000"/>
                </a:solidFill>
                <a:ea typeface="ヒラギノ角ゴ Pro W3" charset="0"/>
                <a:cs typeface="ヒラギノ角ゴ Pro W3" charset="0"/>
              </a:rPr>
              <a:pPr/>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790229697"/>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solidFill>
                  <a:srgbClr val="FFFFFF"/>
                </a:solidFill>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solidFill>
                    <a:srgbClr val="FFFFFF"/>
                  </a:solidFill>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2853493900"/>
      </p:ext>
    </p:extLst>
  </p:cSld>
  <p:clrMap bg1="dk2" tx1="lt1" bg2="dk1" tx2="lt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zh-CN" alt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3504059"/>
      </p:ext>
    </p:extLst>
  </p:cSld>
  <p:clrMap bg1="dk2" tx1="lt1" bg2="dk1" tx2="lt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8C8E5C28-7819-B248-9DDC-4CA1363C40B2}" type="slidenum">
              <a:rPr lang="en-GB"/>
              <a:pPr defTabSz="449263" eaLnBrk="1" hangingPunct="1">
                <a:defRPr/>
              </a:pPr>
              <a:t>‹#›</a:t>
            </a:fld>
            <a:endParaRPr lang="en-GB"/>
          </a:p>
        </p:txBody>
      </p:sp>
    </p:spTree>
    <p:extLst>
      <p:ext uri="{BB962C8B-B14F-4D97-AF65-F5344CB8AC3E}">
        <p14:creationId xmlns:p14="http://schemas.microsoft.com/office/powerpoint/2010/main" val="3729234381"/>
      </p:ext>
    </p:extLst>
  </p:cSld>
  <p:clrMap bg1="lt1" tx1="dk1" bg2="lt2" tx2="dk2" accent1="accent1" accent2="accent2" accent3="accent3" accent4="accent4" accent5="accent5" accent6="accent6" hlink="hlink" folHlink="folHlink"/>
  <p:sldLayoutIdLst>
    <p:sldLayoutId id="2147484522" r:id="rId1"/>
    <p:sldLayoutId id="2147484523" r:id="rId2"/>
    <p:sldLayoutId id="2147484524" r:id="rId3"/>
    <p:sldLayoutId id="2147484525" r:id="rId4"/>
    <p:sldLayoutId id="2147484526" r:id="rId5"/>
    <p:sldLayoutId id="2147484527" r:id="rId6"/>
    <p:sldLayoutId id="2147484528" r:id="rId7"/>
    <p:sldLayoutId id="2147484529" r:id="rId8"/>
    <p:sldLayoutId id="2147484530" r:id="rId9"/>
    <p:sldLayoutId id="2147484531" r:id="rId10"/>
    <p:sldLayoutId id="2147484532"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fld id="{12883ED8-D363-8742-B62A-973D3186F1D5}"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024065830"/>
      </p:ext>
    </p:extLst>
  </p:cSld>
  <p:clrMap bg1="dk2" tx1="lt1" bg2="dk1" tx2="lt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911196797"/>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764952212"/>
      </p:ext>
    </p:extLst>
  </p:cSld>
  <p:clrMap bg1="lt1" tx1="dk1" bg2="lt2" tx2="dk2" accent1="accent1" accent2="accent2" accent3="accent3" accent4="accent4" accent5="accent5" accent6="accent6" hlink="hlink" folHlink="folHlink"/>
  <p:sldLayoutIdLst>
    <p:sldLayoutId id="2147484558" r:id="rId1"/>
    <p:sldLayoutId id="2147484559"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5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8" charset="0"/>
                <a:ea typeface="ＭＳ Ｐゴシック" pitchFamily="8" charset="-128"/>
                <a:cs typeface="ＭＳ Ｐゴシック" pitchFamily="8" charset="-128"/>
              </a:defRPr>
            </a:lvl1pPr>
          </a:lstStyle>
          <a:p>
            <a:pPr>
              <a:defRPr/>
            </a:pPr>
            <a:endParaRPr lang="en-US"/>
          </a:p>
        </p:txBody>
      </p:sp>
      <p:sp>
        <p:nvSpPr>
          <p:cNvPr id="475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8" charset="0"/>
                <a:ea typeface="ＭＳ Ｐゴシック" pitchFamily="8" charset="-128"/>
                <a:cs typeface="ＭＳ Ｐゴシック" pitchFamily="8" charset="-128"/>
              </a:defRPr>
            </a:lvl1pPr>
          </a:lstStyle>
          <a:p>
            <a:pPr>
              <a:defRPr/>
            </a:pPr>
            <a:endParaRPr lang="en-US"/>
          </a:p>
        </p:txBody>
      </p:sp>
      <p:sp>
        <p:nvSpPr>
          <p:cNvPr id="475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75D6196-705F-1B4F-A181-E6033CE8377A}" type="slidenum">
              <a:rPr lang="en-US"/>
              <a:pPr>
                <a:defRPr/>
              </a:pPr>
              <a:t>‹#›</a:t>
            </a:fld>
            <a:endParaRPr lang="en-US"/>
          </a:p>
        </p:txBody>
      </p:sp>
    </p:spTree>
    <p:extLst>
      <p:ext uri="{BB962C8B-B14F-4D97-AF65-F5344CB8AC3E}">
        <p14:creationId xmlns:p14="http://schemas.microsoft.com/office/powerpoint/2010/main" val="299512939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2pPr>
      <a:lvl3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3pPr>
      <a:lvl4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4pPr>
      <a:lvl5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5pPr>
      <a:lvl6pPr marL="4572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6pPr>
      <a:lvl7pPr marL="9144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7pPr>
      <a:lvl8pPr marL="13716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8pPr>
      <a:lvl9pPr marL="18288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685800" y="685800"/>
            <a:ext cx="7772400" cy="9906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685800" y="1828800"/>
            <a:ext cx="7772400" cy="4267200"/>
          </a:xfrm>
          <a:prstGeom prst="rect">
            <a:avLst/>
          </a:prstGeom>
          <a:noFill/>
          <a:ln>
            <a:noFill/>
          </a:ln>
          <a:effectLst>
            <a:outerShdw blurRad="45720" dist="25399"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lvl1pPr>
          </a:lstStyle>
          <a:p>
            <a:pPr>
              <a:defRPr/>
            </a:pPr>
            <a:endParaRPr lang="en-US"/>
          </a:p>
        </p:txBody>
      </p:sp>
      <p:sp>
        <p:nvSpPr>
          <p:cNvPr id="3737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lvl1pPr>
          </a:lstStyle>
          <a:p>
            <a:pPr>
              <a:defRPr/>
            </a:pPr>
            <a:endParaRPr lang="en-US"/>
          </a:p>
        </p:txBody>
      </p:sp>
      <p:sp>
        <p:nvSpPr>
          <p:cNvPr id="3737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lvl1pPr>
          </a:lstStyle>
          <a:p>
            <a:pPr>
              <a:defRPr/>
            </a:pPr>
            <a:fld id="{4D669EC4-26F4-EF43-BDA0-367F2B3DC0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95"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480971152"/>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FFFFCC"/>
                </a:solidFill>
                <a:latin typeface="Arial" charset="0"/>
                <a:ea typeface="ＭＳ Ｐゴシック" charset="0"/>
                <a:cs typeface="ＭＳ Ｐゴシック" charset="0"/>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fontAlgn="base" hangingPunct="0">
              <a:spcBef>
                <a:spcPct val="0"/>
              </a:spcBef>
              <a:spcAft>
                <a:spcPct val="0"/>
              </a:spcAft>
              <a:defRPr/>
            </a:pPr>
            <a:endParaRPr lang="en-US" altLang="zh-TW">
              <a:solidFill>
                <a:srgbClr val="FFFFCC"/>
              </a:solidFill>
              <a:latin typeface="Arial" charset="0"/>
              <a:ea typeface="ＭＳ Ｐゴシック" charset="0"/>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fontAlgn="base" hangingPunct="0">
              <a:spcBef>
                <a:spcPct val="0"/>
              </a:spcBef>
              <a:spcAft>
                <a:spcPct val="0"/>
              </a:spcAft>
              <a:defRPr/>
            </a:pPr>
            <a:endParaRPr lang="en-US" altLang="zh-TW">
              <a:solidFill>
                <a:srgbClr val="FFFFCC"/>
              </a:solidFill>
              <a:latin typeface="Arial" charset="0"/>
              <a:ea typeface="ＭＳ Ｐゴシック" charset="0"/>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fontAlgn="base" hangingPunct="0">
              <a:spcBef>
                <a:spcPct val="0"/>
              </a:spcBef>
              <a:spcAft>
                <a:spcPct val="0"/>
              </a:spcAft>
            </a:pPr>
            <a:fld id="{12883ED8-D363-8742-B62A-973D3186F1D5}" type="slidenum">
              <a:rPr lang="en-US" altLang="zh-TW">
                <a:solidFill>
                  <a:srgbClr val="FFFFCC"/>
                </a:solidFill>
                <a:latin typeface="Arial" charset="0"/>
              </a:rPr>
              <a:pPr defTabSz="914400" eaLnBrk="0" fontAlgn="base" hangingPunct="0">
                <a:spcBef>
                  <a:spcPct val="0"/>
                </a:spcBef>
                <a:spcAft>
                  <a:spcPct val="0"/>
                </a:spcAft>
              </a:pPr>
              <a:t>‹#›</a:t>
            </a:fld>
            <a:endParaRPr lang="en-US" altLang="zh-TW">
              <a:solidFill>
                <a:srgbClr val="FFFFCC"/>
              </a:solidFill>
              <a:latin typeface="Arial" charset="0"/>
            </a:endParaRPr>
          </a:p>
        </p:txBody>
      </p:sp>
    </p:spTree>
    <p:extLst>
      <p:ext uri="{BB962C8B-B14F-4D97-AF65-F5344CB8AC3E}">
        <p14:creationId xmlns:p14="http://schemas.microsoft.com/office/powerpoint/2010/main" val="2267247108"/>
      </p:ext>
    </p:extLst>
  </p:cSld>
  <p:clrMap bg1="dk2" tx1="lt1" bg2="dk1" tx2="lt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lvl1pPr>
          </a:lstStyle>
          <a:p>
            <a:pPr>
              <a:defRPr/>
            </a:pPr>
            <a:endParaRPr lang="en-US"/>
          </a:p>
        </p:txBody>
      </p:sp>
      <p:sp>
        <p:nvSpPr>
          <p:cNvPr id="365572"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vl1pPr>
          </a:lstStyle>
          <a:p>
            <a:pPr>
              <a:defRPr/>
            </a:pPr>
            <a:endParaRPr lang="en-US"/>
          </a:p>
        </p:txBody>
      </p:sp>
      <p:sp>
        <p:nvSpPr>
          <p:cNvPr id="365573"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vl1pPr>
          </a:lstStyle>
          <a:p>
            <a:pPr>
              <a:defRPr/>
            </a:pPr>
            <a:fld id="{DD2C48E9-A5F3-1B4F-92D3-C78C712173B4}" type="slidenum">
              <a:rPr lang="en-US"/>
              <a:pPr>
                <a:defRPr/>
              </a:pPr>
              <a:t>‹#›</a:t>
            </a:fld>
            <a:endParaRPr lang="en-US"/>
          </a:p>
        </p:txBody>
      </p:sp>
      <p:sp>
        <p:nvSpPr>
          <p:cNvPr id="365574"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96"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2286000" y="457200"/>
            <a:ext cx="6172200" cy="12954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2362200" y="1981200"/>
            <a:ext cx="60960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14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36147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36147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F678D76-1FE9-9043-9D5A-EAD0A8F13D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BCE1E5-D9F7-BA4B-841B-6011ACE768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1" r:id="rId1"/>
    <p:sldLayoutId id="2147484242" r:id="rId2"/>
    <p:sldLayoutId id="2147484243" r:id="rId3"/>
    <p:sldLayoutId id="2147484244" r:id="rId4"/>
    <p:sldLayoutId id="2147484245" r:id="rId5"/>
    <p:sldLayoutId id="2147484246" r:id="rId6"/>
    <p:sldLayoutId id="2147484247" r:id="rId7"/>
    <p:sldLayoutId id="2147484248" r:id="rId8"/>
    <p:sldLayoutId id="2147484249" r:id="rId9"/>
    <p:sldLayoutId id="2147484250" r:id="rId10"/>
    <p:sldLayoutId id="21474842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5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8" charset="0"/>
                <a:ea typeface="ＭＳ Ｐゴシック" pitchFamily="8" charset="-128"/>
                <a:cs typeface="ＭＳ Ｐゴシック" pitchFamily="8" charset="-128"/>
              </a:defRPr>
            </a:lvl1pPr>
          </a:lstStyle>
          <a:p>
            <a:pPr>
              <a:defRPr/>
            </a:pPr>
            <a:endParaRPr lang="en-US"/>
          </a:p>
        </p:txBody>
      </p:sp>
      <p:sp>
        <p:nvSpPr>
          <p:cNvPr id="475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8" charset="0"/>
                <a:ea typeface="ＭＳ Ｐゴシック" pitchFamily="8" charset="-128"/>
                <a:cs typeface="ＭＳ Ｐゴシック" pitchFamily="8" charset="-128"/>
              </a:defRPr>
            </a:lvl1pPr>
          </a:lstStyle>
          <a:p>
            <a:pPr>
              <a:defRPr/>
            </a:pPr>
            <a:endParaRPr lang="en-US"/>
          </a:p>
        </p:txBody>
      </p:sp>
      <p:sp>
        <p:nvSpPr>
          <p:cNvPr id="475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8DCB4CD6-12E3-7544-994C-10F8F6A8154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2pPr>
      <a:lvl3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3pPr>
      <a:lvl4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4pPr>
      <a:lvl5pPr algn="ctr" rtl="0" eaLnBrk="0" fontAlgn="base" hangingPunct="0">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5pPr>
      <a:lvl6pPr marL="4572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6pPr>
      <a:lvl7pPr marL="9144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7pPr>
      <a:lvl8pPr marL="13716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8pPr>
      <a:lvl9pPr marL="1828800" algn="ctr" rtl="0" fontAlgn="base">
        <a:spcBef>
          <a:spcPct val="0"/>
        </a:spcBef>
        <a:spcAft>
          <a:spcPct val="0"/>
        </a:spcAft>
        <a:defRPr sz="4400">
          <a:solidFill>
            <a:schemeClr val="tx2"/>
          </a:solidFill>
          <a:latin typeface="Arial" pitchFamily="8" charset="0"/>
          <a:ea typeface="ＭＳ Ｐゴシック" pitchFamily="8" charset="-128"/>
          <a:cs typeface="ＭＳ Ｐゴシック" pitchFamily="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0"/>
            <a:ext cx="9147175" cy="6867525"/>
            <a:chOff x="0" y="0"/>
            <a:chExt cx="5762" cy="4326"/>
          </a:xfrm>
        </p:grpSpPr>
        <p:sp>
          <p:nvSpPr>
            <p:cNvPr id="111624"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25"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26"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27"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28"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29"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0"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1"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2"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3"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4"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5"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6"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7"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8"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39"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0"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1"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2"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3"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4"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5"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6"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7"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8"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49"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0"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1"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2"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3"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4"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5"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6"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7"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8"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59"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0"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1"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2"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3"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4"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5"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6"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7"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8"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69"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0"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1"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2"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3"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4"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5"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6"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7"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8"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79"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80"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81"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82"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83"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84"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sp>
          <p:nvSpPr>
            <p:cNvPr id="111685"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11619"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11620"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36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a:ea typeface="ＭＳ Ｐゴシック" pitchFamily="8" charset="-128"/>
                <a:cs typeface="ＭＳ Ｐゴシック" pitchFamily="8" charset="-128"/>
              </a:defRPr>
            </a:lvl1pPr>
          </a:lstStyle>
          <a:p>
            <a:pPr>
              <a:defRPr/>
            </a:pPr>
            <a:endParaRPr lang="en-US"/>
          </a:p>
        </p:txBody>
      </p:sp>
      <p:sp>
        <p:nvSpPr>
          <p:cNvPr id="4936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a:ea typeface="ＭＳ Ｐゴシック" pitchFamily="8" charset="-128"/>
                <a:cs typeface="ＭＳ Ｐゴシック" pitchFamily="8" charset="-128"/>
              </a:defRPr>
            </a:lvl1pPr>
          </a:lstStyle>
          <a:p>
            <a:pPr>
              <a:defRPr/>
            </a:pPr>
            <a:endParaRPr lang="en-US"/>
          </a:p>
        </p:txBody>
      </p:sp>
      <p:sp>
        <p:nvSpPr>
          <p:cNvPr id="4936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0F00DBD4-BE21-ED4A-9FF4-B4088D1B3B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7"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Helvetica" pitchFamily="-108" charset="0"/>
          <a:ea typeface="ＭＳ Ｐゴシック" charset="0"/>
          <a:cs typeface="Geneva" charset="0"/>
        </a:defRPr>
      </a:lvl5pPr>
      <a:lvl6pPr marL="457200" algn="l" rtl="0" fontAlgn="base">
        <a:spcBef>
          <a:spcPct val="0"/>
        </a:spcBef>
        <a:spcAft>
          <a:spcPct val="0"/>
        </a:spcAft>
        <a:defRPr sz="4400">
          <a:solidFill>
            <a:schemeClr val="tx2"/>
          </a:solidFill>
          <a:latin typeface="Helvetica" pitchFamily="-108" charset="0"/>
        </a:defRPr>
      </a:lvl6pPr>
      <a:lvl7pPr marL="914400" algn="l" rtl="0" fontAlgn="base">
        <a:spcBef>
          <a:spcPct val="0"/>
        </a:spcBef>
        <a:spcAft>
          <a:spcPct val="0"/>
        </a:spcAft>
        <a:defRPr sz="4400">
          <a:solidFill>
            <a:schemeClr val="tx2"/>
          </a:solidFill>
          <a:latin typeface="Helvetica" pitchFamily="-108" charset="0"/>
        </a:defRPr>
      </a:lvl7pPr>
      <a:lvl8pPr marL="1371600" algn="l" rtl="0" fontAlgn="base">
        <a:spcBef>
          <a:spcPct val="0"/>
        </a:spcBef>
        <a:spcAft>
          <a:spcPct val="0"/>
        </a:spcAft>
        <a:defRPr sz="4400">
          <a:solidFill>
            <a:schemeClr val="tx2"/>
          </a:solidFill>
          <a:latin typeface="Helvetica" pitchFamily="-108" charset="0"/>
        </a:defRPr>
      </a:lvl8pPr>
      <a:lvl9pPr marL="1828800" algn="l" rtl="0" fontAlgn="base">
        <a:spcBef>
          <a:spcPct val="0"/>
        </a:spcBef>
        <a:spcAft>
          <a:spcPct val="0"/>
        </a:spcAft>
        <a:defRPr sz="4400">
          <a:solidFill>
            <a:schemeClr val="tx2"/>
          </a:solidFill>
          <a:latin typeface="Helvetica" pitchFamily="-108"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13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48.xml"/><Relationship Id="rId4" Type="http://schemas.openxmlformats.org/officeDocument/2006/relationships/image" Target="../media/image22.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6.xml"/></Relationships>
</file>

<file path=ppt/slides/_rels/slide2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8.xml"/><Relationship Id="rId1" Type="http://schemas.openxmlformats.org/officeDocument/2006/relationships/slideLayout" Target="../slideLayouts/slideLayout17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5.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35.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88.xml"/><Relationship Id="rId1" Type="http://schemas.openxmlformats.org/officeDocument/2006/relationships/themeOverride" Target="../theme/themeOverride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19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00.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0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200.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06.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206.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08.xml"/><Relationship Id="rId5" Type="http://schemas.openxmlformats.org/officeDocument/2006/relationships/image" Target="../media/image35.jpeg"/><Relationship Id="rId4" Type="http://schemas.openxmlformats.org/officeDocument/2006/relationships/hyperlink" Target="http://www.pauljab.net/temple/TemplePictures.html"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238.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135.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8.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48.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8.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357.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351.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351.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35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351.xml"/><Relationship Id="rId4" Type="http://schemas.openxmlformats.org/officeDocument/2006/relationships/image" Target="../media/image51.jpg"/></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3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351.xml"/></Relationships>
</file>

<file path=ppt/slides/_rels/slide6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351.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9.xml"/><Relationship Id="rId1" Type="http://schemas.openxmlformats.org/officeDocument/2006/relationships/slideLayout" Target="../slideLayouts/slideLayout351.xml"/></Relationships>
</file>

<file path=ppt/slides/_rels/slide6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35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88.xml"/><Relationship Id="rId1" Type="http://schemas.openxmlformats.org/officeDocument/2006/relationships/themeOverride" Target="../theme/themeOverride3.xml"/><Relationship Id="rId4" Type="http://schemas.openxmlformats.org/officeDocument/2006/relationships/image" Target="../media/image56.pn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3.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135.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135.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6.xml"/><Relationship Id="rId1" Type="http://schemas.openxmlformats.org/officeDocument/2006/relationships/slideLayout" Target="../slideLayouts/slideLayout1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88.xml"/><Relationship Id="rId1" Type="http://schemas.openxmlformats.org/officeDocument/2006/relationships/themeOverride" Target="../theme/themeOverride4.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8.xml"/><Relationship Id="rId1" Type="http://schemas.openxmlformats.org/officeDocument/2006/relationships/slideLayout" Target="../slideLayouts/slideLayout13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4.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135.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35.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135.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255.xml"/><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6.xml"/></Relationships>
</file>

<file path=ppt/slides/_rels/slide7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7.xml"/></Relationships>
</file>

<file path=ppt/slides/_rels/slide8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1.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79.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61.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90.xml"/><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307.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307.xml"/><Relationship Id="rId4" Type="http://schemas.openxmlformats.org/officeDocument/2006/relationships/image" Target="../media/image74.jpeg"/></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323.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1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1.xml"/><Relationship Id="rId1" Type="http://schemas.openxmlformats.org/officeDocument/2006/relationships/slideLayout" Target="../slideLayouts/slideLayout13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29.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382.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3.xml"/><Relationship Id="rId1" Type="http://schemas.openxmlformats.org/officeDocument/2006/relationships/slideLayout" Target="../slideLayouts/slideLayout382.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4.xml"/><Relationship Id="rId1" Type="http://schemas.openxmlformats.org/officeDocument/2006/relationships/slideLayout" Target="../slideLayouts/slideLayout336.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33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124.xml"/><Relationship Id="rId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0" y="533400"/>
            <a:ext cx="8763000" cy="838200"/>
          </a:xfrm>
        </p:spPr>
        <p:txBody>
          <a:bodyPr/>
          <a:lstStyle/>
          <a:p>
            <a:pPr eaLnBrk="1" hangingPunct="1">
              <a:defRPr/>
            </a:pPr>
            <a:r>
              <a:rPr lang="en-US" sz="6000" b="1">
                <a:effectLst>
                  <a:outerShdw blurRad="38100" dist="38100" dir="2700000" algn="tl">
                    <a:srgbClr val="FFFFFF"/>
                  </a:outerShdw>
                </a:effectLst>
                <a:cs typeface="+mj-cs"/>
              </a:rPr>
              <a:t>The Kingdom of God</a:t>
            </a:r>
            <a:endParaRPr lang="en-US" sz="4000" b="1">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133600" y="1524000"/>
            <a:ext cx="4648200" cy="609600"/>
          </a:xfrm>
        </p:spPr>
        <p:txBody>
          <a:bodyPr/>
          <a:lstStyle/>
          <a:p>
            <a:pPr marL="461963" indent="-461963" algn="ctr" eaLnBrk="1" hangingPunct="1">
              <a:buFontTx/>
              <a:buNone/>
              <a:defRPr/>
            </a:pPr>
            <a:r>
              <a:rPr lang="en-US" sz="2800" b="1" i="1">
                <a:effectLst>
                  <a:outerShdw blurRad="38100" dist="38100" dir="2700000" algn="tl">
                    <a:srgbClr val="FFFFFF"/>
                  </a:outerShdw>
                </a:effectLst>
                <a:cs typeface="+mn-cs"/>
              </a:rPr>
              <a:t>What is it?  When is it?</a:t>
            </a:r>
          </a:p>
        </p:txBody>
      </p:sp>
      <p:sp>
        <p:nvSpPr>
          <p:cNvPr id="2" name="Rectangle 1">
            <a:extLst>
              <a:ext uri="{FF2B5EF4-FFF2-40B4-BE49-F238E27FC236}">
                <a16:creationId xmlns:a16="http://schemas.microsoft.com/office/drawing/2014/main" id="{A7CAB361-19BC-2478-679E-FE724DA82D9B}"/>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228600" y="228600"/>
            <a:ext cx="8229600" cy="838200"/>
          </a:xfrm>
        </p:spPr>
        <p:txBody>
          <a:bodyPr/>
          <a:lstStyle/>
          <a:p>
            <a:pPr eaLnBrk="1" hangingPunct="1">
              <a:defRPr/>
            </a:pPr>
            <a:r>
              <a:rPr lang="en-US" sz="4000">
                <a:cs typeface="+mj-cs"/>
              </a:rPr>
              <a:t>Millennial Advocates by Century</a:t>
            </a:r>
            <a:endParaRPr lang="en-US">
              <a:cs typeface="+mj-cs"/>
            </a:endParaRPr>
          </a:p>
        </p:txBody>
      </p:sp>
      <p:sp>
        <p:nvSpPr>
          <p:cNvPr id="384003" name="Text Box 3"/>
          <p:cNvSpPr txBox="1">
            <a:spLocks noChangeArrowheads="1"/>
          </p:cNvSpPr>
          <p:nvPr/>
        </p:nvSpPr>
        <p:spPr bwMode="auto">
          <a:xfrm>
            <a:off x="7620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a:t>
            </a:r>
          </a:p>
        </p:txBody>
      </p:sp>
      <p:sp>
        <p:nvSpPr>
          <p:cNvPr id="384004" name="Text Box 4"/>
          <p:cNvSpPr txBox="1">
            <a:spLocks noChangeArrowheads="1"/>
          </p:cNvSpPr>
          <p:nvPr/>
        </p:nvSpPr>
        <p:spPr bwMode="auto">
          <a:xfrm>
            <a:off x="8335963" y="95250"/>
            <a:ext cx="7397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b="1">
                <a:latin typeface="Comic Sans MS" charset="0"/>
              </a:rPr>
              <a:t>121</a:t>
            </a:r>
          </a:p>
        </p:txBody>
      </p:sp>
      <p:sp>
        <p:nvSpPr>
          <p:cNvPr id="384005" name="Line 5"/>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lIns="90000" tIns="46800" rIns="90000" bIns="46800">
            <a:spAutoFit/>
          </a:bodyPr>
          <a:lstStyle/>
          <a:p>
            <a:pPr>
              <a:defRPr/>
            </a:pPr>
            <a:endParaRPr lang="en-US"/>
          </a:p>
        </p:txBody>
      </p:sp>
      <p:grpSp>
        <p:nvGrpSpPr>
          <p:cNvPr id="172037" name="Group 6"/>
          <p:cNvGrpSpPr>
            <a:grpSpLocks/>
          </p:cNvGrpSpPr>
          <p:nvPr/>
        </p:nvGrpSpPr>
        <p:grpSpPr bwMode="auto">
          <a:xfrm>
            <a:off x="533400" y="3657600"/>
            <a:ext cx="431800" cy="647700"/>
            <a:chOff x="385" y="1298"/>
            <a:chExt cx="272" cy="408"/>
          </a:xfrm>
        </p:grpSpPr>
        <p:sp>
          <p:nvSpPr>
            <p:cNvPr id="384007" name="Line 7"/>
            <p:cNvSpPr>
              <a:spLocks noChangeShapeType="1"/>
            </p:cNvSpPr>
            <p:nvPr/>
          </p:nvSpPr>
          <p:spPr bwMode="auto">
            <a:xfrm>
              <a:off x="521" y="1298"/>
              <a:ext cx="0" cy="408"/>
            </a:xfrm>
            <a:prstGeom prst="line">
              <a:avLst/>
            </a:prstGeom>
            <a:noFill/>
            <a:ln w="57150">
              <a:solidFill>
                <a:srgbClr val="FF8000"/>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lIns="90000" tIns="46800" rIns="90000" bIns="46800">
              <a:spAutoFit/>
            </a:bodyPr>
            <a:lstStyle/>
            <a:p>
              <a:pPr>
                <a:defRPr/>
              </a:pPr>
              <a:endParaRPr lang="en-US"/>
            </a:p>
          </p:txBody>
        </p:sp>
        <p:sp>
          <p:nvSpPr>
            <p:cNvPr id="384008" name="Line 8"/>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lIns="90000" tIns="46800" rIns="90000" bIns="46800">
              <a:spAutoFit/>
            </a:bodyPr>
            <a:lstStyle/>
            <a:p>
              <a:pPr>
                <a:defRPr/>
              </a:pPr>
              <a:endParaRPr lang="en-US"/>
            </a:p>
          </p:txBody>
        </p:sp>
      </p:grpSp>
      <p:sp>
        <p:nvSpPr>
          <p:cNvPr id="172038" name="Line 9"/>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sp>
        <p:nvSpPr>
          <p:cNvPr id="384010" name="Line 10"/>
          <p:cNvSpPr>
            <a:spLocks noChangeShapeType="1"/>
          </p:cNvSpPr>
          <p:nvPr/>
        </p:nvSpPr>
        <p:spPr bwMode="auto">
          <a:xfrm>
            <a:off x="17526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1" name="Line 11"/>
          <p:cNvSpPr>
            <a:spLocks noChangeShapeType="1"/>
          </p:cNvSpPr>
          <p:nvPr/>
        </p:nvSpPr>
        <p:spPr bwMode="auto">
          <a:xfrm>
            <a:off x="83058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2" name="Line 12"/>
          <p:cNvSpPr>
            <a:spLocks noChangeShapeType="1"/>
          </p:cNvSpPr>
          <p:nvPr/>
        </p:nvSpPr>
        <p:spPr bwMode="auto">
          <a:xfrm>
            <a:off x="54102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3" name="Line 13"/>
          <p:cNvSpPr>
            <a:spLocks noChangeShapeType="1"/>
          </p:cNvSpPr>
          <p:nvPr/>
        </p:nvSpPr>
        <p:spPr bwMode="auto">
          <a:xfrm>
            <a:off x="76962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4" name="Line 14"/>
          <p:cNvSpPr>
            <a:spLocks noChangeShapeType="1"/>
          </p:cNvSpPr>
          <p:nvPr/>
        </p:nvSpPr>
        <p:spPr bwMode="auto">
          <a:xfrm>
            <a:off x="70866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5" name="Line 15"/>
          <p:cNvSpPr>
            <a:spLocks noChangeShapeType="1"/>
          </p:cNvSpPr>
          <p:nvPr/>
        </p:nvSpPr>
        <p:spPr bwMode="auto">
          <a:xfrm>
            <a:off x="12192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6" name="Line 16"/>
          <p:cNvSpPr>
            <a:spLocks noChangeShapeType="1"/>
          </p:cNvSpPr>
          <p:nvPr/>
        </p:nvSpPr>
        <p:spPr bwMode="auto">
          <a:xfrm>
            <a:off x="22860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17" name="Text Box 17"/>
          <p:cNvSpPr txBox="1">
            <a:spLocks noChangeArrowheads="1"/>
          </p:cNvSpPr>
          <p:nvPr/>
        </p:nvSpPr>
        <p:spPr bwMode="auto">
          <a:xfrm>
            <a:off x="12954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2</a:t>
            </a:r>
          </a:p>
        </p:txBody>
      </p:sp>
      <p:sp>
        <p:nvSpPr>
          <p:cNvPr id="384018" name="Text Box 18"/>
          <p:cNvSpPr txBox="1">
            <a:spLocks noChangeArrowheads="1"/>
          </p:cNvSpPr>
          <p:nvPr/>
        </p:nvSpPr>
        <p:spPr bwMode="auto">
          <a:xfrm>
            <a:off x="18288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3</a:t>
            </a:r>
          </a:p>
        </p:txBody>
      </p:sp>
      <p:sp>
        <p:nvSpPr>
          <p:cNvPr id="384019" name="Text Box 19"/>
          <p:cNvSpPr txBox="1">
            <a:spLocks noChangeArrowheads="1"/>
          </p:cNvSpPr>
          <p:nvPr/>
        </p:nvSpPr>
        <p:spPr bwMode="auto">
          <a:xfrm>
            <a:off x="2362200" y="4343400"/>
            <a:ext cx="3810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4</a:t>
            </a:r>
          </a:p>
        </p:txBody>
      </p:sp>
      <p:sp>
        <p:nvSpPr>
          <p:cNvPr id="384020" name="Text Box 20"/>
          <p:cNvSpPr txBox="1">
            <a:spLocks noChangeArrowheads="1"/>
          </p:cNvSpPr>
          <p:nvPr/>
        </p:nvSpPr>
        <p:spPr bwMode="auto">
          <a:xfrm>
            <a:off x="5334000"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16</a:t>
            </a:r>
          </a:p>
        </p:txBody>
      </p:sp>
      <p:sp>
        <p:nvSpPr>
          <p:cNvPr id="384021" name="Text Box 21"/>
          <p:cNvSpPr txBox="1">
            <a:spLocks noChangeArrowheads="1"/>
          </p:cNvSpPr>
          <p:nvPr/>
        </p:nvSpPr>
        <p:spPr bwMode="auto">
          <a:xfrm>
            <a:off x="6523038"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18</a:t>
            </a:r>
          </a:p>
        </p:txBody>
      </p:sp>
      <p:sp>
        <p:nvSpPr>
          <p:cNvPr id="384022" name="Text Box 22"/>
          <p:cNvSpPr txBox="1">
            <a:spLocks noChangeArrowheads="1"/>
          </p:cNvSpPr>
          <p:nvPr/>
        </p:nvSpPr>
        <p:spPr bwMode="auto">
          <a:xfrm>
            <a:off x="7118350"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19</a:t>
            </a:r>
          </a:p>
        </p:txBody>
      </p:sp>
      <p:sp>
        <p:nvSpPr>
          <p:cNvPr id="384023" name="Text Box 23"/>
          <p:cNvSpPr txBox="1">
            <a:spLocks noChangeArrowheads="1"/>
          </p:cNvSpPr>
          <p:nvPr/>
        </p:nvSpPr>
        <p:spPr bwMode="auto">
          <a:xfrm>
            <a:off x="7712075"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20</a:t>
            </a:r>
          </a:p>
        </p:txBody>
      </p:sp>
      <p:sp>
        <p:nvSpPr>
          <p:cNvPr id="384024" name="Text Box 24"/>
          <p:cNvSpPr txBox="1">
            <a:spLocks noChangeArrowheads="1"/>
          </p:cNvSpPr>
          <p:nvPr/>
        </p:nvSpPr>
        <p:spPr bwMode="auto">
          <a:xfrm>
            <a:off x="5929313"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17</a:t>
            </a:r>
          </a:p>
        </p:txBody>
      </p:sp>
      <p:sp>
        <p:nvSpPr>
          <p:cNvPr id="384025" name="Text Box 25"/>
          <p:cNvSpPr txBox="1">
            <a:spLocks noChangeArrowheads="1"/>
          </p:cNvSpPr>
          <p:nvPr/>
        </p:nvSpPr>
        <p:spPr bwMode="auto">
          <a:xfrm>
            <a:off x="8305800" y="4343400"/>
            <a:ext cx="609600" cy="457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Lst>
        </p:spPr>
        <p:txBody>
          <a:bodyPr lIns="90000" tIns="46800" rIns="90000" bIns="46800">
            <a:spAutoFit/>
          </a:bodyPr>
          <a:lstStyle/>
          <a:p>
            <a:pPr algn="ctr">
              <a:spcBef>
                <a:spcPct val="50000"/>
              </a:spcBef>
              <a:defRPr/>
            </a:pPr>
            <a:r>
              <a:rPr lang="en-US">
                <a:latin typeface="Comic Sans MS" charset="0"/>
              </a:rPr>
              <a:t>21</a:t>
            </a:r>
          </a:p>
        </p:txBody>
      </p:sp>
      <p:sp>
        <p:nvSpPr>
          <p:cNvPr id="384026" name="Line 26"/>
          <p:cNvSpPr>
            <a:spLocks noChangeShapeType="1"/>
          </p:cNvSpPr>
          <p:nvPr/>
        </p:nvSpPr>
        <p:spPr bwMode="auto">
          <a:xfrm>
            <a:off x="59436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27" name="Line 27"/>
          <p:cNvSpPr>
            <a:spLocks noChangeShapeType="1"/>
          </p:cNvSpPr>
          <p:nvPr/>
        </p:nvSpPr>
        <p:spPr bwMode="auto">
          <a:xfrm>
            <a:off x="6477000" y="4114800"/>
            <a:ext cx="0" cy="228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17961" dir="13500000" algn="ctr" rotWithShape="0">
                    <a:srgbClr val="000000">
                      <a:alpha val="74998"/>
                    </a:srgbClr>
                  </a:outerShdw>
                </a:effectLst>
              </a14:hiddenEffects>
            </a:ext>
          </a:extLst>
        </p:spPr>
        <p:txBody>
          <a:bodyPr wrap="none" anchor="ctr"/>
          <a:lstStyle/>
          <a:p>
            <a:pPr>
              <a:defRPr/>
            </a:pPr>
            <a:endParaRPr lang="en-US"/>
          </a:p>
        </p:txBody>
      </p:sp>
      <p:sp>
        <p:nvSpPr>
          <p:cNvPr id="384028" name="Freeform 28"/>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cmpd="sng">
            <a:solidFill>
              <a:srgbClr val="FFFF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84029" name="Freeform 29"/>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cmpd="sng">
            <a:solidFill>
              <a:srgbClr val="00FFF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84030" name="Freeform 30"/>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cmpd="sng">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172060" name="Text Box 31"/>
          <p:cNvSpPr txBox="1">
            <a:spLocks noChangeArrowheads="1"/>
          </p:cNvSpPr>
          <p:nvPr/>
        </p:nvSpPr>
        <p:spPr bwMode="auto">
          <a:xfrm>
            <a:off x="1090613" y="5348288"/>
            <a:ext cx="1271587" cy="519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FF00"/>
                </a:solidFill>
              </a:rPr>
              <a:t>Premil</a:t>
            </a:r>
          </a:p>
        </p:txBody>
      </p:sp>
      <p:sp>
        <p:nvSpPr>
          <p:cNvPr id="172061" name="Text Box 32"/>
          <p:cNvSpPr txBox="1">
            <a:spLocks noChangeArrowheads="1"/>
          </p:cNvSpPr>
          <p:nvPr/>
        </p:nvSpPr>
        <p:spPr bwMode="auto">
          <a:xfrm>
            <a:off x="3135313" y="5334000"/>
            <a:ext cx="954087"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FFFF"/>
                </a:solidFill>
              </a:rPr>
              <a:t>Amil</a:t>
            </a:r>
            <a:endParaRPr lang="en-US" sz="2800" b="1">
              <a:solidFill>
                <a:srgbClr val="FFFF00"/>
              </a:solidFill>
            </a:endParaRPr>
          </a:p>
        </p:txBody>
      </p:sp>
      <p:sp>
        <p:nvSpPr>
          <p:cNvPr id="172062" name="Text Box 33"/>
          <p:cNvSpPr txBox="1">
            <a:spLocks noChangeArrowheads="1"/>
          </p:cNvSpPr>
          <p:nvPr/>
        </p:nvSpPr>
        <p:spPr bwMode="auto">
          <a:xfrm>
            <a:off x="5181600" y="5334000"/>
            <a:ext cx="1468438" cy="5191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8000"/>
                </a:solidFill>
              </a:rPr>
              <a:t>Postmil</a:t>
            </a:r>
            <a:endParaRPr lang="en-US" sz="28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4028"/>
                                        </p:tgtEl>
                                        <p:attrNameLst>
                                          <p:attrName>style.visibility</p:attrName>
                                        </p:attrNameLst>
                                      </p:cBhvr>
                                      <p:to>
                                        <p:strVal val="visible"/>
                                      </p:to>
                                    </p:set>
                                    <p:animEffect transition="in" filter="wipe(left)">
                                      <p:cBhvr>
                                        <p:cTn id="7" dur="5000"/>
                                        <p:tgtEl>
                                          <p:spTgt spid="384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4029"/>
                                        </p:tgtEl>
                                        <p:attrNameLst>
                                          <p:attrName>style.visibility</p:attrName>
                                        </p:attrNameLst>
                                      </p:cBhvr>
                                      <p:to>
                                        <p:strVal val="visible"/>
                                      </p:to>
                                    </p:set>
                                    <p:animEffect transition="in" filter="wipe(left)">
                                      <p:cBhvr>
                                        <p:cTn id="12" dur="5000"/>
                                        <p:tgtEl>
                                          <p:spTgt spid="38402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4030"/>
                                        </p:tgtEl>
                                        <p:attrNameLst>
                                          <p:attrName>style.visibility</p:attrName>
                                        </p:attrNameLst>
                                      </p:cBhvr>
                                      <p:to>
                                        <p:strVal val="visible"/>
                                      </p:to>
                                    </p:set>
                                    <p:animEffect transition="in" filter="wipe(left)">
                                      <p:cBhvr>
                                        <p:cTn id="17" dur="5000"/>
                                        <p:tgtEl>
                                          <p:spTgt spid="384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28" grpId="0" animBg="1"/>
      <p:bldP spid="384029" grpId="0" animBg="1"/>
      <p:bldP spid="3840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Church Age</a:t>
            </a: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defRPr/>
            </a:pPr>
            <a:r>
              <a:rPr lang="en-GB" sz="3600" b="1">
                <a:solidFill>
                  <a:srgbClr val="FFCC00"/>
                </a:solidFill>
                <a:effectLst>
                  <a:outerShdw blurRad="38100" dist="38100" dir="2700000" algn="tl">
                    <a:srgbClr val="000000"/>
                  </a:outerShdw>
                </a:effectLst>
                <a:cs typeface="Arial" charset="0"/>
              </a:rPr>
              <a:t>Eternal Kingdom</a:t>
            </a: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cs typeface="Arial" charset="0"/>
              </a:rPr>
              <a:t>Second Coming</a:t>
            </a:r>
          </a:p>
        </p:txBody>
      </p:sp>
      <p:sp>
        <p:nvSpPr>
          <p:cNvPr id="28679" name="Text Box 7"/>
          <p:cNvSpPr txBox="1">
            <a:spLocks noChangeArrowheads="1"/>
          </p:cNvSpPr>
          <p:nvPr/>
        </p:nvSpPr>
        <p:spPr bwMode="auto">
          <a:xfrm>
            <a:off x="1828800" y="2971800"/>
            <a:ext cx="3733800" cy="1763713"/>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lnSpc>
                <a:spcPct val="80000"/>
              </a:lnSpc>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Spiritual reign of Christ</a:t>
            </a:r>
          </a:p>
          <a:p>
            <a:pPr algn="ctr" defTabSz="449263" eaLnBrk="1" hangingPunct="1">
              <a:lnSpc>
                <a:spcPct val="80000"/>
              </a:lnSpc>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Tribulations</a:t>
            </a: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defRPr/>
            </a:pPr>
            <a:endParaRPr lang="en-SG" sz="2000">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Judgment</a:t>
            </a:r>
          </a:p>
        </p:txBody>
      </p:sp>
      <p:sp>
        <p:nvSpPr>
          <p:cNvPr id="317452" name="Text Box 11"/>
          <p:cNvSpPr txBox="1">
            <a:spLocks noChangeArrowheads="1"/>
          </p:cNvSpPr>
          <p:nvPr/>
        </p:nvSpPr>
        <p:spPr bwMode="auto">
          <a:xfrm>
            <a:off x="8440626" y="95250"/>
            <a:ext cx="524099" cy="463846"/>
          </a:xfrm>
          <a:prstGeom prst="rect">
            <a:avLst/>
          </a:prstGeom>
          <a:noFill/>
          <a:ln w="9525">
            <a:noFill/>
            <a:round/>
            <a:headEnd/>
            <a:tailEnd/>
          </a:ln>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en-GB" b="1" dirty="0">
                <a:solidFill>
                  <a:srgbClr val="FFFFFF"/>
                </a:solidFill>
                <a:cs typeface="Arial" charset="0"/>
              </a:rPr>
              <a:t>27</a:t>
            </a:r>
            <a:endParaRPr lang="en-GB" sz="2000" b="1" dirty="0">
              <a:solidFill>
                <a:srgbClr val="FFFFFF"/>
              </a:solidFill>
              <a:cs typeface="Arial" charset="0"/>
            </a:endParaRPr>
          </a:p>
        </p:txBody>
      </p:sp>
      <p:sp>
        <p:nvSpPr>
          <p:cNvPr id="13" name="Title 12"/>
          <p:cNvSpPr>
            <a:spLocks noGrp="1"/>
          </p:cNvSpPr>
          <p:nvPr>
            <p:ph type="title" idx="4294967295"/>
          </p:nvPr>
        </p:nvSpPr>
        <p:spPr>
          <a:xfrm>
            <a:off x="838200" y="304800"/>
            <a:ext cx="7770813" cy="990600"/>
          </a:xfrm>
        </p:spPr>
        <p:txBody>
          <a:bodyPr/>
          <a:lstStyle/>
          <a:p>
            <a:pPr>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Amillennialism</a:t>
            </a:r>
            <a:r>
              <a:rPr lang="en-US">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38640974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Rectangle 1"/>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cs typeface="Arial" charset="0"/>
            </a:endParaRPr>
          </a:p>
        </p:txBody>
      </p:sp>
      <p:sp>
        <p:nvSpPr>
          <p:cNvPr id="29698" name="Line 2"/>
          <p:cNvSpPr>
            <a:spLocks noChangeShapeType="1"/>
          </p:cNvSpPr>
          <p:nvPr/>
        </p:nvSpPr>
        <p:spPr bwMode="auto">
          <a:xfrm flipV="1">
            <a:off x="1979613" y="4116388"/>
            <a:ext cx="6029325" cy="33337"/>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pPr defTabSz="449263" eaLnBrk="1" hangingPunct="1"/>
            <a:endParaRPr lang="en-US">
              <a:solidFill>
                <a:srgbClr val="FFFFFF"/>
              </a:solidFill>
            </a:endParaRPr>
          </a:p>
        </p:txBody>
      </p:sp>
      <p:sp>
        <p:nvSpPr>
          <p:cNvPr id="29699"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 xmlns:a14="http://schemas.microsoft.com/office/drawing/2010/main">
                <a:noFill/>
              </a14:hiddenFill>
            </a:ext>
          </a:extLst>
        </p:spPr>
        <p:txBody>
          <a:bodyPr/>
          <a:lstStyle/>
          <a:p>
            <a:pPr defTabSz="449263" eaLnBrk="1" hangingPunct="1"/>
            <a:endParaRPr lang="en-US">
              <a:solidFill>
                <a:srgbClr val="FFFFFF"/>
              </a:solidFill>
            </a:endParaRPr>
          </a:p>
        </p:txBody>
      </p:sp>
      <p:sp>
        <p:nvSpPr>
          <p:cNvPr id="29700" name="Text Box 4"/>
          <p:cNvSpPr txBox="1">
            <a:spLocks noChangeArrowheads="1"/>
          </p:cNvSpPr>
          <p:nvPr/>
        </p:nvSpPr>
        <p:spPr bwMode="auto">
          <a:xfrm rot="-5400000">
            <a:off x="37307" y="3647281"/>
            <a:ext cx="2495550" cy="1100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lnSpc>
                <a:spcPct val="80000"/>
              </a:lnSpc>
              <a:spcBef>
                <a:spcPts val="2500"/>
              </a:spcBef>
              <a:buClr>
                <a:srgbClr val="FFFFFF"/>
              </a:buClr>
              <a:buSzPct val="100000"/>
              <a:buFont typeface="Times New Roman" charset="0"/>
              <a:buNone/>
            </a:pPr>
            <a:r>
              <a:rPr lang="en-GB" sz="4000" b="1">
                <a:solidFill>
                  <a:srgbClr val="FFFFFF"/>
                </a:solidFill>
                <a:cs typeface="Arial" charset="0"/>
              </a:rPr>
              <a:t>Church Age</a:t>
            </a:r>
          </a:p>
        </p:txBody>
      </p:sp>
      <p:sp>
        <p:nvSpPr>
          <p:cNvPr id="29701" name="Text Box 5"/>
          <p:cNvSpPr txBox="1">
            <a:spLocks noChangeArrowheads="1"/>
          </p:cNvSpPr>
          <p:nvPr/>
        </p:nvSpPr>
        <p:spPr bwMode="auto">
          <a:xfrm>
            <a:off x="6019800" y="1295400"/>
            <a:ext cx="22098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pPr>
            <a:r>
              <a:rPr lang="en-GB" sz="4000" b="1">
                <a:solidFill>
                  <a:srgbClr val="00CCFF"/>
                </a:solidFill>
                <a:cs typeface="Arial" charset="0"/>
              </a:rPr>
              <a:t>Second Coming</a:t>
            </a:r>
          </a:p>
        </p:txBody>
      </p:sp>
      <p:sp>
        <p:nvSpPr>
          <p:cNvPr id="29702" name="Text Box 6"/>
          <p:cNvSpPr txBox="1">
            <a:spLocks noChangeArrowheads="1"/>
          </p:cNvSpPr>
          <p:nvPr/>
        </p:nvSpPr>
        <p:spPr bwMode="auto">
          <a:xfrm>
            <a:off x="1828800" y="2971800"/>
            <a:ext cx="3733800" cy="191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lnSpc>
                <a:spcPct val="80000"/>
              </a:lnSpc>
              <a:spcBef>
                <a:spcPts val="2500"/>
              </a:spcBef>
              <a:buClr>
                <a:srgbClr val="FFFFFF"/>
              </a:buClr>
              <a:buSzPct val="100000"/>
              <a:buFont typeface="Times New Roman" charset="0"/>
              <a:buNone/>
            </a:pPr>
            <a:r>
              <a:rPr lang="en-GB" sz="4000" b="1">
                <a:solidFill>
                  <a:srgbClr val="FFFFFF"/>
                </a:solidFill>
                <a:cs typeface="Arial" charset="0"/>
              </a:rPr>
              <a:t>Golden Age      of the Gospel</a:t>
            </a:r>
          </a:p>
          <a:p>
            <a:pPr algn="ctr" defTabSz="449263" eaLnBrk="1" hangingPunct="1">
              <a:lnSpc>
                <a:spcPct val="80000"/>
              </a:lnSpc>
              <a:spcBef>
                <a:spcPts val="2500"/>
              </a:spcBef>
              <a:buClr>
                <a:srgbClr val="FFFFFF"/>
              </a:buClr>
              <a:buSzPct val="100000"/>
              <a:buFont typeface="Times New Roman" charset="0"/>
              <a:buNone/>
            </a:pPr>
            <a:r>
              <a:rPr lang="en-GB" sz="4000" b="1">
                <a:solidFill>
                  <a:srgbClr val="FFFFFF"/>
                </a:solidFill>
                <a:cs typeface="Arial" charset="0"/>
              </a:rPr>
              <a:t>Tribulations</a:t>
            </a:r>
          </a:p>
        </p:txBody>
      </p:sp>
      <p:sp>
        <p:nvSpPr>
          <p:cNvPr id="29703" name="Text Box 7"/>
          <p:cNvSpPr txBox="1">
            <a:spLocks noChangeArrowheads="1"/>
          </p:cNvSpPr>
          <p:nvPr/>
        </p:nvSpPr>
        <p:spPr bwMode="auto">
          <a:xfrm rot="5400000" flipH="1">
            <a:off x="5856287" y="3876676"/>
            <a:ext cx="4951413" cy="703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pPr>
            <a:r>
              <a:rPr lang="en-GB" sz="4000" b="1">
                <a:solidFill>
                  <a:srgbClr val="FFCC00"/>
                </a:solidFill>
                <a:cs typeface="Arial" charset="0"/>
              </a:rPr>
              <a:t>Eternal Kingdom</a:t>
            </a:r>
          </a:p>
        </p:txBody>
      </p:sp>
      <p:sp>
        <p:nvSpPr>
          <p:cNvPr id="29704" name="Text Box 8"/>
          <p:cNvSpPr txBox="1">
            <a:spLocks noChangeArrowheads="1"/>
          </p:cNvSpPr>
          <p:nvPr/>
        </p:nvSpPr>
        <p:spPr bwMode="auto">
          <a:xfrm rot="5400000">
            <a:off x="5826125" y="5168900"/>
            <a:ext cx="2667000" cy="71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pPr>
            <a:r>
              <a:rPr lang="en-GB" sz="4000" b="1" dirty="0">
                <a:solidFill>
                  <a:srgbClr val="FFFF00"/>
                </a:solidFill>
                <a:cs typeface="Arial" charset="0"/>
              </a:rPr>
              <a:t>Judgment</a:t>
            </a:r>
          </a:p>
        </p:txBody>
      </p:sp>
      <p:sp>
        <p:nvSpPr>
          <p:cNvPr id="29705" name="AutoShape 9"/>
          <p:cNvSpPr>
            <a:spLocks noChangeArrowheads="1"/>
          </p:cNvSpPr>
          <p:nvPr/>
        </p:nvSpPr>
        <p:spPr bwMode="auto">
          <a:xfrm rot="5400000">
            <a:off x="1215232" y="1456531"/>
            <a:ext cx="4121150" cy="53292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14:hiddenFill xmlns="" xmlns:a14="http://schemas.microsoft.com/office/drawing/2010/main">
                <a:solidFill>
                  <a:srgbClr val="FFFFFF"/>
                </a:solidFill>
              </a14:hiddenFill>
            </a:ext>
          </a:extLst>
        </p:spPr>
        <p:txBody>
          <a:bodyPr rot="10800000" wrap="none" anchor="ctr"/>
          <a:lstStyle/>
          <a:p>
            <a:pPr defTabSz="449263" eaLnBrk="1" hangingPunct="1"/>
            <a:endParaRPr lang="en-US">
              <a:solidFill>
                <a:srgbClr val="FFFFFF"/>
              </a:solidFill>
            </a:endParaRPr>
          </a:p>
        </p:txBody>
      </p:sp>
      <p:sp>
        <p:nvSpPr>
          <p:cNvPr id="622603" name="Text Box 10"/>
          <p:cNvSpPr txBox="1">
            <a:spLocks noChangeArrowheads="1"/>
          </p:cNvSpPr>
          <p:nvPr/>
        </p:nvSpPr>
        <p:spPr bwMode="auto">
          <a:xfrm>
            <a:off x="685800" y="457200"/>
            <a:ext cx="7772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pPr>
            <a:r>
              <a:rPr lang="en-GB" sz="4400" b="1">
                <a:solidFill>
                  <a:srgbClr val="FFFFFF"/>
                </a:solidFill>
                <a:cs typeface="Arial" charset="0"/>
              </a:rPr>
              <a:t>Postmillennialism</a:t>
            </a:r>
          </a:p>
        </p:txBody>
      </p:sp>
      <p:sp>
        <p:nvSpPr>
          <p:cNvPr id="622604" name="Text Box 11"/>
          <p:cNvSpPr txBox="1">
            <a:spLocks noChangeArrowheads="1"/>
          </p:cNvSpPr>
          <p:nvPr/>
        </p:nvSpPr>
        <p:spPr bwMode="auto">
          <a:xfrm>
            <a:off x="8442213" y="95250"/>
            <a:ext cx="524099"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pPr>
            <a:r>
              <a:rPr lang="en-GB" b="1" dirty="0">
                <a:solidFill>
                  <a:srgbClr val="FFFFFF"/>
                </a:solidFill>
                <a:cs typeface="Arial" charset="0"/>
              </a:rPr>
              <a:t>27</a:t>
            </a:r>
          </a:p>
        </p:txBody>
      </p:sp>
    </p:spTree>
    <p:extLst>
      <p:ext uri="{BB962C8B-B14F-4D97-AF65-F5344CB8AC3E}">
        <p14:creationId xmlns:p14="http://schemas.microsoft.com/office/powerpoint/2010/main" val="15469213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tm="100000">
                                          <p:val>
                                            <p:strVal val="0-#ppt_w/2"/>
                                          </p:val>
                                        </p:tav>
                                        <p:tav>
                                          <p:val>
                                            <p:strVal val="#ppt_x"/>
                                          </p:val>
                                        </p:tav>
                                      </p:tavLst>
                                    </p:anim>
                                    <p:anim calcmode="lin" valueType="num">
                                      <p:cBhvr>
                                        <p:cTn id="8" dur="500" fill="hold"/>
                                        <p:tgtEl>
                                          <p:spTgt spid="29700"/>
                                        </p:tgtEl>
                                        <p:attrNameLst>
                                          <p:attrName>ppt_y</p:attrName>
                                        </p:attrNameLst>
                                      </p:cBhvr>
                                      <p:tavLst>
                                        <p:tav tm="100000">
                                          <p:val>
                                            <p:strVal val="#ppt_y"/>
                                          </p:val>
                                        </p:tav>
                                        <p:tav>
                                          <p:val>
                                            <p:strVal val="#ppt_y"/>
                                          </p:val>
                                        </p:tav>
                                      </p:tavLst>
                                    </p:anim>
                                  </p:childTnLst>
                                </p:cTn>
                              </p:par>
                            </p:childTnLst>
                          </p:cTn>
                        </p:par>
                        <p:par>
                          <p:cTn id="9" fill="hold" nodeType="afterGroup">
                            <p:stCondLst>
                              <p:cond delay="3500"/>
                            </p:stCondLst>
                            <p:childTnLst>
                              <p:par>
                                <p:cTn id="10" presetID="22" presetClass="entr" presetSubtype="8" fill="hold" grpId="0" nodeType="afterEffect">
                                  <p:stCondLst>
                                    <p:cond delay="0"/>
                                  </p:stCondLst>
                                  <p:childTnLst>
                                    <p:set>
                                      <p:cBhvr additive="repl">
                                        <p:cTn id="11" dur="1" fill="hold">
                                          <p:stCondLst>
                                            <p:cond delay="0"/>
                                          </p:stCondLst>
                                        </p:cTn>
                                        <p:tgtEl>
                                          <p:spTgt spid="29698"/>
                                        </p:tgtEl>
                                        <p:attrNameLst>
                                          <p:attrName>style.visibility</p:attrName>
                                        </p:attrNameLst>
                                      </p:cBhvr>
                                      <p:to>
                                        <p:strVal val="visible"/>
                                      </p:to>
                                    </p:set>
                                    <p:animEffect transition="in" filter="wipe(left)">
                                      <p:cBhvr additive="repl">
                                        <p:cTn id="12" dur="500"/>
                                        <p:tgtEl>
                                          <p:spTgt spid="29698"/>
                                        </p:tgtEl>
                                      </p:cBhvr>
                                    </p:animEffect>
                                  </p:childTnLst>
                                </p:cTn>
                              </p:par>
                            </p:childTnLst>
                          </p:cTn>
                        </p:par>
                        <p:par>
                          <p:cTn id="13" fill="hold" nodeType="afterGroup">
                            <p:stCondLst>
                              <p:cond delay="4000"/>
                            </p:stCondLst>
                            <p:childTnLst>
                              <p:par>
                                <p:cTn id="14" presetID="7" presetClass="entr" presetSubtype="8" fill="hold" grpId="0" nodeType="afterEffect">
                                  <p:stCondLst>
                                    <p:cond delay="0"/>
                                  </p:stCondLst>
                                  <p:childTnLst>
                                    <p:set>
                                      <p:cBhvr additive="repl">
                                        <p:cTn id="15" dur="1" fill="hold">
                                          <p:stCondLst>
                                            <p:cond delay="0"/>
                                          </p:stCondLst>
                                        </p:cTn>
                                        <p:tgtEl>
                                          <p:spTgt spid="29705"/>
                                        </p:tgtEl>
                                        <p:attrNameLst>
                                          <p:attrName>style.visibility</p:attrName>
                                        </p:attrNameLst>
                                      </p:cBhvr>
                                      <p:to>
                                        <p:strVal val="visible"/>
                                      </p:to>
                                    </p:set>
                                    <p:anim calcmode="lin" valueType="num">
                                      <p:cBhvr>
                                        <p:cTn id="16" dur="5000" fill="hold"/>
                                        <p:tgtEl>
                                          <p:spTgt spid="29705"/>
                                        </p:tgtEl>
                                        <p:attrNameLst>
                                          <p:attrName>ppt_x</p:attrName>
                                        </p:attrNameLst>
                                      </p:cBhvr>
                                      <p:tavLst>
                                        <p:tav tm="100000">
                                          <p:val>
                                            <p:strVal val="0-#ppt_w/2"/>
                                          </p:val>
                                        </p:tav>
                                        <p:tav>
                                          <p:val>
                                            <p:strVal val="#ppt_x"/>
                                          </p:val>
                                        </p:tav>
                                      </p:tavLst>
                                    </p:anim>
                                    <p:anim calcmode="lin" valueType="num">
                                      <p:cBhvr>
                                        <p:cTn id="17" dur="5000" fill="hold"/>
                                        <p:tgtEl>
                                          <p:spTgt spid="29705"/>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0000"/>
                            </p:stCondLst>
                            <p:childTnLst>
                              <p:par>
                                <p:cTn id="19" presetID="17" presetClass="entr" presetSubtype="8" fill="hold" nodeType="afterEffect">
                                  <p:stCondLst>
                                    <p:cond delay="0"/>
                                  </p:stCondLst>
                                  <p:childTnLst>
                                    <p:set>
                                      <p:cBhvr additive="repl">
                                        <p:cTn id="20" dur="1" fill="hold">
                                          <p:stCondLst>
                                            <p:cond delay="0"/>
                                          </p:stCondLst>
                                        </p:cTn>
                                        <p:tgtEl>
                                          <p:spTgt spid="29702"/>
                                        </p:tgtEl>
                                        <p:attrNameLst>
                                          <p:attrName>style.visibility</p:attrName>
                                        </p:attrNameLst>
                                      </p:cBhvr>
                                      <p:to>
                                        <p:strVal val="visible"/>
                                      </p:to>
                                    </p:set>
                                    <p:anim calcmode="lin" valueType="num">
                                      <p:cBhvr additive="repl">
                                        <p:cTn id="21" dur="500" fill="hold"/>
                                        <p:tgtEl>
                                          <p:spTgt spid="29702"/>
                                        </p:tgtEl>
                                        <p:attrNameLst>
                                          <p:attrName>ppt_x</p:attrName>
                                        </p:attrNameLst>
                                      </p:cBhvr>
                                      <p:tavLst>
                                        <p:tav tm="100000">
                                          <p:val>
                                            <p:strVal val="#ppt_x-#ppt_w/2"/>
                                          </p:val>
                                        </p:tav>
                                        <p:tav>
                                          <p:val>
                                            <p:strVal val="#ppt_x"/>
                                          </p:val>
                                        </p:tav>
                                      </p:tavLst>
                                    </p:anim>
                                    <p:anim calcmode="lin" valueType="num">
                                      <p:cBhvr additive="repl">
                                        <p:cTn id="22" dur="500" fill="hold"/>
                                        <p:tgtEl>
                                          <p:spTgt spid="29702"/>
                                        </p:tgtEl>
                                        <p:attrNameLst>
                                          <p:attrName>ppt_y</p:attrName>
                                        </p:attrNameLst>
                                      </p:cBhvr>
                                      <p:tavLst>
                                        <p:tav tm="100000">
                                          <p:val>
                                            <p:strVal val="#ppt_y"/>
                                          </p:val>
                                        </p:tav>
                                        <p:tav>
                                          <p:val>
                                            <p:strVal val="#ppt_y"/>
                                          </p:val>
                                        </p:tav>
                                      </p:tavLst>
                                    </p:anim>
                                    <p:anim calcmode="lin" valueType="num">
                                      <p:cBhvr additive="repl">
                                        <p:cTn id="23" dur="500" fill="hold"/>
                                        <p:tgtEl>
                                          <p:spTgt spid="29702"/>
                                        </p:tgtEl>
                                        <p:attrNameLst>
                                          <p:attrName>ppt_w</p:attrName>
                                        </p:attrNameLst>
                                      </p:cBhvr>
                                      <p:tavLst>
                                        <p:tav tm="100000">
                                          <p:val>
                                            <p:fltVal val="0"/>
                                          </p:val>
                                        </p:tav>
                                        <p:tav>
                                          <p:val>
                                            <p:strVal val="#ppt_w"/>
                                          </p:val>
                                        </p:tav>
                                      </p:tavLst>
                                    </p:anim>
                                    <p:anim calcmode="lin" valueType="num">
                                      <p:cBhvr additive="repl">
                                        <p:cTn id="24" dur="500" fill="hold"/>
                                        <p:tgtEl>
                                          <p:spTgt spid="29702"/>
                                        </p:tgtEl>
                                        <p:attrNameLst>
                                          <p:attrName>ppt_h</p:attrName>
                                        </p:attrNameLst>
                                      </p:cBhvr>
                                      <p:tavLst>
                                        <p:tav tm="100000">
                                          <p:val>
                                            <p:strVal val="#ppt_h"/>
                                          </p:val>
                                        </p:tav>
                                        <p:tav>
                                          <p:val>
                                            <p:strVal val="#ppt_h"/>
                                          </p:val>
                                        </p:tav>
                                      </p:tavLst>
                                    </p:anim>
                                  </p:childTnLst>
                                </p:cTn>
                              </p:par>
                            </p:childTnLst>
                          </p:cTn>
                        </p:par>
                        <p:par>
                          <p:cTn id="25" fill="hold" nodeType="afterGroup">
                            <p:stCondLst>
                              <p:cond delay="11500"/>
                            </p:stCondLst>
                            <p:childTnLst>
                              <p:par>
                                <p:cTn id="26" presetID="2" presetClass="entr" presetSubtype="1" fill="hold" nodeType="afterEffect">
                                  <p:stCondLst>
                                    <p:cond delay="0"/>
                                  </p:stCondLst>
                                  <p:childTnLst>
                                    <p:set>
                                      <p:cBhvr additive="repl">
                                        <p:cTn id="27" dur="1" fill="hold">
                                          <p:stCondLst>
                                            <p:cond delay="0"/>
                                          </p:stCondLst>
                                        </p:cTn>
                                        <p:tgtEl>
                                          <p:spTgt spid="29701"/>
                                        </p:tgtEl>
                                        <p:attrNameLst>
                                          <p:attrName>style.visibility</p:attrName>
                                        </p:attrNameLst>
                                      </p:cBhvr>
                                      <p:to>
                                        <p:strVal val="visible"/>
                                      </p:to>
                                    </p:set>
                                    <p:anim calcmode="lin" valueType="num">
                                      <p:cBhvr>
                                        <p:cTn id="28" dur="500" fill="hold"/>
                                        <p:tgtEl>
                                          <p:spTgt spid="29701"/>
                                        </p:tgtEl>
                                        <p:attrNameLst>
                                          <p:attrName>ppt_x</p:attrName>
                                        </p:attrNameLst>
                                      </p:cBhvr>
                                      <p:tavLst>
                                        <p:tav tm="100000">
                                          <p:val>
                                            <p:strVal val="#ppt_x"/>
                                          </p:val>
                                        </p:tav>
                                        <p:tav>
                                          <p:val>
                                            <p:strVal val="#ppt_x"/>
                                          </p:val>
                                        </p:tav>
                                      </p:tavLst>
                                    </p:anim>
                                    <p:anim calcmode="lin" valueType="num">
                                      <p:cBhvr>
                                        <p:cTn id="29" dur="500" fill="hold"/>
                                        <p:tgtEl>
                                          <p:spTgt spid="29701"/>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7000"/>
                            </p:stCondLst>
                            <p:childTnLst>
                              <p:par>
                                <p:cTn id="31" presetID="2" presetClass="entr" presetSubtype="1" fill="hold" grpId="0" nodeType="afterEffect">
                                  <p:stCondLst>
                                    <p:cond delay="0"/>
                                  </p:stCondLst>
                                  <p:childTnLst>
                                    <p:set>
                                      <p:cBhvr additive="repl">
                                        <p:cTn id="32" dur="1" fill="hold">
                                          <p:stCondLst>
                                            <p:cond delay="0"/>
                                          </p:stCondLst>
                                        </p:cTn>
                                        <p:tgtEl>
                                          <p:spTgt spid="29699"/>
                                        </p:tgtEl>
                                        <p:attrNameLst>
                                          <p:attrName>style.visibility</p:attrName>
                                        </p:attrNameLst>
                                      </p:cBhvr>
                                      <p:to>
                                        <p:strVal val="visible"/>
                                      </p:to>
                                    </p:set>
                                    <p:anim calcmode="lin" valueType="num">
                                      <p:cBhvr>
                                        <p:cTn id="33" dur="500" fill="hold"/>
                                        <p:tgtEl>
                                          <p:spTgt spid="29699"/>
                                        </p:tgtEl>
                                        <p:attrNameLst>
                                          <p:attrName>ppt_x</p:attrName>
                                        </p:attrNameLst>
                                      </p:cBhvr>
                                      <p:tavLst>
                                        <p:tav tm="100000">
                                          <p:val>
                                            <p:strVal val="#ppt_x"/>
                                          </p:val>
                                        </p:tav>
                                        <p:tav>
                                          <p:val>
                                            <p:strVal val="#ppt_x"/>
                                          </p:val>
                                        </p:tav>
                                      </p:tavLst>
                                    </p:anim>
                                    <p:anim calcmode="lin" valueType="num">
                                      <p:cBhvr>
                                        <p:cTn id="34" dur="500" fill="hold"/>
                                        <p:tgtEl>
                                          <p:spTgt spid="29699"/>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7500"/>
                            </p:stCondLst>
                            <p:childTnLst>
                              <p:par>
                                <p:cTn id="36" presetID="2" presetClass="entr" presetSubtype="4" fill="hold" nodeType="afterEffect">
                                  <p:stCondLst>
                                    <p:cond delay="0"/>
                                  </p:stCondLst>
                                  <p:childTnLst>
                                    <p:set>
                                      <p:cBhvr additive="repl">
                                        <p:cTn id="37" dur="1" fill="hold">
                                          <p:stCondLst>
                                            <p:cond delay="0"/>
                                          </p:stCondLst>
                                        </p:cTn>
                                        <p:tgtEl>
                                          <p:spTgt spid="29704"/>
                                        </p:tgtEl>
                                        <p:attrNameLst>
                                          <p:attrName>style.visibility</p:attrName>
                                        </p:attrNameLst>
                                      </p:cBhvr>
                                      <p:to>
                                        <p:strVal val="visible"/>
                                      </p:to>
                                    </p:set>
                                    <p:anim calcmode="lin" valueType="num">
                                      <p:cBhvr>
                                        <p:cTn id="38" dur="500" fill="hold"/>
                                        <p:tgtEl>
                                          <p:spTgt spid="29704"/>
                                        </p:tgtEl>
                                        <p:attrNameLst>
                                          <p:attrName>ppt_x</p:attrName>
                                        </p:attrNameLst>
                                      </p:cBhvr>
                                      <p:tavLst>
                                        <p:tav tm="100000">
                                          <p:val>
                                            <p:strVal val="#ppt_x"/>
                                          </p:val>
                                        </p:tav>
                                        <p:tav>
                                          <p:val>
                                            <p:strVal val="#ppt_x"/>
                                          </p:val>
                                        </p:tav>
                                      </p:tavLst>
                                    </p:anim>
                                    <p:anim calcmode="lin" valueType="num">
                                      <p:cBhvr>
                                        <p:cTn id="39" dur="500" fill="hold"/>
                                        <p:tgtEl>
                                          <p:spTgt spid="2970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9000"/>
                            </p:stCondLst>
                            <p:childTnLst>
                              <p:par>
                                <p:cTn id="41" presetID="2" presetClass="entr" presetSubtype="2" fill="hold" nodeType="afterEffect">
                                  <p:stCondLst>
                                    <p:cond delay="0"/>
                                  </p:stCondLst>
                                  <p:childTnLst>
                                    <p:set>
                                      <p:cBhvr additive="repl">
                                        <p:cTn id="42" dur="1" fill="hold">
                                          <p:stCondLst>
                                            <p:cond delay="0"/>
                                          </p:stCondLst>
                                        </p:cTn>
                                        <p:tgtEl>
                                          <p:spTgt spid="29703"/>
                                        </p:tgtEl>
                                        <p:attrNameLst>
                                          <p:attrName>style.visibility</p:attrName>
                                        </p:attrNameLst>
                                      </p:cBhvr>
                                      <p:to>
                                        <p:strVal val="visible"/>
                                      </p:to>
                                    </p:set>
                                    <p:anim calcmode="lin" valueType="num">
                                      <p:cBhvr>
                                        <p:cTn id="43" dur="500" fill="hold"/>
                                        <p:tgtEl>
                                          <p:spTgt spid="29703"/>
                                        </p:tgtEl>
                                        <p:attrNameLst>
                                          <p:attrName>ppt_x</p:attrName>
                                        </p:attrNameLst>
                                      </p:cBhvr>
                                      <p:tavLst>
                                        <p:tav tm="100000">
                                          <p:val>
                                            <p:strVal val="1+#ppt_w/2"/>
                                          </p:val>
                                        </p:tav>
                                        <p:tav>
                                          <p:val>
                                            <p:strVal val="#ppt_x"/>
                                          </p:val>
                                        </p:tav>
                                      </p:tavLst>
                                    </p:anim>
                                    <p:anim calcmode="lin" valueType="num">
                                      <p:cBhvr>
                                        <p:cTn id="44" dur="500" fill="hold"/>
                                        <p:tgtEl>
                                          <p:spTgt spid="2970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699" grpId="0" animBg="1"/>
      <p:bldP spid="2970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defTabSz="449263" eaLnBrk="1" hangingPunct="1">
              <a:lnSpc>
                <a:spcPct val="93000"/>
              </a:lnSpc>
              <a:buClr>
                <a:srgbClr val="FFFFFF"/>
              </a:buClr>
              <a:buSzPct val="100000"/>
              <a:buFont typeface="Arial" charset="0"/>
              <a:buNone/>
              <a:defRPr/>
            </a:pPr>
            <a:endParaRPr lang="en-SG" sz="2000" b="1">
              <a:solidFill>
                <a:srgbClr val="FFFFFF"/>
              </a:solidFill>
              <a:effectLst>
                <a:outerShdw blurRad="38100" dist="38100" dir="2700000" algn="tl">
                  <a:srgbClr val="000000">
                    <a:alpha val="43137"/>
                  </a:srgbClr>
                </a:outerShdw>
              </a:effectLst>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a:solidFill>
                  <a:srgbClr val="FFFFFF"/>
                </a:solidFill>
                <a:effectLst>
                  <a:outerShdw blurRad="38100" dist="38100" dir="2700000" algn="tl">
                    <a:srgbClr val="000000"/>
                  </a:outerShdw>
                </a:effectLst>
                <a:cs typeface="Arial" charset="0"/>
              </a:rPr>
              <a:t>Church Age</a:t>
            </a: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CCFF"/>
              </a:buClr>
              <a:buSzPct val="100000"/>
              <a:buFont typeface="Times New Roman" charset="0"/>
              <a:buNone/>
              <a:defRPr/>
            </a:pPr>
            <a:r>
              <a:rPr lang="en-GB" sz="3600" b="1">
                <a:solidFill>
                  <a:srgbClr val="00CCFF"/>
                </a:solidFill>
                <a:effectLst>
                  <a:outerShdw blurRad="38100" dist="38100" dir="2700000" algn="tl">
                    <a:srgbClr val="000000"/>
                  </a:outerShdw>
                </a:effectLst>
                <a:cs typeface="Arial" charset="0"/>
              </a:rPr>
              <a:t>Second Coming</a:t>
            </a: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a:effec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FFFF"/>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Tribulation</a:t>
            </a: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dirty="0">
                <a:solidFill>
                  <a:srgbClr val="FFFF00"/>
                </a:solidFill>
                <a:effectLst>
                  <a:outerShdw blurRad="38100" dist="38100" dir="2700000" algn="tl">
                    <a:srgbClr val="000000"/>
                  </a:outerShdw>
                </a:effectLst>
                <a:cs typeface="Arial" charset="0"/>
              </a:rPr>
              <a:t>7 years</a:t>
            </a: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a:effectLst/>
        </p:spPr>
        <p:txBody>
          <a:bodyPr lIns="90000" tIns="46800" rIns="90000" bIns="46800">
            <a:spAutoFit/>
          </a:bodyPr>
          <a:lstStyle>
            <a:defPPr>
              <a:defRPr lang="en-GB"/>
            </a:defPPr>
            <a:lvl1pPr algn="ctr" eaLnBrk="1" hangingPunct="1">
              <a:spcBef>
                <a:spcPts val="2500"/>
              </a:spcBef>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600" b="1">
                <a:solidFill>
                  <a:srgbClr val="FFFFFF"/>
                </a:solidFill>
                <a:effectLst>
                  <a:outerShdw blurRad="38100" dist="38100" dir="2700000" algn="tl">
                    <a:srgbClr val="000000"/>
                  </a:outerShdw>
                </a:effectLst>
                <a:cs typeface="Arial"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lvl9pPr>
          </a:lstStyle>
          <a:p>
            <a:pPr defTabSz="449263">
              <a:defRPr/>
            </a:pPr>
            <a:r>
              <a:rPr lang="en-GB" dirty="0"/>
              <a:t>Millennium</a:t>
            </a: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66FF"/>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1000 years</a:t>
            </a: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FFCC00"/>
              </a:buClr>
              <a:buSzPct val="100000"/>
              <a:buFont typeface="Times New Roman" charset="0"/>
              <a:buNone/>
              <a:defRPr/>
            </a:pPr>
            <a:r>
              <a:rPr lang="en-GB" sz="3600" b="1" dirty="0">
                <a:solidFill>
                  <a:srgbClr val="FFFFFF"/>
                </a:solidFill>
                <a:effectLst>
                  <a:outerShdw blurRad="38100" dist="38100" dir="2700000" algn="tl">
                    <a:srgbClr val="000000"/>
                  </a:outerShdw>
                </a:effectLst>
                <a:cs typeface="Arial" charset="0"/>
              </a:rPr>
              <a:t>Eternal Kingdom</a:t>
            </a: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Second    Advent</a:t>
            </a: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spcBef>
                <a:spcPts val="2750"/>
              </a:spcBef>
              <a:buClr>
                <a:srgbClr val="FFFFFF"/>
              </a:buClr>
              <a:buSzPct val="100000"/>
              <a:buFont typeface="Times New Roman" charset="0"/>
              <a:buNone/>
              <a:defRPr/>
            </a:pPr>
            <a:endParaRPr lang="en-US" sz="4000" b="1">
              <a:solidFill>
                <a:srgbClr val="FFFFFF"/>
              </a:solidFill>
              <a:effectLst>
                <a:outerShdw blurRad="38100" dist="38100" dir="2700000" algn="tl">
                  <a:srgbClr val="000000"/>
                </a:outerShdw>
              </a:effectLst>
              <a:cs typeface="Arial" charset="0"/>
            </a:endParaRPr>
          </a:p>
        </p:txBody>
      </p:sp>
      <p:sp>
        <p:nvSpPr>
          <p:cNvPr id="321550" name="Text Box 13"/>
          <p:cNvSpPr txBox="1">
            <a:spLocks noChangeArrowheads="1"/>
          </p:cNvSpPr>
          <p:nvPr/>
        </p:nvSpPr>
        <p:spPr bwMode="auto">
          <a:xfrm>
            <a:off x="8244409" y="95250"/>
            <a:ext cx="899592" cy="463550"/>
          </a:xfrm>
          <a:prstGeom prst="rect">
            <a:avLst/>
          </a:prstGeom>
          <a:noFill/>
          <a:ln w="9525">
            <a:noFill/>
            <a:round/>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en-GB" b="1" dirty="0">
                <a:solidFill>
                  <a:srgbClr val="FFFFFF"/>
                </a:solidFill>
                <a:effectLst>
                  <a:outerShdw blurRad="38100" dist="38100" dir="2700000" algn="tl">
                    <a:srgbClr val="000000"/>
                  </a:outerShdw>
                </a:effectLst>
                <a:cs typeface="Arial" charset="0"/>
              </a:rPr>
              <a:t>27</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500"/>
              </a:spcBef>
              <a:buClr>
                <a:srgbClr val="FF0066"/>
              </a:buClr>
              <a:buSzPct val="100000"/>
              <a:buFont typeface="Times New Roman" charset="0"/>
              <a:buNone/>
              <a:defRPr/>
            </a:pPr>
            <a:r>
              <a:rPr lang="en-GB" sz="3600" b="1">
                <a:solidFill>
                  <a:srgbClr val="FFFF00"/>
                </a:solidFill>
                <a:effectLst>
                  <a:outerShdw blurRad="38100" dist="38100" dir="2700000" algn="tl">
                    <a:srgbClr val="000000"/>
                  </a:outerShdw>
                </a:effectLst>
                <a:cs typeface="Arial" charset="0"/>
              </a:rPr>
              <a:t>Judgment</a:t>
            </a: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cs typeface="Arial" charset="0"/>
              </a:rPr>
              <a:t>=</a:t>
            </a:r>
          </a:p>
        </p:txBody>
      </p:sp>
      <p:sp>
        <p:nvSpPr>
          <p:cNvPr id="17" name="Title 16"/>
          <p:cNvSpPr>
            <a:spLocks noGrp="1"/>
          </p:cNvSpPr>
          <p:nvPr>
            <p:ph type="title" idx="4294967295"/>
          </p:nvPr>
        </p:nvSpPr>
        <p:spPr>
          <a:xfrm>
            <a:off x="685800" y="152400"/>
            <a:ext cx="7770813" cy="1141413"/>
          </a:xfrm>
        </p:spPr>
        <p:txBody>
          <a:bodyPr/>
          <a:lstStyle/>
          <a:p>
            <a:pPr>
              <a:defRPr/>
            </a:pPr>
            <a:r>
              <a:rPr lang="en-US" sz="4000" b="1" dirty="0">
                <a:solidFill>
                  <a:srgbClr val="FFFFFF"/>
                </a:solidFill>
                <a:effectLst>
                  <a:outerShdw blurRad="38100" dist="38100" dir="2700000" algn="tl">
                    <a:srgbClr val="000000"/>
                  </a:outerShdw>
                </a:effectLst>
                <a:latin typeface="Arial" charset="0"/>
                <a:ea typeface="ＭＳ Ｐゴシック" charset="0"/>
                <a:cs typeface="Arial" charset="0"/>
              </a:rPr>
              <a:t>Premillennialism</a:t>
            </a:r>
            <a:r>
              <a:rPr lang="en-US" dirty="0">
                <a:latin typeface="Times New Roman" charset="0"/>
                <a:ea typeface="ＭＳ Ｐゴシック" charset="0"/>
                <a:cs typeface="ＭＳ Ｐゴシック"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36513" y="-26988"/>
            <a:ext cx="9180513" cy="838201"/>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a:ln>
                  <a:noFill/>
                </a:ln>
                <a:solidFill>
                  <a:srgbClr val="FFFFFF"/>
                </a:solidFill>
                <a:effectLst/>
                <a:uLnTx/>
                <a:uFillTx/>
                <a:latin typeface="Arial" charset="0"/>
                <a:ea typeface="ＭＳ Ｐゴシック" charset="0"/>
              </a:rPr>
              <a:t>Is there a future for ethnic believing Israel?</a:t>
            </a: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47" name="Text Box 3"/>
          <p:cNvSpPr txBox="1">
            <a:spLocks noChangeArrowheads="1"/>
          </p:cNvSpPr>
          <p:nvPr/>
        </p:nvSpPr>
        <p:spPr bwMode="auto">
          <a:xfrm>
            <a:off x="1208088" y="1387475"/>
            <a:ext cx="2627312"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Dispensational</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Premillennialism</a:t>
            </a:r>
          </a:p>
        </p:txBody>
      </p:sp>
      <p:sp>
        <p:nvSpPr>
          <p:cNvPr id="31748" name="Text Box 4"/>
          <p:cNvSpPr txBox="1">
            <a:spLocks noChangeArrowheads="1"/>
          </p:cNvSpPr>
          <p:nvPr/>
        </p:nvSpPr>
        <p:spPr bwMode="auto">
          <a:xfrm>
            <a:off x="2971800" y="3613150"/>
            <a:ext cx="13144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Israel has a future</a:t>
            </a: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50" name="Text Box 6"/>
          <p:cNvSpPr txBox="1">
            <a:spLocks noChangeArrowheads="1"/>
          </p:cNvSpPr>
          <p:nvPr/>
        </p:nvSpPr>
        <p:spPr bwMode="auto">
          <a:xfrm>
            <a:off x="5257800" y="1387475"/>
            <a:ext cx="3124200" cy="82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Amillennialism &amp;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Postmillennialism</a:t>
            </a:r>
          </a:p>
        </p:txBody>
      </p:sp>
      <p:sp>
        <p:nvSpPr>
          <p:cNvPr id="31751" name="Text Box 7"/>
          <p:cNvSpPr txBox="1">
            <a:spLocks noChangeArrowheads="1"/>
          </p:cNvSpPr>
          <p:nvPr/>
        </p:nvSpPr>
        <p:spPr bwMode="auto">
          <a:xfrm>
            <a:off x="7239000" y="3613150"/>
            <a:ext cx="13144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C9C4FF"/>
                </a:solidFill>
                <a:effectLst/>
                <a:uLnTx/>
                <a:uFillTx/>
                <a:latin typeface="Arial" charset="0"/>
                <a:ea typeface="ＭＳ Ｐゴシック" charset="0"/>
              </a:rPr>
              <a:t>Israel has no future</a:t>
            </a: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53" name="Text Box 9"/>
          <p:cNvSpPr txBox="1">
            <a:spLocks noChangeArrowheads="1"/>
          </p:cNvSpPr>
          <p:nvPr/>
        </p:nvSpPr>
        <p:spPr bwMode="auto">
          <a:xfrm>
            <a:off x="5551488" y="5959475"/>
            <a:ext cx="2627312" cy="83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FFFF"/>
                </a:solidFill>
                <a:effectLst/>
                <a:uLnTx/>
                <a:uFillTx/>
                <a:latin typeface="Arial" charset="0"/>
                <a:ea typeface="ＭＳ Ｐゴシック" charset="0"/>
              </a:rPr>
              <a:t>Covenant</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FFFF"/>
                </a:solidFill>
                <a:effectLst/>
                <a:uLnTx/>
                <a:uFillTx/>
                <a:latin typeface="Arial" charset="0"/>
                <a:ea typeface="ＭＳ Ｐゴシック" charset="0"/>
              </a:rPr>
              <a:t>Premillennialism</a:t>
            </a:r>
          </a:p>
        </p:txBody>
      </p:sp>
      <p:sp>
        <p:nvSpPr>
          <p:cNvPr id="31754" name="Text Box 10"/>
          <p:cNvSpPr txBox="1">
            <a:spLocks noChangeArrowheads="1"/>
          </p:cNvSpPr>
          <p:nvPr/>
        </p:nvSpPr>
        <p:spPr bwMode="auto">
          <a:xfrm>
            <a:off x="4895850" y="3613150"/>
            <a:ext cx="13144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FFFF"/>
                </a:solidFill>
                <a:effectLst/>
                <a:uLnTx/>
                <a:uFillTx/>
                <a:latin typeface="Arial" charset="0"/>
                <a:ea typeface="ＭＳ Ｐゴシック" charset="0"/>
              </a:rPr>
              <a:t>Church is new Israel</a:t>
            </a:r>
          </a:p>
        </p:txBody>
      </p:sp>
      <p:sp>
        <p:nvSpPr>
          <p:cNvPr id="31755" name="Text Box 11"/>
          <p:cNvSpPr txBox="1">
            <a:spLocks noChangeArrowheads="1"/>
          </p:cNvSpPr>
          <p:nvPr/>
        </p:nvSpPr>
        <p:spPr bwMode="auto">
          <a:xfrm>
            <a:off x="914400" y="3657600"/>
            <a:ext cx="154305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66"/>
                </a:solidFill>
                <a:effectLst/>
                <a:uLnTx/>
                <a:uFillTx/>
                <a:latin typeface="Arial" charset="0"/>
                <a:ea typeface="ＭＳ Ｐゴシック" charset="0"/>
              </a:rPr>
              <a:t>Church &amp; Israel distinct</a:t>
            </a:r>
          </a:p>
        </p:txBody>
      </p:sp>
    </p:spTree>
    <p:extLst>
      <p:ext uri="{BB962C8B-B14F-4D97-AF65-F5344CB8AC3E}">
        <p14:creationId xmlns:p14="http://schemas.microsoft.com/office/powerpoint/2010/main" val="35581761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Tribulation</a:t>
            </a:r>
          </a:p>
          <a:p>
            <a:pPr algn="ctr"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Millennium</a:t>
            </a:r>
          </a:p>
          <a:p>
            <a:pPr algn="ctr"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182287"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Clr>
                <a:srgbClr val="000000"/>
              </a:buClr>
              <a:buSzPct val="100000"/>
              <a:buFont typeface="Arial" charset="0"/>
              <a:buNone/>
            </a:pPr>
            <a:r>
              <a:rPr lang="en-GB" sz="2800" b="1">
                <a:solidFill>
                  <a:srgbClr val="000000"/>
                </a:solidFill>
                <a:cs typeface="Arial" charset="0"/>
              </a:rPr>
              <a:t>Great</a:t>
            </a:r>
          </a:p>
          <a:p>
            <a:pPr algn="ctr" eaLnBrk="1" hangingPunct="1">
              <a:buClr>
                <a:srgbClr val="000000"/>
              </a:buClr>
              <a:buSzPct val="100000"/>
              <a:buFont typeface="Arial" charset="0"/>
              <a:buNone/>
            </a:pPr>
            <a:r>
              <a:rPr lang="en-GB" sz="2800" b="1">
                <a:solidFill>
                  <a:srgbClr val="000000"/>
                </a:solidFill>
                <a:cs typeface="Arial" charset="0"/>
              </a:rPr>
              <a:t>White</a:t>
            </a:r>
          </a:p>
          <a:p>
            <a:pPr algn="ctr" eaLnBrk="1" hangingPunct="1">
              <a:buClr>
                <a:srgbClr val="000000"/>
              </a:buClr>
              <a:buSzPct val="100000"/>
              <a:buFont typeface="Arial" charset="0"/>
              <a:buNone/>
            </a:pPr>
            <a:r>
              <a:rPr lang="en-GB" sz="2800" b="1">
                <a:solidFill>
                  <a:srgbClr val="000000"/>
                </a:solidFill>
                <a:cs typeface="Arial" charset="0"/>
              </a:rPr>
              <a:t>Throne</a:t>
            </a:r>
          </a:p>
          <a:p>
            <a:pPr algn="ctr"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182291"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rPr>
              <a:t>473</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07958" name="Group 54"/>
          <p:cNvGraphicFramePr>
            <a:graphicFrameLocks noGrp="1"/>
          </p:cNvGraphicFramePr>
          <p:nvPr/>
        </p:nvGraphicFramePr>
        <p:xfrm>
          <a:off x="381000" y="1752600"/>
          <a:ext cx="8458200" cy="4338637"/>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Dispensational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Non-Dispensational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Israel &amp; the Church</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Separate entities</a:t>
                      </a:r>
                      <a:b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b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Israel ≠ Church</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Same people of God</a:t>
                      </a:r>
                      <a:b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b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Israel = Church </a:t>
                      </a:r>
                      <a:b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b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(the “New Israel”)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Literal Interpretation</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Consistently employed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Spiritualizing acceptable</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Unifying Theme of Bible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Glory of God or Kingdom of God</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Redemption of man or Kingdom of God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4344" name="Rectangle 2"/>
          <p:cNvSpPr>
            <a:spLocks noGrp="1" noChangeArrowheads="1"/>
          </p:cNvSpPr>
          <p:nvPr>
            <p:ph type="ctrTitle"/>
          </p:nvPr>
        </p:nvSpPr>
        <p:spPr>
          <a:xfrm>
            <a:off x="304800" y="0"/>
            <a:ext cx="8610600" cy="1371600"/>
          </a:xfrm>
        </p:spPr>
        <p:txBody>
          <a:bodyPr/>
          <a:lstStyle/>
          <a:p>
            <a:pPr eaLnBrk="1" hangingPunct="1"/>
            <a:r>
              <a:rPr lang="en-US">
                <a:solidFill>
                  <a:srgbClr val="FFFFFF"/>
                </a:solidFill>
                <a:latin typeface="Arial" charset="0"/>
                <a:ea typeface="ＭＳ Ｐゴシック" charset="0"/>
                <a:cs typeface="ＭＳ Ｐゴシック" charset="0"/>
              </a:rPr>
              <a:t>What</a:t>
            </a:r>
            <a:r>
              <a:rPr lang="fr-FR" altLang="ja-JP">
                <a:solidFill>
                  <a:srgbClr val="FFFFFF"/>
                </a:solidFill>
                <a:latin typeface="Arial" charset="0"/>
                <a:ea typeface="ＭＳ Ｐゴシック" charset="0"/>
                <a:cs typeface="ＭＳ Ｐゴシック" charset="0"/>
              </a:rPr>
              <a:t>'</a:t>
            </a:r>
            <a:r>
              <a:rPr lang="en-US" altLang="ja-JP">
                <a:solidFill>
                  <a:srgbClr val="FFFFFF"/>
                </a:solidFill>
                <a:latin typeface="Arial" charset="0"/>
                <a:ea typeface="ＭＳ Ｐゴシック" charset="0"/>
                <a:cs typeface="ＭＳ Ｐゴシック" charset="0"/>
              </a:rPr>
              <a:t>s the Difference?</a:t>
            </a:r>
            <a:endParaRPr lang="en-US">
              <a:solidFill>
                <a:srgbClr val="FFFFFF"/>
              </a:solidFill>
              <a:latin typeface="Arial" charset="0"/>
              <a:ea typeface="ＭＳ Ｐゴシック" charset="0"/>
              <a:cs typeface="ＭＳ Ｐゴシック" charset="0"/>
            </a:endParaRPr>
          </a:p>
        </p:txBody>
      </p:sp>
      <p:sp>
        <p:nvSpPr>
          <p:cNvPr id="507908" name="Rectangle 4"/>
          <p:cNvSpPr>
            <a:spLocks noChangeArrowheads="1"/>
          </p:cNvSpPr>
          <p:nvPr/>
        </p:nvSpPr>
        <p:spPr bwMode="auto">
          <a:xfrm>
            <a:off x="5715000" y="4953000"/>
            <a:ext cx="3419475"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09" name="Rectangle 5"/>
          <p:cNvSpPr>
            <a:spLocks noChangeArrowheads="1"/>
          </p:cNvSpPr>
          <p:nvPr/>
        </p:nvSpPr>
        <p:spPr bwMode="auto">
          <a:xfrm>
            <a:off x="2667000" y="4953000"/>
            <a:ext cx="27432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10" name="Rectangle 6"/>
          <p:cNvSpPr>
            <a:spLocks noChangeArrowheads="1"/>
          </p:cNvSpPr>
          <p:nvPr/>
        </p:nvSpPr>
        <p:spPr bwMode="auto">
          <a:xfrm>
            <a:off x="0" y="4953000"/>
            <a:ext cx="24384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11" name="Rectangle 7"/>
          <p:cNvSpPr>
            <a:spLocks noChangeArrowheads="1"/>
          </p:cNvSpPr>
          <p:nvPr/>
        </p:nvSpPr>
        <p:spPr bwMode="auto">
          <a:xfrm>
            <a:off x="2667000" y="2438400"/>
            <a:ext cx="27432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12" name="Rectangle 8"/>
          <p:cNvSpPr>
            <a:spLocks noChangeArrowheads="1"/>
          </p:cNvSpPr>
          <p:nvPr/>
        </p:nvSpPr>
        <p:spPr bwMode="auto">
          <a:xfrm>
            <a:off x="0" y="2438400"/>
            <a:ext cx="25146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13" name="Rectangle 9"/>
          <p:cNvSpPr>
            <a:spLocks noChangeArrowheads="1"/>
          </p:cNvSpPr>
          <p:nvPr/>
        </p:nvSpPr>
        <p:spPr bwMode="auto">
          <a:xfrm>
            <a:off x="5638800" y="2438400"/>
            <a:ext cx="3505200" cy="12954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84351" name="Text Box 11"/>
          <p:cNvSpPr txBox="1">
            <a:spLocks noChangeArrowheads="1"/>
          </p:cNvSpPr>
          <p:nvPr/>
        </p:nvSpPr>
        <p:spPr bwMode="auto">
          <a:xfrm>
            <a:off x="8543925" y="6032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29</a:t>
            </a:r>
            <a:endParaRPr lang="en-US">
              <a:solidFill>
                <a:srgbClr val="FFFFFF"/>
              </a:solidFill>
            </a:endParaRPr>
          </a:p>
        </p:txBody>
      </p:sp>
      <p:sp>
        <p:nvSpPr>
          <p:cNvPr id="507948" name="Rectangle 44"/>
          <p:cNvSpPr>
            <a:spLocks noChangeArrowheads="1"/>
          </p:cNvSpPr>
          <p:nvPr/>
        </p:nvSpPr>
        <p:spPr bwMode="auto">
          <a:xfrm>
            <a:off x="2667000" y="3733800"/>
            <a:ext cx="28194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49" name="Rectangle 45"/>
          <p:cNvSpPr>
            <a:spLocks noChangeArrowheads="1"/>
          </p:cNvSpPr>
          <p:nvPr/>
        </p:nvSpPr>
        <p:spPr bwMode="auto">
          <a:xfrm>
            <a:off x="0" y="3733800"/>
            <a:ext cx="25146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07950" name="Rectangle 46"/>
          <p:cNvSpPr>
            <a:spLocks noChangeArrowheads="1"/>
          </p:cNvSpPr>
          <p:nvPr/>
        </p:nvSpPr>
        <p:spPr bwMode="auto">
          <a:xfrm>
            <a:off x="5638800" y="3733800"/>
            <a:ext cx="35052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07912"/>
                                        </p:tgtEl>
                                      </p:cBhvr>
                                    </p:animEffect>
                                    <p:set>
                                      <p:cBhvr>
                                        <p:cTn id="7" dur="1" fill="hold">
                                          <p:stCondLst>
                                            <p:cond delay="499"/>
                                          </p:stCondLst>
                                        </p:cTn>
                                        <p:tgtEl>
                                          <p:spTgt spid="50791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07911"/>
                                        </p:tgtEl>
                                      </p:cBhvr>
                                    </p:animEffect>
                                    <p:set>
                                      <p:cBhvr>
                                        <p:cTn id="12" dur="1" fill="hold">
                                          <p:stCondLst>
                                            <p:cond delay="499"/>
                                          </p:stCondLst>
                                        </p:cTn>
                                        <p:tgtEl>
                                          <p:spTgt spid="507911"/>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07913"/>
                                        </p:tgtEl>
                                      </p:cBhvr>
                                    </p:animEffect>
                                    <p:set>
                                      <p:cBhvr>
                                        <p:cTn id="17" dur="1" fill="hold">
                                          <p:stCondLst>
                                            <p:cond delay="499"/>
                                          </p:stCondLst>
                                        </p:cTn>
                                        <p:tgtEl>
                                          <p:spTgt spid="50791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07949"/>
                                        </p:tgtEl>
                                      </p:cBhvr>
                                    </p:animEffect>
                                    <p:set>
                                      <p:cBhvr>
                                        <p:cTn id="22" dur="1" fill="hold">
                                          <p:stCondLst>
                                            <p:cond delay="499"/>
                                          </p:stCondLst>
                                        </p:cTn>
                                        <p:tgtEl>
                                          <p:spTgt spid="50794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07948"/>
                                        </p:tgtEl>
                                      </p:cBhvr>
                                    </p:animEffect>
                                    <p:set>
                                      <p:cBhvr>
                                        <p:cTn id="27" dur="1" fill="hold">
                                          <p:stCondLst>
                                            <p:cond delay="499"/>
                                          </p:stCondLst>
                                        </p:cTn>
                                        <p:tgtEl>
                                          <p:spTgt spid="507948"/>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07950"/>
                                        </p:tgtEl>
                                      </p:cBhvr>
                                    </p:animEffect>
                                    <p:set>
                                      <p:cBhvr>
                                        <p:cTn id="32" dur="1" fill="hold">
                                          <p:stCondLst>
                                            <p:cond delay="499"/>
                                          </p:stCondLst>
                                        </p:cTn>
                                        <p:tgtEl>
                                          <p:spTgt spid="50795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07910"/>
                                        </p:tgtEl>
                                      </p:cBhvr>
                                    </p:animEffect>
                                    <p:set>
                                      <p:cBhvr>
                                        <p:cTn id="37" dur="1" fill="hold">
                                          <p:stCondLst>
                                            <p:cond delay="499"/>
                                          </p:stCondLst>
                                        </p:cTn>
                                        <p:tgtEl>
                                          <p:spTgt spid="507910"/>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07909"/>
                                        </p:tgtEl>
                                      </p:cBhvr>
                                    </p:animEffect>
                                    <p:set>
                                      <p:cBhvr>
                                        <p:cTn id="42" dur="1" fill="hold">
                                          <p:stCondLst>
                                            <p:cond delay="499"/>
                                          </p:stCondLst>
                                        </p:cTn>
                                        <p:tgtEl>
                                          <p:spTgt spid="50790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07908"/>
                                        </p:tgtEl>
                                      </p:cBhvr>
                                    </p:animEffect>
                                    <p:set>
                                      <p:cBhvr>
                                        <p:cTn id="47" dur="1" fill="hold">
                                          <p:stCondLst>
                                            <p:cond delay="499"/>
                                          </p:stCondLst>
                                        </p:cTn>
                                        <p:tgtEl>
                                          <p:spTgt spid="507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08" grpId="0" animBg="1"/>
      <p:bldP spid="507909" grpId="0" animBg="1"/>
      <p:bldP spid="507910" grpId="0" animBg="1"/>
      <p:bldP spid="507911" grpId="0" animBg="1"/>
      <p:bldP spid="507912" grpId="0" animBg="1"/>
      <p:bldP spid="507913" grpId="0" animBg="1"/>
      <p:bldP spid="507948" grpId="0" animBg="1"/>
      <p:bldP spid="507949" grpId="0" animBg="1"/>
      <p:bldP spid="50795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17164" name="Group 44"/>
          <p:cNvGraphicFramePr>
            <a:graphicFrameLocks noGrp="1"/>
          </p:cNvGraphicFramePr>
          <p:nvPr/>
        </p:nvGraphicFramePr>
        <p:xfrm>
          <a:off x="381000" y="1752600"/>
          <a:ext cx="8458200" cy="4321175"/>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0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Dispensational</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Non-Dispensational</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Millennial View</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Always premil</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Pre-, Post-, or Amil</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16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Tribulational View</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Pretrib</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Mid- or Posttrib</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Recognizes Differing Economies</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Yes–often 7 dispensations</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Yes &amp; No–Covenant of Grace but no sacrifices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86392" name="Rectangle 2"/>
          <p:cNvSpPr>
            <a:spLocks noGrp="1" noChangeArrowheads="1"/>
          </p:cNvSpPr>
          <p:nvPr>
            <p:ph type="ctrTitle"/>
          </p:nvPr>
        </p:nvSpPr>
        <p:spPr>
          <a:xfrm>
            <a:off x="304800" y="0"/>
            <a:ext cx="8610600" cy="1371600"/>
          </a:xfrm>
        </p:spPr>
        <p:txBody>
          <a:bodyPr/>
          <a:lstStyle/>
          <a:p>
            <a:pPr eaLnBrk="1" hangingPunct="1"/>
            <a:r>
              <a:rPr lang="en-US">
                <a:solidFill>
                  <a:srgbClr val="FFFFFF"/>
                </a:solidFill>
                <a:latin typeface="Arial" charset="0"/>
                <a:ea typeface="ＭＳ Ｐゴシック" charset="0"/>
                <a:cs typeface="ＭＳ Ｐゴシック" charset="0"/>
              </a:rPr>
              <a:t>What</a:t>
            </a:r>
            <a:r>
              <a:rPr lang="fr-FR" altLang="ja-JP">
                <a:solidFill>
                  <a:srgbClr val="FFFFFF"/>
                </a:solidFill>
                <a:latin typeface="Arial" charset="0"/>
                <a:ea typeface="ＭＳ Ｐゴシック" charset="0"/>
                <a:cs typeface="ＭＳ Ｐゴシック" charset="0"/>
              </a:rPr>
              <a:t>'</a:t>
            </a:r>
            <a:r>
              <a:rPr lang="en-US" altLang="ja-JP">
                <a:solidFill>
                  <a:srgbClr val="FFFFFF"/>
                </a:solidFill>
                <a:latin typeface="Arial" charset="0"/>
                <a:ea typeface="ＭＳ Ｐゴシック" charset="0"/>
                <a:cs typeface="ＭＳ Ｐゴシック" charset="0"/>
              </a:rPr>
              <a:t>s the Difference?</a:t>
            </a:r>
            <a:endParaRPr lang="en-US">
              <a:solidFill>
                <a:srgbClr val="FFFFFF"/>
              </a:solidFill>
              <a:latin typeface="Arial" charset="0"/>
              <a:ea typeface="ＭＳ Ｐゴシック" charset="0"/>
              <a:cs typeface="ＭＳ Ｐゴシック" charset="0"/>
            </a:endParaRPr>
          </a:p>
        </p:txBody>
      </p:sp>
      <p:sp>
        <p:nvSpPr>
          <p:cNvPr id="517123" name="Rectangle 3"/>
          <p:cNvSpPr>
            <a:spLocks noChangeArrowheads="1"/>
          </p:cNvSpPr>
          <p:nvPr/>
        </p:nvSpPr>
        <p:spPr bwMode="auto">
          <a:xfrm>
            <a:off x="5638800" y="4953000"/>
            <a:ext cx="3495675"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4" name="Rectangle 4"/>
          <p:cNvSpPr>
            <a:spLocks noChangeArrowheads="1"/>
          </p:cNvSpPr>
          <p:nvPr/>
        </p:nvSpPr>
        <p:spPr bwMode="auto">
          <a:xfrm>
            <a:off x="2667000" y="4953000"/>
            <a:ext cx="28194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5" name="Rectangle 5"/>
          <p:cNvSpPr>
            <a:spLocks noChangeArrowheads="1"/>
          </p:cNvSpPr>
          <p:nvPr/>
        </p:nvSpPr>
        <p:spPr bwMode="auto">
          <a:xfrm>
            <a:off x="0" y="4953000"/>
            <a:ext cx="25146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6" name="Rectangle 6"/>
          <p:cNvSpPr>
            <a:spLocks noChangeArrowheads="1"/>
          </p:cNvSpPr>
          <p:nvPr/>
        </p:nvSpPr>
        <p:spPr bwMode="auto">
          <a:xfrm>
            <a:off x="2667000" y="2438400"/>
            <a:ext cx="28194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7" name="Rectangle 7"/>
          <p:cNvSpPr>
            <a:spLocks noChangeArrowheads="1"/>
          </p:cNvSpPr>
          <p:nvPr/>
        </p:nvSpPr>
        <p:spPr bwMode="auto">
          <a:xfrm>
            <a:off x="0" y="2438400"/>
            <a:ext cx="25146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28" name="Rectangle 8"/>
          <p:cNvSpPr>
            <a:spLocks noChangeArrowheads="1"/>
          </p:cNvSpPr>
          <p:nvPr/>
        </p:nvSpPr>
        <p:spPr bwMode="auto">
          <a:xfrm>
            <a:off x="5638800" y="2438400"/>
            <a:ext cx="35052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86399"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29</a:t>
            </a:r>
            <a:endParaRPr lang="en-US">
              <a:solidFill>
                <a:srgbClr val="FFFFFF"/>
              </a:solidFill>
            </a:endParaRPr>
          </a:p>
        </p:txBody>
      </p:sp>
      <p:sp>
        <p:nvSpPr>
          <p:cNvPr id="517130" name="Rectangle 10"/>
          <p:cNvSpPr>
            <a:spLocks noChangeArrowheads="1"/>
          </p:cNvSpPr>
          <p:nvPr/>
        </p:nvSpPr>
        <p:spPr bwMode="auto">
          <a:xfrm>
            <a:off x="2667000" y="3733800"/>
            <a:ext cx="28194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31" name="Rectangle 11"/>
          <p:cNvSpPr>
            <a:spLocks noChangeArrowheads="1"/>
          </p:cNvSpPr>
          <p:nvPr/>
        </p:nvSpPr>
        <p:spPr bwMode="auto">
          <a:xfrm>
            <a:off x="0" y="3733800"/>
            <a:ext cx="25146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17132" name="Rectangle 12"/>
          <p:cNvSpPr>
            <a:spLocks noChangeArrowheads="1"/>
          </p:cNvSpPr>
          <p:nvPr/>
        </p:nvSpPr>
        <p:spPr bwMode="auto">
          <a:xfrm>
            <a:off x="5638800" y="3733800"/>
            <a:ext cx="35052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17127"/>
                                        </p:tgtEl>
                                      </p:cBhvr>
                                    </p:animEffect>
                                    <p:set>
                                      <p:cBhvr>
                                        <p:cTn id="7" dur="1" fill="hold">
                                          <p:stCondLst>
                                            <p:cond delay="499"/>
                                          </p:stCondLst>
                                        </p:cTn>
                                        <p:tgtEl>
                                          <p:spTgt spid="51712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17126"/>
                                        </p:tgtEl>
                                      </p:cBhvr>
                                    </p:animEffect>
                                    <p:set>
                                      <p:cBhvr>
                                        <p:cTn id="12" dur="1" fill="hold">
                                          <p:stCondLst>
                                            <p:cond delay="499"/>
                                          </p:stCondLst>
                                        </p:cTn>
                                        <p:tgtEl>
                                          <p:spTgt spid="51712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17128"/>
                                        </p:tgtEl>
                                      </p:cBhvr>
                                    </p:animEffect>
                                    <p:set>
                                      <p:cBhvr>
                                        <p:cTn id="17" dur="1" fill="hold">
                                          <p:stCondLst>
                                            <p:cond delay="499"/>
                                          </p:stCondLst>
                                        </p:cTn>
                                        <p:tgtEl>
                                          <p:spTgt spid="51712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17131"/>
                                        </p:tgtEl>
                                      </p:cBhvr>
                                    </p:animEffect>
                                    <p:set>
                                      <p:cBhvr>
                                        <p:cTn id="22" dur="1" fill="hold">
                                          <p:stCondLst>
                                            <p:cond delay="499"/>
                                          </p:stCondLst>
                                        </p:cTn>
                                        <p:tgtEl>
                                          <p:spTgt spid="51713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17130"/>
                                        </p:tgtEl>
                                      </p:cBhvr>
                                    </p:animEffect>
                                    <p:set>
                                      <p:cBhvr>
                                        <p:cTn id="27" dur="1" fill="hold">
                                          <p:stCondLst>
                                            <p:cond delay="499"/>
                                          </p:stCondLst>
                                        </p:cTn>
                                        <p:tgtEl>
                                          <p:spTgt spid="51713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17132"/>
                                        </p:tgtEl>
                                      </p:cBhvr>
                                    </p:animEffect>
                                    <p:set>
                                      <p:cBhvr>
                                        <p:cTn id="32" dur="1" fill="hold">
                                          <p:stCondLst>
                                            <p:cond delay="499"/>
                                          </p:stCondLst>
                                        </p:cTn>
                                        <p:tgtEl>
                                          <p:spTgt spid="51713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17125"/>
                                        </p:tgtEl>
                                      </p:cBhvr>
                                    </p:animEffect>
                                    <p:set>
                                      <p:cBhvr>
                                        <p:cTn id="37" dur="1" fill="hold">
                                          <p:stCondLst>
                                            <p:cond delay="499"/>
                                          </p:stCondLst>
                                        </p:cTn>
                                        <p:tgtEl>
                                          <p:spTgt spid="517125"/>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17124"/>
                                        </p:tgtEl>
                                      </p:cBhvr>
                                    </p:animEffect>
                                    <p:set>
                                      <p:cBhvr>
                                        <p:cTn id="42" dur="1" fill="hold">
                                          <p:stCondLst>
                                            <p:cond delay="499"/>
                                          </p:stCondLst>
                                        </p:cTn>
                                        <p:tgtEl>
                                          <p:spTgt spid="517124"/>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17123"/>
                                        </p:tgtEl>
                                      </p:cBhvr>
                                    </p:animEffect>
                                    <p:set>
                                      <p:cBhvr>
                                        <p:cTn id="47" dur="1" fill="hold">
                                          <p:stCondLst>
                                            <p:cond delay="499"/>
                                          </p:stCondLst>
                                        </p:cTn>
                                        <p:tgtEl>
                                          <p:spTgt spid="517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3" grpId="0" animBg="1"/>
      <p:bldP spid="517124" grpId="0" animBg="1"/>
      <p:bldP spid="517125" grpId="0" animBg="1"/>
      <p:bldP spid="517126" grpId="0" animBg="1"/>
      <p:bldP spid="517127" grpId="0" animBg="1"/>
      <p:bldP spid="517128" grpId="0" animBg="1"/>
      <p:bldP spid="517130" grpId="0" animBg="1"/>
      <p:bldP spid="517131" grpId="0" animBg="1"/>
      <p:bldP spid="5171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3299" name="Group 35"/>
          <p:cNvGraphicFramePr>
            <a:graphicFrameLocks noGrp="1"/>
          </p:cNvGraphicFramePr>
          <p:nvPr/>
        </p:nvGraphicFramePr>
        <p:xfrm>
          <a:off x="381000" y="1752600"/>
          <a:ext cx="8458200" cy="4338637"/>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Dispensational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Non-Dispensational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Biblical Covenants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Unconditional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Conditional or </a:t>
                      </a:r>
                      <a:b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b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fulfilled</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1"/>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Future for Israel?</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Yes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No (though covenant/ historic premil says yes)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Is the Church foreseen in the OT?</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Generally No</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rgbClr val="FFFFFF"/>
                          </a:solidFill>
                          <a:effectLst/>
                          <a:latin typeface="Arial" pitchFamily="8" charset="0"/>
                          <a:ea typeface="ＭＳ Ｐゴシック" pitchFamily="8" charset="-128"/>
                          <a:cs typeface="ＭＳ Ｐゴシック" pitchFamily="8" charset="-128"/>
                        </a:rPr>
                        <a:t>Yes</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3"/>
                  </a:ext>
                </a:extLst>
              </a:tr>
            </a:tbl>
          </a:graphicData>
        </a:graphic>
      </p:graphicFrame>
      <p:sp>
        <p:nvSpPr>
          <p:cNvPr id="124952" name="Rectangle 2"/>
          <p:cNvSpPr>
            <a:spLocks noGrp="1" noChangeArrowheads="1"/>
          </p:cNvSpPr>
          <p:nvPr>
            <p:ph type="ctrTitle"/>
          </p:nvPr>
        </p:nvSpPr>
        <p:spPr>
          <a:xfrm>
            <a:off x="304800" y="0"/>
            <a:ext cx="8610600" cy="1371600"/>
          </a:xfrm>
        </p:spPr>
        <p:txBody>
          <a:bodyPr/>
          <a:lstStyle/>
          <a:p>
            <a:pPr eaLnBrk="1" hangingPunct="1"/>
            <a:r>
              <a:rPr lang="en-US" dirty="0">
                <a:solidFill>
                  <a:srgbClr val="FFFFFF"/>
                </a:solidFill>
                <a:latin typeface="Arial" charset="0"/>
                <a:ea typeface="ＭＳ Ｐゴシック" charset="0"/>
                <a:cs typeface="ＭＳ Ｐゴシック" charset="0"/>
              </a:rPr>
              <a:t>What</a:t>
            </a:r>
            <a:r>
              <a:rPr lang="fr-FR" altLang="ja-JP" dirty="0">
                <a:solidFill>
                  <a:srgbClr val="FFFFFF"/>
                </a:solidFill>
                <a:latin typeface="Arial" charset="0"/>
                <a:ea typeface="ＭＳ Ｐゴシック" charset="0"/>
                <a:cs typeface="ＭＳ Ｐゴシック" charset="0"/>
              </a:rPr>
              <a:t>'</a:t>
            </a:r>
            <a:r>
              <a:rPr lang="en-US" altLang="ja-JP" dirty="0">
                <a:solidFill>
                  <a:srgbClr val="FFFFFF"/>
                </a:solidFill>
                <a:latin typeface="Arial" charset="0"/>
                <a:ea typeface="ＭＳ Ｐゴシック" charset="0"/>
                <a:cs typeface="ＭＳ Ｐゴシック" charset="0"/>
              </a:rPr>
              <a:t>s the Difference?</a:t>
            </a:r>
            <a:endParaRPr lang="en-US" dirty="0">
              <a:solidFill>
                <a:srgbClr val="FFFFFF"/>
              </a:solidFill>
              <a:latin typeface="Arial" charset="0"/>
              <a:ea typeface="ＭＳ Ｐゴシック" charset="0"/>
              <a:cs typeface="ＭＳ Ｐゴシック" charset="0"/>
            </a:endParaRPr>
          </a:p>
        </p:txBody>
      </p:sp>
      <p:sp>
        <p:nvSpPr>
          <p:cNvPr id="523267" name="Rectangle 3"/>
          <p:cNvSpPr>
            <a:spLocks noChangeArrowheads="1"/>
          </p:cNvSpPr>
          <p:nvPr/>
        </p:nvSpPr>
        <p:spPr bwMode="auto">
          <a:xfrm>
            <a:off x="5638800" y="4953000"/>
            <a:ext cx="3495675"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68" name="Rectangle 4"/>
          <p:cNvSpPr>
            <a:spLocks noChangeArrowheads="1"/>
          </p:cNvSpPr>
          <p:nvPr/>
        </p:nvSpPr>
        <p:spPr bwMode="auto">
          <a:xfrm>
            <a:off x="2667000" y="4953000"/>
            <a:ext cx="28194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69" name="Rectangle 5"/>
          <p:cNvSpPr>
            <a:spLocks noChangeArrowheads="1"/>
          </p:cNvSpPr>
          <p:nvPr/>
        </p:nvSpPr>
        <p:spPr bwMode="auto">
          <a:xfrm>
            <a:off x="0" y="4953000"/>
            <a:ext cx="2514600" cy="1524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0" name="Rectangle 6"/>
          <p:cNvSpPr>
            <a:spLocks noChangeArrowheads="1"/>
          </p:cNvSpPr>
          <p:nvPr/>
        </p:nvSpPr>
        <p:spPr bwMode="auto">
          <a:xfrm>
            <a:off x="2667000" y="2438400"/>
            <a:ext cx="28194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1" name="Rectangle 7"/>
          <p:cNvSpPr>
            <a:spLocks noChangeArrowheads="1"/>
          </p:cNvSpPr>
          <p:nvPr/>
        </p:nvSpPr>
        <p:spPr bwMode="auto">
          <a:xfrm>
            <a:off x="0" y="2438400"/>
            <a:ext cx="25146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2" name="Rectangle 8"/>
          <p:cNvSpPr>
            <a:spLocks noChangeArrowheads="1"/>
          </p:cNvSpPr>
          <p:nvPr/>
        </p:nvSpPr>
        <p:spPr bwMode="auto">
          <a:xfrm>
            <a:off x="5638800" y="2438400"/>
            <a:ext cx="3505200" cy="1219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59"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29</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3274" name="Rectangle 10"/>
          <p:cNvSpPr>
            <a:spLocks noChangeArrowheads="1"/>
          </p:cNvSpPr>
          <p:nvPr/>
        </p:nvSpPr>
        <p:spPr bwMode="auto">
          <a:xfrm>
            <a:off x="2667000" y="3733800"/>
            <a:ext cx="28194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5" name="Rectangle 11"/>
          <p:cNvSpPr>
            <a:spLocks noChangeArrowheads="1"/>
          </p:cNvSpPr>
          <p:nvPr/>
        </p:nvSpPr>
        <p:spPr bwMode="auto">
          <a:xfrm>
            <a:off x="0" y="3733800"/>
            <a:ext cx="25146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23276" name="Rectangle 12"/>
          <p:cNvSpPr>
            <a:spLocks noChangeArrowheads="1"/>
          </p:cNvSpPr>
          <p:nvPr/>
        </p:nvSpPr>
        <p:spPr bwMode="auto">
          <a:xfrm>
            <a:off x="5537673" y="3733800"/>
            <a:ext cx="3505200" cy="11430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1656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23271"/>
                                        </p:tgtEl>
                                      </p:cBhvr>
                                    </p:animEffect>
                                    <p:set>
                                      <p:cBhvr>
                                        <p:cTn id="7" dur="1" fill="hold">
                                          <p:stCondLst>
                                            <p:cond delay="499"/>
                                          </p:stCondLst>
                                        </p:cTn>
                                        <p:tgtEl>
                                          <p:spTgt spid="52327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23270"/>
                                        </p:tgtEl>
                                      </p:cBhvr>
                                    </p:animEffect>
                                    <p:set>
                                      <p:cBhvr>
                                        <p:cTn id="12" dur="1" fill="hold">
                                          <p:stCondLst>
                                            <p:cond delay="499"/>
                                          </p:stCondLst>
                                        </p:cTn>
                                        <p:tgtEl>
                                          <p:spTgt spid="52327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23272"/>
                                        </p:tgtEl>
                                      </p:cBhvr>
                                    </p:animEffect>
                                    <p:set>
                                      <p:cBhvr>
                                        <p:cTn id="17" dur="1" fill="hold">
                                          <p:stCondLst>
                                            <p:cond delay="499"/>
                                          </p:stCondLst>
                                        </p:cTn>
                                        <p:tgtEl>
                                          <p:spTgt spid="52327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23275"/>
                                        </p:tgtEl>
                                      </p:cBhvr>
                                    </p:animEffect>
                                    <p:set>
                                      <p:cBhvr>
                                        <p:cTn id="22" dur="1" fill="hold">
                                          <p:stCondLst>
                                            <p:cond delay="499"/>
                                          </p:stCondLst>
                                        </p:cTn>
                                        <p:tgtEl>
                                          <p:spTgt spid="52327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23274"/>
                                        </p:tgtEl>
                                      </p:cBhvr>
                                    </p:animEffect>
                                    <p:set>
                                      <p:cBhvr>
                                        <p:cTn id="27" dur="1" fill="hold">
                                          <p:stCondLst>
                                            <p:cond delay="499"/>
                                          </p:stCondLst>
                                        </p:cTn>
                                        <p:tgtEl>
                                          <p:spTgt spid="523274"/>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23276"/>
                                        </p:tgtEl>
                                      </p:cBhvr>
                                    </p:animEffect>
                                    <p:set>
                                      <p:cBhvr>
                                        <p:cTn id="32" dur="1" fill="hold">
                                          <p:stCondLst>
                                            <p:cond delay="499"/>
                                          </p:stCondLst>
                                        </p:cTn>
                                        <p:tgtEl>
                                          <p:spTgt spid="523276"/>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23269"/>
                                        </p:tgtEl>
                                      </p:cBhvr>
                                    </p:animEffect>
                                    <p:set>
                                      <p:cBhvr>
                                        <p:cTn id="37" dur="1" fill="hold">
                                          <p:stCondLst>
                                            <p:cond delay="499"/>
                                          </p:stCondLst>
                                        </p:cTn>
                                        <p:tgtEl>
                                          <p:spTgt spid="52326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23268"/>
                                        </p:tgtEl>
                                      </p:cBhvr>
                                    </p:animEffect>
                                    <p:set>
                                      <p:cBhvr>
                                        <p:cTn id="42" dur="1" fill="hold">
                                          <p:stCondLst>
                                            <p:cond delay="499"/>
                                          </p:stCondLst>
                                        </p:cTn>
                                        <p:tgtEl>
                                          <p:spTgt spid="523268"/>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23267"/>
                                        </p:tgtEl>
                                      </p:cBhvr>
                                    </p:animEffect>
                                    <p:set>
                                      <p:cBhvr>
                                        <p:cTn id="47" dur="1" fill="hold">
                                          <p:stCondLst>
                                            <p:cond delay="499"/>
                                          </p:stCondLst>
                                        </p:cTn>
                                        <p:tgtEl>
                                          <p:spTgt spid="5232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67" grpId="0" animBg="1"/>
      <p:bldP spid="523268" grpId="0" animBg="1"/>
      <p:bldP spid="523269" grpId="0" animBg="1"/>
      <p:bldP spid="523270" grpId="0" animBg="1"/>
      <p:bldP spid="523271" grpId="0" animBg="1"/>
      <p:bldP spid="523272" grpId="0" animBg="1"/>
      <p:bldP spid="523274" grpId="0" animBg="1"/>
      <p:bldP spid="523275" grpId="0" animBg="1"/>
      <p:bldP spid="52327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25347" name="Group 35"/>
          <p:cNvGraphicFramePr>
            <a:graphicFrameLocks noGrp="1"/>
          </p:cNvGraphicFramePr>
          <p:nvPr/>
        </p:nvGraphicFramePr>
        <p:xfrm>
          <a:off x="381000" y="1752600"/>
          <a:ext cx="8458200" cy="4338637"/>
        </p:xfrm>
        <a:graphic>
          <a:graphicData uri="http://schemas.openxmlformats.org/drawingml/2006/table">
            <a:tbl>
              <a:tblPr/>
              <a:tblGrid>
                <a:gridCol w="2286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200400">
                  <a:extLst>
                    <a:ext uri="{9D8B030D-6E8A-4147-A177-3AD203B41FA5}">
                      <a16:colId xmlns:a16="http://schemas.microsoft.com/office/drawing/2014/main" val="20002"/>
                    </a:ext>
                  </a:extLst>
                </a:gridCol>
              </a:tblGrid>
              <a:tr h="7891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Dispensational</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Non-Dispensational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7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Distinguishes law &amp; grace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More sharply</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Not so sharp</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Theological stance</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Almost always conservative (few premil liberals!)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Conservative or liberal</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8889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Number of Adherents</a:t>
                      </a: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Many–especially at lay level and at Bible colleges</a:t>
                      </a: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rgbClr val="FFFFFF"/>
                          </a:solidFill>
                          <a:effectLst/>
                          <a:latin typeface="Arial" pitchFamily="8" charset="0"/>
                          <a:ea typeface="ＭＳ Ｐゴシック" pitchFamily="8" charset="-128"/>
                          <a:cs typeface="ＭＳ Ｐゴシック" pitchFamily="8" charset="-128"/>
                        </a:rPr>
                        <a:t>Growing–especially at seminary level and Catholic Church</a:t>
                      </a: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90488" name="Rectangle 2"/>
          <p:cNvSpPr>
            <a:spLocks noGrp="1" noChangeArrowheads="1"/>
          </p:cNvSpPr>
          <p:nvPr>
            <p:ph type="ctrTitle"/>
          </p:nvPr>
        </p:nvSpPr>
        <p:spPr>
          <a:xfrm>
            <a:off x="304800" y="0"/>
            <a:ext cx="8610600" cy="1371600"/>
          </a:xfrm>
        </p:spPr>
        <p:txBody>
          <a:bodyPr/>
          <a:lstStyle/>
          <a:p>
            <a:pPr eaLnBrk="1" hangingPunct="1"/>
            <a:r>
              <a:rPr lang="en-US">
                <a:solidFill>
                  <a:srgbClr val="FFFFFF"/>
                </a:solidFill>
                <a:latin typeface="Arial" charset="0"/>
                <a:ea typeface="ＭＳ Ｐゴシック" charset="0"/>
                <a:cs typeface="ＭＳ Ｐゴシック" charset="0"/>
              </a:rPr>
              <a:t>What</a:t>
            </a:r>
            <a:r>
              <a:rPr lang="fr-FR" altLang="ja-JP">
                <a:solidFill>
                  <a:srgbClr val="FFFFFF"/>
                </a:solidFill>
                <a:latin typeface="Arial" charset="0"/>
                <a:ea typeface="ＭＳ Ｐゴシック" charset="0"/>
                <a:cs typeface="ＭＳ Ｐゴシック" charset="0"/>
              </a:rPr>
              <a:t>'</a:t>
            </a:r>
            <a:r>
              <a:rPr lang="en-US" altLang="ja-JP">
                <a:solidFill>
                  <a:srgbClr val="FFFFFF"/>
                </a:solidFill>
                <a:latin typeface="Arial" charset="0"/>
                <a:ea typeface="ＭＳ Ｐゴシック" charset="0"/>
                <a:cs typeface="ＭＳ Ｐゴシック" charset="0"/>
              </a:rPr>
              <a:t>s the Difference?</a:t>
            </a:r>
            <a:endParaRPr lang="en-US">
              <a:solidFill>
                <a:srgbClr val="FFFFFF"/>
              </a:solidFill>
              <a:latin typeface="Arial" charset="0"/>
              <a:ea typeface="ＭＳ Ｐゴシック" charset="0"/>
              <a:cs typeface="ＭＳ Ｐゴシック" charset="0"/>
            </a:endParaRPr>
          </a:p>
        </p:txBody>
      </p:sp>
      <p:sp>
        <p:nvSpPr>
          <p:cNvPr id="525315" name="Rectangle 3"/>
          <p:cNvSpPr>
            <a:spLocks noChangeArrowheads="1"/>
          </p:cNvSpPr>
          <p:nvPr/>
        </p:nvSpPr>
        <p:spPr bwMode="auto">
          <a:xfrm>
            <a:off x="5638800" y="4953000"/>
            <a:ext cx="3495675"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6" name="Rectangle 4"/>
          <p:cNvSpPr>
            <a:spLocks noChangeArrowheads="1"/>
          </p:cNvSpPr>
          <p:nvPr/>
        </p:nvSpPr>
        <p:spPr bwMode="auto">
          <a:xfrm>
            <a:off x="2667000" y="4953000"/>
            <a:ext cx="28194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7" name="Rectangle 5"/>
          <p:cNvSpPr>
            <a:spLocks noChangeArrowheads="1"/>
          </p:cNvSpPr>
          <p:nvPr/>
        </p:nvSpPr>
        <p:spPr bwMode="auto">
          <a:xfrm>
            <a:off x="0" y="4953000"/>
            <a:ext cx="2514600" cy="1524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8" name="Rectangle 6"/>
          <p:cNvSpPr>
            <a:spLocks noChangeArrowheads="1"/>
          </p:cNvSpPr>
          <p:nvPr/>
        </p:nvSpPr>
        <p:spPr bwMode="auto">
          <a:xfrm>
            <a:off x="2667000" y="2438400"/>
            <a:ext cx="28194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19" name="Rectangle 7"/>
          <p:cNvSpPr>
            <a:spLocks noChangeArrowheads="1"/>
          </p:cNvSpPr>
          <p:nvPr/>
        </p:nvSpPr>
        <p:spPr bwMode="auto">
          <a:xfrm>
            <a:off x="0" y="2438400"/>
            <a:ext cx="25146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20" name="Rectangle 8"/>
          <p:cNvSpPr>
            <a:spLocks noChangeArrowheads="1"/>
          </p:cNvSpPr>
          <p:nvPr/>
        </p:nvSpPr>
        <p:spPr bwMode="auto">
          <a:xfrm>
            <a:off x="5638800" y="2438400"/>
            <a:ext cx="3505200" cy="1219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190495" name="Text Box 9"/>
          <p:cNvSpPr txBox="1">
            <a:spLocks noChangeArrowheads="1"/>
          </p:cNvSpPr>
          <p:nvPr/>
        </p:nvSpPr>
        <p:spPr bwMode="auto">
          <a:xfrm>
            <a:off x="8543925" y="60325"/>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rPr>
              <a:t>29</a:t>
            </a:r>
            <a:endParaRPr lang="en-US">
              <a:solidFill>
                <a:srgbClr val="FFFFFF"/>
              </a:solidFill>
            </a:endParaRPr>
          </a:p>
        </p:txBody>
      </p:sp>
      <p:sp>
        <p:nvSpPr>
          <p:cNvPr id="525322" name="Rectangle 10"/>
          <p:cNvSpPr>
            <a:spLocks noChangeArrowheads="1"/>
          </p:cNvSpPr>
          <p:nvPr/>
        </p:nvSpPr>
        <p:spPr bwMode="auto">
          <a:xfrm>
            <a:off x="2667000" y="3733800"/>
            <a:ext cx="28194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23" name="Rectangle 11"/>
          <p:cNvSpPr>
            <a:spLocks noChangeArrowheads="1"/>
          </p:cNvSpPr>
          <p:nvPr/>
        </p:nvSpPr>
        <p:spPr bwMode="auto">
          <a:xfrm>
            <a:off x="0" y="3733800"/>
            <a:ext cx="25146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
        <p:nvSpPr>
          <p:cNvPr id="525324" name="Rectangle 12"/>
          <p:cNvSpPr>
            <a:spLocks noChangeArrowheads="1"/>
          </p:cNvSpPr>
          <p:nvPr/>
        </p:nvSpPr>
        <p:spPr bwMode="auto">
          <a:xfrm>
            <a:off x="5638800" y="3733800"/>
            <a:ext cx="3505200" cy="1143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525319"/>
                                        </p:tgtEl>
                                      </p:cBhvr>
                                    </p:animEffect>
                                    <p:set>
                                      <p:cBhvr>
                                        <p:cTn id="7" dur="1" fill="hold">
                                          <p:stCondLst>
                                            <p:cond delay="499"/>
                                          </p:stCondLst>
                                        </p:cTn>
                                        <p:tgtEl>
                                          <p:spTgt spid="5253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525318"/>
                                        </p:tgtEl>
                                      </p:cBhvr>
                                    </p:animEffect>
                                    <p:set>
                                      <p:cBhvr>
                                        <p:cTn id="12" dur="1" fill="hold">
                                          <p:stCondLst>
                                            <p:cond delay="499"/>
                                          </p:stCondLst>
                                        </p:cTn>
                                        <p:tgtEl>
                                          <p:spTgt spid="5253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525320"/>
                                        </p:tgtEl>
                                      </p:cBhvr>
                                    </p:animEffect>
                                    <p:set>
                                      <p:cBhvr>
                                        <p:cTn id="17" dur="1" fill="hold">
                                          <p:stCondLst>
                                            <p:cond delay="499"/>
                                          </p:stCondLst>
                                        </p:cTn>
                                        <p:tgtEl>
                                          <p:spTgt spid="52532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525323"/>
                                        </p:tgtEl>
                                      </p:cBhvr>
                                    </p:animEffect>
                                    <p:set>
                                      <p:cBhvr>
                                        <p:cTn id="22" dur="1" fill="hold">
                                          <p:stCondLst>
                                            <p:cond delay="499"/>
                                          </p:stCondLst>
                                        </p:cTn>
                                        <p:tgtEl>
                                          <p:spTgt spid="52532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525322"/>
                                        </p:tgtEl>
                                      </p:cBhvr>
                                    </p:animEffect>
                                    <p:set>
                                      <p:cBhvr>
                                        <p:cTn id="27" dur="1" fill="hold">
                                          <p:stCondLst>
                                            <p:cond delay="499"/>
                                          </p:stCondLst>
                                        </p:cTn>
                                        <p:tgtEl>
                                          <p:spTgt spid="52532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525324"/>
                                        </p:tgtEl>
                                      </p:cBhvr>
                                    </p:animEffect>
                                    <p:set>
                                      <p:cBhvr>
                                        <p:cTn id="32" dur="1" fill="hold">
                                          <p:stCondLst>
                                            <p:cond delay="499"/>
                                          </p:stCondLst>
                                        </p:cTn>
                                        <p:tgtEl>
                                          <p:spTgt spid="52532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525317"/>
                                        </p:tgtEl>
                                      </p:cBhvr>
                                    </p:animEffect>
                                    <p:set>
                                      <p:cBhvr>
                                        <p:cTn id="37" dur="1" fill="hold">
                                          <p:stCondLst>
                                            <p:cond delay="499"/>
                                          </p:stCondLst>
                                        </p:cTn>
                                        <p:tgtEl>
                                          <p:spTgt spid="525317"/>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525316"/>
                                        </p:tgtEl>
                                      </p:cBhvr>
                                    </p:animEffect>
                                    <p:set>
                                      <p:cBhvr>
                                        <p:cTn id="42" dur="1" fill="hold">
                                          <p:stCondLst>
                                            <p:cond delay="499"/>
                                          </p:stCondLst>
                                        </p:cTn>
                                        <p:tgtEl>
                                          <p:spTgt spid="525316"/>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525315"/>
                                        </p:tgtEl>
                                      </p:cBhvr>
                                    </p:animEffect>
                                    <p:set>
                                      <p:cBhvr>
                                        <p:cTn id="47" dur="1" fill="hold">
                                          <p:stCondLst>
                                            <p:cond delay="499"/>
                                          </p:stCondLst>
                                        </p:cTn>
                                        <p:tgtEl>
                                          <p:spTgt spid="5253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15" grpId="0" animBg="1"/>
      <p:bldP spid="525316" grpId="0" animBg="1"/>
      <p:bldP spid="525317" grpId="0" animBg="1"/>
      <p:bldP spid="525318" grpId="0" animBg="1"/>
      <p:bldP spid="525319" grpId="0" animBg="1"/>
      <p:bldP spid="525320" grpId="0" animBg="1"/>
      <p:bldP spid="525322" grpId="0" animBg="1"/>
      <p:bldP spid="525323" grpId="0" animBg="1"/>
      <p:bldP spid="5253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7388" y="328613"/>
            <a:ext cx="7466012" cy="1035050"/>
          </a:xfrm>
          <a:solidFill>
            <a:srgbClr val="006600"/>
          </a:solidFill>
          <a:ln w="28575">
            <a:solidFill>
              <a:srgbClr val="FFFF00"/>
            </a:solidFill>
            <a:miter lim="800000"/>
            <a:headEnd/>
            <a:tailEnd/>
          </a:ln>
        </p:spPr>
        <p:txBody>
          <a:bodyPr>
            <a:spAutoFit/>
          </a:bodyPr>
          <a:lstStyle/>
          <a:p>
            <a:pPr eaLnBrk="1" hangingPunct="1"/>
            <a:r>
              <a:rPr lang="en-US" sz="6000" b="1">
                <a:solidFill>
                  <a:srgbClr val="FFFF66"/>
                </a:solidFill>
                <a:latin typeface="Arial" charset="0"/>
                <a:ea typeface="ＭＳ Ｐゴシック" charset="0"/>
                <a:cs typeface="ＭＳ Ｐゴシック" charset="0"/>
              </a:rPr>
              <a:t>Kingdom Aspects</a:t>
            </a:r>
            <a:endParaRPr lang="en-US" sz="6600" b="1">
              <a:solidFill>
                <a:srgbClr val="FFFF66"/>
              </a:solidFill>
              <a:latin typeface="Arial" charset="0"/>
              <a:ea typeface="ＭＳ Ｐゴシック" charset="0"/>
              <a:cs typeface="ＭＳ Ｐゴシック" charset="0"/>
            </a:endParaRPr>
          </a:p>
        </p:txBody>
      </p:sp>
      <p:sp>
        <p:nvSpPr>
          <p:cNvPr id="31747" name="Text Box 3"/>
          <p:cNvSpPr txBox="1">
            <a:spLocks noChangeArrowheads="1"/>
          </p:cNvSpPr>
          <p:nvPr/>
        </p:nvSpPr>
        <p:spPr bwMode="auto">
          <a:xfrm>
            <a:off x="457200" y="1844675"/>
            <a:ext cx="84582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spcBef>
                <a:spcPct val="50000"/>
              </a:spcBef>
              <a:defRPr/>
            </a:pPr>
            <a:r>
              <a:rPr lang="en-US" sz="3200">
                <a:solidFill>
                  <a:srgbClr val="FFFF00"/>
                </a:solidFill>
                <a:latin typeface="Comic Sans MS" charset="0"/>
              </a:rPr>
              <a:t>----------The Universal Kingdom------------</a:t>
            </a:r>
          </a:p>
        </p:txBody>
      </p:sp>
      <p:sp>
        <p:nvSpPr>
          <p:cNvPr id="31755" name="Text Box 11"/>
          <p:cNvSpPr txBox="1">
            <a:spLocks noChangeArrowheads="1"/>
          </p:cNvSpPr>
          <p:nvPr/>
        </p:nvSpPr>
        <p:spPr bwMode="auto">
          <a:xfrm>
            <a:off x="-228600" y="4359275"/>
            <a:ext cx="19780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chemeClr val="bg1"/>
                </a:solidFill>
                <a:latin typeface="Comic Sans MS" charset="0"/>
              </a:rPr>
              <a:t>Mt Sinai</a:t>
            </a:r>
          </a:p>
        </p:txBody>
      </p:sp>
      <p:sp>
        <p:nvSpPr>
          <p:cNvPr id="31760" name="Text Box 16"/>
          <p:cNvSpPr txBox="1">
            <a:spLocks noChangeArrowheads="1"/>
          </p:cNvSpPr>
          <p:nvPr/>
        </p:nvSpPr>
        <p:spPr bwMode="auto">
          <a:xfrm>
            <a:off x="8272463" y="87313"/>
            <a:ext cx="7953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lgn="ctr">
              <a:defRPr/>
            </a:pPr>
            <a:r>
              <a:rPr lang="en-US" sz="2000" b="1">
                <a:solidFill>
                  <a:schemeClr val="bg1"/>
                </a:solidFill>
                <a:latin typeface="Comic Sans MS" charset="0"/>
              </a:rPr>
              <a:t>119d</a:t>
            </a:r>
          </a:p>
        </p:txBody>
      </p:sp>
      <p:sp>
        <p:nvSpPr>
          <p:cNvPr id="31761" name="Text Box 17"/>
          <p:cNvSpPr txBox="1">
            <a:spLocks noChangeArrowheads="1"/>
          </p:cNvSpPr>
          <p:nvPr/>
        </p:nvSpPr>
        <p:spPr bwMode="auto">
          <a:xfrm>
            <a:off x="533400" y="2530475"/>
            <a:ext cx="84582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spcBef>
                <a:spcPct val="50000"/>
              </a:spcBef>
              <a:defRPr/>
            </a:pPr>
            <a:r>
              <a:rPr lang="en-US" sz="3200">
                <a:solidFill>
                  <a:srgbClr val="FFFF00"/>
                </a:solidFill>
                <a:latin typeface="Comic Sans MS" charset="0"/>
              </a:rPr>
              <a:t>----------The Spiritual Kingdom------------</a:t>
            </a:r>
          </a:p>
        </p:txBody>
      </p:sp>
      <p:sp>
        <p:nvSpPr>
          <p:cNvPr id="31762" name="Text Box 18"/>
          <p:cNvSpPr txBox="1">
            <a:spLocks noChangeArrowheads="1"/>
          </p:cNvSpPr>
          <p:nvPr/>
        </p:nvSpPr>
        <p:spPr bwMode="auto">
          <a:xfrm>
            <a:off x="1219200" y="4359275"/>
            <a:ext cx="19780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chemeClr val="bg1"/>
                </a:solidFill>
                <a:latin typeface="Comic Sans MS" charset="0"/>
              </a:rPr>
              <a:t>Judges/</a:t>
            </a:r>
            <a:br>
              <a:rPr lang="en-US">
                <a:solidFill>
                  <a:schemeClr val="bg1"/>
                </a:solidFill>
                <a:latin typeface="Comic Sans MS" charset="0"/>
              </a:rPr>
            </a:br>
            <a:r>
              <a:rPr lang="en-US">
                <a:solidFill>
                  <a:schemeClr val="bg1"/>
                </a:solidFill>
                <a:latin typeface="Comic Sans MS" charset="0"/>
              </a:rPr>
              <a:t>Kings</a:t>
            </a:r>
          </a:p>
        </p:txBody>
      </p:sp>
      <p:sp>
        <p:nvSpPr>
          <p:cNvPr id="31763" name="Text Box 19"/>
          <p:cNvSpPr txBox="1">
            <a:spLocks noChangeArrowheads="1"/>
          </p:cNvSpPr>
          <p:nvPr/>
        </p:nvSpPr>
        <p:spPr bwMode="auto">
          <a:xfrm>
            <a:off x="3432175" y="4359275"/>
            <a:ext cx="19780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chemeClr val="bg1"/>
                </a:solidFill>
                <a:latin typeface="Comic Sans MS" charset="0"/>
              </a:rPr>
              <a:t>Church Age</a:t>
            </a:r>
          </a:p>
        </p:txBody>
      </p:sp>
      <p:sp>
        <p:nvSpPr>
          <p:cNvPr id="31764" name="Text Box 20"/>
          <p:cNvSpPr txBox="1">
            <a:spLocks noChangeArrowheads="1"/>
          </p:cNvSpPr>
          <p:nvPr/>
        </p:nvSpPr>
        <p:spPr bwMode="auto">
          <a:xfrm>
            <a:off x="5641975" y="4359275"/>
            <a:ext cx="19780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chemeClr val="bg1"/>
                </a:solidFill>
                <a:latin typeface="Comic Sans MS" charset="0"/>
              </a:rPr>
              <a:t>Millennium</a:t>
            </a:r>
          </a:p>
        </p:txBody>
      </p:sp>
      <p:sp>
        <p:nvSpPr>
          <p:cNvPr id="31765" name="Text Box 21"/>
          <p:cNvSpPr txBox="1">
            <a:spLocks noChangeArrowheads="1"/>
          </p:cNvSpPr>
          <p:nvPr/>
        </p:nvSpPr>
        <p:spPr bwMode="auto">
          <a:xfrm>
            <a:off x="7394575" y="4359275"/>
            <a:ext cx="19780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chemeClr val="bg1"/>
                </a:solidFill>
                <a:latin typeface="Comic Sans MS" charset="0"/>
              </a:rPr>
              <a:t>Eternity</a:t>
            </a:r>
          </a:p>
        </p:txBody>
      </p:sp>
      <p:grpSp>
        <p:nvGrpSpPr>
          <p:cNvPr id="155659" name="Group 32"/>
          <p:cNvGrpSpPr>
            <a:grpSpLocks/>
          </p:cNvGrpSpPr>
          <p:nvPr/>
        </p:nvGrpSpPr>
        <p:grpSpPr bwMode="auto">
          <a:xfrm>
            <a:off x="457200" y="3652838"/>
            <a:ext cx="8154988" cy="757237"/>
            <a:chOff x="192" y="1955"/>
            <a:chExt cx="5137" cy="477"/>
          </a:xfrm>
        </p:grpSpPr>
        <p:sp>
          <p:nvSpPr>
            <p:cNvPr id="31749" name="Line 5"/>
            <p:cNvSpPr>
              <a:spLocks noChangeShapeType="1"/>
            </p:cNvSpPr>
            <p:nvPr/>
          </p:nvSpPr>
          <p:spPr bwMode="auto">
            <a:xfrm>
              <a:off x="192" y="2400"/>
              <a:ext cx="5137" cy="32"/>
            </a:xfrm>
            <a:prstGeom prst="line">
              <a:avLst/>
            </a:prstGeom>
            <a:noFill/>
            <a:ln w="76200">
              <a:solidFill>
                <a:schemeClr val="bg1"/>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grpSp>
          <p:nvGrpSpPr>
            <p:cNvPr id="155668" name="Group 6"/>
            <p:cNvGrpSpPr>
              <a:grpSpLocks/>
            </p:cNvGrpSpPr>
            <p:nvPr/>
          </p:nvGrpSpPr>
          <p:grpSpPr bwMode="auto">
            <a:xfrm>
              <a:off x="2080" y="2000"/>
              <a:ext cx="272" cy="408"/>
              <a:chOff x="385" y="1298"/>
              <a:chExt cx="272" cy="408"/>
            </a:xfrm>
          </p:grpSpPr>
          <p:sp>
            <p:nvSpPr>
              <p:cNvPr id="31751" name="Line 7"/>
              <p:cNvSpPr>
                <a:spLocks noChangeShapeType="1"/>
              </p:cNvSpPr>
              <p:nvPr/>
            </p:nvSpPr>
            <p:spPr bwMode="auto">
              <a:xfrm>
                <a:off x="521" y="1298"/>
                <a:ext cx="0" cy="408"/>
              </a:xfrm>
              <a:prstGeom prst="line">
                <a:avLst/>
              </a:prstGeom>
              <a:noFill/>
              <a:ln w="57150">
                <a:solidFill>
                  <a:srgbClr val="99CCFF"/>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sp>
            <p:nvSpPr>
              <p:cNvPr id="31752" name="Line 8"/>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grpSp>
        <p:sp>
          <p:nvSpPr>
            <p:cNvPr id="31753" name="Line 9"/>
            <p:cNvSpPr>
              <a:spLocks noChangeShapeType="1"/>
            </p:cNvSpPr>
            <p:nvPr/>
          </p:nvSpPr>
          <p:spPr bwMode="auto">
            <a:xfrm>
              <a:off x="3552" y="1955"/>
              <a:ext cx="0" cy="453"/>
            </a:xfrm>
            <a:prstGeom prst="line">
              <a:avLst/>
            </a:prstGeom>
            <a:noFill/>
            <a:ln w="57150">
              <a:solidFill>
                <a:srgbClr val="99CCFF"/>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defRPr/>
              </a:pPr>
              <a:endParaRPr lang="en-US"/>
            </a:p>
          </p:txBody>
        </p:sp>
        <p:sp>
          <p:nvSpPr>
            <p:cNvPr id="155670" name="Line 23"/>
            <p:cNvSpPr>
              <a:spLocks noChangeShapeType="1"/>
            </p:cNvSpPr>
            <p:nvPr/>
          </p:nvSpPr>
          <p:spPr bwMode="auto">
            <a:xfrm>
              <a:off x="864"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5671" name="Line 24"/>
            <p:cNvSpPr>
              <a:spLocks noChangeShapeType="1"/>
            </p:cNvSpPr>
            <p:nvPr/>
          </p:nvSpPr>
          <p:spPr bwMode="auto">
            <a:xfrm>
              <a:off x="1680"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5672" name="Line 25"/>
            <p:cNvSpPr>
              <a:spLocks noChangeShapeType="1"/>
            </p:cNvSpPr>
            <p:nvPr/>
          </p:nvSpPr>
          <p:spPr bwMode="auto">
            <a:xfrm>
              <a:off x="3216"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5673" name="Line 26"/>
            <p:cNvSpPr>
              <a:spLocks noChangeShapeType="1"/>
            </p:cNvSpPr>
            <p:nvPr/>
          </p:nvSpPr>
          <p:spPr bwMode="auto">
            <a:xfrm>
              <a:off x="4608" y="2256"/>
              <a:ext cx="0" cy="144"/>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55660" name="Group 33"/>
          <p:cNvGrpSpPr>
            <a:grpSpLocks/>
          </p:cNvGrpSpPr>
          <p:nvPr/>
        </p:nvGrpSpPr>
        <p:grpSpPr bwMode="auto">
          <a:xfrm>
            <a:off x="4572000" y="4511675"/>
            <a:ext cx="1978025" cy="914400"/>
            <a:chOff x="2784" y="2496"/>
            <a:chExt cx="1246" cy="576"/>
          </a:xfrm>
        </p:grpSpPr>
        <p:sp>
          <p:nvSpPr>
            <p:cNvPr id="31766" name="Text Box 22"/>
            <p:cNvSpPr txBox="1">
              <a:spLocks noChangeArrowheads="1"/>
            </p:cNvSpPr>
            <p:nvPr/>
          </p:nvSpPr>
          <p:spPr bwMode="auto">
            <a:xfrm>
              <a:off x="2784" y="2784"/>
              <a:ext cx="1246"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chemeClr val="bg1"/>
                  </a:solidFill>
                  <a:latin typeface="Comic Sans MS" charset="0"/>
                </a:rPr>
                <a:t>Tribulation</a:t>
              </a:r>
            </a:p>
          </p:txBody>
        </p:sp>
        <p:sp>
          <p:nvSpPr>
            <p:cNvPr id="155666" name="Line 27"/>
            <p:cNvSpPr>
              <a:spLocks noChangeShapeType="1"/>
            </p:cNvSpPr>
            <p:nvPr/>
          </p:nvSpPr>
          <p:spPr bwMode="auto">
            <a:xfrm flipV="1">
              <a:off x="3360" y="2496"/>
              <a:ext cx="0" cy="384"/>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1772" name="Text Box 28"/>
          <p:cNvSpPr txBox="1">
            <a:spLocks noChangeArrowheads="1"/>
          </p:cNvSpPr>
          <p:nvPr/>
        </p:nvSpPr>
        <p:spPr bwMode="auto">
          <a:xfrm>
            <a:off x="1143000" y="3292475"/>
            <a:ext cx="19780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rgbClr val="FFFF00"/>
                </a:solidFill>
                <a:latin typeface="Comic Sans MS" charset="0"/>
              </a:rPr>
              <a:t>Theocratic</a:t>
            </a:r>
          </a:p>
        </p:txBody>
      </p:sp>
      <p:sp>
        <p:nvSpPr>
          <p:cNvPr id="31773" name="Text Box 29"/>
          <p:cNvSpPr txBox="1">
            <a:spLocks noChangeArrowheads="1"/>
          </p:cNvSpPr>
          <p:nvPr/>
        </p:nvSpPr>
        <p:spPr bwMode="auto">
          <a:xfrm>
            <a:off x="3508375" y="3292475"/>
            <a:ext cx="1978025"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rgbClr val="FFFF00"/>
                </a:solidFill>
                <a:latin typeface="Comic Sans MS" charset="0"/>
              </a:rPr>
              <a:t>Mystery Form</a:t>
            </a:r>
          </a:p>
        </p:txBody>
      </p:sp>
      <p:sp>
        <p:nvSpPr>
          <p:cNvPr id="31774" name="Text Box 30"/>
          <p:cNvSpPr txBox="1">
            <a:spLocks noChangeArrowheads="1"/>
          </p:cNvSpPr>
          <p:nvPr/>
        </p:nvSpPr>
        <p:spPr bwMode="auto">
          <a:xfrm>
            <a:off x="5715000" y="3292475"/>
            <a:ext cx="18256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rgbClr val="FFFF00"/>
                </a:solidFill>
                <a:latin typeface="Comic Sans MS" charset="0"/>
              </a:rPr>
              <a:t>Millennial</a:t>
            </a:r>
          </a:p>
        </p:txBody>
      </p:sp>
      <p:sp>
        <p:nvSpPr>
          <p:cNvPr id="31775" name="Text Box 31"/>
          <p:cNvSpPr txBox="1">
            <a:spLocks noChangeArrowheads="1"/>
          </p:cNvSpPr>
          <p:nvPr/>
        </p:nvSpPr>
        <p:spPr bwMode="auto">
          <a:xfrm>
            <a:off x="7162800" y="3292475"/>
            <a:ext cx="19780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type="none" w="lg" len="lg"/>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000" tIns="46800" rIns="90000" bIns="46800">
            <a:spAutoFit/>
          </a:bodyPr>
          <a:lstStyle/>
          <a:p>
            <a:pPr algn="ctr">
              <a:spcBef>
                <a:spcPct val="50000"/>
              </a:spcBef>
              <a:defRPr/>
            </a:pPr>
            <a:r>
              <a:rPr lang="en-US">
                <a:solidFill>
                  <a:srgbClr val="FFFF00"/>
                </a:solidFill>
                <a:latin typeface="Comic Sans MS" charset="0"/>
              </a:rPr>
              <a:t>Eternal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1761"/>
                                        </p:tgtEl>
                                        <p:attrNameLst>
                                          <p:attrName>style.visibility</p:attrName>
                                        </p:attrNameLst>
                                      </p:cBhvr>
                                      <p:to>
                                        <p:strVal val="visible"/>
                                      </p:to>
                                    </p:set>
                                    <p:anim calcmode="lin" valueType="num">
                                      <p:cBhvr>
                                        <p:cTn id="14" dur="1000" fill="hold"/>
                                        <p:tgtEl>
                                          <p:spTgt spid="31761"/>
                                        </p:tgtEl>
                                        <p:attrNameLst>
                                          <p:attrName>ppt_w</p:attrName>
                                        </p:attrNameLst>
                                      </p:cBhvr>
                                      <p:tavLst>
                                        <p:tav tm="0">
                                          <p:val>
                                            <p:strVal val="#ppt_w*0.70"/>
                                          </p:val>
                                        </p:tav>
                                        <p:tav tm="100000">
                                          <p:val>
                                            <p:strVal val="#ppt_w"/>
                                          </p:val>
                                        </p:tav>
                                      </p:tavLst>
                                    </p:anim>
                                    <p:anim calcmode="lin" valueType="num">
                                      <p:cBhvr>
                                        <p:cTn id="15" dur="1000" fill="hold"/>
                                        <p:tgtEl>
                                          <p:spTgt spid="31761"/>
                                        </p:tgtEl>
                                        <p:attrNameLst>
                                          <p:attrName>ppt_h</p:attrName>
                                        </p:attrNameLst>
                                      </p:cBhvr>
                                      <p:tavLst>
                                        <p:tav tm="0">
                                          <p:val>
                                            <p:strVal val="#ppt_h"/>
                                          </p:val>
                                        </p:tav>
                                        <p:tav tm="100000">
                                          <p:val>
                                            <p:strVal val="#ppt_h"/>
                                          </p:val>
                                        </p:tav>
                                      </p:tavLst>
                                    </p:anim>
                                    <p:animEffect transition="in" filter="fade">
                                      <p:cBhvr>
                                        <p:cTn id="16" dur="1000"/>
                                        <p:tgtEl>
                                          <p:spTgt spid="3176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1772"/>
                                        </p:tgtEl>
                                        <p:attrNameLst>
                                          <p:attrName>style.visibility</p:attrName>
                                        </p:attrNameLst>
                                      </p:cBhvr>
                                      <p:to>
                                        <p:strVal val="visible"/>
                                      </p:to>
                                    </p:set>
                                    <p:animEffect transition="in" filter="fade">
                                      <p:cBhvr>
                                        <p:cTn id="21" dur="800" decel="100000"/>
                                        <p:tgtEl>
                                          <p:spTgt spid="31772"/>
                                        </p:tgtEl>
                                      </p:cBhvr>
                                    </p:animEffect>
                                    <p:anim calcmode="lin" valueType="num">
                                      <p:cBhvr>
                                        <p:cTn id="22" dur="800" decel="100000" fill="hold"/>
                                        <p:tgtEl>
                                          <p:spTgt spid="31772"/>
                                        </p:tgtEl>
                                        <p:attrNameLst>
                                          <p:attrName>style.rotation</p:attrName>
                                        </p:attrNameLst>
                                      </p:cBhvr>
                                      <p:tavLst>
                                        <p:tav tm="0">
                                          <p:val>
                                            <p:fltVal val="-90"/>
                                          </p:val>
                                        </p:tav>
                                        <p:tav tm="100000">
                                          <p:val>
                                            <p:fltVal val="0"/>
                                          </p:val>
                                        </p:tav>
                                      </p:tavLst>
                                    </p:anim>
                                    <p:anim calcmode="lin" valueType="num">
                                      <p:cBhvr>
                                        <p:cTn id="23" dur="800" decel="100000" fill="hold"/>
                                        <p:tgtEl>
                                          <p:spTgt spid="31772"/>
                                        </p:tgtEl>
                                        <p:attrNameLst>
                                          <p:attrName>ppt_x</p:attrName>
                                        </p:attrNameLst>
                                      </p:cBhvr>
                                      <p:tavLst>
                                        <p:tav tm="0">
                                          <p:val>
                                            <p:strVal val="#ppt_x+0.4"/>
                                          </p:val>
                                        </p:tav>
                                        <p:tav tm="100000">
                                          <p:val>
                                            <p:strVal val="#ppt_x-0.05"/>
                                          </p:val>
                                        </p:tav>
                                      </p:tavLst>
                                    </p:anim>
                                    <p:anim calcmode="lin" valueType="num">
                                      <p:cBhvr>
                                        <p:cTn id="24" dur="800" decel="100000" fill="hold"/>
                                        <p:tgtEl>
                                          <p:spTgt spid="3177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177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1772"/>
                                        </p:tgtEl>
                                        <p:attrNameLst>
                                          <p:attrName>ppt_y</p:attrName>
                                        </p:attrNameLst>
                                      </p:cBhvr>
                                      <p:tavLst>
                                        <p:tav tm="0">
                                          <p:val>
                                            <p:strVal val="#ppt_y+0.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31773"/>
                                        </p:tgtEl>
                                        <p:attrNameLst>
                                          <p:attrName>style.visibility</p:attrName>
                                        </p:attrNameLst>
                                      </p:cBhvr>
                                      <p:to>
                                        <p:strVal val="visible"/>
                                      </p:to>
                                    </p:set>
                                    <p:animEffect transition="in" filter="fade">
                                      <p:cBhvr>
                                        <p:cTn id="31" dur="800" decel="100000"/>
                                        <p:tgtEl>
                                          <p:spTgt spid="31773"/>
                                        </p:tgtEl>
                                      </p:cBhvr>
                                    </p:animEffect>
                                    <p:anim calcmode="lin" valueType="num">
                                      <p:cBhvr>
                                        <p:cTn id="32" dur="800" decel="100000" fill="hold"/>
                                        <p:tgtEl>
                                          <p:spTgt spid="31773"/>
                                        </p:tgtEl>
                                        <p:attrNameLst>
                                          <p:attrName>style.rotation</p:attrName>
                                        </p:attrNameLst>
                                      </p:cBhvr>
                                      <p:tavLst>
                                        <p:tav tm="0">
                                          <p:val>
                                            <p:fltVal val="-90"/>
                                          </p:val>
                                        </p:tav>
                                        <p:tav tm="100000">
                                          <p:val>
                                            <p:fltVal val="0"/>
                                          </p:val>
                                        </p:tav>
                                      </p:tavLst>
                                    </p:anim>
                                    <p:anim calcmode="lin" valueType="num">
                                      <p:cBhvr>
                                        <p:cTn id="33" dur="800" decel="100000" fill="hold"/>
                                        <p:tgtEl>
                                          <p:spTgt spid="31773"/>
                                        </p:tgtEl>
                                        <p:attrNameLst>
                                          <p:attrName>ppt_x</p:attrName>
                                        </p:attrNameLst>
                                      </p:cBhvr>
                                      <p:tavLst>
                                        <p:tav tm="0">
                                          <p:val>
                                            <p:strVal val="#ppt_x+0.4"/>
                                          </p:val>
                                        </p:tav>
                                        <p:tav tm="100000">
                                          <p:val>
                                            <p:strVal val="#ppt_x-0.05"/>
                                          </p:val>
                                        </p:tav>
                                      </p:tavLst>
                                    </p:anim>
                                    <p:anim calcmode="lin" valueType="num">
                                      <p:cBhvr>
                                        <p:cTn id="34" dur="800" decel="100000" fill="hold"/>
                                        <p:tgtEl>
                                          <p:spTgt spid="31773"/>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1773"/>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1773"/>
                                        </p:tgtEl>
                                        <p:attrNameLst>
                                          <p:attrName>ppt_y</p:attrName>
                                        </p:attrNameLst>
                                      </p:cBhvr>
                                      <p:tavLst>
                                        <p:tav tm="0">
                                          <p:val>
                                            <p:strVal val="#ppt_y+0.1"/>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31774"/>
                                        </p:tgtEl>
                                        <p:attrNameLst>
                                          <p:attrName>style.visibility</p:attrName>
                                        </p:attrNameLst>
                                      </p:cBhvr>
                                      <p:to>
                                        <p:strVal val="visible"/>
                                      </p:to>
                                    </p:set>
                                    <p:animEffect transition="in" filter="fade">
                                      <p:cBhvr>
                                        <p:cTn id="41" dur="800" decel="100000"/>
                                        <p:tgtEl>
                                          <p:spTgt spid="31774"/>
                                        </p:tgtEl>
                                      </p:cBhvr>
                                    </p:animEffect>
                                    <p:anim calcmode="lin" valueType="num">
                                      <p:cBhvr>
                                        <p:cTn id="42" dur="800" decel="100000" fill="hold"/>
                                        <p:tgtEl>
                                          <p:spTgt spid="31774"/>
                                        </p:tgtEl>
                                        <p:attrNameLst>
                                          <p:attrName>style.rotation</p:attrName>
                                        </p:attrNameLst>
                                      </p:cBhvr>
                                      <p:tavLst>
                                        <p:tav tm="0">
                                          <p:val>
                                            <p:fltVal val="-90"/>
                                          </p:val>
                                        </p:tav>
                                        <p:tav tm="100000">
                                          <p:val>
                                            <p:fltVal val="0"/>
                                          </p:val>
                                        </p:tav>
                                      </p:tavLst>
                                    </p:anim>
                                    <p:anim calcmode="lin" valueType="num">
                                      <p:cBhvr>
                                        <p:cTn id="43" dur="800" decel="100000" fill="hold"/>
                                        <p:tgtEl>
                                          <p:spTgt spid="31774"/>
                                        </p:tgtEl>
                                        <p:attrNameLst>
                                          <p:attrName>ppt_x</p:attrName>
                                        </p:attrNameLst>
                                      </p:cBhvr>
                                      <p:tavLst>
                                        <p:tav tm="0">
                                          <p:val>
                                            <p:strVal val="#ppt_x+0.4"/>
                                          </p:val>
                                        </p:tav>
                                        <p:tav tm="100000">
                                          <p:val>
                                            <p:strVal val="#ppt_x-0.05"/>
                                          </p:val>
                                        </p:tav>
                                      </p:tavLst>
                                    </p:anim>
                                    <p:anim calcmode="lin" valueType="num">
                                      <p:cBhvr>
                                        <p:cTn id="44" dur="800" decel="100000" fill="hold"/>
                                        <p:tgtEl>
                                          <p:spTgt spid="31774"/>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1774"/>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1774"/>
                                        </p:tgtEl>
                                        <p:attrNameLst>
                                          <p:attrName>ppt_y</p:attrName>
                                        </p:attrNameLst>
                                      </p:cBhvr>
                                      <p:tavLst>
                                        <p:tav tm="0">
                                          <p:val>
                                            <p:strVal val="#ppt_y+0.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0" presetClass="entr" presetSubtype="0" fill="hold" grpId="0" nodeType="clickEffect">
                                  <p:stCondLst>
                                    <p:cond delay="0"/>
                                  </p:stCondLst>
                                  <p:childTnLst>
                                    <p:set>
                                      <p:cBhvr>
                                        <p:cTn id="50" dur="1" fill="hold">
                                          <p:stCondLst>
                                            <p:cond delay="0"/>
                                          </p:stCondLst>
                                        </p:cTn>
                                        <p:tgtEl>
                                          <p:spTgt spid="31775"/>
                                        </p:tgtEl>
                                        <p:attrNameLst>
                                          <p:attrName>style.visibility</p:attrName>
                                        </p:attrNameLst>
                                      </p:cBhvr>
                                      <p:to>
                                        <p:strVal val="visible"/>
                                      </p:to>
                                    </p:set>
                                    <p:animEffect transition="in" filter="fade">
                                      <p:cBhvr>
                                        <p:cTn id="51" dur="800" decel="100000"/>
                                        <p:tgtEl>
                                          <p:spTgt spid="31775"/>
                                        </p:tgtEl>
                                      </p:cBhvr>
                                    </p:animEffect>
                                    <p:anim calcmode="lin" valueType="num">
                                      <p:cBhvr>
                                        <p:cTn id="52" dur="800" decel="100000" fill="hold"/>
                                        <p:tgtEl>
                                          <p:spTgt spid="31775"/>
                                        </p:tgtEl>
                                        <p:attrNameLst>
                                          <p:attrName>style.rotation</p:attrName>
                                        </p:attrNameLst>
                                      </p:cBhvr>
                                      <p:tavLst>
                                        <p:tav tm="0">
                                          <p:val>
                                            <p:fltVal val="-90"/>
                                          </p:val>
                                        </p:tav>
                                        <p:tav tm="100000">
                                          <p:val>
                                            <p:fltVal val="0"/>
                                          </p:val>
                                        </p:tav>
                                      </p:tavLst>
                                    </p:anim>
                                    <p:anim calcmode="lin" valueType="num">
                                      <p:cBhvr>
                                        <p:cTn id="53" dur="800" decel="100000" fill="hold"/>
                                        <p:tgtEl>
                                          <p:spTgt spid="31775"/>
                                        </p:tgtEl>
                                        <p:attrNameLst>
                                          <p:attrName>ppt_x</p:attrName>
                                        </p:attrNameLst>
                                      </p:cBhvr>
                                      <p:tavLst>
                                        <p:tav tm="0">
                                          <p:val>
                                            <p:strVal val="#ppt_x+0.4"/>
                                          </p:val>
                                        </p:tav>
                                        <p:tav tm="100000">
                                          <p:val>
                                            <p:strVal val="#ppt_x-0.05"/>
                                          </p:val>
                                        </p:tav>
                                      </p:tavLst>
                                    </p:anim>
                                    <p:anim calcmode="lin" valueType="num">
                                      <p:cBhvr>
                                        <p:cTn id="54" dur="800" decel="100000" fill="hold"/>
                                        <p:tgtEl>
                                          <p:spTgt spid="31775"/>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31775"/>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3177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61" grpId="0"/>
      <p:bldP spid="31772" grpId="0"/>
      <p:bldP spid="31773" grpId="0"/>
      <p:bldP spid="31774" grpId="0"/>
      <p:bldP spid="3177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ctrTitle"/>
          </p:nvPr>
        </p:nvSpPr>
        <p:spPr>
          <a:xfrm>
            <a:off x="0" y="533400"/>
            <a:ext cx="9144000" cy="609600"/>
          </a:xfrm>
        </p:spPr>
        <p:txBody>
          <a:bodyPr/>
          <a:lstStyle/>
          <a:p>
            <a:pPr algn="ctr" eaLnBrk="1" hangingPunct="1"/>
            <a:r>
              <a:rPr lang="en-US" sz="3600" b="1">
                <a:latin typeface="Helvetica" charset="0"/>
              </a:rPr>
              <a:t>A Literal Kingdom for David</a:t>
            </a:r>
            <a:r>
              <a:rPr lang="fr-FR" altLang="ja-JP" sz="3600" b="1">
                <a:latin typeface="Helvetica" charset="0"/>
              </a:rPr>
              <a:t>'</a:t>
            </a:r>
            <a:r>
              <a:rPr lang="en-US" altLang="ja-JP" sz="3600" b="1">
                <a:latin typeface="Helvetica" charset="0"/>
              </a:rPr>
              <a:t>s Line</a:t>
            </a:r>
            <a:endParaRPr lang="en-US">
              <a:latin typeface="Helvetica" charset="0"/>
            </a:endParaRPr>
          </a:p>
        </p:txBody>
      </p:sp>
      <p:sp>
        <p:nvSpPr>
          <p:cNvPr id="129026" name="Rectangle 3"/>
          <p:cNvSpPr>
            <a:spLocks noChangeArrowheads="1"/>
          </p:cNvSpPr>
          <p:nvPr/>
        </p:nvSpPr>
        <p:spPr bwMode="auto">
          <a:xfrm>
            <a:off x="381000" y="1371600"/>
            <a:ext cx="8763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Ordinary language for </a:t>
            </a:r>
            <a:r>
              <a:rPr lang="ja-JP" altLang="en-US" b="1" dirty="0">
                <a:solidFill>
                  <a:srgbClr val="000000"/>
                </a:solidFill>
                <a:effectLst>
                  <a:glow rad="152400">
                    <a:srgbClr val="FFFFFF"/>
                  </a:glow>
                </a:effectLst>
                <a:latin typeface="Helvetica" charset="0"/>
              </a:rPr>
              <a:t>“</a:t>
            </a:r>
            <a:r>
              <a:rPr lang="en-US" altLang="ja-JP" b="1" dirty="0">
                <a:solidFill>
                  <a:srgbClr val="000000"/>
                </a:solidFill>
                <a:effectLst>
                  <a:glow rad="152400">
                    <a:srgbClr val="FFFFFF"/>
                  </a:glow>
                </a:effectLst>
                <a:latin typeface="Helvetica" charset="0"/>
              </a:rPr>
              <a:t>kingdom</a:t>
            </a:r>
            <a:r>
              <a:rPr lang="ja-JP" altLang="en-US" b="1" dirty="0">
                <a:solidFill>
                  <a:srgbClr val="000000"/>
                </a:solidFill>
                <a:effectLst>
                  <a:glow rad="152400">
                    <a:srgbClr val="FFFFFF"/>
                  </a:glow>
                </a:effectLst>
                <a:latin typeface="Helvetica" charset="0"/>
              </a:rPr>
              <a:t>”</a:t>
            </a:r>
            <a:r>
              <a:rPr lang="en-US" altLang="ja-JP" b="1" dirty="0">
                <a:solidFill>
                  <a:srgbClr val="000000"/>
                </a:solidFill>
                <a:effectLst>
                  <a:glow rad="152400">
                    <a:srgbClr val="FFFFFF"/>
                  </a:glow>
                </a:effectLst>
                <a:latin typeface="Helvetica" charset="0"/>
              </a:rPr>
              <a:t> is used</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Prophets interpreted the kingdom literally</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Israel interpreted the kingdom literally</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586 BC kingdom overthrown is the same kind</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The Davidic Covenant relates only to Israel</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David saw the covenant applying only to Israel</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Portions have been fulfilled literally</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David</a:t>
            </a:r>
            <a:r>
              <a:rPr lang="fr-FR" altLang="ja-JP" b="1" dirty="0">
                <a:solidFill>
                  <a:srgbClr val="000000"/>
                </a:solidFill>
                <a:effectLst>
                  <a:glow rad="152400">
                    <a:srgbClr val="FFFFFF"/>
                  </a:glow>
                </a:effectLst>
                <a:latin typeface="Helvetica" charset="0"/>
              </a:rPr>
              <a:t>'</a:t>
            </a:r>
            <a:r>
              <a:rPr lang="en-US" altLang="ja-JP" b="1" dirty="0">
                <a:solidFill>
                  <a:srgbClr val="000000"/>
                </a:solidFill>
                <a:effectLst>
                  <a:glow rad="152400">
                    <a:srgbClr val="FFFFFF"/>
                  </a:glow>
                </a:effectLst>
                <a:latin typeface="Helvetica" charset="0"/>
              </a:rPr>
              <a:t>s throne is not related to Christ</a:t>
            </a:r>
            <a:r>
              <a:rPr lang="fr-FR" altLang="ja-JP" b="1" dirty="0">
                <a:solidFill>
                  <a:srgbClr val="000000"/>
                </a:solidFill>
                <a:effectLst>
                  <a:glow rad="152400">
                    <a:srgbClr val="FFFFFF"/>
                  </a:glow>
                </a:effectLst>
                <a:latin typeface="Helvetica" charset="0"/>
              </a:rPr>
              <a:t>'</a:t>
            </a:r>
            <a:r>
              <a:rPr lang="en-US" altLang="ja-JP" b="1" dirty="0">
                <a:solidFill>
                  <a:srgbClr val="000000"/>
                </a:solidFill>
                <a:effectLst>
                  <a:glow rad="152400">
                    <a:srgbClr val="FFFFFF"/>
                  </a:glow>
                </a:effectLst>
                <a:latin typeface="Helvetica" charset="0"/>
              </a:rPr>
              <a:t>s present session in heaven</a:t>
            </a:r>
          </a:p>
          <a:p>
            <a:pPr marL="376238" indent="-376238" eaLnBrk="1" hangingPunct="1">
              <a:spcBef>
                <a:spcPct val="20000"/>
              </a:spcBef>
              <a:buClr>
                <a:srgbClr val="9A0000"/>
              </a:buClr>
              <a:buSzPct val="75000"/>
              <a:buFont typeface="Arial" charset="0"/>
              <a:buAutoNum type="arabicPeriod"/>
              <a:defRPr/>
            </a:pPr>
            <a:r>
              <a:rPr lang="en-US" b="1" dirty="0">
                <a:solidFill>
                  <a:srgbClr val="000000"/>
                </a:solidFill>
                <a:effectLst>
                  <a:glow rad="152400">
                    <a:srgbClr val="FFFFFF"/>
                  </a:glow>
                </a:effectLst>
                <a:latin typeface="Helvetica" charset="0"/>
              </a:rPr>
              <a:t>John, Jesus, the 12, and the 70 all offered Israel a literal kingdom (Matt. 3:11; 4:17; 10:7; Luke 10:1, 9)</a:t>
            </a:r>
          </a:p>
        </p:txBody>
      </p:sp>
      <p:sp>
        <p:nvSpPr>
          <p:cNvPr id="192515" name="Text Box 4"/>
          <p:cNvSpPr txBox="1">
            <a:spLocks noChangeArrowheads="1"/>
          </p:cNvSpPr>
          <p:nvPr/>
        </p:nvSpPr>
        <p:spPr bwMode="auto">
          <a:xfrm>
            <a:off x="8137525" y="47625"/>
            <a:ext cx="9636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rPr>
              <a:t>22-23</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20638"/>
            <a:ext cx="8393113" cy="1031875"/>
          </a:xfrm>
        </p:spPr>
        <p:txBody>
          <a:bodyPr/>
          <a:lstStyle/>
          <a:p>
            <a:pPr>
              <a:defRPr/>
            </a:pPr>
            <a:r>
              <a:rPr lang="en-US" b="1" dirty="0"/>
              <a:t>Was the Kingdom Delayed?</a:t>
            </a:r>
          </a:p>
        </p:txBody>
      </p:sp>
      <p:sp>
        <p:nvSpPr>
          <p:cNvPr id="194562" name="Text Box 3"/>
          <p:cNvSpPr txBox="1">
            <a:spLocks noChangeArrowheads="1"/>
          </p:cNvSpPr>
          <p:nvPr/>
        </p:nvSpPr>
        <p:spPr bwMode="auto">
          <a:xfrm>
            <a:off x="9148763" y="115888"/>
            <a:ext cx="7493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80g</a:t>
            </a:r>
          </a:p>
        </p:txBody>
      </p:sp>
      <p:sp>
        <p:nvSpPr>
          <p:cNvPr id="4" name="Title 1"/>
          <p:cNvSpPr txBox="1">
            <a:spLocks/>
          </p:cNvSpPr>
          <p:nvPr/>
        </p:nvSpPr>
        <p:spPr bwMode="auto">
          <a:xfrm>
            <a:off x="215900" y="1268413"/>
            <a:ext cx="7235825" cy="5329237"/>
          </a:xfrm>
          <a:prstGeom prst="rect">
            <a:avLst/>
          </a:prstGeom>
          <a:noFill/>
          <a:ln w="9525">
            <a:noFill/>
            <a:miter lim="800000"/>
            <a:headEnd/>
            <a:tailEnd/>
          </a:ln>
          <a:effectLst>
            <a:outerShdw blurRad="63500" dist="35907" dir="16979964" algn="ctr" rotWithShape="0">
              <a:srgbClr val="000000">
                <a:alpha val="75000"/>
              </a:srgbClr>
            </a:outerShdw>
          </a:effectLst>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533400" indent="-533400" algn="l">
              <a:buFont typeface="+mj-lt"/>
              <a:buAutoNum type="alphaUcPeriod"/>
              <a:defRPr/>
            </a:pPr>
            <a:r>
              <a:rPr lang="en-US" sz="2400" b="1" dirty="0">
                <a:solidFill>
                  <a:srgbClr val="E5FFFF"/>
                </a:solidFill>
                <a:latin typeface="Arial"/>
                <a:cs typeface="Arial"/>
              </a:rPr>
              <a:t>Christ's kingdom will have the same political nature as promised by Isaiah (pp. 119b-d)</a:t>
            </a:r>
          </a:p>
          <a:p>
            <a:pPr marL="533400" indent="-533400" algn="l">
              <a:buFont typeface="+mj-lt"/>
              <a:buAutoNum type="alphaUcPeriod"/>
              <a:defRPr/>
            </a:pPr>
            <a:endParaRPr lang="en-US" sz="2400" b="1" dirty="0">
              <a:solidFill>
                <a:srgbClr val="E5FFFF"/>
              </a:solidFill>
              <a:latin typeface="Arial"/>
              <a:cs typeface="Arial"/>
            </a:endParaRPr>
          </a:p>
          <a:p>
            <a:pPr marL="533400" indent="-533400" algn="l">
              <a:buFont typeface="+mj-lt"/>
              <a:buAutoNum type="alphaUcPeriod"/>
              <a:defRPr/>
            </a:pPr>
            <a:r>
              <a:rPr lang="en-US" sz="2400" b="1" dirty="0">
                <a:solidFill>
                  <a:srgbClr val="E5FFFF"/>
                </a:solidFill>
                <a:latin typeface="Arial"/>
                <a:cs typeface="Arial"/>
              </a:rPr>
              <a:t>Christ is ruling on the throne of David right now</a:t>
            </a:r>
          </a:p>
          <a:p>
            <a:pPr marL="533400" indent="-533400" algn="l">
              <a:buFont typeface="+mj-lt"/>
              <a:buAutoNum type="alphaUcPeriod"/>
              <a:defRPr/>
            </a:pPr>
            <a:endParaRPr lang="en-US" sz="2400" b="1" dirty="0">
              <a:solidFill>
                <a:srgbClr val="E5FFFF"/>
              </a:solidFill>
              <a:latin typeface="Arial"/>
              <a:cs typeface="Arial"/>
            </a:endParaRPr>
          </a:p>
          <a:p>
            <a:pPr marL="533400" indent="-533400" algn="l">
              <a:buFont typeface="+mj-lt"/>
              <a:buAutoNum type="alphaUcPeriod"/>
              <a:defRPr/>
            </a:pPr>
            <a:r>
              <a:rPr lang="en-US" sz="2400" b="1" dirty="0">
                <a:solidFill>
                  <a:srgbClr val="E5FFFF"/>
                </a:solidFill>
                <a:latin typeface="Arial"/>
                <a:cs typeface="Arial"/>
              </a:rPr>
              <a:t>Matthew's reference to "Israel" today designates all Christians</a:t>
            </a:r>
          </a:p>
          <a:p>
            <a:pPr marL="533400" indent="-533400" algn="l">
              <a:buFont typeface="+mj-lt"/>
              <a:buAutoNum type="alphaUcPeriod"/>
              <a:defRPr/>
            </a:pPr>
            <a:endParaRPr lang="en-US" sz="2400" b="1" dirty="0">
              <a:solidFill>
                <a:srgbClr val="E5FFFF"/>
              </a:solidFill>
              <a:latin typeface="Arial"/>
              <a:cs typeface="Arial"/>
            </a:endParaRPr>
          </a:p>
          <a:p>
            <a:pPr marL="533400" indent="-533400" algn="l">
              <a:buFont typeface="+mj-lt"/>
              <a:buAutoNum type="alphaUcPeriod"/>
              <a:defRPr/>
            </a:pPr>
            <a:r>
              <a:rPr lang="en-US" sz="2400" b="1" dirty="0">
                <a:solidFill>
                  <a:srgbClr val="E5FFFF"/>
                </a:solidFill>
                <a:latin typeface="Arial"/>
                <a:cs typeface="Arial"/>
              </a:rPr>
              <a:t>God rejected Israel so the nation has no prophetic future remaining</a:t>
            </a:r>
          </a:p>
          <a:p>
            <a:pPr marL="533400" indent="-533400" algn="l">
              <a:buFont typeface="+mj-lt"/>
              <a:buAutoNum type="alphaUcPeriod"/>
              <a:defRPr/>
            </a:pPr>
            <a:endParaRPr lang="en-US" sz="2400" b="1" dirty="0">
              <a:solidFill>
                <a:srgbClr val="E5FFFF"/>
              </a:solidFill>
              <a:latin typeface="Arial"/>
              <a:cs typeface="Arial"/>
            </a:endParaRPr>
          </a:p>
          <a:p>
            <a:pPr marL="533400" indent="-533400" algn="l">
              <a:buFont typeface="+mj-lt"/>
              <a:buAutoNum type="alphaUcPeriod"/>
              <a:defRPr/>
            </a:pPr>
            <a:r>
              <a:rPr lang="en-US" sz="2400" b="1" dirty="0">
                <a:solidFill>
                  <a:srgbClr val="E5FFFF"/>
                </a:solidFill>
                <a:latin typeface="Arial"/>
                <a:cs typeface="Arial"/>
              </a:rPr>
              <a:t>God delayed the kingdom for ethnic Israel after the nation rejected Christ</a:t>
            </a:r>
          </a:p>
          <a:p>
            <a:pPr marL="533400" indent="-533400" algn="l">
              <a:buFont typeface="+mj-lt"/>
              <a:buAutoNum type="alphaUcPeriod"/>
              <a:defRPr/>
            </a:pPr>
            <a:endParaRPr lang="en-US" sz="2400" b="1" dirty="0">
              <a:solidFill>
                <a:srgbClr val="E5FFFF"/>
              </a:solidFill>
              <a:latin typeface="Arial"/>
              <a:cs typeface="Arial"/>
            </a:endParaRPr>
          </a:p>
        </p:txBody>
      </p:sp>
      <p:sp>
        <p:nvSpPr>
          <p:cNvPr id="5" name="Title 1"/>
          <p:cNvSpPr txBox="1">
            <a:spLocks/>
          </p:cNvSpPr>
          <p:nvPr/>
        </p:nvSpPr>
        <p:spPr bwMode="auto">
          <a:xfrm>
            <a:off x="7524750" y="1268413"/>
            <a:ext cx="1584325" cy="5329237"/>
          </a:xfrm>
          <a:prstGeom prst="rect">
            <a:avLst/>
          </a:prstGeom>
          <a:noFill/>
          <a:ln w="9525">
            <a:noFill/>
            <a:miter lim="800000"/>
            <a:headEnd/>
            <a:tailEnd/>
          </a:ln>
          <a:effectLst>
            <a:outerShdw blurRad="63500" dist="35907" dir="16979964" algn="ctr" rotWithShape="0">
              <a:srgbClr val="000000">
                <a:alpha val="75000"/>
              </a:srgbClr>
            </a:outerShdw>
          </a:effectLst>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algn="l">
              <a:defRPr/>
            </a:pPr>
            <a:r>
              <a:rPr lang="en-US" sz="2400" b="1" dirty="0">
                <a:solidFill>
                  <a:srgbClr val="E5FFFF"/>
                </a:solidFill>
                <a:latin typeface="Arial"/>
                <a:cs typeface="Arial"/>
              </a:rPr>
              <a:t>A   U   D</a:t>
            </a:r>
          </a:p>
          <a:p>
            <a:pPr algn="l">
              <a:defRPr/>
            </a:pPr>
            <a:endParaRPr lang="en-US" sz="2400" b="1" dirty="0">
              <a:solidFill>
                <a:srgbClr val="E5FFFF"/>
              </a:solidFill>
              <a:latin typeface="Arial"/>
              <a:cs typeface="Arial"/>
            </a:endParaRPr>
          </a:p>
          <a:p>
            <a:pPr algn="l">
              <a:defRPr/>
            </a:pPr>
            <a:endParaRPr lang="en-US" sz="2400" b="1" dirty="0">
              <a:solidFill>
                <a:srgbClr val="E5FFFF"/>
              </a:solidFill>
              <a:latin typeface="Arial"/>
              <a:cs typeface="Arial"/>
            </a:endParaRPr>
          </a:p>
          <a:p>
            <a:pPr algn="l">
              <a:defRPr/>
            </a:pPr>
            <a:r>
              <a:rPr lang="en-US" sz="2400" b="1" dirty="0">
                <a:solidFill>
                  <a:srgbClr val="E5FFFF"/>
                </a:solidFill>
                <a:latin typeface="Arial"/>
                <a:cs typeface="Arial"/>
              </a:rPr>
              <a:t>A   U   D</a:t>
            </a:r>
          </a:p>
          <a:p>
            <a:pPr algn="l">
              <a:defRPr/>
            </a:pPr>
            <a:endParaRPr lang="en-US" sz="2400" b="1" dirty="0">
              <a:solidFill>
                <a:srgbClr val="E5FFFF"/>
              </a:solidFill>
              <a:latin typeface="Arial"/>
              <a:cs typeface="Arial"/>
            </a:endParaRPr>
          </a:p>
          <a:p>
            <a:pPr algn="l">
              <a:defRPr/>
            </a:pPr>
            <a:endParaRPr lang="en-US" sz="2400" b="1" dirty="0">
              <a:solidFill>
                <a:srgbClr val="E5FFFF"/>
              </a:solidFill>
              <a:latin typeface="Arial"/>
              <a:cs typeface="Arial"/>
            </a:endParaRPr>
          </a:p>
          <a:p>
            <a:pPr algn="l">
              <a:defRPr/>
            </a:pPr>
            <a:r>
              <a:rPr lang="en-US" sz="2400" b="1" dirty="0">
                <a:solidFill>
                  <a:srgbClr val="E5FFFF"/>
                </a:solidFill>
                <a:latin typeface="Arial"/>
                <a:cs typeface="Arial"/>
              </a:rPr>
              <a:t>A   U   D</a:t>
            </a:r>
          </a:p>
          <a:p>
            <a:pPr algn="l">
              <a:defRPr/>
            </a:pPr>
            <a:endParaRPr lang="en-US" sz="2400" b="1" dirty="0">
              <a:solidFill>
                <a:srgbClr val="E5FFFF"/>
              </a:solidFill>
              <a:latin typeface="Arial"/>
              <a:cs typeface="Arial"/>
            </a:endParaRPr>
          </a:p>
          <a:p>
            <a:pPr algn="l">
              <a:defRPr/>
            </a:pPr>
            <a:endParaRPr lang="en-US" sz="2400" b="1" dirty="0">
              <a:solidFill>
                <a:srgbClr val="E5FFFF"/>
              </a:solidFill>
              <a:latin typeface="Arial"/>
              <a:cs typeface="Arial"/>
            </a:endParaRPr>
          </a:p>
          <a:p>
            <a:pPr algn="l">
              <a:defRPr/>
            </a:pPr>
            <a:r>
              <a:rPr lang="en-US" sz="2400" b="1" dirty="0">
                <a:solidFill>
                  <a:srgbClr val="E5FFFF"/>
                </a:solidFill>
                <a:latin typeface="Arial"/>
                <a:cs typeface="Arial"/>
              </a:rPr>
              <a:t>A   U   D</a:t>
            </a:r>
          </a:p>
          <a:p>
            <a:pPr algn="l">
              <a:defRPr/>
            </a:pPr>
            <a:endParaRPr lang="en-US" sz="2400" b="1" dirty="0">
              <a:solidFill>
                <a:srgbClr val="E5FFFF"/>
              </a:solidFill>
              <a:latin typeface="Arial"/>
              <a:cs typeface="Arial"/>
            </a:endParaRPr>
          </a:p>
          <a:p>
            <a:pPr algn="l">
              <a:defRPr/>
            </a:pPr>
            <a:endParaRPr lang="en-US" sz="2400" b="1" dirty="0">
              <a:solidFill>
                <a:srgbClr val="E5FFFF"/>
              </a:solidFill>
              <a:latin typeface="Arial"/>
              <a:cs typeface="Arial"/>
            </a:endParaRPr>
          </a:p>
          <a:p>
            <a:pPr algn="l">
              <a:defRPr/>
            </a:pPr>
            <a:r>
              <a:rPr lang="en-US" sz="2400" b="1" dirty="0">
                <a:solidFill>
                  <a:srgbClr val="E5FFFF"/>
                </a:solidFill>
                <a:latin typeface="Arial"/>
                <a:cs typeface="Arial"/>
              </a:rPr>
              <a:t>A   U   D</a:t>
            </a:r>
          </a:p>
          <a:p>
            <a:pPr algn="l">
              <a:defRPr/>
            </a:pPr>
            <a:endParaRPr lang="en-US" sz="2400" b="1" dirty="0">
              <a:solidFill>
                <a:srgbClr val="E5FFFF"/>
              </a:solidFill>
              <a:latin typeface="Arial"/>
              <a:cs typeface="Arial"/>
            </a:endParaRPr>
          </a:p>
        </p:txBody>
      </p:sp>
      <p:sp>
        <p:nvSpPr>
          <p:cNvPr id="6" name="Donut 5"/>
          <p:cNvSpPr>
            <a:spLocks noChangeAspect="1"/>
          </p:cNvSpPr>
          <p:nvPr/>
        </p:nvSpPr>
        <p:spPr bwMode="auto">
          <a:xfrm>
            <a:off x="7451725" y="1268413"/>
            <a:ext cx="576263" cy="576262"/>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Donut 6"/>
          <p:cNvSpPr>
            <a:spLocks noChangeAspect="1"/>
          </p:cNvSpPr>
          <p:nvPr/>
        </p:nvSpPr>
        <p:spPr bwMode="auto">
          <a:xfrm>
            <a:off x="8388350" y="2276475"/>
            <a:ext cx="576263" cy="576263"/>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Donut 7"/>
          <p:cNvSpPr>
            <a:spLocks noChangeAspect="1"/>
          </p:cNvSpPr>
          <p:nvPr/>
        </p:nvSpPr>
        <p:spPr bwMode="auto">
          <a:xfrm>
            <a:off x="8388350" y="3429000"/>
            <a:ext cx="576263" cy="576263"/>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Donut 8"/>
          <p:cNvSpPr>
            <a:spLocks noChangeAspect="1"/>
          </p:cNvSpPr>
          <p:nvPr/>
        </p:nvSpPr>
        <p:spPr bwMode="auto">
          <a:xfrm>
            <a:off x="8388350" y="4508500"/>
            <a:ext cx="576263" cy="576263"/>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Donut 9"/>
          <p:cNvSpPr>
            <a:spLocks noChangeAspect="1"/>
          </p:cNvSpPr>
          <p:nvPr/>
        </p:nvSpPr>
        <p:spPr bwMode="auto">
          <a:xfrm>
            <a:off x="7451725" y="5589588"/>
            <a:ext cx="576263" cy="576262"/>
          </a:xfrm>
          <a:prstGeom prst="donut">
            <a:avLst>
              <a:gd name="adj" fmla="val 9508"/>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 name="Text Box 13"/>
          <p:cNvSpPr txBox="1">
            <a:spLocks noChangeArrowheads="1"/>
          </p:cNvSpPr>
          <p:nvPr/>
        </p:nvSpPr>
        <p:spPr bwMode="auto">
          <a:xfrm>
            <a:off x="8172400" y="13122"/>
            <a:ext cx="899592" cy="463550"/>
          </a:xfrm>
          <a:prstGeom prst="rect">
            <a:avLst/>
          </a:prstGeom>
          <a:noFill/>
          <a:ln w="9525">
            <a:noFill/>
            <a:round/>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Times New Roman" charset="0"/>
              <a:buNone/>
              <a:defRPr/>
            </a:pPr>
            <a:r>
              <a:rPr lang="en-GB" b="1" dirty="0">
                <a:solidFill>
                  <a:srgbClr val="FFFFFF"/>
                </a:solidFill>
                <a:effectLst>
                  <a:outerShdw blurRad="38100" dist="38100" dir="2700000" algn="tl">
                    <a:srgbClr val="000000"/>
                  </a:outerShdw>
                </a:effectLst>
                <a:cs typeface="Arial" charset="0"/>
              </a:rPr>
              <a:t>131h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en-US" b="1" dirty="0">
                <a:effectLst>
                  <a:outerShdw blurRad="38100" dist="38100" dir="2700000" algn="tl">
                    <a:srgbClr val="FFFFFF"/>
                  </a:outerShdw>
                </a:effectLst>
                <a:cs typeface="+mj-cs"/>
              </a:rPr>
              <a:t>A Literal, Political Kingdom</a:t>
            </a:r>
            <a:endParaRPr lang="en-US" sz="2800" b="1" dirty="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461963" indent="-461963" algn="ctr" eaLnBrk="1" hangingPunct="1">
              <a:buFontTx/>
              <a:buNone/>
              <a:defRPr/>
            </a:pP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"Jesus replied, 'I assure you that when the world is made new and the Son of Man sits upon his glorious throne, you who have been my followers will also sit on twelve thrones, judging the twelve tribes of Israel'" </a:t>
            </a:r>
            <a:b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b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(Matt. 19:28 </a:t>
            </a:r>
            <a:r>
              <a:rPr lang="en-US" sz="2400" b="1" i="1" dirty="0">
                <a:solidFill>
                  <a:srgbClr val="FFFFFF"/>
                </a:solidFill>
                <a:effectLst>
                  <a:glow rad="101600">
                    <a:schemeClr val="tx1">
                      <a:alpha val="75000"/>
                    </a:schemeClr>
                  </a:glow>
                  <a:outerShdw blurRad="50800" dist="88900" dir="2700000" algn="tl" rotWithShape="0">
                    <a:srgbClr val="000000"/>
                  </a:outerShdw>
                </a:effectLst>
                <a:cs typeface="+mn-cs"/>
              </a:rPr>
              <a:t>NLT</a:t>
            </a:r>
            <a:r>
              <a:rPr lang="en-US" sz="2800" b="1" i="1" dirty="0">
                <a:solidFill>
                  <a:srgbClr val="FFFFFF"/>
                </a:solidFill>
                <a:effectLst>
                  <a:glow rad="101600">
                    <a:schemeClr val="tx1">
                      <a:alpha val="75000"/>
                    </a:schemeClr>
                  </a:glow>
                  <a:outerShdw blurRad="50800" dist="88900" dir="2700000" algn="tl" rotWithShape="0">
                    <a:srgbClr val="000000"/>
                  </a:outerShdw>
                </a:effectLst>
                <a:cs typeface="+mn-cs"/>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Isaiah 2:1-5; 4:2-6</a:t>
            </a: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Christ</a:t>
            </a:r>
            <a:r>
              <a:rPr lang="fr-FR" sz="6600" b="1" dirty="0">
                <a:effectLst>
                  <a:glow rad="127000">
                    <a:schemeClr val="tx1"/>
                  </a:glow>
                </a:effectLst>
                <a:latin typeface="Arial" charset="0"/>
                <a:ea typeface="ＭＳ Ｐゴシック" charset="0"/>
                <a:cs typeface="ＭＳ Ｐゴシック" charset="0"/>
              </a:rPr>
              <a:t>'</a:t>
            </a:r>
            <a:r>
              <a:rPr lang="en-US" sz="6600" b="1" dirty="0">
                <a:effectLst>
                  <a:glow rad="127000">
                    <a:schemeClr val="tx1"/>
                  </a:glow>
                </a:effectLst>
                <a:latin typeface="Arial" charset="0"/>
                <a:ea typeface="ＭＳ Ｐゴシック" charset="0"/>
                <a:cs typeface="ＭＳ Ｐゴシック" charset="0"/>
              </a:rPr>
              <a:t>s Future Rule in Jerusalem</a:t>
            </a:r>
          </a:p>
        </p:txBody>
      </p:sp>
    </p:spTree>
    <p:extLst>
      <p:ext uri="{BB962C8B-B14F-4D97-AF65-F5344CB8AC3E}">
        <p14:creationId xmlns:p14="http://schemas.microsoft.com/office/powerpoint/2010/main" val="375444320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in the world </a:t>
            </a:r>
            <a:r>
              <a:rPr lang="fr-FR" sz="4800" b="1" dirty="0" err="1">
                <a:effectLst>
                  <a:glow rad="127000">
                    <a:schemeClr val="tx1"/>
                  </a:glow>
                </a:effectLst>
                <a:latin typeface="Arial" charset="0"/>
                <a:ea typeface="ＭＳ Ｐゴシック" charset="0"/>
                <a:cs typeface="ＭＳ Ｐゴシック" charset="0"/>
              </a:rPr>
              <a:t>is</a:t>
            </a:r>
            <a:r>
              <a:rPr lang="fr-FR" sz="4800" b="1" dirty="0">
                <a:effectLst>
                  <a:glow rad="127000">
                    <a:schemeClr val="tx1"/>
                  </a:glow>
                </a:effectLst>
                <a:latin typeface="Arial" charset="0"/>
                <a:ea typeface="ＭＳ Ｐゴシック" charset="0"/>
                <a:cs typeface="ＭＳ Ｐゴシック" charset="0"/>
              </a:rPr>
              <a:t> h</a:t>
            </a:r>
            <a:r>
              <a:rPr lang="en-US" sz="4800" b="1" dirty="0" err="1">
                <a:effectLst>
                  <a:glow rad="127000">
                    <a:schemeClr val="tx1"/>
                  </a:glow>
                </a:effectLst>
                <a:latin typeface="Arial" charset="0"/>
                <a:ea typeface="ＭＳ Ｐゴシック" charset="0"/>
                <a:cs typeface="ＭＳ Ｐゴシック" charset="0"/>
              </a:rPr>
              <a:t>appening</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Tree>
    <p:extLst>
      <p:ext uri="{BB962C8B-B14F-4D97-AF65-F5344CB8AC3E}">
        <p14:creationId xmlns:p14="http://schemas.microsoft.com/office/powerpoint/2010/main" val="1677624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196727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a:t>
            </a:r>
            <a:r>
              <a:rPr lang="fr-FR" sz="4800" b="1" dirty="0">
                <a:effectLst>
                  <a:glow rad="127000">
                    <a:schemeClr val="tx1"/>
                  </a:glow>
                </a:effectLst>
                <a:latin typeface="Arial" charset="0"/>
                <a:ea typeface="ＭＳ Ｐゴシック" charset="0"/>
                <a:cs typeface="ＭＳ Ｐゴシック" charset="0"/>
              </a:rPr>
              <a:t> in the world </a:t>
            </a:r>
            <a:r>
              <a:rPr lang="fr-FR" sz="4800" b="1" dirty="0" err="1">
                <a:effectLst>
                  <a:glow rad="127000">
                    <a:schemeClr val="tx1"/>
                  </a:glow>
                </a:effectLst>
                <a:latin typeface="Arial" charset="0"/>
                <a:ea typeface="ＭＳ Ｐゴシック" charset="0"/>
                <a:cs typeface="ＭＳ Ｐゴシック" charset="0"/>
              </a:rPr>
              <a:t>is</a:t>
            </a:r>
            <a:r>
              <a:rPr lang="fr-FR" sz="4800" b="1" dirty="0">
                <a:effectLst>
                  <a:glow rad="127000">
                    <a:schemeClr val="tx1"/>
                  </a:glow>
                </a:effectLst>
                <a:latin typeface="Arial" charset="0"/>
                <a:ea typeface="ＭＳ Ｐゴシック" charset="0"/>
                <a:cs typeface="ＭＳ Ｐゴシック" charset="0"/>
              </a:rPr>
              <a:t> h</a:t>
            </a:r>
            <a:r>
              <a:rPr lang="en-US" sz="4800" b="1" dirty="0" err="1">
                <a:effectLst>
                  <a:glow rad="127000">
                    <a:schemeClr val="tx1"/>
                  </a:glow>
                </a:effectLst>
                <a:latin typeface="Arial" charset="0"/>
                <a:ea typeface="ＭＳ Ｐゴシック" charset="0"/>
                <a:cs typeface="ＭＳ Ｐゴシック" charset="0"/>
              </a:rPr>
              <a:t>appening</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Good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Bad</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8" name="Rectangle 2"/>
          <p:cNvSpPr txBox="1">
            <a:spLocks noChangeArrowheads="1"/>
          </p:cNvSpPr>
          <p:nvPr/>
        </p:nvSpPr>
        <p:spPr bwMode="auto">
          <a:xfrm rot="20830305">
            <a:off x="644534" y="1738317"/>
            <a:ext cx="7820941" cy="3096344"/>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Do you have hope it will get better?</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45935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will it be like when </a:t>
            </a:r>
            <a:r>
              <a:rPr lang="en-US" sz="4800" b="1" dirty="0">
                <a:solidFill>
                  <a:srgbClr val="FFFF00"/>
                </a:solidFill>
                <a:effectLst>
                  <a:glow rad="127000">
                    <a:schemeClr val="tx1"/>
                  </a:glow>
                </a:effectLst>
                <a:latin typeface="Arial" charset="0"/>
                <a:ea typeface="ＭＳ Ｐゴシック" charset="0"/>
                <a:cs typeface="ＭＳ Ｐゴシック" charset="0"/>
              </a:rPr>
              <a:t>Christ</a:t>
            </a:r>
            <a:r>
              <a:rPr lang="en-US" sz="4800" b="1" dirty="0">
                <a:effectLst>
                  <a:glow rad="127000">
                    <a:schemeClr val="tx1"/>
                  </a:glow>
                </a:effectLst>
                <a:latin typeface="Arial" charset="0"/>
                <a:ea typeface="ＭＳ Ｐゴシック" charset="0"/>
                <a:cs typeface="ＭＳ Ｐゴシック" charset="0"/>
              </a:rPr>
              <a:t> rules this world?</a:t>
            </a:r>
          </a:p>
        </p:txBody>
      </p:sp>
    </p:spTree>
    <p:extLst>
      <p:ext uri="{BB962C8B-B14F-4D97-AF65-F5344CB8AC3E}">
        <p14:creationId xmlns:p14="http://schemas.microsoft.com/office/powerpoint/2010/main" val="31897806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 y="0"/>
            <a:ext cx="9137650"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en-US" sz="6000" b="1" dirty="0">
                <a:solidFill>
                  <a:schemeClr val="folHlink"/>
                </a:solidFill>
                <a:cs typeface="+mj-cs"/>
              </a:rPr>
              <a:t>Life in Isaiah</a:t>
            </a:r>
            <a:r>
              <a:rPr lang="fr-FR" altLang="ja-JP" sz="6000" b="1" dirty="0">
                <a:solidFill>
                  <a:schemeClr val="folHlink"/>
                </a:solidFill>
                <a:cs typeface="+mj-cs"/>
              </a:rPr>
              <a:t>'</a:t>
            </a:r>
            <a:r>
              <a:rPr lang="en-US" sz="6000" b="1" dirty="0">
                <a:solidFill>
                  <a:schemeClr val="folHlink"/>
                </a:solidFill>
                <a:cs typeface="+mj-cs"/>
              </a:rPr>
              <a:t>s Day</a:t>
            </a:r>
            <a:br>
              <a:rPr lang="en-US" sz="6000" b="1" dirty="0">
                <a:solidFill>
                  <a:schemeClr val="folHlink"/>
                </a:solidFill>
                <a:cs typeface="+mj-cs"/>
              </a:rPr>
            </a:br>
            <a:r>
              <a:rPr lang="en-US" b="1" dirty="0">
                <a:solidFill>
                  <a:schemeClr val="folHlink"/>
                </a:solidFill>
                <a:cs typeface="+mj-cs"/>
              </a:rPr>
              <a:t>(735 </a:t>
            </a:r>
            <a:r>
              <a:rPr lang="en-US" sz="3600" b="1" dirty="0">
                <a:solidFill>
                  <a:schemeClr val="folHlink"/>
                </a:solidFill>
                <a:cs typeface="+mj-cs"/>
              </a:rPr>
              <a:t>BC</a:t>
            </a:r>
            <a:r>
              <a:rPr lang="en-US" b="1" dirty="0">
                <a:solidFill>
                  <a:schemeClr val="folHlink"/>
                </a:solidFill>
                <a:cs typeface="+mj-cs"/>
              </a:rPr>
              <a:t>)</a:t>
            </a:r>
            <a:endParaRPr lang="en-US" dirty="0">
              <a:cs typeface="+mj-cs"/>
            </a:endParaRPr>
          </a:p>
        </p:txBody>
      </p:sp>
    </p:spTree>
    <p:extLst>
      <p:ext uri="{BB962C8B-B14F-4D97-AF65-F5344CB8AC3E}">
        <p14:creationId xmlns:p14="http://schemas.microsoft.com/office/powerpoint/2010/main" val="37249852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algn="ctr" defTabSz="449263" eaLnBrk="1" hangingPunct="1">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250"/>
              </a:spcBef>
              <a:buClr>
                <a:srgbClr val="FFFFFF"/>
              </a:buClr>
              <a:buSzPct val="100000"/>
              <a:buFont typeface="Times New Roman" charset="0"/>
              <a:buNone/>
            </a:pPr>
            <a:r>
              <a:rPr lang="en-GB" sz="2000" b="1">
                <a:solidFill>
                  <a:srgbClr val="FFFFFF"/>
                </a:solidFill>
                <a:cs typeface="Arial" charset="0"/>
              </a:rPr>
              <a:t>Mediterranean</a:t>
            </a:r>
          </a:p>
          <a:p>
            <a:pPr algn="ctr" defTabSz="449263" eaLnBrk="1" hangingPunct="1">
              <a:spcBef>
                <a:spcPts val="1250"/>
              </a:spcBef>
              <a:buClr>
                <a:srgbClr val="FFFFFF"/>
              </a:buClr>
              <a:buSzPct val="100000"/>
              <a:buFont typeface="Times New Roman" charset="0"/>
              <a:buNone/>
            </a:pPr>
            <a:r>
              <a:rPr lang="en-GB" sz="2000" b="1">
                <a:solidFill>
                  <a:srgbClr val="FFFFFF"/>
                </a:solidFill>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000"/>
              </a:spcBef>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000"/>
              </a:spcBef>
              <a:buClr>
                <a:srgbClr val="FFFFFF"/>
              </a:buClr>
              <a:buSzPct val="100000"/>
              <a:buFont typeface="Times New Roman" charset="0"/>
              <a:buNone/>
            </a:pPr>
            <a:r>
              <a:rPr lang="en-GB" sz="3200" b="1">
                <a:solidFill>
                  <a:srgbClr val="FFFFFF"/>
                </a:solidFill>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000"/>
              </a:spcBef>
              <a:buClr>
                <a:srgbClr val="FFFFFF"/>
              </a:buClr>
              <a:buSzPct val="100000"/>
              <a:buFont typeface="Times New Roman" charset="0"/>
              <a:buNone/>
            </a:pPr>
            <a:r>
              <a:rPr lang="en-GB" sz="3200" b="1">
                <a:solidFill>
                  <a:srgbClr val="FFFFFF"/>
                </a:solidFill>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1750"/>
              </a:spcBef>
              <a:buClr>
                <a:srgbClr val="FFFFFF"/>
              </a:buClr>
              <a:buSzPct val="100000"/>
              <a:buFont typeface="Times New Roman" charset="0"/>
              <a:buNone/>
            </a:pPr>
            <a:r>
              <a:rPr lang="en-GB" sz="2800" b="1">
                <a:solidFill>
                  <a:srgbClr val="FFFFFF"/>
                </a:solidFill>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endParaRPr lang="en-US">
                <a:solidFill>
                  <a:srgbClr val="FFFFFF"/>
                </a:solidFill>
              </a:endParaRPr>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endParaRPr lang="en-US">
                <a:solidFill>
                  <a:srgbClr val="FFFFFF"/>
                </a:solidFill>
              </a:endParaRPr>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000"/>
              </a:spcBef>
              <a:buClr>
                <a:srgbClr val="000044"/>
              </a:buClr>
              <a:buSzPct val="100000"/>
              <a:buFont typeface="Times New Roman" charset="0"/>
              <a:buNone/>
            </a:pPr>
            <a:r>
              <a:rPr lang="en-GB" sz="3200" b="1">
                <a:solidFill>
                  <a:srgbClr val="000044"/>
                </a:solidFill>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449263" eaLnBrk="1" hangingPunct="1"/>
              <a:endParaRPr lang="en-US">
                <a:solidFill>
                  <a:srgbClr val="FFFFFF"/>
                </a:solidFill>
              </a:endParaRPr>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spcBef>
                <a:spcPts val="2000"/>
              </a:spcBef>
              <a:buClr>
                <a:srgbClr val="FFFFFF"/>
              </a:buClr>
              <a:buSzPct val="100000"/>
              <a:buFont typeface="Times New Roman" charset="0"/>
              <a:buNone/>
            </a:pPr>
            <a:r>
              <a:rPr lang="en-GB" sz="3200" b="1">
                <a:solidFill>
                  <a:srgbClr val="FFFFFF"/>
                </a:solidFill>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pPr defTabSz="449263" eaLnBrk="1" hangingPunct="1"/>
            <a:endParaRPr lang="en-US">
              <a:solidFill>
                <a:srgbClr val="FFFFFF"/>
              </a:solidFill>
            </a:endParaRPr>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250"/>
              </a:spcBef>
              <a:buClr>
                <a:srgbClr val="FFFFFF"/>
              </a:buClr>
              <a:buSzPct val="100000"/>
              <a:buFont typeface="Times New Roman" charset="0"/>
              <a:buNone/>
            </a:pPr>
            <a:r>
              <a:rPr lang="en-GB" sz="2000" b="1">
                <a:solidFill>
                  <a:srgbClr val="FFFFFF"/>
                </a:solidFill>
                <a:cs typeface="Arial" charset="0"/>
              </a:rPr>
              <a:t>Persian</a:t>
            </a:r>
          </a:p>
          <a:p>
            <a:pPr algn="ctr" defTabSz="449263" eaLnBrk="1" hangingPunct="1">
              <a:spcBef>
                <a:spcPts val="1250"/>
              </a:spcBef>
              <a:buClr>
                <a:srgbClr val="FFFFFF"/>
              </a:buClr>
              <a:buSzPct val="100000"/>
              <a:buFont typeface="Times New Roman" charset="0"/>
              <a:buNone/>
            </a:pPr>
            <a:r>
              <a:rPr lang="en-GB" sz="2000" b="1">
                <a:solidFill>
                  <a:srgbClr val="FFFFFF"/>
                </a:solidFill>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defTabSz="449263" eaLnBrk="1" hangingPunct="1">
              <a:lnSpc>
                <a:spcPct val="93000"/>
              </a:lnSpc>
              <a:buClr>
                <a:srgbClr val="FFFFFF"/>
              </a:buClr>
              <a:buSzPct val="100000"/>
              <a:buFont typeface="Arial" charset="0"/>
              <a:buNone/>
            </a:pPr>
            <a:endParaRPr lang="en-US">
              <a:solidFill>
                <a:srgbClr val="FFFFFF"/>
              </a:solidFill>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4139952" y="5733256"/>
            <a:ext cx="3175248"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2000"/>
              </a:spcBef>
              <a:buClr>
                <a:srgbClr val="FFFFFF"/>
              </a:buClr>
              <a:buSzPct val="100000"/>
              <a:buFont typeface="Times New Roman" charset="0"/>
              <a:buNone/>
            </a:pPr>
            <a:r>
              <a:rPr lang="en-GB" sz="4800" b="1" dirty="0">
                <a:solidFill>
                  <a:srgbClr val="FFFFFF"/>
                </a:solidFill>
                <a:cs typeface="Arial" charset="0"/>
              </a:rPr>
              <a:t>700s BC</a:t>
            </a: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a:solidFill>
                  <a:srgbClr val="FFCC66"/>
                </a:solidFill>
                <a:effectLst/>
                <a:latin typeface="Arial"/>
                <a:ea typeface="ＭＳ Ｐゴシック"/>
                <a:cs typeface="Arial"/>
              </a:rPr>
              <a:t>The Assyrian Threat</a:t>
            </a:r>
            <a:endParaRPr lang="en-US" dirty="0"/>
          </a:p>
        </p:txBody>
      </p:sp>
    </p:spTree>
    <p:extLst>
      <p:ext uri="{BB962C8B-B14F-4D97-AF65-F5344CB8AC3E}">
        <p14:creationId xmlns:p14="http://schemas.microsoft.com/office/powerpoint/2010/main" val="182442378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3765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en-GB" sz="3600" b="1" dirty="0">
                <a:solidFill>
                  <a:srgbClr val="FFFF00"/>
                </a:solidFill>
                <a:cs typeface="Arial" charset="0"/>
              </a:rPr>
              <a:t>Isaiah</a:t>
            </a:r>
            <a:r>
              <a:rPr lang="fr-FR" altLang="ja-JP" sz="3600" b="1" dirty="0">
                <a:solidFill>
                  <a:srgbClr val="FFFF00"/>
                </a:solidFill>
                <a:cs typeface="Arial" charset="0"/>
              </a:rPr>
              <a:t>'</a:t>
            </a:r>
            <a:r>
              <a:rPr lang="en-GB" altLang="ja-JP" sz="3600" b="1" dirty="0">
                <a:solidFill>
                  <a:srgbClr val="FFFF00"/>
                </a:solidFill>
                <a:cs typeface="Arial" charset="0"/>
              </a:rPr>
              <a:t>s 60 Year Ministry</a:t>
            </a:r>
            <a:br>
              <a:rPr lang="en-GB" altLang="ja-JP" sz="3600" b="1" dirty="0">
                <a:solidFill>
                  <a:srgbClr val="FFFF00"/>
                </a:solidFill>
                <a:cs typeface="Arial" charset="0"/>
              </a:rPr>
            </a:br>
            <a:r>
              <a:rPr lang="en-GB" altLang="ja-JP" b="1" dirty="0">
                <a:solidFill>
                  <a:srgbClr val="FFFF00"/>
                </a:solidFill>
                <a:cs typeface="Arial" charset="0"/>
              </a:rPr>
              <a:t>(740-680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End of the </a:t>
            </a:r>
          </a:p>
          <a:p>
            <a:pPr defTabSz="449263"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Isaiah Wrote</a:t>
            </a:r>
          </a:p>
        </p:txBody>
      </p:sp>
    </p:spTree>
    <p:extLst>
      <p:ext uri="{BB962C8B-B14F-4D97-AF65-F5344CB8AC3E}">
        <p14:creationId xmlns:p14="http://schemas.microsoft.com/office/powerpoint/2010/main" val="2181994528"/>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1295400" y="228600"/>
            <a:ext cx="6629400" cy="6477000"/>
          </a:xfrm>
          <a:prstGeom prst="ellipse">
            <a:avLst/>
          </a:prstGeom>
          <a:solidFill>
            <a:schemeClr val="tx2"/>
          </a:solidFill>
          <a:ln w="9525">
            <a:solidFill>
              <a:schemeClr val="bg1"/>
            </a:solidFill>
            <a:round/>
            <a:headEnd/>
            <a:tailEnd/>
          </a:ln>
          <a:effectLst>
            <a:outerShdw blurRad="63500" dist="38099" dir="2700000" algn="ctr" rotWithShape="0">
              <a:schemeClr val="tx2">
                <a:alpha val="74998"/>
              </a:schemeClr>
            </a:outerShdw>
          </a:effectLst>
        </p:spPr>
        <p:txBody>
          <a:bodyPr/>
          <a:lstStyle/>
          <a:p>
            <a:pPr>
              <a:defRPr/>
            </a:pPr>
            <a:endParaRPr lang="en-US"/>
          </a:p>
        </p:txBody>
      </p:sp>
      <p:grpSp>
        <p:nvGrpSpPr>
          <p:cNvPr id="157699" name="Group 3"/>
          <p:cNvGrpSpPr>
            <a:grpSpLocks/>
          </p:cNvGrpSpPr>
          <p:nvPr/>
        </p:nvGrpSpPr>
        <p:grpSpPr bwMode="auto">
          <a:xfrm>
            <a:off x="4114800" y="0"/>
            <a:ext cx="4343400" cy="6858000"/>
            <a:chOff x="2592" y="0"/>
            <a:chExt cx="2736" cy="4320"/>
          </a:xfrm>
        </p:grpSpPr>
        <p:sp>
          <p:nvSpPr>
            <p:cNvPr id="415748" name="Rectangle 4" descr="Purple mesh"/>
            <p:cNvSpPr>
              <a:spLocks noChangeArrowheads="1"/>
            </p:cNvSpPr>
            <p:nvPr/>
          </p:nvSpPr>
          <p:spPr bwMode="auto">
            <a:xfrm>
              <a:off x="2592" y="3600"/>
              <a:ext cx="2016" cy="72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5749" name="Rectangle 5" descr="Purple mesh"/>
            <p:cNvSpPr>
              <a:spLocks noChangeArrowheads="1"/>
            </p:cNvSpPr>
            <p:nvPr/>
          </p:nvSpPr>
          <p:spPr bwMode="auto">
            <a:xfrm>
              <a:off x="2592" y="0"/>
              <a:ext cx="2112" cy="1008"/>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5750" name="Rectangle 6" descr="Purple mesh"/>
            <p:cNvSpPr>
              <a:spLocks noChangeArrowheads="1"/>
            </p:cNvSpPr>
            <p:nvPr/>
          </p:nvSpPr>
          <p:spPr bwMode="auto">
            <a:xfrm>
              <a:off x="4272" y="960"/>
              <a:ext cx="1056" cy="2640"/>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415751" name="Oval 7"/>
          <p:cNvSpPr>
            <a:spLocks noChangeArrowheads="1"/>
          </p:cNvSpPr>
          <p:nvPr/>
        </p:nvSpPr>
        <p:spPr bwMode="auto">
          <a:xfrm>
            <a:off x="6705600" y="76200"/>
            <a:ext cx="914400" cy="914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15752" name="Rectangle 8"/>
          <p:cNvSpPr>
            <a:spLocks noChangeArrowheads="1"/>
          </p:cNvSpPr>
          <p:nvPr/>
        </p:nvSpPr>
        <p:spPr bwMode="auto">
          <a:xfrm>
            <a:off x="7848600" y="1219200"/>
            <a:ext cx="1041400" cy="1193800"/>
          </a:xfrm>
          <a:prstGeom prst="rect">
            <a:avLst/>
          </a:prstGeom>
          <a:solidFill>
            <a:srgbClr val="0000FF"/>
          </a:solidFill>
          <a:ln w="25400">
            <a:solidFill>
              <a:schemeClr val="bg1"/>
            </a:solidFill>
            <a:miter lim="800000"/>
            <a:headEnd/>
            <a:tailEnd/>
          </a:ln>
          <a:effectLst>
            <a:outerShdw blurRad="63500" dist="38099" dir="2700000" algn="ctr" rotWithShape="0">
              <a:schemeClr val="tx2">
                <a:alpha val="74998"/>
              </a:schemeClr>
            </a:outerShdw>
          </a:effectLst>
        </p:spPr>
        <p:txBody>
          <a:bodyPr/>
          <a:lstStyle/>
          <a:p>
            <a:pPr>
              <a:defRPr/>
            </a:pPr>
            <a:endParaRPr lang="en-US"/>
          </a:p>
        </p:txBody>
      </p:sp>
      <p:sp>
        <p:nvSpPr>
          <p:cNvPr id="415753" name="Rectangle 9"/>
          <p:cNvSpPr>
            <a:spLocks noChangeArrowheads="1"/>
          </p:cNvSpPr>
          <p:nvPr/>
        </p:nvSpPr>
        <p:spPr bwMode="auto">
          <a:xfrm>
            <a:off x="1066800" y="0"/>
            <a:ext cx="1930400" cy="7683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Universal Kingdom</a:t>
            </a:r>
          </a:p>
          <a:p>
            <a:pPr algn="ctr">
              <a:defRPr/>
            </a:pPr>
            <a:r>
              <a:rPr lang="en-US" altLang="zh-CN" sz="1600">
                <a:solidFill>
                  <a:schemeClr val="bg1"/>
                </a:solidFill>
                <a:latin typeface="Times New Roman" charset="0"/>
                <a:ea typeface="SimSun" charset="0"/>
                <a:cs typeface="SimSun" charset="0"/>
              </a:rPr>
              <a:t>  (everything inside and outside the circle)</a:t>
            </a:r>
          </a:p>
        </p:txBody>
      </p:sp>
      <p:sp>
        <p:nvSpPr>
          <p:cNvPr id="415754" name="AutoShape 10"/>
          <p:cNvSpPr>
            <a:spLocks/>
          </p:cNvSpPr>
          <p:nvPr/>
        </p:nvSpPr>
        <p:spPr bwMode="auto">
          <a:xfrm>
            <a:off x="7877175" y="1371600"/>
            <a:ext cx="1000125" cy="914400"/>
          </a:xfrm>
          <a:prstGeom prst="callout2">
            <a:avLst>
              <a:gd name="adj1" fmla="val 13889"/>
              <a:gd name="adj2" fmla="val -7620"/>
              <a:gd name="adj3" fmla="val 13889"/>
              <a:gd name="adj4" fmla="val -43014"/>
              <a:gd name="adj5" fmla="val 133333"/>
              <a:gd name="adj6" fmla="val -107778"/>
            </a:avLst>
          </a:prstGeom>
          <a:noFill/>
          <a:ln w="12700">
            <a:solidFill>
              <a:schemeClr val="bg1"/>
            </a:solidFill>
            <a:miter lim="800000"/>
            <a:headEnd type="none" w="sm" len="sm"/>
            <a:tailEnd type="none" w="sm" len="sm"/>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Spiritual</a:t>
            </a:r>
          </a:p>
          <a:p>
            <a:pPr algn="ctr">
              <a:defRPr/>
            </a:pPr>
            <a:r>
              <a:rPr lang="en-US" altLang="zh-CN" sz="1600" b="1">
                <a:solidFill>
                  <a:schemeClr val="bg1"/>
                </a:solidFill>
                <a:latin typeface="Times New Roman" charset="0"/>
                <a:ea typeface="SimSun" charset="0"/>
                <a:cs typeface="SimSun" charset="0"/>
              </a:rPr>
              <a:t>Kingdom</a:t>
            </a:r>
            <a:endParaRPr lang="en-US" altLang="zh-CN" sz="1600">
              <a:solidFill>
                <a:schemeClr val="bg1"/>
              </a:solidFill>
              <a:latin typeface="Times New Roman" charset="0"/>
              <a:ea typeface="SimSun" charset="0"/>
              <a:cs typeface="SimSun" charset="0"/>
            </a:endParaRPr>
          </a:p>
          <a:p>
            <a:pPr algn="ctr">
              <a:defRPr/>
            </a:pPr>
            <a:r>
              <a:rPr lang="en-US" altLang="zh-CN" sz="1600">
                <a:solidFill>
                  <a:schemeClr val="bg1"/>
                </a:solidFill>
                <a:latin typeface="Times New Roman" charset="0"/>
                <a:ea typeface="SimSun" charset="0"/>
                <a:cs typeface="SimSun" charset="0"/>
              </a:rPr>
              <a:t>(saved</a:t>
            </a:r>
          </a:p>
          <a:p>
            <a:pPr algn="ctr">
              <a:defRPr/>
            </a:pPr>
            <a:r>
              <a:rPr lang="en-US" altLang="zh-CN" sz="1600">
                <a:solidFill>
                  <a:schemeClr val="bg1"/>
                </a:solidFill>
                <a:latin typeface="Times New Roman" charset="0"/>
                <a:ea typeface="SimSun" charset="0"/>
                <a:cs typeface="SimSun" charset="0"/>
              </a:rPr>
              <a:t>  people)</a:t>
            </a:r>
          </a:p>
        </p:txBody>
      </p:sp>
      <p:sp>
        <p:nvSpPr>
          <p:cNvPr id="415755" name="Rectangle 11"/>
          <p:cNvSpPr>
            <a:spLocks noChangeArrowheads="1"/>
          </p:cNvSpPr>
          <p:nvPr/>
        </p:nvSpPr>
        <p:spPr bwMode="auto">
          <a:xfrm>
            <a:off x="2757488" y="1752600"/>
            <a:ext cx="1143000" cy="6858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Unsaved Before Christ</a:t>
            </a:r>
            <a:endParaRPr lang="en-US" altLang="zh-CN" sz="1600">
              <a:solidFill>
                <a:schemeClr val="bg1"/>
              </a:solidFill>
              <a:latin typeface="Times New Roman" charset="0"/>
              <a:ea typeface="SimSun" charset="0"/>
              <a:cs typeface="SimSun" charset="0"/>
            </a:endParaRPr>
          </a:p>
        </p:txBody>
      </p:sp>
      <p:sp>
        <p:nvSpPr>
          <p:cNvPr id="415756" name="Rectangle 12"/>
          <p:cNvSpPr>
            <a:spLocks noChangeArrowheads="1"/>
          </p:cNvSpPr>
          <p:nvPr/>
        </p:nvSpPr>
        <p:spPr bwMode="auto">
          <a:xfrm>
            <a:off x="2732088" y="2971800"/>
            <a:ext cx="1220787" cy="39846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Present</a:t>
            </a:r>
          </a:p>
          <a:p>
            <a:pPr algn="ctr">
              <a:defRPr/>
            </a:pPr>
            <a:r>
              <a:rPr lang="en-US" altLang="zh-CN" sz="1600" b="1">
                <a:solidFill>
                  <a:schemeClr val="bg1"/>
                </a:solidFill>
                <a:latin typeface="Times New Roman" charset="0"/>
                <a:ea typeface="SimSun" charset="0"/>
                <a:cs typeface="SimSun" charset="0"/>
              </a:rPr>
              <a:t>Unbelievers</a:t>
            </a:r>
            <a:endParaRPr lang="en-US" altLang="zh-CN" sz="1600">
              <a:solidFill>
                <a:schemeClr val="bg1"/>
              </a:solidFill>
              <a:latin typeface="Times New Roman" charset="0"/>
              <a:ea typeface="SimSun" charset="0"/>
              <a:cs typeface="SimSun" charset="0"/>
            </a:endParaRPr>
          </a:p>
        </p:txBody>
      </p:sp>
      <p:sp>
        <p:nvSpPr>
          <p:cNvPr id="415757" name="Rectangle 13"/>
          <p:cNvSpPr>
            <a:spLocks noChangeArrowheads="1"/>
          </p:cNvSpPr>
          <p:nvPr/>
        </p:nvSpPr>
        <p:spPr bwMode="auto">
          <a:xfrm>
            <a:off x="152400" y="5791200"/>
            <a:ext cx="1981200" cy="762000"/>
          </a:xfrm>
          <a:prstGeom prst="rect">
            <a:avLst/>
          </a:prstGeom>
          <a:noFill/>
          <a:ln w="25400">
            <a:solidFill>
              <a:schemeClr val="bg1"/>
            </a:solidFill>
            <a:miter lim="800000"/>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p>
        </p:txBody>
      </p:sp>
      <p:sp>
        <p:nvSpPr>
          <p:cNvPr id="415758" name="Rectangle 14"/>
          <p:cNvSpPr>
            <a:spLocks noChangeArrowheads="1"/>
          </p:cNvSpPr>
          <p:nvPr/>
        </p:nvSpPr>
        <p:spPr bwMode="auto">
          <a:xfrm>
            <a:off x="2697163" y="4329113"/>
            <a:ext cx="1265237" cy="62388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Millennial</a:t>
            </a:r>
          </a:p>
          <a:p>
            <a:pPr algn="ctr">
              <a:defRPr/>
            </a:pPr>
            <a:r>
              <a:rPr lang="en-US" altLang="zh-CN" sz="1600" b="1">
                <a:solidFill>
                  <a:schemeClr val="bg1"/>
                </a:solidFill>
                <a:latin typeface="Times New Roman" charset="0"/>
                <a:ea typeface="SimSun" charset="0"/>
                <a:cs typeface="SimSun" charset="0"/>
              </a:rPr>
              <a:t>Unbelievers</a:t>
            </a:r>
            <a:endParaRPr lang="en-US" altLang="zh-CN" sz="1600">
              <a:solidFill>
                <a:schemeClr val="bg1"/>
              </a:solidFill>
              <a:latin typeface="Times New Roman" charset="0"/>
              <a:ea typeface="SimSun" charset="0"/>
              <a:cs typeface="SimSun" charset="0"/>
            </a:endParaRPr>
          </a:p>
        </p:txBody>
      </p:sp>
      <p:sp>
        <p:nvSpPr>
          <p:cNvPr id="415759" name="AutoShape 15"/>
          <p:cNvSpPr>
            <a:spLocks/>
          </p:cNvSpPr>
          <p:nvPr/>
        </p:nvSpPr>
        <p:spPr bwMode="auto">
          <a:xfrm>
            <a:off x="2425700" y="123825"/>
            <a:ext cx="393700" cy="333375"/>
          </a:xfrm>
          <a:prstGeom prst="callout2">
            <a:avLst>
              <a:gd name="adj1" fmla="val 61903"/>
              <a:gd name="adj2" fmla="val 119356"/>
              <a:gd name="adj3" fmla="val 61903"/>
              <a:gd name="adj4" fmla="val 166130"/>
              <a:gd name="adj5" fmla="val 285236"/>
              <a:gd name="adj6" fmla="val 283870"/>
            </a:avLst>
          </a:prstGeom>
          <a:noFill/>
          <a:ln w="12700">
            <a:solidFill>
              <a:schemeClr val="bg1"/>
            </a:solidFill>
            <a:miter lim="800000"/>
            <a:headEnd type="none" w="sm" len="sm"/>
            <a:tailEnd type="none" w="sm" len="sm"/>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lIns="12700" tIns="12700" rIns="12700" bIns="12700"/>
          <a:lstStyle/>
          <a:p>
            <a:pPr>
              <a:defRPr/>
            </a:pPr>
            <a:endParaRPr lang="en-US" altLang="zh-CN" sz="1600">
              <a:solidFill>
                <a:schemeClr val="bg1"/>
              </a:solidFill>
              <a:latin typeface="Times New Roman" charset="0"/>
              <a:ea typeface="SimSun" charset="0"/>
              <a:cs typeface="SimSun" charset="0"/>
            </a:endParaRPr>
          </a:p>
        </p:txBody>
      </p:sp>
      <p:sp>
        <p:nvSpPr>
          <p:cNvPr id="415760" name="Line 16"/>
          <p:cNvSpPr>
            <a:spLocks noChangeShapeType="1"/>
          </p:cNvSpPr>
          <p:nvPr/>
        </p:nvSpPr>
        <p:spPr bwMode="auto">
          <a:xfrm flipV="1">
            <a:off x="3086100" y="152400"/>
            <a:ext cx="647700" cy="176213"/>
          </a:xfrm>
          <a:prstGeom prst="line">
            <a:avLst/>
          </a:prstGeom>
          <a:noFill/>
          <a:ln w="12700">
            <a:solidFill>
              <a:schemeClr val="bg1"/>
            </a:solidFill>
            <a:round/>
            <a:headEnd type="none" w="lg" len="sm"/>
            <a:tailEnd type="none" w="lg" len="sm"/>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61" name="AutoShape 17"/>
          <p:cNvSpPr>
            <a:spLocks/>
          </p:cNvSpPr>
          <p:nvPr/>
        </p:nvSpPr>
        <p:spPr bwMode="auto">
          <a:xfrm>
            <a:off x="304800" y="838200"/>
            <a:ext cx="1143000" cy="1143000"/>
          </a:xfrm>
          <a:prstGeom prst="callout2">
            <a:avLst>
              <a:gd name="adj1" fmla="val 88750"/>
              <a:gd name="adj2" fmla="val 106389"/>
              <a:gd name="adj3" fmla="val 88750"/>
              <a:gd name="adj4" fmla="val 185556"/>
              <a:gd name="adj5" fmla="val 113333"/>
              <a:gd name="adj6" fmla="val 210139"/>
            </a:avLst>
          </a:prstGeom>
          <a:noFill/>
          <a:ln w="28575">
            <a:solidFill>
              <a:schemeClr val="bg1"/>
            </a:solidFill>
            <a:miter lim="800000"/>
            <a:headEnd type="none" w="sm" len="sm"/>
            <a:tailEnd type="none" w="sm" len="sm"/>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lIns="12700" tIns="12700" rIns="12700" bIns="12700"/>
          <a:lstStyle/>
          <a:p>
            <a:pPr>
              <a:defRPr/>
            </a:pPr>
            <a:endParaRPr lang="en-US" altLang="zh-CN" sz="1600">
              <a:solidFill>
                <a:schemeClr val="bg1"/>
              </a:solidFill>
              <a:latin typeface="Times New Roman" charset="0"/>
              <a:ea typeface="SimSun" charset="0"/>
              <a:cs typeface="SimSun" charset="0"/>
            </a:endParaRPr>
          </a:p>
        </p:txBody>
      </p:sp>
      <p:sp>
        <p:nvSpPr>
          <p:cNvPr id="415762" name="Rectangle 18"/>
          <p:cNvSpPr>
            <a:spLocks noChangeArrowheads="1"/>
          </p:cNvSpPr>
          <p:nvPr/>
        </p:nvSpPr>
        <p:spPr bwMode="auto">
          <a:xfrm>
            <a:off x="2590800" y="2743200"/>
            <a:ext cx="4191000" cy="838200"/>
          </a:xfrm>
          <a:prstGeom prst="rect">
            <a:avLst/>
          </a:prstGeom>
          <a:noFill/>
          <a:ln w="25400">
            <a:solidFill>
              <a:schemeClr val="bg1"/>
            </a:solidFill>
            <a:miter lim="800000"/>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p>
        </p:txBody>
      </p:sp>
      <p:sp>
        <p:nvSpPr>
          <p:cNvPr id="415763" name="Rectangle 19"/>
          <p:cNvSpPr>
            <a:spLocks noChangeArrowheads="1"/>
          </p:cNvSpPr>
          <p:nvPr/>
        </p:nvSpPr>
        <p:spPr bwMode="auto">
          <a:xfrm>
            <a:off x="2590800" y="3581400"/>
            <a:ext cx="4191000" cy="2133600"/>
          </a:xfrm>
          <a:prstGeom prst="rect">
            <a:avLst/>
          </a:prstGeom>
          <a:noFill/>
          <a:ln w="25400">
            <a:solidFill>
              <a:schemeClr val="bg1"/>
            </a:solidFill>
            <a:miter lim="800000"/>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p>
        </p:txBody>
      </p:sp>
      <p:sp>
        <p:nvSpPr>
          <p:cNvPr id="415764" name="Rectangle 20"/>
          <p:cNvSpPr>
            <a:spLocks noChangeArrowheads="1"/>
          </p:cNvSpPr>
          <p:nvPr/>
        </p:nvSpPr>
        <p:spPr bwMode="auto">
          <a:xfrm>
            <a:off x="6413500" y="6324600"/>
            <a:ext cx="2425700" cy="457200"/>
          </a:xfrm>
          <a:prstGeom prst="rect">
            <a:avLst/>
          </a:prstGeom>
          <a:noFill/>
          <a:ln w="25400">
            <a:solidFill>
              <a:schemeClr val="bg1"/>
            </a:solidFill>
            <a:miter lim="800000"/>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p>
        </p:txBody>
      </p:sp>
      <p:sp>
        <p:nvSpPr>
          <p:cNvPr id="415765" name="Rectangle 21"/>
          <p:cNvSpPr>
            <a:spLocks noChangeArrowheads="1"/>
          </p:cNvSpPr>
          <p:nvPr/>
        </p:nvSpPr>
        <p:spPr bwMode="auto">
          <a:xfrm>
            <a:off x="4089400" y="1600200"/>
            <a:ext cx="2692400" cy="4114800"/>
          </a:xfrm>
          <a:prstGeom prst="rect">
            <a:avLst/>
          </a:prstGeom>
          <a:solidFill>
            <a:srgbClr val="0000FF"/>
          </a:soli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xmlns="" w="25400">
                <a:solidFill>
                  <a:schemeClr val="bg1"/>
                </a:solidFill>
                <a:miter lim="800000"/>
                <a:headEnd/>
                <a:tailEnd/>
              </a14:hiddenLine>
            </a:ext>
          </a:extLst>
        </p:spPr>
        <p:txBody>
          <a:bodyPr/>
          <a:lstStyle/>
          <a:p>
            <a:pPr>
              <a:defRPr/>
            </a:pPr>
            <a:endParaRPr lang="en-US"/>
          </a:p>
        </p:txBody>
      </p:sp>
      <p:sp>
        <p:nvSpPr>
          <p:cNvPr id="415766" name="Line 22"/>
          <p:cNvSpPr>
            <a:spLocks noChangeShapeType="1"/>
          </p:cNvSpPr>
          <p:nvPr/>
        </p:nvSpPr>
        <p:spPr bwMode="auto">
          <a:xfrm flipV="1">
            <a:off x="4114800" y="3581400"/>
            <a:ext cx="2667000" cy="1588"/>
          </a:xfrm>
          <a:prstGeom prst="line">
            <a:avLst/>
          </a:prstGeom>
          <a:noFill/>
          <a:ln w="25400">
            <a:solidFill>
              <a:schemeClr val="bg1"/>
            </a:solidFill>
            <a:round/>
            <a:headEnd type="none" w="lg" len="sm"/>
            <a:tailEnd type="none" w="lg" len="sm"/>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67" name="Line 23"/>
          <p:cNvSpPr>
            <a:spLocks noChangeShapeType="1"/>
          </p:cNvSpPr>
          <p:nvPr/>
        </p:nvSpPr>
        <p:spPr bwMode="auto">
          <a:xfrm flipV="1">
            <a:off x="4038600" y="2743200"/>
            <a:ext cx="2743200" cy="0"/>
          </a:xfrm>
          <a:prstGeom prst="line">
            <a:avLst/>
          </a:prstGeom>
          <a:noFill/>
          <a:ln w="25400">
            <a:solidFill>
              <a:schemeClr val="bg1"/>
            </a:solidFill>
            <a:round/>
            <a:headEnd type="none" w="lg" len="sm"/>
            <a:tailEnd type="none" w="lg" len="sm"/>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68" name="Rectangle 24"/>
          <p:cNvSpPr>
            <a:spLocks noChangeArrowheads="1"/>
          </p:cNvSpPr>
          <p:nvPr/>
        </p:nvSpPr>
        <p:spPr bwMode="auto">
          <a:xfrm>
            <a:off x="4648200" y="2971800"/>
            <a:ext cx="12446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Church</a:t>
            </a:r>
            <a:endParaRPr lang="en-US" altLang="zh-CN" sz="1600">
              <a:solidFill>
                <a:schemeClr val="bg1"/>
              </a:solidFill>
              <a:latin typeface="Times New Roman" charset="0"/>
              <a:ea typeface="SimSun" charset="0"/>
              <a:cs typeface="SimSun" charset="0"/>
            </a:endParaRPr>
          </a:p>
        </p:txBody>
      </p:sp>
      <p:sp>
        <p:nvSpPr>
          <p:cNvPr id="415769" name="Rectangle 25"/>
          <p:cNvSpPr>
            <a:spLocks noChangeArrowheads="1"/>
          </p:cNvSpPr>
          <p:nvPr/>
        </p:nvSpPr>
        <p:spPr bwMode="auto">
          <a:xfrm>
            <a:off x="4495800" y="4321175"/>
            <a:ext cx="1524000" cy="6064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Millennial</a:t>
            </a:r>
          </a:p>
          <a:p>
            <a:pPr algn="ctr">
              <a:defRPr/>
            </a:pPr>
            <a:r>
              <a:rPr lang="en-US" altLang="zh-CN" sz="1600" b="1">
                <a:solidFill>
                  <a:schemeClr val="bg1"/>
                </a:solidFill>
                <a:latin typeface="Times New Roman" charset="0"/>
                <a:ea typeface="SimSun" charset="0"/>
                <a:cs typeface="SimSun" charset="0"/>
              </a:rPr>
              <a:t>Believers</a:t>
            </a:r>
            <a:endParaRPr lang="en-US" altLang="zh-CN" sz="1600">
              <a:solidFill>
                <a:schemeClr val="bg1"/>
              </a:solidFill>
              <a:latin typeface="Times New Roman" charset="0"/>
              <a:ea typeface="SimSun" charset="0"/>
              <a:cs typeface="SimSun" charset="0"/>
            </a:endParaRPr>
          </a:p>
        </p:txBody>
      </p:sp>
      <p:sp>
        <p:nvSpPr>
          <p:cNvPr id="415770" name="Rectangle 26"/>
          <p:cNvSpPr>
            <a:spLocks noChangeArrowheads="1"/>
          </p:cNvSpPr>
          <p:nvPr/>
        </p:nvSpPr>
        <p:spPr bwMode="auto">
          <a:xfrm>
            <a:off x="5029200" y="1676400"/>
            <a:ext cx="1600200" cy="10668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Theocracy &amp; Monarchy</a:t>
            </a:r>
          </a:p>
          <a:p>
            <a:pPr algn="ctr">
              <a:defRPr/>
            </a:pPr>
            <a:r>
              <a:rPr lang="en-US" altLang="zh-CN" sz="1600" b="1">
                <a:solidFill>
                  <a:schemeClr val="bg1"/>
                </a:solidFill>
                <a:latin typeface="Times New Roman" charset="0"/>
                <a:ea typeface="SimSun" charset="0"/>
                <a:cs typeface="SimSun" charset="0"/>
              </a:rPr>
              <a:t>(OT Saints under Law in Israel)</a:t>
            </a:r>
            <a:endParaRPr lang="en-US" altLang="zh-CN" sz="1600">
              <a:solidFill>
                <a:schemeClr val="bg1"/>
              </a:solidFill>
              <a:latin typeface="Times New Roman" charset="0"/>
              <a:ea typeface="SimSun" charset="0"/>
              <a:cs typeface="SimSun" charset="0"/>
            </a:endParaRPr>
          </a:p>
        </p:txBody>
      </p:sp>
      <p:sp>
        <p:nvSpPr>
          <p:cNvPr id="415771" name="Rectangle 27"/>
          <p:cNvSpPr>
            <a:spLocks noChangeArrowheads="1"/>
          </p:cNvSpPr>
          <p:nvPr/>
        </p:nvSpPr>
        <p:spPr bwMode="auto">
          <a:xfrm>
            <a:off x="2590800" y="1600200"/>
            <a:ext cx="1485900" cy="1143000"/>
          </a:xfrm>
          <a:prstGeom prst="rect">
            <a:avLst/>
          </a:prstGeom>
          <a:noFill/>
          <a:ln w="25400">
            <a:solidFill>
              <a:schemeClr val="bg1"/>
            </a:solidFill>
            <a:miter lim="800000"/>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p>
        </p:txBody>
      </p:sp>
      <p:sp>
        <p:nvSpPr>
          <p:cNvPr id="415772" name="Line 28"/>
          <p:cNvSpPr>
            <a:spLocks noChangeShapeType="1"/>
          </p:cNvSpPr>
          <p:nvPr/>
        </p:nvSpPr>
        <p:spPr bwMode="auto">
          <a:xfrm flipH="1">
            <a:off x="6324600" y="533400"/>
            <a:ext cx="381000" cy="304800"/>
          </a:xfrm>
          <a:prstGeom prst="line">
            <a:avLst/>
          </a:prstGeom>
          <a:noFill/>
          <a:ln w="12700">
            <a:solidFill>
              <a:schemeClr val="bg1"/>
            </a:solidFill>
            <a:round/>
            <a:headEnd type="none" w="lg" len="sm"/>
            <a:tailEnd type="none" w="lg" len="sm"/>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73" name="Line 29"/>
          <p:cNvSpPr>
            <a:spLocks noChangeShapeType="1"/>
          </p:cNvSpPr>
          <p:nvPr/>
        </p:nvSpPr>
        <p:spPr bwMode="auto">
          <a:xfrm flipV="1">
            <a:off x="2667000" y="3429000"/>
            <a:ext cx="2133600" cy="228600"/>
          </a:xfrm>
          <a:prstGeom prst="line">
            <a:avLst/>
          </a:prstGeom>
          <a:noFill/>
          <a:ln w="12700">
            <a:solidFill>
              <a:schemeClr val="bg1"/>
            </a:solidFill>
            <a:round/>
            <a:headEnd type="none" w="lg" len="sm"/>
            <a:tailEnd type="none" w="lg" len="sm"/>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74" name="Line 30"/>
          <p:cNvSpPr>
            <a:spLocks noChangeShapeType="1"/>
          </p:cNvSpPr>
          <p:nvPr/>
        </p:nvSpPr>
        <p:spPr bwMode="auto">
          <a:xfrm flipV="1">
            <a:off x="4267200" y="4495800"/>
            <a:ext cx="254000" cy="1981200"/>
          </a:xfrm>
          <a:prstGeom prst="line">
            <a:avLst/>
          </a:prstGeom>
          <a:noFill/>
          <a:ln w="12700">
            <a:solidFill>
              <a:schemeClr val="bg1"/>
            </a:solidFill>
            <a:round/>
            <a:headEnd type="none" w="lg" len="sm"/>
            <a:tailEnd type="none" w="lg" len="sm"/>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75" name="Line 31"/>
          <p:cNvSpPr>
            <a:spLocks noChangeShapeType="1"/>
          </p:cNvSpPr>
          <p:nvPr/>
        </p:nvSpPr>
        <p:spPr bwMode="auto">
          <a:xfrm>
            <a:off x="5045075" y="1600200"/>
            <a:ext cx="0" cy="1052513"/>
          </a:xfrm>
          <a:prstGeom prst="line">
            <a:avLst/>
          </a:prstGeom>
          <a:noFill/>
          <a:ln w="12700">
            <a:solidFill>
              <a:schemeClr val="bg1"/>
            </a:solidFill>
            <a:round/>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76" name="Rectangle 32"/>
          <p:cNvSpPr>
            <a:spLocks noChangeArrowheads="1"/>
          </p:cNvSpPr>
          <p:nvPr/>
        </p:nvSpPr>
        <p:spPr bwMode="auto">
          <a:xfrm>
            <a:off x="4130675" y="1752600"/>
            <a:ext cx="808038" cy="74136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Saints prior to Moses</a:t>
            </a:r>
            <a:endParaRPr lang="en-US" altLang="zh-CN" sz="1600">
              <a:solidFill>
                <a:schemeClr val="bg1"/>
              </a:solidFill>
              <a:latin typeface="Times New Roman" charset="0"/>
              <a:ea typeface="SimSun" charset="0"/>
              <a:cs typeface="SimSun" charset="0"/>
            </a:endParaRPr>
          </a:p>
        </p:txBody>
      </p:sp>
      <p:sp>
        <p:nvSpPr>
          <p:cNvPr id="415777" name="Line 33"/>
          <p:cNvSpPr>
            <a:spLocks noChangeShapeType="1"/>
          </p:cNvSpPr>
          <p:nvPr/>
        </p:nvSpPr>
        <p:spPr bwMode="auto">
          <a:xfrm flipV="1">
            <a:off x="2628900" y="4930775"/>
            <a:ext cx="4152900" cy="0"/>
          </a:xfrm>
          <a:prstGeom prst="line">
            <a:avLst/>
          </a:prstGeom>
          <a:noFill/>
          <a:ln w="12700">
            <a:solidFill>
              <a:schemeClr val="bg1"/>
            </a:solidFill>
            <a:round/>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78" name="Rectangle 34"/>
          <p:cNvSpPr>
            <a:spLocks noChangeArrowheads="1"/>
          </p:cNvSpPr>
          <p:nvPr/>
        </p:nvSpPr>
        <p:spPr bwMode="auto">
          <a:xfrm>
            <a:off x="228600" y="838200"/>
            <a:ext cx="1312863" cy="1235075"/>
          </a:xfrm>
          <a:prstGeom prst="rect">
            <a:avLst/>
          </a:prstGeom>
          <a:solidFill>
            <a:schemeClr val="accent2"/>
          </a:solidFill>
          <a:ln w="57150">
            <a:solidFill>
              <a:schemeClr val="bg1"/>
            </a:solidFill>
            <a:miter lim="800000"/>
            <a:headEnd/>
            <a:tailEnd/>
          </a:ln>
          <a:effectLst>
            <a:outerShdw blurRad="63500" dist="38099" dir="2700000" algn="ctr" rotWithShape="0">
              <a:schemeClr val="tx2">
                <a:alpha val="74998"/>
              </a:schemeClr>
            </a:outerShdw>
          </a:effectLst>
        </p:spPr>
        <p:txBody>
          <a:bodyPr/>
          <a:lstStyle/>
          <a:p>
            <a:pPr>
              <a:defRPr/>
            </a:pPr>
            <a:endParaRPr lang="en-US"/>
          </a:p>
        </p:txBody>
      </p:sp>
      <p:sp>
        <p:nvSpPr>
          <p:cNvPr id="415779" name="AutoShape 35"/>
          <p:cNvSpPr>
            <a:spLocks/>
          </p:cNvSpPr>
          <p:nvPr/>
        </p:nvSpPr>
        <p:spPr bwMode="auto">
          <a:xfrm>
            <a:off x="6477000" y="6362700"/>
            <a:ext cx="2260600" cy="495300"/>
          </a:xfrm>
          <a:prstGeom prst="callout2">
            <a:avLst>
              <a:gd name="adj1" fmla="val 25963"/>
              <a:gd name="adj2" fmla="val -3231"/>
              <a:gd name="adj3" fmla="val 25963"/>
              <a:gd name="adj4" fmla="val -96069"/>
              <a:gd name="adj5" fmla="val -385898"/>
              <a:gd name="adj6" fmla="val -114185"/>
            </a:avLst>
          </a:prstGeom>
          <a:noFill/>
          <a:ln w="12700">
            <a:solidFill>
              <a:schemeClr val="bg1"/>
            </a:solidFill>
            <a:miter lim="800000"/>
            <a:headEnd type="none" w="sm" len="sm"/>
            <a:tailEnd type="none" w="sm" len="sm"/>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Millennial Kingdom</a:t>
            </a:r>
            <a:endParaRPr lang="en-US" altLang="zh-CN" sz="1600">
              <a:solidFill>
                <a:schemeClr val="bg1"/>
              </a:solidFill>
              <a:latin typeface="Times New Roman" charset="0"/>
              <a:ea typeface="SimSun" charset="0"/>
              <a:cs typeface="SimSun" charset="0"/>
            </a:endParaRPr>
          </a:p>
        </p:txBody>
      </p:sp>
      <p:sp>
        <p:nvSpPr>
          <p:cNvPr id="415780" name="Rectangle 36"/>
          <p:cNvSpPr>
            <a:spLocks noChangeArrowheads="1"/>
          </p:cNvSpPr>
          <p:nvPr/>
        </p:nvSpPr>
        <p:spPr bwMode="auto">
          <a:xfrm>
            <a:off x="2667000" y="5030788"/>
            <a:ext cx="1323975" cy="4699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Second Death</a:t>
            </a:r>
          </a:p>
          <a:p>
            <a:pPr algn="ctr">
              <a:defRPr/>
            </a:pPr>
            <a:r>
              <a:rPr lang="en-US" altLang="zh-CN" sz="1600" b="1">
                <a:solidFill>
                  <a:schemeClr val="bg1"/>
                </a:solidFill>
                <a:latin typeface="Times New Roman" charset="0"/>
                <a:ea typeface="SimSun" charset="0"/>
                <a:cs typeface="SimSun" charset="0"/>
              </a:rPr>
              <a:t>(Hell)</a:t>
            </a:r>
            <a:endParaRPr lang="en-US" altLang="zh-CN" sz="1600">
              <a:solidFill>
                <a:schemeClr val="bg1"/>
              </a:solidFill>
              <a:latin typeface="Times New Roman" charset="0"/>
              <a:ea typeface="SimSun" charset="0"/>
              <a:cs typeface="SimSun" charset="0"/>
            </a:endParaRPr>
          </a:p>
        </p:txBody>
      </p:sp>
      <p:sp>
        <p:nvSpPr>
          <p:cNvPr id="415781" name="Rectangle 37"/>
          <p:cNvSpPr>
            <a:spLocks noChangeArrowheads="1"/>
          </p:cNvSpPr>
          <p:nvPr/>
        </p:nvSpPr>
        <p:spPr bwMode="auto">
          <a:xfrm>
            <a:off x="4495800" y="5030788"/>
            <a:ext cx="15240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Eternal Life</a:t>
            </a:r>
          </a:p>
          <a:p>
            <a:pPr algn="ctr">
              <a:defRPr/>
            </a:pPr>
            <a:r>
              <a:rPr lang="en-US" altLang="zh-CN" sz="1600" b="1">
                <a:solidFill>
                  <a:schemeClr val="bg1"/>
                </a:solidFill>
                <a:latin typeface="Times New Roman" charset="0"/>
                <a:ea typeface="SimSun" charset="0"/>
                <a:cs typeface="SimSun" charset="0"/>
              </a:rPr>
              <a:t>(Heaven)</a:t>
            </a:r>
            <a:endParaRPr lang="en-US" altLang="zh-CN" sz="1600">
              <a:solidFill>
                <a:schemeClr val="bg1"/>
              </a:solidFill>
              <a:latin typeface="Times New Roman" charset="0"/>
              <a:ea typeface="SimSun" charset="0"/>
              <a:cs typeface="SimSun" charset="0"/>
            </a:endParaRPr>
          </a:p>
        </p:txBody>
      </p:sp>
      <p:sp>
        <p:nvSpPr>
          <p:cNvPr id="415782" name="Text Box 38"/>
          <p:cNvSpPr txBox="1">
            <a:spLocks noChangeArrowheads="1"/>
          </p:cNvSpPr>
          <p:nvPr/>
        </p:nvSpPr>
        <p:spPr bwMode="auto">
          <a:xfrm>
            <a:off x="1447800" y="2209800"/>
            <a:ext cx="1143000" cy="2667000"/>
          </a:xfrm>
          <a:prstGeom prst="rect">
            <a:avLst/>
          </a:prstGeom>
          <a:noFill/>
          <a:ln>
            <a:noFill/>
          </a:ln>
          <a:effectLst/>
          <a:extLst>
            <a:ext uri="{909E8E84-426E-40dd-AFC4-6F175D3DCCD1}">
              <a14:hiddenFill xmlns:a14="http://schemas.microsoft.com/office/drawing/2010/main" xmlns="">
                <a:solidFill>
                  <a:srgbClr val="362D60"/>
                </a:solidFill>
              </a14:hiddenFill>
            </a:ext>
            <a:ext uri="{91240B29-F687-4f45-9708-019B960494DF}">
              <a14:hiddenLine xmlns:a14="http://schemas.microsoft.com/office/drawing/2010/main" xmlns="" w="9525">
                <a:solidFill>
                  <a:schemeClr val="bg1"/>
                </a:solidFill>
                <a:miter lim="800000"/>
                <a:headEnd/>
                <a:tailEnd/>
              </a14:hiddenLine>
            </a:ext>
            <a:ext uri="{AF507438-7753-43e0-B8FC-AC1667EBCBE1}">
              <a14:hiddenEffects xmlns:a14="http://schemas.microsoft.com/office/drawing/2010/main" xmlns="">
                <a:effectLst>
                  <a:outerShdw blurRad="63500" dist="38099" dir="2700000" algn="ctr" rotWithShape="0">
                    <a:schemeClr val="tx2">
                      <a:alpha val="74998"/>
                    </a:schemeClr>
                  </a:outerShdw>
                </a:effectLst>
              </a14:hiddenEffects>
            </a:ext>
          </a:extLst>
        </p:spPr>
        <p:txBody>
          <a:bodyPr/>
          <a:lstStyle/>
          <a:p>
            <a:pPr algn="ctr">
              <a:defRPr/>
            </a:pPr>
            <a:r>
              <a:rPr lang="en-US" altLang="zh-CN" sz="1600" b="1">
                <a:solidFill>
                  <a:schemeClr val="bg1"/>
                </a:solidFill>
                <a:effectLst>
                  <a:outerShdw blurRad="38100" dist="38100" dir="2700000" algn="tl">
                    <a:srgbClr val="000000"/>
                  </a:outerShdw>
                </a:effectLst>
                <a:latin typeface="Times New Roman" charset="0"/>
                <a:ea typeface="SimSun" charset="0"/>
                <a:cs typeface="SimSun" charset="0"/>
              </a:rPr>
              <a:t>Kingdom of Darkness</a:t>
            </a:r>
            <a:endParaRPr lang="en-US" altLang="zh-CN" sz="1400">
              <a:solidFill>
                <a:schemeClr val="bg1"/>
              </a:solidFill>
              <a:effectLst>
                <a:outerShdw blurRad="38100" dist="38100" dir="2700000" algn="tl">
                  <a:srgbClr val="000000"/>
                </a:outerShdw>
              </a:effectLst>
              <a:latin typeface="Times New Roman" charset="0"/>
              <a:ea typeface="SimSun" charset="0"/>
              <a:cs typeface="SimSun" charset="0"/>
            </a:endParaRPr>
          </a:p>
          <a:p>
            <a:pPr algn="ctr">
              <a:defRPr/>
            </a:pPr>
            <a:r>
              <a:rPr lang="en-US" altLang="zh-CN" sz="1700" b="1">
                <a:solidFill>
                  <a:schemeClr val="bg1"/>
                </a:solidFill>
                <a:effectLst>
                  <a:outerShdw blurRad="38100" dist="38100" dir="2700000" algn="tl">
                    <a:srgbClr val="000000"/>
                  </a:outerShdw>
                </a:effectLst>
                <a:latin typeface="Times New Roman" charset="0"/>
                <a:ea typeface="SimSun" charset="0"/>
                <a:cs typeface="SimSun" charset="0"/>
              </a:rPr>
              <a:t>(shaded area of all ages with unsaved people and demons)</a:t>
            </a:r>
            <a:endParaRPr lang="en-US" altLang="zh-CN" sz="1600" b="1">
              <a:solidFill>
                <a:schemeClr val="bg1"/>
              </a:solidFill>
              <a:effectLst>
                <a:outerShdw blurRad="38100" dist="38100" dir="2700000" algn="tl">
                  <a:srgbClr val="000000"/>
                </a:outerShdw>
              </a:effectLst>
              <a:latin typeface="Times New Roman" charset="0"/>
              <a:ea typeface="SimSun" charset="0"/>
              <a:cs typeface="SimSun" charset="0"/>
            </a:endParaRPr>
          </a:p>
        </p:txBody>
      </p:sp>
      <p:sp>
        <p:nvSpPr>
          <p:cNvPr id="415783" name="Rectangle 39"/>
          <p:cNvSpPr>
            <a:spLocks noChangeArrowheads="1"/>
          </p:cNvSpPr>
          <p:nvPr/>
        </p:nvSpPr>
        <p:spPr bwMode="auto">
          <a:xfrm>
            <a:off x="304800" y="914400"/>
            <a:ext cx="1143000" cy="1219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All People</a:t>
            </a:r>
          </a:p>
          <a:p>
            <a:pPr algn="ctr">
              <a:defRPr/>
            </a:pPr>
            <a:r>
              <a:rPr lang="en-US" altLang="zh-CN" sz="1600">
                <a:solidFill>
                  <a:schemeClr val="bg1"/>
                </a:solidFill>
                <a:latin typeface="Times New Roman" charset="0"/>
                <a:ea typeface="SimSun" charset="0"/>
                <a:cs typeface="SimSun" charset="0"/>
              </a:rPr>
              <a:t>(saved and unsaved all in the box)</a:t>
            </a:r>
          </a:p>
        </p:txBody>
      </p:sp>
      <p:sp>
        <p:nvSpPr>
          <p:cNvPr id="415784" name="Text Box 40"/>
          <p:cNvSpPr txBox="1">
            <a:spLocks noChangeArrowheads="1"/>
          </p:cNvSpPr>
          <p:nvPr/>
        </p:nvSpPr>
        <p:spPr bwMode="auto">
          <a:xfrm>
            <a:off x="8229600" y="76200"/>
            <a:ext cx="69215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US" b="1">
                <a:solidFill>
                  <a:schemeClr val="bg1"/>
                </a:solidFill>
              </a:rPr>
              <a:t>119</a:t>
            </a:r>
          </a:p>
        </p:txBody>
      </p:sp>
      <p:sp>
        <p:nvSpPr>
          <p:cNvPr id="415785" name="Rectangle 41"/>
          <p:cNvSpPr>
            <a:spLocks noGrp="1" noChangeArrowheads="1"/>
          </p:cNvSpPr>
          <p:nvPr>
            <p:ph type="title" idx="4294967295"/>
          </p:nvPr>
        </p:nvSpPr>
        <p:spPr>
          <a:xfrm>
            <a:off x="6629400" y="4724400"/>
            <a:ext cx="2514600" cy="1752600"/>
          </a:xfrm>
          <a:effectLst>
            <a:outerShdw blurRad="63500" dist="38099" dir="2700000" algn="ctr" rotWithShape="0">
              <a:schemeClr val="tx2">
                <a:alpha val="74998"/>
              </a:schemeClr>
            </a:outerShdw>
          </a:effectLst>
        </p:spPr>
        <p:txBody>
          <a:bodyPr/>
          <a:lstStyle/>
          <a:p>
            <a:pPr algn="r">
              <a:defRPr/>
            </a:pPr>
            <a:r>
              <a:rPr lang="en-US" sz="3200" b="1">
                <a:solidFill>
                  <a:srgbClr val="FFFF66"/>
                </a:solidFill>
                <a:latin typeface="Times New Roman" charset="0"/>
                <a:cs typeface="+mj-cs"/>
              </a:rPr>
              <a:t>The Kingdom Diagrammed</a:t>
            </a:r>
          </a:p>
        </p:txBody>
      </p:sp>
      <p:sp>
        <p:nvSpPr>
          <p:cNvPr id="415786" name="Rectangle 42"/>
          <p:cNvSpPr>
            <a:spLocks noChangeArrowheads="1"/>
          </p:cNvSpPr>
          <p:nvPr/>
        </p:nvSpPr>
        <p:spPr bwMode="auto">
          <a:xfrm>
            <a:off x="6735763" y="228600"/>
            <a:ext cx="808037" cy="588963"/>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Living Beings</a:t>
            </a:r>
            <a:endParaRPr lang="en-US" altLang="zh-CN" sz="1600">
              <a:solidFill>
                <a:schemeClr val="bg1"/>
              </a:solidFill>
              <a:latin typeface="Times New Roman" charset="0"/>
              <a:ea typeface="SimSun" charset="0"/>
              <a:cs typeface="SimSun" charset="0"/>
            </a:endParaRPr>
          </a:p>
        </p:txBody>
      </p:sp>
      <p:sp>
        <p:nvSpPr>
          <p:cNvPr id="415787" name="Rectangle 43"/>
          <p:cNvSpPr>
            <a:spLocks noChangeArrowheads="1"/>
          </p:cNvSpPr>
          <p:nvPr/>
        </p:nvSpPr>
        <p:spPr bwMode="auto">
          <a:xfrm>
            <a:off x="2697163" y="3665538"/>
            <a:ext cx="1265237" cy="623887"/>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Tribulation</a:t>
            </a:r>
          </a:p>
          <a:p>
            <a:pPr algn="ctr">
              <a:defRPr/>
            </a:pPr>
            <a:r>
              <a:rPr lang="en-US" altLang="zh-CN" sz="1600" b="1">
                <a:solidFill>
                  <a:schemeClr val="bg1"/>
                </a:solidFill>
                <a:latin typeface="Times New Roman" charset="0"/>
                <a:ea typeface="SimSun" charset="0"/>
                <a:cs typeface="SimSun" charset="0"/>
              </a:rPr>
              <a:t>Unbelievers</a:t>
            </a:r>
          </a:p>
        </p:txBody>
      </p:sp>
      <p:sp>
        <p:nvSpPr>
          <p:cNvPr id="415788" name="Rectangle 44"/>
          <p:cNvSpPr>
            <a:spLocks noChangeArrowheads="1"/>
          </p:cNvSpPr>
          <p:nvPr/>
        </p:nvSpPr>
        <p:spPr bwMode="auto">
          <a:xfrm>
            <a:off x="4495800" y="3657600"/>
            <a:ext cx="1524000" cy="6064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Tribulation</a:t>
            </a:r>
          </a:p>
          <a:p>
            <a:pPr algn="ctr">
              <a:defRPr/>
            </a:pPr>
            <a:r>
              <a:rPr lang="en-US" altLang="zh-CN" sz="1600" b="1">
                <a:solidFill>
                  <a:schemeClr val="bg1"/>
                </a:solidFill>
                <a:latin typeface="Times New Roman" charset="0"/>
                <a:ea typeface="SimSun" charset="0"/>
                <a:cs typeface="SimSun" charset="0"/>
              </a:rPr>
              <a:t>Believers</a:t>
            </a:r>
            <a:endParaRPr lang="en-US" altLang="zh-CN" sz="1600">
              <a:solidFill>
                <a:schemeClr val="bg1"/>
              </a:solidFill>
              <a:latin typeface="Times New Roman" charset="0"/>
              <a:ea typeface="SimSun" charset="0"/>
              <a:cs typeface="SimSun" charset="0"/>
            </a:endParaRPr>
          </a:p>
        </p:txBody>
      </p:sp>
      <p:sp>
        <p:nvSpPr>
          <p:cNvPr id="415789" name="Line 45"/>
          <p:cNvSpPr>
            <a:spLocks noChangeShapeType="1"/>
          </p:cNvSpPr>
          <p:nvPr/>
        </p:nvSpPr>
        <p:spPr bwMode="auto">
          <a:xfrm flipV="1">
            <a:off x="2628900" y="4267200"/>
            <a:ext cx="4152900" cy="0"/>
          </a:xfrm>
          <a:prstGeom prst="line">
            <a:avLst/>
          </a:prstGeom>
          <a:noFill/>
          <a:ln w="12700">
            <a:solidFill>
              <a:schemeClr val="bg1"/>
            </a:solidFill>
            <a:round/>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415790" name="AutoShape 46"/>
          <p:cNvSpPr>
            <a:spLocks/>
          </p:cNvSpPr>
          <p:nvPr/>
        </p:nvSpPr>
        <p:spPr bwMode="auto">
          <a:xfrm>
            <a:off x="228600" y="5943600"/>
            <a:ext cx="1892300" cy="420688"/>
          </a:xfrm>
          <a:prstGeom prst="callout2">
            <a:avLst>
              <a:gd name="adj1" fmla="val 69435"/>
              <a:gd name="adj2" fmla="val 103861"/>
              <a:gd name="adj3" fmla="val 69435"/>
              <a:gd name="adj4" fmla="val 109144"/>
              <a:gd name="adj5" fmla="val -618491"/>
              <a:gd name="adj6" fmla="val 132213"/>
            </a:avLst>
          </a:prstGeom>
          <a:noFill/>
          <a:ln w="12700">
            <a:solidFill>
              <a:schemeClr val="bg1"/>
            </a:solidFill>
            <a:miter lim="800000"/>
            <a:headEnd type="none" w="sm" len="sm"/>
            <a:tailEnd type="none" w="sm" len="sm"/>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Mystery Form </a:t>
            </a:r>
          </a:p>
          <a:p>
            <a:pPr algn="ctr">
              <a:defRPr/>
            </a:pPr>
            <a:r>
              <a:rPr lang="en-US" altLang="zh-CN" sz="1600" b="1">
                <a:solidFill>
                  <a:schemeClr val="bg1"/>
                </a:solidFill>
                <a:latin typeface="Times New Roman" charset="0"/>
                <a:ea typeface="SimSun" charset="0"/>
                <a:cs typeface="SimSun" charset="0"/>
              </a:rPr>
              <a:t>of the Kingdom</a:t>
            </a:r>
            <a:endParaRPr lang="en-US" altLang="zh-CN" sz="1600">
              <a:solidFill>
                <a:schemeClr val="bg1"/>
              </a:solidFill>
              <a:latin typeface="Times New Roman" charset="0"/>
              <a:ea typeface="SimSun" charset="0"/>
              <a:cs typeface="SimSun" charset="0"/>
            </a:endParaRPr>
          </a:p>
        </p:txBody>
      </p:sp>
      <p:sp>
        <p:nvSpPr>
          <p:cNvPr id="415791" name="Oval 47"/>
          <p:cNvSpPr>
            <a:spLocks noChangeArrowheads="1"/>
          </p:cNvSpPr>
          <p:nvPr/>
        </p:nvSpPr>
        <p:spPr bwMode="auto">
          <a:xfrm>
            <a:off x="1295400" y="228600"/>
            <a:ext cx="6629400" cy="6477000"/>
          </a:xfrm>
          <a:prstGeom prst="ellipse">
            <a:avLst/>
          </a:prstGeom>
          <a:noFill/>
          <a:ln w="9525">
            <a:solidFill>
              <a:schemeClr val="bg1"/>
            </a:solidFill>
            <a:round/>
            <a:headEnd/>
            <a:tailEnd/>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Lst>
        </p:spPr>
        <p:txBody>
          <a:bodyPr/>
          <a:lstStyle/>
          <a:p>
            <a:pPr>
              <a:defRPr/>
            </a:pPr>
            <a:endParaRPr lang="en-US"/>
          </a:p>
        </p:txBody>
      </p:sp>
      <p:sp>
        <p:nvSpPr>
          <p:cNvPr id="415792" name="Rectangle 48"/>
          <p:cNvSpPr>
            <a:spLocks noChangeArrowheads="1"/>
          </p:cNvSpPr>
          <p:nvPr/>
        </p:nvSpPr>
        <p:spPr bwMode="auto">
          <a:xfrm>
            <a:off x="6934200" y="2971800"/>
            <a:ext cx="914400" cy="838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bg1"/>
                </a:solidFill>
                <a:miter lim="800000"/>
                <a:headEnd/>
                <a:tailEnd/>
              </a14:hiddenLine>
            </a:ext>
          </a:extLst>
        </p:spPr>
        <p:txBody>
          <a:bodyPr lIns="12700" tIns="12700" rIns="12700" bIns="12700"/>
          <a:lstStyle/>
          <a:p>
            <a:pPr algn="ctr">
              <a:defRPr/>
            </a:pPr>
            <a:r>
              <a:rPr lang="en-US" altLang="zh-CN" sz="1600" b="1">
                <a:solidFill>
                  <a:schemeClr val="bg1"/>
                </a:solidFill>
                <a:latin typeface="Times New Roman" charset="0"/>
                <a:ea typeface="SimSun" charset="0"/>
                <a:cs typeface="SimSun" charset="0"/>
              </a:rPr>
              <a:t>Angels</a:t>
            </a:r>
          </a:p>
          <a:p>
            <a:pPr algn="ctr">
              <a:defRPr/>
            </a:pPr>
            <a:r>
              <a:rPr lang="en-US" altLang="zh-CN" sz="1600" b="1">
                <a:solidFill>
                  <a:schemeClr val="bg1"/>
                </a:solidFill>
                <a:latin typeface="Times New Roman" charset="0"/>
                <a:ea typeface="SimSun" charset="0"/>
                <a:cs typeface="SimSun" charset="0"/>
              </a:rPr>
              <a:t>&amp; Animals</a:t>
            </a:r>
            <a:endParaRPr lang="en-US" altLang="zh-CN" sz="1600">
              <a:solidFill>
                <a:schemeClr val="bg1"/>
              </a:solidFill>
              <a:latin typeface="Times New Roman" charset="0"/>
              <a:ea typeface="SimSun" charset="0"/>
              <a:cs typeface="SimSun"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Isaiah 1</a:t>
            </a: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600" b="1" dirty="0">
                <a:solidFill>
                  <a:srgbClr val="FFFFFF"/>
                </a:solidFill>
                <a:effectLst>
                  <a:glow rad="127000">
                    <a:srgbClr val="000000"/>
                  </a:glow>
                </a:effectLst>
                <a:latin typeface="Arial" charset="0"/>
                <a:ea typeface="ＭＳ Ｐゴシック" charset="0"/>
                <a:cs typeface="ＭＳ Ｐゴシック" charset="0"/>
              </a:rPr>
              <a:t>When God Takes His People to Court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0" y="5877272"/>
            <a:ext cx="9144000" cy="100771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449263" eaLnBrk="1" fontAlgn="auto" hangingPunct="1">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449263" eaLnBrk="1" fontAlgn="auto" hangingPunct="1">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494472199"/>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Court Procedure</a:t>
            </a:r>
          </a:p>
        </p:txBody>
      </p:sp>
      <p:sp>
        <p:nvSpPr>
          <p:cNvPr id="5" name="Rectangle 2"/>
          <p:cNvSpPr txBox="1">
            <a:spLocks noChangeArrowheads="1"/>
          </p:cNvSpPr>
          <p:nvPr/>
        </p:nvSpPr>
        <p:spPr bwMode="auto">
          <a:xfrm>
            <a:off x="251519" y="1196752"/>
            <a:ext cx="8859507" cy="230425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en-US" sz="5400" b="1" dirty="0">
                <a:solidFill>
                  <a:srgbClr val="000000"/>
                </a:solidFill>
                <a:effectLst>
                  <a:glow rad="127000">
                    <a:srgbClr val="FFFFFF"/>
                  </a:glow>
                </a:effectLst>
                <a:latin typeface="Arial" charset="0"/>
                <a:ea typeface="ＭＳ Ｐゴシック" charset="0"/>
                <a:cs typeface="ＭＳ Ｐゴシック" charset="0"/>
              </a:rPr>
              <a:t>Charge</a:t>
            </a:r>
          </a:p>
          <a:p>
            <a:pPr marL="571500" indent="-571500" algn="l" defTabSz="457200">
              <a:buFont typeface="Arial"/>
              <a:buChar char="•"/>
              <a:defRPr/>
            </a:pPr>
            <a:r>
              <a:rPr lang="en-US" sz="5400" b="1" dirty="0">
                <a:solidFill>
                  <a:srgbClr val="000000"/>
                </a:solidFill>
                <a:effectLst>
                  <a:glow rad="127000">
                    <a:srgbClr val="FFFFFF"/>
                  </a:glow>
                </a:effectLst>
                <a:latin typeface="Arial" charset="0"/>
                <a:ea typeface="ＭＳ Ｐゴシック" charset="0"/>
                <a:cs typeface="ＭＳ Ｐゴシック" charset="0"/>
              </a:rPr>
              <a:t>Evidence</a:t>
            </a:r>
          </a:p>
          <a:p>
            <a:pPr marL="571500" indent="-571500" algn="l" defTabSz="457200">
              <a:buFont typeface="Arial"/>
              <a:buChar char="•"/>
              <a:defRPr/>
            </a:pPr>
            <a:r>
              <a:rPr lang="en-US" sz="5400" b="1" dirty="0">
                <a:solidFill>
                  <a:srgbClr val="000000"/>
                </a:solidFill>
                <a:effectLst>
                  <a:glow rad="127000">
                    <a:srgbClr val="FFFFFF"/>
                  </a:glow>
                </a:effectLst>
                <a:latin typeface="Arial" charset="0"/>
                <a:ea typeface="ＭＳ Ｐゴシック" charset="0"/>
                <a:cs typeface="ＭＳ Ｐゴシック" charset="0"/>
              </a:rPr>
              <a:t>Verdict</a:t>
            </a:r>
          </a:p>
        </p:txBody>
      </p:sp>
    </p:spTree>
    <p:extLst>
      <p:ext uri="{BB962C8B-B14F-4D97-AF65-F5344CB8AC3E}">
        <p14:creationId xmlns:p14="http://schemas.microsoft.com/office/powerpoint/2010/main" val="36746973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Isaiah 1 Main Idea</a:t>
            </a: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When rituals replace relationship, repent for </a:t>
            </a:r>
            <a:r>
              <a:rPr lang="en-US" b="1" dirty="0">
                <a:solidFill>
                  <a:srgbClr val="FFFF00"/>
                </a:solidFill>
                <a:effectLst>
                  <a:glow rad="127000">
                    <a:srgbClr val="000000"/>
                  </a:glow>
                </a:effectLst>
                <a:latin typeface="Arial" charset="0"/>
                <a:ea typeface="ＭＳ Ｐゴシック" charset="0"/>
                <a:cs typeface="ＭＳ Ｐゴシック" charset="0"/>
              </a:rPr>
              <a:t>restoration</a:t>
            </a:r>
            <a:r>
              <a:rPr lang="en-US" b="1" dirty="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5189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6444208"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Two Key Texts:</a:t>
            </a:r>
          </a:p>
        </p:txBody>
      </p:sp>
      <p:sp>
        <p:nvSpPr>
          <p:cNvPr id="5" name="Rectangle 2"/>
          <p:cNvSpPr txBox="1">
            <a:spLocks noChangeArrowheads="1"/>
          </p:cNvSpPr>
          <p:nvPr/>
        </p:nvSpPr>
        <p:spPr bwMode="auto">
          <a:xfrm>
            <a:off x="467544" y="1052736"/>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Isaiah 2:1-5</a:t>
            </a:r>
          </a:p>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Isaiah 4:2-6</a:t>
            </a:r>
          </a:p>
        </p:txBody>
      </p:sp>
    </p:spTree>
    <p:extLst>
      <p:ext uri="{BB962C8B-B14F-4D97-AF65-F5344CB8AC3E}">
        <p14:creationId xmlns:p14="http://schemas.microsoft.com/office/powerpoint/2010/main" val="41592308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167996872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teach all people from Temple Mount (2:1-3) </a:t>
            </a:r>
          </a:p>
        </p:txBody>
      </p:sp>
    </p:spTree>
    <p:extLst>
      <p:ext uri="{BB962C8B-B14F-4D97-AF65-F5344CB8AC3E}">
        <p14:creationId xmlns:p14="http://schemas.microsoft.com/office/powerpoint/2010/main" val="20813984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0" y="2780928"/>
            <a:ext cx="9144000" cy="409342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eaLnBrk="1" hangingPunct="1"/>
            <a:r>
              <a:rPr lang="en-US" sz="3200" b="1" dirty="0">
                <a:solidFill>
                  <a:prstClr val="white"/>
                </a:solidFill>
                <a:effectLst>
                  <a:glow rad="165100">
                    <a:prstClr val="black"/>
                  </a:glow>
                </a:effectLst>
                <a:latin typeface="Arial"/>
                <a:ea typeface="ＭＳ Ｐゴシック"/>
                <a:cs typeface="Arial"/>
              </a:rPr>
              <a:t>"</a:t>
            </a:r>
            <a:r>
              <a:rPr lang="en-SG" sz="3200" b="1" dirty="0">
                <a:solidFill>
                  <a:prstClr val="white"/>
                </a:solidFill>
                <a:effectLst>
                  <a:glow rad="165100">
                    <a:prstClr val="black"/>
                  </a:glow>
                </a:effectLst>
                <a:latin typeface="Arial"/>
                <a:ea typeface="ＭＳ Ｐゴシック"/>
                <a:cs typeface="Arial"/>
              </a:rPr>
              <a:t>In the last days, </a:t>
            </a:r>
            <a:br>
              <a:rPr lang="en-SG" sz="3200" b="1" dirty="0">
                <a:solidFill>
                  <a:prstClr val="white"/>
                </a:solidFill>
                <a:effectLst>
                  <a:glow rad="165100">
                    <a:prstClr val="black"/>
                  </a:glow>
                </a:effectLst>
                <a:latin typeface="Arial"/>
                <a:ea typeface="ＭＳ Ｐゴシック"/>
                <a:cs typeface="Arial"/>
              </a:rPr>
            </a:br>
            <a:r>
              <a:rPr lang="en-SG" sz="3200" b="1" dirty="0">
                <a:solidFill>
                  <a:prstClr val="white"/>
                </a:solidFill>
                <a:effectLst>
                  <a:glow rad="165100">
                    <a:prstClr val="black"/>
                  </a:glow>
                </a:effectLst>
                <a:latin typeface="Arial"/>
                <a:ea typeface="ＭＳ Ｐゴシック"/>
                <a:cs typeface="Arial"/>
              </a:rPr>
              <a:t>the mountain of the L</a:t>
            </a:r>
            <a:r>
              <a:rPr lang="en-SG" sz="2800" b="1" dirty="0">
                <a:solidFill>
                  <a:prstClr val="white"/>
                </a:solidFill>
                <a:effectLst>
                  <a:glow rad="165100">
                    <a:prstClr val="black"/>
                  </a:glow>
                </a:effectLst>
                <a:latin typeface="Arial"/>
                <a:ea typeface="ＭＳ Ｐゴシック"/>
                <a:cs typeface="Arial"/>
              </a:rPr>
              <a:t>ORD</a:t>
            </a:r>
            <a:r>
              <a:rPr lang="fr-FR" sz="3200" b="1" dirty="0">
                <a:solidFill>
                  <a:prstClr val="white"/>
                </a:solidFill>
                <a:effectLst>
                  <a:glow rad="165100">
                    <a:prstClr val="black"/>
                  </a:glow>
                </a:effectLst>
                <a:latin typeface="Arial"/>
                <a:ea typeface="ＭＳ Ｐゴシック"/>
                <a:cs typeface="Arial"/>
              </a:rPr>
              <a:t>'</a:t>
            </a:r>
            <a:r>
              <a:rPr lang="en-SG" sz="3200" b="1" dirty="0">
                <a:solidFill>
                  <a:prstClr val="white"/>
                </a:solidFill>
                <a:effectLst>
                  <a:glow rad="165100">
                    <a:prstClr val="black"/>
                  </a:glow>
                </a:effectLst>
                <a:latin typeface="Arial"/>
                <a:ea typeface="ＭＳ Ｐゴシック"/>
                <a:cs typeface="Arial"/>
              </a:rPr>
              <a:t>s house </a:t>
            </a:r>
          </a:p>
          <a:p>
            <a:pPr defTabSz="449263" eaLnBrk="1" hangingPunct="1"/>
            <a:r>
              <a:rPr lang="en-SG" sz="3200" b="1" dirty="0">
                <a:solidFill>
                  <a:prstClr val="white"/>
                </a:solidFill>
                <a:effectLst>
                  <a:glow rad="165100">
                    <a:prstClr val="black"/>
                  </a:glow>
                </a:effectLst>
                <a:latin typeface="Arial"/>
                <a:ea typeface="ＭＳ Ｐゴシック"/>
                <a:cs typeface="Arial"/>
              </a:rPr>
              <a:t>		 will be the highest of all— </a:t>
            </a:r>
          </a:p>
          <a:p>
            <a:pPr defTabSz="449263" eaLnBrk="1" hangingPunct="1"/>
            <a:r>
              <a:rPr lang="en-SG" sz="3200" b="1" dirty="0">
                <a:solidFill>
                  <a:prstClr val="white"/>
                </a:solidFill>
                <a:effectLst>
                  <a:glow rad="165100">
                    <a:prstClr val="black"/>
                  </a:glow>
                </a:effectLst>
                <a:latin typeface="Arial"/>
                <a:ea typeface="ＭＳ Ｐゴシック"/>
                <a:cs typeface="Arial"/>
              </a:rPr>
              <a:t>		 the most important place on earth. </a:t>
            </a:r>
          </a:p>
          <a:p>
            <a:pPr defTabSz="449263" eaLnBrk="1" hangingPunct="1"/>
            <a:r>
              <a:rPr lang="en-SG" sz="3200" b="1" dirty="0">
                <a:solidFill>
                  <a:prstClr val="white"/>
                </a:solidFill>
                <a:effectLst>
                  <a:glow rad="165100">
                    <a:prstClr val="black"/>
                  </a:glow>
                </a:effectLst>
                <a:latin typeface="Arial"/>
                <a:ea typeface="ＭＳ Ｐゴシック"/>
                <a:cs typeface="Arial"/>
              </a:rPr>
              <a:t>	 It will be raised above the other hills, </a:t>
            </a:r>
          </a:p>
          <a:p>
            <a:pPr algn="r" defTabSz="449263" eaLnBrk="1" hangingPunct="1"/>
            <a:r>
              <a:rPr lang="en-SG" sz="3200" b="1" dirty="0">
                <a:solidFill>
                  <a:prstClr val="white"/>
                </a:solidFill>
                <a:effectLst>
                  <a:glow rad="165100">
                    <a:prstClr val="black"/>
                  </a:glow>
                </a:effectLst>
                <a:latin typeface="Arial"/>
                <a:ea typeface="ＭＳ Ｐゴシック"/>
                <a:cs typeface="Arial"/>
              </a:rPr>
              <a:t>		 and people from all over the world will stream there to worship"</a:t>
            </a:r>
            <a:br>
              <a:rPr lang="en-US" sz="3200" b="1" dirty="0">
                <a:solidFill>
                  <a:prstClr val="white"/>
                </a:solidFill>
                <a:effectLst>
                  <a:glow rad="165100">
                    <a:prstClr val="black"/>
                  </a:glow>
                </a:effectLst>
                <a:latin typeface="Arial"/>
                <a:ea typeface="ＭＳ Ｐゴシック"/>
                <a:cs typeface="Arial"/>
              </a:rPr>
            </a:br>
            <a:r>
              <a:rPr lang="en-US" sz="3200" b="1" dirty="0">
                <a:solidFill>
                  <a:prstClr val="white"/>
                </a:solidFill>
                <a:effectLst>
                  <a:glow rad="165100">
                    <a:prstClr val="black"/>
                  </a:glow>
                </a:effectLst>
                <a:latin typeface="Arial"/>
                <a:ea typeface="ＭＳ Ｐゴシック"/>
                <a:cs typeface="Arial"/>
              </a:rPr>
              <a:t>(Isa. 2:2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174520560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09"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620713"/>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a:t>
            </a:r>
            <a:r>
              <a:rPr lang="en-US" sz="5400" dirty="0">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solidFill>
                <a:schemeClr val="bg1"/>
              </a:solidFill>
              <a:latin typeface="Times New Roman" charset="0"/>
              <a:ea typeface="ＭＳ Ｐゴシック" charset="0"/>
              <a:cs typeface="ＭＳ Ｐゴシック" charset="0"/>
            </a:endParaRPr>
          </a:p>
        </p:txBody>
      </p:sp>
      <p:sp>
        <p:nvSpPr>
          <p:cNvPr id="4" name="Cloud 3"/>
          <p:cNvSpPr/>
          <p:nvPr/>
        </p:nvSpPr>
        <p:spPr bwMode="auto">
          <a:xfrm>
            <a:off x="7543800" y="152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sz="1800">
              <a:solidFill>
                <a:srgbClr val="000000"/>
              </a:solidFill>
              <a:latin typeface="Arial" pitchFamily="-108" charset="0"/>
            </a:endParaRPr>
          </a:p>
        </p:txBody>
      </p:sp>
      <p:sp>
        <p:nvSpPr>
          <p:cNvPr id="606212"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06213" name="Text Box 5"/>
          <p:cNvSpPr txBox="1">
            <a:spLocks noChangeArrowheads="1"/>
          </p:cNvSpPr>
          <p:nvPr/>
        </p:nvSpPr>
        <p:spPr bwMode="auto">
          <a:xfrm>
            <a:off x="7010400" y="1295400"/>
            <a:ext cx="17589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Ezekiel 8:4</a:t>
            </a:r>
            <a:endParaRPr lang="en-US">
              <a:solidFill>
                <a:srgbClr val="FFFFFF"/>
              </a:solidFill>
              <a:cs typeface="Arial" charset="0"/>
            </a:endParaRPr>
          </a:p>
        </p:txBody>
      </p:sp>
    </p:spTree>
    <p:extLst>
      <p:ext uri="{BB962C8B-B14F-4D97-AF65-F5344CB8AC3E}">
        <p14:creationId xmlns:p14="http://schemas.microsoft.com/office/powerpoint/2010/main" val="3469492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50104E-6 -2.10271E-6 C 0.00035 0.06362 0.00052 0.12746 0.00139 0.19154 C 0.00156 0.20819 0.00452 0.22739 0.00139 0.24451 C -0.00035 0.25307 -0.0205 0.26024 -0.02467 0.26209 C -0.03405 0.27666 -0.045 0.28314 -0.05768 0.28638 C -0.06498 0.28453 -0.07245 0.28383 -0.07957 0.28198 C -0.0893 0.27921 -0.09781 0.27042 -0.10702 0.26648 C -0.11744 0.26186 -0.12787 0.25816 -0.13829 0.25538 C -0.15132 0.24497 -0.16435 0.23618 -0.17547 0.22022 C -0.1845 0.20727 -0.20257 0.17881 -0.21508 0.17812 C -0.22672 0.17743 -0.23819 0.1765 -0.24948 0.17604 C -0.25504 0.17465 -0.26043 0.17234 -0.26598 0.17164 C -0.27606 0.16956 -0.29604 0.16725 -0.29604 0.16748 C -0.3294 0.15637 -0.36084 0.15337 -0.39472 0.15175 C -0.42061 0.14782 -0.47273 0.14504 -0.47273 0.1455 C -0.50191 0.14689 -0.50191 0.1455 -0.52085 0.15175 C -0.53926 0.17118 -0.53649 0.18645 -0.54413 0.21582 C -0.54726 0.22693 -0.54674 0.21814 -0.5509 0.22901 C -0.55316 0.23456 -0.55421 0.24127 -0.55646 0.24659 C -0.56202 0.25931 -0.56428 0.27273 -0.5688 0.28638 C -0.57088 0.2917 -0.57436 0.30396 -0.57436 0.30419 C -0.57523 0.31275 -0.57557 0.31761 -0.57696 0.32593 C -0.57783 0.33033 -0.57888 0.33472 -0.57974 0.33912 C -0.58027 0.3412 -0.58113 0.3456 -0.58113 0.34606 C -0.58166 0.35577 -0.58183 0.36595 -0.58252 0.37659 C -0.58322 0.38585 -0.58791 0.39556 -0.58791 0.40504 C -0.58791 0.41222 -0.58791 0.41962 -0.58791 0.42725 " pathEditMode="relative" rAng="0" ptsTypes="ffffffffffffffffffffffffffA">
                                      <p:cBhvr>
                                        <p:cTn id="6" dur="2000" fill="hold"/>
                                        <p:tgtEl>
                                          <p:spTgt spid="4"/>
                                        </p:tgtEl>
                                        <p:attrNameLst>
                                          <p:attrName>ppt_x</p:attrName>
                                          <p:attrName>ppt_y</p:attrName>
                                        </p:attrNameLst>
                                      </p:cBhvr>
                                      <p:rCtr x="-2917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8257"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09838"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sz="1800">
              <a:solidFill>
                <a:srgbClr val="000000"/>
              </a:solidFill>
              <a:latin typeface="Arial" pitchFamily="-108" charset="0"/>
            </a:endParaRPr>
          </a:p>
        </p:txBody>
      </p:sp>
      <p:sp>
        <p:nvSpPr>
          <p:cNvPr id="608260"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08261" name="Text Box 5"/>
          <p:cNvSpPr txBox="1">
            <a:spLocks noChangeArrowheads="1"/>
          </p:cNvSpPr>
          <p:nvPr/>
        </p:nvSpPr>
        <p:spPr bwMode="auto">
          <a:xfrm>
            <a:off x="7010400" y="1295400"/>
            <a:ext cx="17589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Ezekiel 9:3</a:t>
            </a:r>
            <a:endParaRPr lang="en-US">
              <a:solidFill>
                <a:srgbClr val="FFFFFF"/>
              </a:solidFill>
              <a:cs typeface="Arial" charset="0"/>
            </a:endParaRPr>
          </a:p>
        </p:txBody>
      </p:sp>
    </p:spTree>
    <p:extLst>
      <p:ext uri="{BB962C8B-B14F-4D97-AF65-F5344CB8AC3E}">
        <p14:creationId xmlns:p14="http://schemas.microsoft.com/office/powerpoint/2010/main" val="18561092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22222E-6 -3.33333E-6 C 0.03785 -0.00139 0.07882 0.00069 0.11666 -0.00926 C 0.15798 -0.00602 0.19878 -3.33333E-6 0.24028 0.00185 C 0.26111 0.00417 0.28177 0.00741 0.30278 0.00926 C 0.31059 0.00856 0.32639 0.00741 0.32639 0.00741 " pathEditMode="relative" ptsTypes="ffff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2514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sz="1800">
              <a:solidFill>
                <a:srgbClr val="000000"/>
              </a:solidFill>
              <a:latin typeface="Arial" pitchFamily="-108" charset="0"/>
            </a:endParaRPr>
          </a:p>
        </p:txBody>
      </p:sp>
      <p:sp>
        <p:nvSpPr>
          <p:cNvPr id="610308"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0309" name="Text Box 5"/>
          <p:cNvSpPr txBox="1">
            <a:spLocks noChangeArrowheads="1"/>
          </p:cNvSpPr>
          <p:nvPr/>
        </p:nvSpPr>
        <p:spPr bwMode="auto">
          <a:xfrm>
            <a:off x="7010400" y="1295400"/>
            <a:ext cx="19304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Ezekiel 10:4</a:t>
            </a:r>
            <a:endParaRPr lang="en-US">
              <a:solidFill>
                <a:srgbClr val="FFFFFF"/>
              </a:solidFill>
              <a:cs typeface="Arial" charset="0"/>
            </a:endParaRPr>
          </a:p>
        </p:txBody>
      </p:sp>
    </p:spTree>
    <p:extLst>
      <p:ext uri="{BB962C8B-B14F-4D97-AF65-F5344CB8AC3E}">
        <p14:creationId xmlns:p14="http://schemas.microsoft.com/office/powerpoint/2010/main" val="1505837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71091E-6 -1.34166E-6 C 0.02345 -0.00092 0.04708 -0.00185 0.07157 -0.00254 C 0.08165 -0.00277 0.08808 -0.00231 0.09607 -0.00185 C 0.1091 -0.00116 0.12248 -0.00046 0.13742 -0.00023 C 0.14888 -0.00023 0.16087 -1.34166E-6 0.17182 0.00046 C 0.18485 0.00116 0.19875 0.00208 0.21351 0.00255 C 0.22654 0.00278 0.24009 0.00301 0.25347 0.00347 C 0.26077 0.00347 0.26876 0.0037 0.2764 0.00347 C 0.27797 0.00324 0.27797 0.00301 0.27936 0.00278 C 0.2844 0.00231 0.29621 0.00162 0.30385 0.00139 C 0.32383 0.00093 0.36205 0.00116 0.37091 0.00116 C 0.3796 0.0007 0.3836 0.00023 0.38968 -0.00023 C 0.39315 -0.00092 0.39802 -0.00116 0.40114 -0.00162 C 0.4107 -0.00347 0.41991 -0.00509 0.43102 -0.00671 C 0.44388 -0.00879 0.46039 -0.00995 0.47567 -0.01156 C 0.48175 -0.01203 0.48645 -0.01272 0.49287 -0.01342 C 0.49531 -0.01434 0.49096 -0.01434 0.48419 -0.0148 C 0.47498 -0.01527 0.46577 -0.01573 0.45847 -0.01642 C 0.45535 -0.01735 0.46508 -0.0185 0.47272 -0.01897 C 0.4861 -0.01966 0.49791 -0.02082 0.50712 -0.02221 C 0.50903 -0.0229 0.51007 -0.02359 0.51285 -0.02406 C 0.51581 -0.02452 0.52154 -0.02521 0.52432 -0.02568 C 0.52536 -0.02591 0.52623 -0.02614 0.5271 -0.02637 C 0.52901 -0.02729 0.53266 -0.02822 0.53457 -0.02915 C 0.53544 -0.02984 0.53613 -0.0303 0.5403 -0.03076 C 0.5443 -0.03123 0.55611 -0.03169 0.56306 -0.03192 C 0.56497 -0.03215 0.56688 -0.03215 0.56879 -0.03215 C 0.57175 -0.03215 0.57748 -0.03238 0.57748 -0.03215 C 0.5787 -0.03261 0.58061 -0.03285 0.58165 -0.03285 C 0.58391 -0.03308 0.58773 -0.03354 0.58773 -0.03354 " pathEditMode="relative" rAng="0" ptsTypes="fffffffffffffffffffffffffffffA">
                                      <p:cBhvr>
                                        <p:cTn id="6" dur="2000" fill="hold"/>
                                        <p:tgtEl>
                                          <p:spTgt spid="4"/>
                                        </p:tgtEl>
                                        <p:attrNameLst>
                                          <p:attrName>ppt_x</p:attrName>
                                          <p:attrName>ppt_y</p:attrName>
                                        </p:attrNameLst>
                                      </p:cBhvr>
                                      <p:rCtr x="29378" y="-15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363522" name="Rectangle 2"/>
          <p:cNvSpPr>
            <a:spLocks noGrp="1" noChangeArrowheads="1"/>
          </p:cNvSpPr>
          <p:nvPr>
            <p:ph type="ctrTitle"/>
          </p:nvPr>
        </p:nvSpPr>
        <p:spPr/>
        <p:txBody>
          <a:bodyPr/>
          <a:lstStyle/>
          <a:p>
            <a:pPr eaLnBrk="1" hangingPunct="1">
              <a:defRPr/>
            </a:pPr>
            <a:r>
              <a:rPr lang="en-US" sz="6000" b="1"/>
              <a:t>The Millennium</a:t>
            </a:r>
            <a:endParaRPr lang="en-US"/>
          </a:p>
        </p:txBody>
      </p:sp>
      <p:sp>
        <p:nvSpPr>
          <p:cNvPr id="363523" name="Rectangle 3"/>
          <p:cNvSpPr>
            <a:spLocks noGrp="1" noChangeArrowheads="1"/>
          </p:cNvSpPr>
          <p:nvPr>
            <p:ph type="subTitle" idx="1"/>
          </p:nvPr>
        </p:nvSpPr>
        <p:spPr>
          <a:xfrm>
            <a:off x="2543175" y="3733800"/>
            <a:ext cx="4056063" cy="762000"/>
          </a:xfrm>
        </p:spPr>
        <p:txBody>
          <a:bodyPr/>
          <a:lstStyle/>
          <a:p>
            <a:pPr eaLnBrk="1" hangingPunct="1">
              <a:defRPr/>
            </a:pPr>
            <a:r>
              <a:rPr lang="en-US" sz="3600" i="1"/>
              <a:t>Part 2 of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2" descr="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en-US" sz="5400" dirty="0">
                <a:effectLst>
                  <a:outerShdw blurRad="38100" dist="38100" dir="2700000" algn="tl">
                    <a:srgbClr val="000000"/>
                  </a:outerShdw>
                </a:effectLst>
                <a:latin typeface="Times New Roman" charset="0"/>
                <a:ea typeface="ＭＳ Ｐゴシック" charset="0"/>
                <a:cs typeface="ＭＳ Ｐゴシック" charset="0"/>
              </a:rPr>
              <a:t>Solomon</a:t>
            </a:r>
            <a:r>
              <a:rPr lang="fr-FR" altLang="ja-JP" sz="5400" dirty="0">
                <a:effectLst>
                  <a:outerShdw blurRad="38100" dist="38100" dir="2700000" algn="tl">
                    <a:srgbClr val="000000"/>
                  </a:outerShdw>
                </a:effectLst>
                <a:latin typeface="Times New Roman" charset="0"/>
                <a:ea typeface="ＭＳ Ｐゴシック" charset="0"/>
                <a:cs typeface="ＭＳ Ｐゴシック" charset="0"/>
              </a:rPr>
              <a:t>'</a:t>
            </a:r>
            <a:r>
              <a:rPr lang="en-US" sz="5400" dirty="0">
                <a:effectLst>
                  <a:outerShdw blurRad="38100" dist="38100" dir="2700000" algn="tl">
                    <a:srgbClr val="000000"/>
                  </a:outerShdw>
                </a:effectLst>
                <a:latin typeface="Times New Roman" charset="0"/>
                <a:ea typeface="ＭＳ Ｐゴシック" charset="0"/>
                <a:cs typeface="ＭＳ Ｐゴシック" charset="0"/>
              </a:rPr>
              <a:t>s Temple</a:t>
            </a:r>
            <a:endParaRPr lang="en-US" sz="5400" dirty="0">
              <a:latin typeface="Times New Roman" charset="0"/>
              <a:ea typeface="ＭＳ Ｐゴシック" charset="0"/>
              <a:cs typeface="ＭＳ Ｐゴシック" charset="0"/>
            </a:endParaRPr>
          </a:p>
        </p:txBody>
      </p:sp>
      <p:sp>
        <p:nvSpPr>
          <p:cNvPr id="4" name="Cloud 3"/>
          <p:cNvSpPr/>
          <p:nvPr/>
        </p:nvSpPr>
        <p:spPr bwMode="auto">
          <a:xfrm>
            <a:off x="5562600" y="3200400"/>
            <a:ext cx="838200" cy="685800"/>
          </a:xfrm>
          <a:prstGeom prst="cloud">
            <a:avLst/>
          </a:prstGeom>
          <a:solidFill>
            <a:srgbClr val="FFFFFF"/>
          </a:solidFill>
          <a:ln w="57150" cap="flat" cmpd="sng" algn="ctr">
            <a:solidFill>
              <a:schemeClr val="tx1"/>
            </a:solidFill>
            <a:prstDash val="solid"/>
            <a:round/>
            <a:headEnd type="none" w="med" len="med"/>
            <a:tailEnd type="none" w="med" len="med"/>
          </a:ln>
          <a:effectLst/>
        </p:spPr>
        <p:txBody>
          <a:bodyPr wrap="none"/>
          <a:lstStyle/>
          <a:p>
            <a:pPr>
              <a:defRPr/>
            </a:pPr>
            <a:endParaRPr lang="en-US" sz="1800">
              <a:solidFill>
                <a:srgbClr val="000000"/>
              </a:solidFill>
              <a:latin typeface="Arial" pitchFamily="-108" charset="0"/>
            </a:endParaRPr>
          </a:p>
        </p:txBody>
      </p:sp>
      <p:sp>
        <p:nvSpPr>
          <p:cNvPr id="612356" name="Text Box 5"/>
          <p:cNvSpPr txBox="1">
            <a:spLocks noChangeArrowheads="1"/>
          </p:cNvSpPr>
          <p:nvPr/>
        </p:nvSpPr>
        <p:spPr bwMode="auto">
          <a:xfrm>
            <a:off x="8445500" y="0"/>
            <a:ext cx="69850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2357" name="Text Box 5"/>
          <p:cNvSpPr txBox="1">
            <a:spLocks noChangeArrowheads="1"/>
          </p:cNvSpPr>
          <p:nvPr/>
        </p:nvSpPr>
        <p:spPr bwMode="auto">
          <a:xfrm>
            <a:off x="6248400" y="1295400"/>
            <a:ext cx="2546350" cy="461963"/>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Ezekiel 10:18-19</a:t>
            </a:r>
            <a:endParaRPr lang="en-US">
              <a:solidFill>
                <a:srgbClr val="FFFFFF"/>
              </a:solidFill>
              <a:cs typeface="Arial" charset="0"/>
            </a:endParaRPr>
          </a:p>
        </p:txBody>
      </p:sp>
    </p:spTree>
    <p:extLst>
      <p:ext uri="{BB962C8B-B14F-4D97-AF65-F5344CB8AC3E}">
        <p14:creationId xmlns:p14="http://schemas.microsoft.com/office/powerpoint/2010/main" val="417659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017 1.88064E-6 C -0.00052 -0.02221 -0.00052 -0.05159 -0.00087 -0.07726 C -0.00104 -0.08143 -0.00208 -0.0916 -0.00087 -0.09577 C 0.00035 -0.09947 0.0106 -0.10294 0.01268 -0.10294 C 0.01755 -0.1108 0.02311 -0.11427 0.02971 -0.11427 C 0.03353 -0.11427 0.03735 -0.11427 0.04118 -0.11427 C 0.04587 -0.1108 0.05038 -0.10664 0.05525 -0.10664 C 0.06063 -0.10294 0.06585 -0.10294 0.07123 -0.10294 C 0.07801 -0.09577 0.08496 -0.0916 0.09034 -0.08814 C 0.09538 -0.08143 0.10424 -0.07009 0.11136 -0.07009 C 0.1171 -0.07009 0.12283 -0.07009 0.12891 -0.07009 C 0.13186 -0.07009 0.1343 -0.06639 0.13742 -0.06639 C 0.14264 -0.06639 0.15306 -0.06639 0.15306 -0.07009 C 0.17008 -0.06246 0.18659 -0.05876 0.20414 -0.05876 C 0.21734 -0.05876 0.24444 -0.05506 0.24444 -0.05876 C 0.25938 -0.05876 0.25938 -0.06246 0.26929 -0.05876 C 0.27867 -0.06639 0.27728 -0.07379 0.28145 -0.08513 C 0.28284 -0.08814 0.28214 -0.08513 0.28492 -0.0916 C 0.28596 -0.0916 0.28648 -0.09577 0.2877 -0.09947 C 0.29048 -0.10294 0.2917 -0.1108 0.29413 -0.11427 C 0.295 -0.11798 0.29674 -0.12145 0.29674 -0.12515 C 0.29778 -0.12515 0.29778 -0.12885 0.2983 -0.12885 C 0.29847 -0.13232 0.29899 -0.13232 0.29986 -0.13602 C 0.29986 -0.13532 0.30056 -0.13949 0.30056 -0.14342 C 0.30073 -0.14342 0.30073 -0.14712 0.3009 -0.15059 C 0.30125 -0.15429 0.30421 -0.15776 0.30421 -0.16146 C 0.30421 -0.16493 0.30421 -0.16863 0.30421 -0.1721 " pathEditMode="relative" rAng="0" ptsTypes="ffffffffffffffffffffffffffA">
                                      <p:cBhvr>
                                        <p:cTn id="6" dur="2000" fill="hold"/>
                                        <p:tgtEl>
                                          <p:spTgt spid="4"/>
                                        </p:tgtEl>
                                        <p:attrNameLst>
                                          <p:attrName>ppt_x</p:attrName>
                                          <p:attrName>ppt_y</p:attrName>
                                        </p:attrNameLst>
                                      </p:cBhvr>
                                      <p:rCtr x="15115" y="-8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endParaRPr lang="en-US" sz="1800">
              <a:solidFill>
                <a:srgbClr val="FFFFCC"/>
              </a:solidFill>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a:latin typeface="Arial" charset="0"/>
                <a:ea typeface="ＭＳ Ｐゴシック" charset="0"/>
                <a:cs typeface="Arial" charset="0"/>
              </a:rPr>
              <a:t>The Glory Leaving</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Ezekiel 11:23</a:t>
            </a:r>
            <a:endParaRPr lang="en-US">
              <a:solidFill>
                <a:srgbClr val="FFFFFF"/>
              </a:solidFill>
              <a:cs typeface="Arial" charset="0"/>
            </a:endParaRPr>
          </a:p>
        </p:txBody>
      </p:sp>
    </p:spTree>
    <p:extLst>
      <p:ext uri="{BB962C8B-B14F-4D97-AF65-F5344CB8AC3E}">
        <p14:creationId xmlns:p14="http://schemas.microsoft.com/office/powerpoint/2010/main" val="683176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endParaRPr lang="en-US" sz="1800">
              <a:solidFill>
                <a:srgbClr val="FFFFCC"/>
              </a:solidFill>
            </a:endParaRPr>
          </a:p>
        </p:txBody>
      </p:sp>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FFFF"/>
                </a:solidFill>
                <a:cs typeface="Arial" charset="0"/>
              </a:rPr>
              <a:t>Ezekiel </a:t>
            </a:r>
            <a:endParaRPr lang="en-US" dirty="0">
              <a:solidFill>
                <a:srgbClr val="FFFFFF"/>
              </a:solidFill>
              <a:cs typeface="Arial" charset="0"/>
            </a:endParaRPr>
          </a:p>
        </p:txBody>
      </p:sp>
    </p:spTree>
    <p:extLst>
      <p:ext uri="{BB962C8B-B14F-4D97-AF65-F5344CB8AC3E}">
        <p14:creationId xmlns:p14="http://schemas.microsoft.com/office/powerpoint/2010/main" val="116957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1.75573E-6 -0.03821 L -0.09126 0.04354 C -0.11034 0.0616 -0.13879 0.07203 -0.16881 0.07203 C -0.20281 0.07203 -0.22988 0.0616 -0.24896 0.04354 L -0.34004 -0.03821 " pathEditMode="relative" rAng="0" ptsTypes="FffFF">
                                      <p:cBhvr>
                                        <p:cTn id="6" dur="2000" fill="hold"/>
                                        <p:tgtEl>
                                          <p:spTgt spid="33"/>
                                        </p:tgtEl>
                                        <p:attrNameLst>
                                          <p:attrName>ppt_x</p:attrName>
                                          <p:attrName>ppt_y</p:attrName>
                                        </p:attrNameLst>
                                      </p:cBhvr>
                                      <p:rCtr x="-17002" y="55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1"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038"/>
            <a:ext cx="9144000" cy="681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2"/>
          <p:cNvSpPr>
            <a:spLocks noGrp="1" noChangeArrowheads="1"/>
          </p:cNvSpPr>
          <p:nvPr>
            <p:ph type="title"/>
          </p:nvPr>
        </p:nvSpPr>
        <p:spPr>
          <a:xfrm>
            <a:off x="0" y="5181600"/>
            <a:ext cx="9144000" cy="1676400"/>
          </a:xfrm>
          <a:solidFill>
            <a:schemeClr val="bg1"/>
          </a:solidFill>
        </p:spPr>
        <p:txBody>
          <a:bodyPr anchor="ctr"/>
          <a:lstStyle/>
          <a:p>
            <a:pPr algn="ctr" eaLnBrk="1" hangingPunct="1"/>
            <a:r>
              <a:rPr lang="en-US" b="1" dirty="0">
                <a:solidFill>
                  <a:srgbClr val="FFFFFF"/>
                </a:solidFill>
                <a:latin typeface="Arial" charset="0"/>
                <a:ea typeface="新細明體" charset="0"/>
              </a:rPr>
              <a:t>Ezekiel</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s temple won</a:t>
            </a:r>
            <a:r>
              <a:rPr lang="fr-FR" altLang="ja-JP" b="1" dirty="0">
                <a:solidFill>
                  <a:srgbClr val="FFFFFF"/>
                </a:solidFill>
                <a:latin typeface="Arial" charset="0"/>
                <a:ea typeface="新細明體" charset="0"/>
              </a:rPr>
              <a:t>'</a:t>
            </a:r>
            <a:r>
              <a:rPr lang="en-US" b="1" dirty="0">
                <a:solidFill>
                  <a:srgbClr val="FFFFFF"/>
                </a:solidFill>
                <a:latin typeface="Arial" charset="0"/>
                <a:ea typeface="新細明體" charset="0"/>
              </a:rPr>
              <a:t>t fit on the present Temple Mount!</a:t>
            </a:r>
            <a:endParaRPr lang="en-US" b="1" dirty="0">
              <a:solidFill>
                <a:schemeClr val="bg1"/>
              </a:solidFill>
              <a:latin typeface="Arial" charset="0"/>
              <a:ea typeface="新細明體" charset="0"/>
            </a:endParaRPr>
          </a:p>
        </p:txBody>
      </p:sp>
      <p:sp>
        <p:nvSpPr>
          <p:cNvPr id="756739" name="Text Box 5"/>
          <p:cNvSpPr txBox="1">
            <a:spLocks noChangeArrowheads="1"/>
          </p:cNvSpPr>
          <p:nvPr/>
        </p:nvSpPr>
        <p:spPr bwMode="auto">
          <a:xfrm>
            <a:off x="0" y="4800600"/>
            <a:ext cx="4106863"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FFFFFF"/>
                </a:solidFill>
                <a:ea typeface="新細明體" charset="0"/>
                <a:cs typeface="新細明體" charset="0"/>
                <a:hlinkClick r:id="rId4"/>
              </a:rPr>
              <a:t>www.pauljab.net/temple/ TemplePictures.html</a:t>
            </a:r>
            <a:r>
              <a:rPr lang="en-US" sz="140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41" name="Text Box 6"/>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CC"/>
                </a:solidFill>
                <a:ea typeface="新細明體" charset="0"/>
                <a:cs typeface="新細明體" charset="0"/>
              </a:rPr>
              <a:t>521</a:t>
            </a:r>
            <a:endParaRPr lang="en-US" b="1">
              <a:solidFill>
                <a:srgbClr val="FFCC66"/>
              </a:solidFill>
              <a:ea typeface="新細明體" charset="0"/>
              <a:cs typeface="新細明體" charset="0"/>
            </a:endParaRPr>
          </a:p>
        </p:txBody>
      </p:sp>
      <p:sp>
        <p:nvSpPr>
          <p:cNvPr id="7" name="Rectangle 2"/>
          <p:cNvSpPr txBox="1">
            <a:spLocks noChangeArrowheads="1"/>
          </p:cNvSpPr>
          <p:nvPr/>
        </p:nvSpPr>
        <p:spPr bwMode="auto">
          <a:xfrm>
            <a:off x="0" y="0"/>
            <a:ext cx="4644008" cy="9087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defTabSz="449263" eaLnBrk="1" hangingPunct="1"/>
            <a:r>
              <a:rPr lang="en-US" b="1" i="0" dirty="0">
                <a:solidFill>
                  <a:srgbClr val="FFFFFF"/>
                </a:solidFill>
                <a:latin typeface="Arial" charset="0"/>
                <a:ea typeface="新細明體" charset="0"/>
              </a:rPr>
              <a:t>Ezekiel 40–43</a:t>
            </a:r>
            <a:endParaRPr lang="en-US" b="1" i="0" dirty="0">
              <a:solidFill>
                <a:srgbClr val="000000"/>
              </a:solidFill>
              <a:latin typeface="Arial" charset="0"/>
              <a:ea typeface="新細明體" charset="0"/>
            </a:endParaRPr>
          </a:p>
        </p:txBody>
      </p:sp>
    </p:spTree>
    <p:extLst>
      <p:ext uri="{BB962C8B-B14F-4D97-AF65-F5344CB8AC3E}">
        <p14:creationId xmlns:p14="http://schemas.microsoft.com/office/powerpoint/2010/main" val="180035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hangingPunct="1">
              <a:lnSpc>
                <a:spcPct val="80000"/>
              </a:lnSpc>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703490" name="Rectangle 2"/>
          <p:cNvSpPr>
            <a:spLocks noChangeArrowheads="1"/>
          </p:cNvSpPr>
          <p:nvPr/>
        </p:nvSpPr>
        <p:spPr bwMode="auto">
          <a:xfrm>
            <a:off x="6858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Isaiah 2:2 It shall come to pass in the latter days that the mountain of the house of the L</a:t>
            </a:r>
            <a:r>
              <a:rPr lang="en-GB">
                <a:solidFill>
                  <a:srgbClr val="FFFFFF"/>
                </a:solidFill>
              </a:rPr>
              <a:t>ORD</a:t>
            </a:r>
            <a:r>
              <a:rPr lang="en-GB" sz="2800">
                <a:solidFill>
                  <a:srgbClr val="FFFFFF"/>
                </a:solidFill>
              </a:rPr>
              <a:t> shall be established as the highest of the mountains, and shall be lifted up above the hills; and </a:t>
            </a:r>
            <a:r>
              <a:rPr lang="en-GB" sz="2800">
                <a:solidFill>
                  <a:srgbClr val="FFFF00"/>
                </a:solidFill>
              </a:rPr>
              <a:t>all the nations</a:t>
            </a:r>
            <a:r>
              <a:rPr lang="en-GB" sz="2800">
                <a:solidFill>
                  <a:srgbClr val="FFFFFF"/>
                </a:solidFill>
              </a:rPr>
              <a:t> shall flow to it, </a:t>
            </a:r>
          </a:p>
        </p:txBody>
      </p:sp>
      <p:sp>
        <p:nvSpPr>
          <p:cNvPr id="703491" name="Rectangle 3"/>
          <p:cNvSpPr>
            <a:spLocks noChangeArrowheads="1"/>
          </p:cNvSpPr>
          <p:nvPr/>
        </p:nvSpPr>
        <p:spPr bwMode="auto">
          <a:xfrm>
            <a:off x="4648200" y="1905000"/>
            <a:ext cx="3810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Micah 4:1 It shall come to pass in the latter days that the mountain of the house of the L</a:t>
            </a:r>
            <a:r>
              <a:rPr lang="en-GB">
                <a:solidFill>
                  <a:srgbClr val="FFFFFF"/>
                </a:solidFill>
              </a:rPr>
              <a:t>ORD</a:t>
            </a:r>
            <a:r>
              <a:rPr lang="en-GB" sz="2800">
                <a:solidFill>
                  <a:srgbClr val="FFFFFF"/>
                </a:solidFill>
              </a:rPr>
              <a:t> shall be established as the highest of the mountains, and </a:t>
            </a:r>
            <a:r>
              <a:rPr lang="en-GB" sz="2800">
                <a:solidFill>
                  <a:srgbClr val="FFFF00"/>
                </a:solidFill>
              </a:rPr>
              <a:t>it </a:t>
            </a:r>
            <a:r>
              <a:rPr lang="en-GB" sz="2800">
                <a:solidFill>
                  <a:srgbClr val="FFFFFF"/>
                </a:solidFill>
              </a:rPr>
              <a:t>shall be lifted up above the hills; and </a:t>
            </a:r>
            <a:r>
              <a:rPr lang="en-GB" sz="2800">
                <a:solidFill>
                  <a:srgbClr val="FFFF00"/>
                </a:solidFill>
              </a:rPr>
              <a:t>peoples </a:t>
            </a:r>
            <a:r>
              <a:rPr lang="en-GB" sz="2800">
                <a:solidFill>
                  <a:srgbClr val="FFFFFF"/>
                </a:solidFill>
              </a:rPr>
              <a:t>shall flow to it, </a:t>
            </a:r>
          </a:p>
        </p:txBody>
      </p:sp>
    </p:spTree>
    <p:extLst>
      <p:ext uri="{BB962C8B-B14F-4D97-AF65-F5344CB8AC3E}">
        <p14:creationId xmlns:p14="http://schemas.microsoft.com/office/powerpoint/2010/main" val="15317649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hangingPunct="1">
              <a:lnSpc>
                <a:spcPct val="80000"/>
              </a:lnSpc>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705538" name="Rectangle 2"/>
          <p:cNvSpPr>
            <a:spLocks noChangeArrowheads="1"/>
          </p:cNvSpPr>
          <p:nvPr/>
        </p:nvSpPr>
        <p:spPr bwMode="auto">
          <a:xfrm>
            <a:off x="7620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rPr>
              <a:t>ESV Isaiah 2:3 and many </a:t>
            </a:r>
            <a:r>
              <a:rPr lang="en-GB" sz="2800" dirty="0">
                <a:solidFill>
                  <a:srgbClr val="FFFF00"/>
                </a:solidFill>
              </a:rPr>
              <a:t>peoples </a:t>
            </a:r>
            <a:r>
              <a:rPr lang="en-GB" sz="2800" dirty="0">
                <a:solidFill>
                  <a:srgbClr val="FFFFFF"/>
                </a:solidFill>
              </a:rPr>
              <a:t>shall come, and say: "Come, let us go up to the mountain of the LORD, to the house of the God of Jacob, that he may teach us his ways and that we may walk in his paths." For out of Zion shall </a:t>
            </a:r>
            <a:r>
              <a:rPr lang="en-GB" sz="2800" dirty="0">
                <a:solidFill>
                  <a:srgbClr val="FFFF00"/>
                </a:solidFill>
              </a:rPr>
              <a:t>go </a:t>
            </a:r>
            <a:r>
              <a:rPr lang="en-GB" sz="2800" dirty="0">
                <a:solidFill>
                  <a:srgbClr val="FFFFFF"/>
                </a:solidFill>
              </a:rPr>
              <a:t>the law, and the word of the LORD from Jerusalem. </a:t>
            </a:r>
          </a:p>
        </p:txBody>
      </p:sp>
      <p:sp>
        <p:nvSpPr>
          <p:cNvPr id="705539" name="Rectangle 3"/>
          <p:cNvSpPr>
            <a:spLocks noChangeArrowheads="1"/>
          </p:cNvSpPr>
          <p:nvPr/>
        </p:nvSpPr>
        <p:spPr bwMode="auto">
          <a:xfrm>
            <a:off x="4724400" y="1295400"/>
            <a:ext cx="41148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srgbClr val="FFFFFF"/>
                </a:solidFill>
              </a:rPr>
              <a:t>ESV Micah 4:2 and many </a:t>
            </a:r>
            <a:r>
              <a:rPr lang="en-GB" sz="2800" dirty="0">
                <a:solidFill>
                  <a:srgbClr val="FFFF00"/>
                </a:solidFill>
              </a:rPr>
              <a:t>nations </a:t>
            </a:r>
            <a:r>
              <a:rPr lang="en-GB" sz="2800" dirty="0">
                <a:solidFill>
                  <a:srgbClr val="FFFFFF"/>
                </a:solidFill>
              </a:rPr>
              <a:t>shall come, and say: "Come, let us go up to the mountain of the LORD, to the house of the God of Jacob, that he may teach us his ways and that we may walk in his paths." For out of Zion shall </a:t>
            </a:r>
            <a:r>
              <a:rPr lang="en-GB" sz="2800" dirty="0">
                <a:solidFill>
                  <a:srgbClr val="FFFF00"/>
                </a:solidFill>
              </a:rPr>
              <a:t>go forth </a:t>
            </a:r>
            <a:r>
              <a:rPr lang="en-GB" sz="2800" dirty="0">
                <a:solidFill>
                  <a:srgbClr val="FFFFFF"/>
                </a:solidFill>
              </a:rPr>
              <a:t>the law, and the word of the LORD from Jerusalem. </a:t>
            </a:r>
          </a:p>
        </p:txBody>
      </p:sp>
    </p:spTree>
    <p:extLst>
      <p:ext uri="{BB962C8B-B14F-4D97-AF65-F5344CB8AC3E}">
        <p14:creationId xmlns:p14="http://schemas.microsoft.com/office/powerpoint/2010/main" val="3692852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p:cNvSpPr txBox="1">
            <a:spLocks noChangeArrowheads="1"/>
          </p:cNvSpPr>
          <p:nvPr/>
        </p:nvSpPr>
        <p:spPr bwMode="auto">
          <a:xfrm>
            <a:off x="685800" y="152400"/>
            <a:ext cx="7772400" cy="990600"/>
          </a:xfrm>
          <a:prstGeom prst="rect">
            <a:avLst/>
          </a:prstGeom>
          <a:noFill/>
          <a:ln w="9525">
            <a:noFill/>
            <a:round/>
            <a:headEnd/>
            <a:tailEnd/>
          </a:ln>
          <a:effectLst/>
        </p:spPr>
        <p:txBody>
          <a:bodyPr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defTabSz="449263" eaLnBrk="1" hangingPunct="1">
              <a:lnSpc>
                <a:spcPct val="80000"/>
              </a:lnSpc>
              <a:buClr>
                <a:srgbClr val="FFFFFF"/>
              </a:buClr>
              <a:buSzPct val="100000"/>
              <a:buFont typeface="Arial" charset="0"/>
              <a:buNone/>
              <a:defRPr/>
            </a:pPr>
            <a:r>
              <a:rPr lang="en-GB" sz="4400" b="1">
                <a:solidFill>
                  <a:srgbClr val="FFFFFF"/>
                </a:solidFill>
                <a:effectLst>
                  <a:outerShdw blurRad="38100" dist="38100" dir="2700000" algn="tl">
                    <a:srgbClr val="808080"/>
                  </a:outerShdw>
                </a:effectLst>
              </a:rPr>
              <a:t>Who copied whom?</a:t>
            </a:r>
          </a:p>
        </p:txBody>
      </p:sp>
      <p:sp>
        <p:nvSpPr>
          <p:cNvPr id="707586" name="Rectangle 2"/>
          <p:cNvSpPr>
            <a:spLocks noChangeArrowheads="1"/>
          </p:cNvSpPr>
          <p:nvPr/>
        </p:nvSpPr>
        <p:spPr bwMode="auto">
          <a:xfrm>
            <a:off x="6858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Isaiah 2:4 He shall judge between the </a:t>
            </a:r>
            <a:r>
              <a:rPr lang="en-GB" sz="2800">
                <a:solidFill>
                  <a:srgbClr val="FFFF00"/>
                </a:solidFill>
              </a:rPr>
              <a:t>nations</a:t>
            </a:r>
            <a:r>
              <a:rPr lang="en-GB" sz="2800">
                <a:solidFill>
                  <a:srgbClr val="FFFFFF"/>
                </a:solidFill>
              </a:rPr>
              <a:t>, and shall decide disputes </a:t>
            </a:r>
            <a:r>
              <a:rPr lang="en-GB" sz="2800">
                <a:solidFill>
                  <a:srgbClr val="FFFF00"/>
                </a:solidFill>
              </a:rPr>
              <a:t>for many peoples</a:t>
            </a:r>
            <a:r>
              <a:rPr lang="en-GB" sz="2800">
                <a:solidFill>
                  <a:srgbClr val="FFFFFF"/>
                </a:solidFill>
              </a:rPr>
              <a:t>; and they shall beat their swords into plowshares, and their spears into pruning hooks; nation shall not lift up sword against nation, neither shall they learn war anymore. </a:t>
            </a:r>
          </a:p>
        </p:txBody>
      </p:sp>
      <p:sp>
        <p:nvSpPr>
          <p:cNvPr id="707587" name="Rectangle 3"/>
          <p:cNvSpPr>
            <a:spLocks noChangeArrowheads="1"/>
          </p:cNvSpPr>
          <p:nvPr/>
        </p:nvSpPr>
        <p:spPr bwMode="auto">
          <a:xfrm>
            <a:off x="4648200" y="1295400"/>
            <a:ext cx="3810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defTabSz="449263" eaLnBrk="1" hangingPunct="1">
              <a:lnSpc>
                <a:spcPct val="80000"/>
              </a:lnSpc>
              <a:spcBef>
                <a:spcPts val="700"/>
              </a:spcBef>
              <a:buClr>
                <a:srgbClr val="990000"/>
              </a:buClr>
              <a:buSzPct val="75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FFFFFF"/>
                </a:solidFill>
              </a:rPr>
              <a:t>ESV Micah 4:3 He shall judge between many </a:t>
            </a:r>
            <a:r>
              <a:rPr lang="en-GB" sz="2800">
                <a:solidFill>
                  <a:srgbClr val="FFFF00"/>
                </a:solidFill>
              </a:rPr>
              <a:t>peoples</a:t>
            </a:r>
            <a:r>
              <a:rPr lang="en-GB" sz="2800">
                <a:solidFill>
                  <a:srgbClr val="FFFFFF"/>
                </a:solidFill>
              </a:rPr>
              <a:t>, and shall decide </a:t>
            </a:r>
            <a:r>
              <a:rPr lang="en-GB" sz="2800">
                <a:solidFill>
                  <a:srgbClr val="FFFF00"/>
                </a:solidFill>
              </a:rPr>
              <a:t>for strong nations afar off</a:t>
            </a:r>
            <a:r>
              <a:rPr lang="en-GB" sz="2800">
                <a:solidFill>
                  <a:srgbClr val="FFFFFF"/>
                </a:solidFill>
              </a:rPr>
              <a:t>; and they shall beat their swords into plowshares, and their spears into pruning hooks; nation shall not lift up sword against nation, neither shall they learn war anymore</a:t>
            </a:r>
          </a:p>
        </p:txBody>
      </p:sp>
    </p:spTree>
    <p:extLst>
      <p:ext uri="{BB962C8B-B14F-4D97-AF65-F5344CB8AC3E}">
        <p14:creationId xmlns:p14="http://schemas.microsoft.com/office/powerpoint/2010/main" val="4276757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E5E5FF"/>
              </a:buClr>
              <a:buSzPct val="100000"/>
              <a:buFont typeface="Arial" charset="0"/>
              <a:buNone/>
              <a:defRPr/>
            </a:pPr>
            <a:r>
              <a:rPr lang="en-GB" sz="4000" b="1">
                <a:solidFill>
                  <a:srgbClr val="E5E5FF"/>
                </a:solidFill>
                <a:effectLst>
                  <a:outerShdw blurRad="38100" dist="38100" dir="2700000" algn="tl">
                    <a:srgbClr val="000000"/>
                  </a:outerShdw>
                </a:effectLst>
                <a:cs typeface="Arial" charset="0"/>
              </a:rPr>
              <a:t>Millennial Jerusalem</a:t>
            </a: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defTabSz="449263" eaLnBrk="1" hangingPunct="1">
              <a:lnSpc>
                <a:spcPct val="93000"/>
              </a:lnSpc>
              <a:buClr>
                <a:srgbClr val="FFFFFF"/>
              </a:buClr>
              <a:buSzPct val="100000"/>
              <a:buFont typeface="Arial" charset="0"/>
              <a:buNone/>
              <a:defRPr/>
            </a:pPr>
            <a:endParaRPr lang="en-SG">
              <a:solidFill>
                <a:srgbClr val="FFFFFF"/>
              </a:solidFill>
              <a:ea typeface="ＭＳ Ｐゴシック" charset="-128"/>
            </a:endParaRPr>
          </a:p>
        </p:txBody>
      </p:sp>
      <p:sp>
        <p:nvSpPr>
          <p:cNvPr id="1121291" name="Text Box 11"/>
          <p:cNvSpPr txBox="1">
            <a:spLocks noChangeArrowheads="1"/>
          </p:cNvSpPr>
          <p:nvPr/>
        </p:nvSpPr>
        <p:spPr bwMode="auto">
          <a:xfrm>
            <a:off x="152400" y="4383088"/>
            <a:ext cx="8092008" cy="1571842"/>
          </a:xfrm>
          <a:prstGeom prst="rect">
            <a:avLst/>
          </a:prstGeom>
          <a:solidFill>
            <a:srgbClr val="003399"/>
          </a:solidFill>
          <a:ln w="9360">
            <a:solidFill>
              <a:srgbClr val="000514"/>
            </a:solidFill>
            <a:miter lim="800000"/>
            <a:headEnd/>
            <a:tailEnd/>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FFFFFF"/>
              </a:buClr>
              <a:buSzPct val="100000"/>
              <a:buFont typeface="Arial" charset="0"/>
              <a:buNone/>
            </a:pPr>
            <a:r>
              <a:rPr lang="en-US" altLang="ja-JP" sz="3200" b="1" dirty="0">
                <a:solidFill>
                  <a:srgbClr val="FFFFFF"/>
                </a:solidFill>
                <a:cs typeface="Arial" charset="0"/>
              </a:rPr>
              <a:t>"</a:t>
            </a:r>
            <a:r>
              <a:rPr lang="en-GB" altLang="ja-JP" sz="3200" b="1" dirty="0">
                <a:solidFill>
                  <a:srgbClr val="FFFFFF"/>
                </a:solidFill>
                <a:cs typeface="Arial" charset="0"/>
              </a:rPr>
              <a:t>The law will go out from Zion, </a:t>
            </a:r>
          </a:p>
          <a:p>
            <a:pPr algn="r" defTabSz="449263" eaLnBrk="1" hangingPunct="1">
              <a:buClr>
                <a:srgbClr val="FFFFFF"/>
              </a:buClr>
              <a:buSzPct val="100000"/>
              <a:buFont typeface="Arial" charset="0"/>
              <a:buNone/>
            </a:pPr>
            <a:r>
              <a:rPr lang="en-GB" sz="3200" b="1" dirty="0">
                <a:solidFill>
                  <a:srgbClr val="FFFFFF"/>
                </a:solidFill>
                <a:cs typeface="Arial" charset="0"/>
              </a:rPr>
              <a:t>the word of the L</a:t>
            </a:r>
            <a:r>
              <a:rPr lang="en-GB" sz="2800" b="1" dirty="0">
                <a:solidFill>
                  <a:srgbClr val="FFFFFF"/>
                </a:solidFill>
                <a:cs typeface="Arial" charset="0"/>
              </a:rPr>
              <a:t>ORD</a:t>
            </a:r>
            <a:r>
              <a:rPr lang="en-GB" sz="3200" b="1" dirty="0">
                <a:solidFill>
                  <a:srgbClr val="FFFFFF"/>
                </a:solidFill>
                <a:cs typeface="Arial" charset="0"/>
              </a:rPr>
              <a:t> from Jerusalem</a:t>
            </a:r>
            <a:r>
              <a:rPr lang="en-GB" altLang="ja-JP" sz="3200" b="1" dirty="0">
                <a:solidFill>
                  <a:srgbClr val="FFFFFF"/>
                </a:solidFill>
                <a:cs typeface="Arial" charset="0"/>
              </a:rPr>
              <a:t>"</a:t>
            </a:r>
          </a:p>
          <a:p>
            <a:pPr algn="r" defTabSz="449263" eaLnBrk="1" hangingPunct="1">
              <a:buClr>
                <a:srgbClr val="FFFFFF"/>
              </a:buClr>
              <a:buSzPct val="100000"/>
              <a:buFont typeface="Arial" charset="0"/>
              <a:buNone/>
            </a:pPr>
            <a:r>
              <a:rPr lang="en-GB" sz="3200" b="1" dirty="0">
                <a:solidFill>
                  <a:srgbClr val="FFFFFF"/>
                </a:solidFill>
                <a:cs typeface="Arial" charset="0"/>
              </a:rPr>
              <a:t>—Isaiah 2:3</a:t>
            </a:r>
          </a:p>
        </p:txBody>
      </p:sp>
      <p:sp>
        <p:nvSpPr>
          <p:cNvPr id="1121292" name="Text Box 12"/>
          <p:cNvSpPr txBox="1">
            <a:spLocks noChangeArrowheads="1"/>
          </p:cNvSpPr>
          <p:nvPr/>
        </p:nvSpPr>
        <p:spPr bwMode="auto">
          <a:xfrm>
            <a:off x="8107363" y="0"/>
            <a:ext cx="1030287" cy="4603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3399"/>
              </a:buClr>
              <a:buSzPct val="100000"/>
              <a:buFont typeface="Arial" charset="0"/>
              <a:buNone/>
            </a:pPr>
            <a:r>
              <a:rPr lang="en-GB" b="1">
                <a:solidFill>
                  <a:srgbClr val="003399"/>
                </a:solidFill>
                <a:cs typeface="Arial" charset="0"/>
              </a:rPr>
              <a:t>461b</a:t>
            </a:r>
          </a:p>
        </p:txBody>
      </p:sp>
    </p:spTree>
    <p:extLst>
      <p:ext uri="{BB962C8B-B14F-4D97-AF65-F5344CB8AC3E}">
        <p14:creationId xmlns:p14="http://schemas.microsoft.com/office/powerpoint/2010/main" val="3288344804"/>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302182021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Teacher</a:t>
            </a: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71690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ctrTitle"/>
          </p:nvPr>
        </p:nvSpPr>
        <p:spPr>
          <a:xfrm>
            <a:off x="457200" y="304800"/>
            <a:ext cx="7772400" cy="1219200"/>
          </a:xfrm>
        </p:spPr>
        <p:txBody>
          <a:bodyPr/>
          <a:lstStyle/>
          <a:p>
            <a:pPr eaLnBrk="1" hangingPunct="1">
              <a:defRPr/>
            </a:pPr>
            <a:r>
              <a:rPr lang="en-US">
                <a:latin typeface="PerryGothic Regular" charset="0"/>
                <a:cs typeface="+mj-cs"/>
              </a:rPr>
              <a:t>Revelation 20:1-3 </a:t>
            </a:r>
            <a:r>
              <a:rPr lang="en-US" sz="1800">
                <a:latin typeface="PerryGothic Regular" charset="0"/>
                <a:cs typeface="+mj-cs"/>
              </a:rPr>
              <a:t>(NAU)</a:t>
            </a:r>
            <a:endParaRPr lang="en-US">
              <a:latin typeface="PerryGothic Regular" charset="0"/>
              <a:cs typeface="+mj-cs"/>
            </a:endParaRPr>
          </a:p>
        </p:txBody>
      </p:sp>
      <p:sp>
        <p:nvSpPr>
          <p:cNvPr id="367620" name="Rectangle 4"/>
          <p:cNvSpPr>
            <a:spLocks noChangeArrowheads="1"/>
          </p:cNvSpPr>
          <p:nvPr/>
        </p:nvSpPr>
        <p:spPr bwMode="auto">
          <a:xfrm>
            <a:off x="609600" y="1828800"/>
            <a:ext cx="8001000" cy="464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eaLnBrk="1" hangingPunct="1">
              <a:lnSpc>
                <a:spcPct val="90000"/>
              </a:lnSpc>
              <a:spcBef>
                <a:spcPct val="20000"/>
              </a:spcBef>
              <a:buClr>
                <a:schemeClr val="tx1"/>
              </a:buClr>
              <a:buSzPct val="80000"/>
              <a:buFont typeface="Wingdings" charset="0"/>
              <a:buNone/>
              <a:defRPr/>
            </a:pPr>
            <a:r>
              <a:rPr lang="en-US" sz="3000" b="1" baseline="30000"/>
              <a:t>1</a:t>
            </a:r>
            <a:r>
              <a:rPr lang="en-US" sz="3000" b="1"/>
              <a:t>Then I saw an angel coming down from heaven, holding the key of the abyss and a great chain in his hand. </a:t>
            </a:r>
            <a:r>
              <a:rPr lang="en-US" sz="3000" b="1" baseline="30000"/>
              <a:t>2</a:t>
            </a:r>
            <a:r>
              <a:rPr lang="en-US" sz="3000" b="1"/>
              <a:t>And he laid hold of the dragon, the serpent of old, who is the devil and Satan, and bound him for a thousand years; </a:t>
            </a:r>
            <a:r>
              <a:rPr lang="en-US" sz="3000" b="1" baseline="30000"/>
              <a:t>3</a:t>
            </a:r>
            <a:r>
              <a:rPr lang="en-US" sz="3000" b="1"/>
              <a:t>and he threw him into the abyss, and shut it and sealed it over him, so that he would not deceive the nations any longer, until the thousand years were completed; after these things he must be released for a short time.</a:t>
            </a: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bring worldwide peace (2:4) </a:t>
            </a: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"He will judge between the nations and will settle disputes for many peoples" (4a).</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3431350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1465955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0488"/>
            <a:ext cx="4572000"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9618"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8563" y="-20638"/>
            <a:ext cx="54419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en-US" sz="4000"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31161467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6019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322" r="9366" b="156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eaLnBrk="1" hangingPunct="1">
              <a:lnSpc>
                <a:spcPct val="90000"/>
              </a:lnSpc>
              <a:spcBef>
                <a:spcPts val="600"/>
              </a:spcBef>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baseline="30000">
                <a:solidFill>
                  <a:srgbClr val="FFFFFF"/>
                </a:solidFill>
                <a:cs typeface="Arial" charset="0"/>
              </a:rPr>
              <a:t>6 </a:t>
            </a:r>
            <a:r>
              <a:rPr lang="en-GB" sz="3200" b="1">
                <a:solidFill>
                  <a:srgbClr val="FFFFFF"/>
                </a:solidFill>
                <a:cs typeface="Arial" charset="0"/>
              </a:rPr>
              <a:t>And the wolf will dwell with the lamb, and the leopard will lie down with the young goat, and the calf and the young lion and the fatling together.</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sk-SK" b="1" kern="1200" dirty="0">
                <a:solidFill>
                  <a:srgbClr val="FFFFFF"/>
                </a:solidFill>
                <a:effectLst>
                  <a:outerShdw blurRad="38100" dist="38100" dir="2700000" algn="tl" rotWithShape="0">
                    <a:srgbClr val="000000">
                      <a:alpha val="43000"/>
                    </a:srgbClr>
                  </a:outerShdw>
                </a:effectLst>
                <a:latin typeface="Arial"/>
                <a:ea typeface="ＭＳ Ｐゴシック"/>
                <a:cs typeface="Arial"/>
              </a:rPr>
              <a:t>Isaiah 11:6-9</a:t>
            </a:r>
            <a:endParaRPr lang="en-US" dirty="0"/>
          </a:p>
        </p:txBody>
      </p:sp>
      <p:sp>
        <p:nvSpPr>
          <p:cNvPr id="79462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473a</a:t>
            </a:r>
          </a:p>
        </p:txBody>
      </p:sp>
    </p:spTree>
    <p:extLst>
      <p:ext uri="{BB962C8B-B14F-4D97-AF65-F5344CB8AC3E}">
        <p14:creationId xmlns:p14="http://schemas.microsoft.com/office/powerpoint/2010/main" val="80943751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4096"/>
            <a:ext cx="9180183" cy="6021288"/>
          </a:xfrm>
          <a:prstGeom prst="rect">
            <a:avLst/>
          </a:prstGeom>
        </p:spPr>
      </p:pic>
      <p:sp>
        <p:nvSpPr>
          <p:cNvPr id="2" name="Title 1"/>
          <p:cNvSpPr>
            <a:spLocks noGrp="1"/>
          </p:cNvSpPr>
          <p:nvPr>
            <p:ph type="title"/>
          </p:nvPr>
        </p:nvSpPr>
        <p:spPr>
          <a:xfrm>
            <a:off x="-28076" y="0"/>
            <a:ext cx="9144000" cy="90872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spTree>
    <p:extLst>
      <p:ext uri="{BB962C8B-B14F-4D97-AF65-F5344CB8AC3E}">
        <p14:creationId xmlns:p14="http://schemas.microsoft.com/office/powerpoint/2010/main" val="57734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648072"/>
            <a:ext cx="9295935" cy="6165304"/>
          </a:xfrm>
          <a:prstGeom prst="rect">
            <a:avLst/>
          </a:prstGeom>
        </p:spPr>
      </p:pic>
      <p:sp>
        <p:nvSpPr>
          <p:cNvPr id="2" name="Title 1"/>
          <p:cNvSpPr>
            <a:spLocks noGrp="1"/>
          </p:cNvSpPr>
          <p:nvPr>
            <p:ph type="title"/>
          </p:nvPr>
        </p:nvSpPr>
        <p:spPr>
          <a:xfrm>
            <a:off x="-28076" y="0"/>
            <a:ext cx="9144000" cy="2348880"/>
          </a:xfrm>
        </p:spPr>
        <p:txBody>
          <a:bodyPr/>
          <a:lstStyle/>
          <a:p>
            <a:pPr>
              <a:defRPr/>
            </a:pPr>
            <a:r>
              <a:rPr lang="en-US" dirty="0" err="1">
                <a:effectLst>
                  <a:glow rad="228600">
                    <a:schemeClr val="tx1"/>
                  </a:glow>
                  <a:outerShdw blurRad="38100" dist="38100" dir="2700000" algn="tl">
                    <a:srgbClr val="000000">
                      <a:alpha val="43137"/>
                    </a:srgbClr>
                  </a:outerShdw>
                </a:effectLst>
              </a:rPr>
              <a:t>Baloo</a:t>
            </a:r>
            <a:r>
              <a:rPr lang="en-US" dirty="0">
                <a:effectLst>
                  <a:glow rad="228600">
                    <a:schemeClr val="tx1"/>
                  </a:glow>
                  <a:outerShdw blurRad="38100" dist="38100" dir="2700000" algn="tl">
                    <a:srgbClr val="000000">
                      <a:alpha val="43137"/>
                    </a:srgbClr>
                  </a:outerShdw>
                </a:effectLst>
              </a:rPr>
              <a:t> the </a:t>
            </a:r>
            <a:r>
              <a:rPr lang="en-US" dirty="0">
                <a:solidFill>
                  <a:srgbClr val="FFFF00"/>
                </a:solidFill>
                <a:effectLst>
                  <a:glow rad="228600">
                    <a:schemeClr val="tx1"/>
                  </a:glow>
                  <a:outerShdw blurRad="38100" dist="38100" dir="2700000" algn="tl">
                    <a:srgbClr val="000000">
                      <a:alpha val="43137"/>
                    </a:srgbClr>
                  </a:outerShdw>
                </a:effectLst>
              </a:rPr>
              <a:t>B</a:t>
            </a:r>
            <a:r>
              <a:rPr lang="en-US" dirty="0">
                <a:effectLst>
                  <a:glow rad="228600">
                    <a:schemeClr val="tx1"/>
                  </a:glow>
                  <a:outerShdw blurRad="38100" dist="38100" dir="2700000" algn="tl">
                    <a:srgbClr val="000000">
                      <a:alpha val="43137"/>
                    </a:srgbClr>
                  </a:outerShdw>
                </a:effectLst>
              </a:rPr>
              <a:t>ear, Leo the </a:t>
            </a:r>
            <a:r>
              <a:rPr lang="en-US" dirty="0">
                <a:solidFill>
                  <a:srgbClr val="FFFF00"/>
                </a:solidFill>
                <a:effectLst>
                  <a:glow rad="228600">
                    <a:schemeClr val="tx1"/>
                  </a:glow>
                  <a:outerShdw blurRad="38100" dist="38100" dir="2700000" algn="tl">
                    <a:srgbClr val="000000">
                      <a:alpha val="43137"/>
                    </a:srgbClr>
                  </a:outerShdw>
                </a:effectLst>
              </a:rPr>
              <a:t>L</a:t>
            </a:r>
            <a:r>
              <a:rPr lang="en-US" dirty="0">
                <a:effectLst>
                  <a:glow rad="228600">
                    <a:schemeClr val="tx1"/>
                  </a:glow>
                  <a:outerShdw blurRad="38100" dist="38100" dir="2700000" algn="tl">
                    <a:srgbClr val="000000">
                      <a:alpha val="43137"/>
                    </a:srgbClr>
                  </a:outerShdw>
                </a:effectLst>
              </a:rPr>
              <a:t>ion, and </a:t>
            </a:r>
            <a:r>
              <a:rPr lang="en-US" dirty="0" err="1">
                <a:effectLst>
                  <a:glow rad="228600">
                    <a:schemeClr val="tx1"/>
                  </a:glow>
                  <a:outerShdw blurRad="38100" dist="38100" dir="2700000" algn="tl">
                    <a:srgbClr val="000000">
                      <a:alpha val="43137"/>
                    </a:srgbClr>
                  </a:outerShdw>
                </a:effectLst>
              </a:rPr>
              <a:t>Shere</a:t>
            </a:r>
            <a:r>
              <a:rPr lang="en-US" dirty="0">
                <a:effectLst>
                  <a:glow rad="228600">
                    <a:schemeClr val="tx1"/>
                  </a:glow>
                  <a:outerShdw blurRad="38100" dist="38100" dir="2700000" algn="tl">
                    <a:srgbClr val="000000">
                      <a:alpha val="43137"/>
                    </a:srgbClr>
                  </a:outerShdw>
                </a:effectLst>
              </a:rPr>
              <a:t> Khan the </a:t>
            </a:r>
            <a:r>
              <a:rPr lang="en-US" dirty="0">
                <a:solidFill>
                  <a:srgbClr val="FFFF00"/>
                </a:solidFill>
                <a:effectLst>
                  <a:glow rad="228600">
                    <a:schemeClr val="tx1"/>
                  </a:glow>
                  <a:outerShdw blurRad="38100" dist="38100" dir="2700000" algn="tl">
                    <a:srgbClr val="000000">
                      <a:alpha val="43137"/>
                    </a:srgbClr>
                  </a:outerShdw>
                </a:effectLst>
              </a:rPr>
              <a:t>T</a:t>
            </a:r>
            <a:r>
              <a:rPr lang="en-US" dirty="0">
                <a:effectLst>
                  <a:glow rad="228600">
                    <a:schemeClr val="tx1"/>
                  </a:glow>
                  <a:outerShdw blurRad="38100" dist="38100" dir="2700000" algn="tl">
                    <a:srgbClr val="000000">
                      <a:alpha val="43137"/>
                    </a:srgbClr>
                  </a:outerShdw>
                </a:effectLst>
              </a:rPr>
              <a:t>iger (all three known as </a:t>
            </a:r>
            <a:r>
              <a:rPr lang="en-US" dirty="0">
                <a:solidFill>
                  <a:srgbClr val="FFFF00"/>
                </a:solidFill>
                <a:effectLst>
                  <a:glow rad="228600">
                    <a:schemeClr val="tx1"/>
                  </a:glow>
                  <a:outerShdw blurRad="38100" dist="38100" dir="2700000" algn="tl">
                    <a:srgbClr val="000000">
                      <a:alpha val="43137"/>
                    </a:srgbClr>
                  </a:outerShdw>
                </a:effectLst>
              </a:rPr>
              <a:t>BLT</a:t>
            </a:r>
            <a:r>
              <a:rPr lang="en-US" dirty="0">
                <a:effectLst>
                  <a:glow rad="228600">
                    <a:schemeClr val="tx1"/>
                  </a:glow>
                  <a:outerShdw blurRad="38100" dist="38100" dir="2700000" algn="tl">
                    <a:srgbClr val="000000">
                      <a:alpha val="43137"/>
                    </a:srgbClr>
                  </a:outerShdw>
                </a:effectLst>
              </a:rPr>
              <a:t>) </a:t>
            </a:r>
          </a:p>
        </p:txBody>
      </p:sp>
    </p:spTree>
    <p:extLst>
      <p:ext uri="{BB962C8B-B14F-4D97-AF65-F5344CB8AC3E}">
        <p14:creationId xmlns:p14="http://schemas.microsoft.com/office/powerpoint/2010/main" val="32822945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8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185032" cy="6093296"/>
          </a:xfrm>
          <a:prstGeom prst="rect">
            <a:avLst/>
          </a:prstGeom>
        </p:spPr>
      </p:pic>
    </p:spTree>
    <p:extLst>
      <p:ext uri="{BB962C8B-B14F-4D97-AF65-F5344CB8AC3E}">
        <p14:creationId xmlns:p14="http://schemas.microsoft.com/office/powerpoint/2010/main" val="3375023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5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0568" y="0"/>
            <a:ext cx="5143500" cy="6858000"/>
          </a:xfrm>
          <a:prstGeom prst="rect">
            <a:avLst/>
          </a:prstGeom>
        </p:spPr>
      </p:pic>
      <p:pic>
        <p:nvPicPr>
          <p:cNvPr id="4" name="Picture 3" descr="ATT0007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35139" y="0"/>
            <a:ext cx="5708861" cy="6858000"/>
          </a:xfrm>
          <a:prstGeom prst="rect">
            <a:avLst/>
          </a:prstGeom>
        </p:spPr>
      </p:pic>
    </p:spTree>
    <p:extLst>
      <p:ext uri="{BB962C8B-B14F-4D97-AF65-F5344CB8AC3E}">
        <p14:creationId xmlns:p14="http://schemas.microsoft.com/office/powerpoint/2010/main" val="120345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6" name="Picture 5" descr="ATT0006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186001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ctrTitle"/>
          </p:nvPr>
        </p:nvSpPr>
        <p:spPr>
          <a:xfrm>
            <a:off x="457200" y="304800"/>
            <a:ext cx="7772400" cy="1219200"/>
          </a:xfrm>
        </p:spPr>
        <p:txBody>
          <a:bodyPr/>
          <a:lstStyle/>
          <a:p>
            <a:pPr eaLnBrk="1" hangingPunct="1">
              <a:defRPr/>
            </a:pPr>
            <a:r>
              <a:rPr lang="en-US">
                <a:latin typeface="PerryGothic Regular" charset="0"/>
                <a:cs typeface="+mj-cs"/>
              </a:rPr>
              <a:t>Revelation 20:4 </a:t>
            </a:r>
            <a:r>
              <a:rPr lang="en-US" sz="1800">
                <a:latin typeface="PerryGothic Regular" charset="0"/>
                <a:cs typeface="+mj-cs"/>
              </a:rPr>
              <a:t>(NAU)</a:t>
            </a:r>
          </a:p>
        </p:txBody>
      </p:sp>
      <p:sp>
        <p:nvSpPr>
          <p:cNvPr id="369668" name="Rectangle 4"/>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eaLnBrk="1" hangingPunct="1">
              <a:lnSpc>
                <a:spcPct val="90000"/>
              </a:lnSpc>
              <a:spcBef>
                <a:spcPct val="20000"/>
              </a:spcBef>
              <a:buClr>
                <a:schemeClr val="tx1"/>
              </a:buClr>
              <a:buSzPct val="80000"/>
              <a:buFont typeface="Wingdings" charset="0"/>
              <a:buNone/>
              <a:defRPr/>
            </a:pPr>
            <a:r>
              <a:rPr lang="en-US" sz="3000" b="1" baseline="30000"/>
              <a:t>4</a:t>
            </a:r>
            <a:r>
              <a:rPr lang="en-US" sz="3000" b="1"/>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 and they came to life and reigned with Christ for a thousand years.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7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87363" cy="6093296"/>
          </a:xfrm>
          <a:prstGeom prst="rect">
            <a:avLst/>
          </a:prstGeom>
        </p:spPr>
      </p:pic>
    </p:spTree>
    <p:extLst>
      <p:ext uri="{BB962C8B-B14F-4D97-AF65-F5344CB8AC3E}">
        <p14:creationId xmlns:p14="http://schemas.microsoft.com/office/powerpoint/2010/main" val="1883085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4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60040"/>
            <a:ext cx="9187363" cy="6093296"/>
          </a:xfrm>
          <a:prstGeom prst="rect">
            <a:avLst/>
          </a:prstGeom>
        </p:spPr>
      </p:pic>
    </p:spTree>
    <p:extLst>
      <p:ext uri="{BB962C8B-B14F-4D97-AF65-F5344CB8AC3E}">
        <p14:creationId xmlns:p14="http://schemas.microsoft.com/office/powerpoint/2010/main" val="929134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4" name="Picture 3" descr="ATT0005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32656"/>
            <a:ext cx="9259904" cy="6165304"/>
          </a:xfrm>
          <a:prstGeom prst="rect">
            <a:avLst/>
          </a:prstGeom>
        </p:spPr>
      </p:pic>
    </p:spTree>
    <p:extLst>
      <p:ext uri="{BB962C8B-B14F-4D97-AF65-F5344CB8AC3E}">
        <p14:creationId xmlns:p14="http://schemas.microsoft.com/office/powerpoint/2010/main" val="3764839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6" y="0"/>
            <a:ext cx="9144000" cy="1143000"/>
          </a:xfrm>
        </p:spPr>
        <p:txBody>
          <a:bodyPr/>
          <a:lstStyle/>
          <a:p>
            <a:pPr>
              <a:defRPr/>
            </a:pPr>
            <a:r>
              <a:rPr lang="en-US" dirty="0">
                <a:effectLst>
                  <a:glow rad="228600">
                    <a:schemeClr val="tx1"/>
                  </a:glow>
                  <a:outerShdw blurRad="38100" dist="38100" dir="2700000" algn="tl">
                    <a:srgbClr val="000000">
                      <a:alpha val="43137"/>
                    </a:srgbClr>
                  </a:outerShdw>
                </a:effectLst>
              </a:rPr>
              <a:t>“Lions, Tigers &amp; Bears! Oh, My!”</a:t>
            </a:r>
          </a:p>
        </p:txBody>
      </p:sp>
      <p:pic>
        <p:nvPicPr>
          <p:cNvPr id="3" name="Picture 2" descr="ATT0006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32656"/>
            <a:ext cx="9159711" cy="5968586"/>
          </a:xfrm>
          <a:prstGeom prst="rect">
            <a:avLst/>
          </a:prstGeom>
        </p:spPr>
      </p:pic>
    </p:spTree>
    <p:extLst>
      <p:ext uri="{BB962C8B-B14F-4D97-AF65-F5344CB8AC3E}">
        <p14:creationId xmlns:p14="http://schemas.microsoft.com/office/powerpoint/2010/main" val="34967496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9228" y="23427"/>
            <a:ext cx="9134771" cy="304698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defTabSz="449263" eaLnBrk="1" hangingPunct="1"/>
            <a:r>
              <a:rPr lang="en-US" sz="3200" b="1" dirty="0">
                <a:solidFill>
                  <a:prstClr val="white"/>
                </a:solidFill>
                <a:effectLst>
                  <a:glow rad="165100">
                    <a:prstClr val="black"/>
                  </a:glow>
                </a:effectLst>
                <a:latin typeface="Arial"/>
                <a:ea typeface="ＭＳ Ｐゴシック"/>
                <a:cs typeface="Arial"/>
              </a:rPr>
              <a:t>"</a:t>
            </a:r>
            <a:r>
              <a:rPr lang="en-SG" sz="3200" b="1" dirty="0">
                <a:solidFill>
                  <a:prstClr val="white"/>
                </a:solidFill>
                <a:effectLst>
                  <a:glow rad="165100">
                    <a:prstClr val="black"/>
                  </a:glow>
                </a:effectLst>
                <a:latin typeface="Arial"/>
                <a:ea typeface="ＭＳ Ｐゴシック"/>
                <a:cs typeface="Arial"/>
              </a:rPr>
              <a:t>The L</a:t>
            </a:r>
            <a:r>
              <a:rPr lang="en-SG" sz="2800" b="1" dirty="0">
                <a:solidFill>
                  <a:prstClr val="white"/>
                </a:solidFill>
                <a:effectLst>
                  <a:glow rad="165100">
                    <a:prstClr val="black"/>
                  </a:glow>
                </a:effectLst>
                <a:latin typeface="Arial"/>
                <a:ea typeface="ＭＳ Ｐゴシック"/>
                <a:cs typeface="Arial"/>
              </a:rPr>
              <a:t>ORD</a:t>
            </a:r>
            <a:r>
              <a:rPr lang="en-SG" sz="3200" b="1" dirty="0">
                <a:solidFill>
                  <a:prstClr val="white"/>
                </a:solidFill>
                <a:effectLst>
                  <a:glow rad="165100">
                    <a:prstClr val="black"/>
                  </a:glow>
                </a:effectLst>
                <a:latin typeface="Arial"/>
                <a:ea typeface="ＭＳ Ｐゴシック"/>
                <a:cs typeface="Arial"/>
              </a:rPr>
              <a:t> has sworn to Jerusalem by his own strength: </a:t>
            </a:r>
            <a:r>
              <a:rPr lang="fr-FR" sz="3200" b="1" dirty="0">
                <a:solidFill>
                  <a:prstClr val="white"/>
                </a:solidFill>
                <a:effectLst>
                  <a:glow rad="165100">
                    <a:prstClr val="black"/>
                  </a:glow>
                </a:effectLst>
                <a:latin typeface="Arial"/>
                <a:ea typeface="ＭＳ Ｐゴシック"/>
                <a:cs typeface="Arial"/>
              </a:rPr>
              <a:t>'</a:t>
            </a:r>
            <a:r>
              <a:rPr lang="en-SG" sz="3200" b="1" dirty="0">
                <a:solidFill>
                  <a:prstClr val="white"/>
                </a:solidFill>
                <a:effectLst>
                  <a:glow rad="165100">
                    <a:prstClr val="black"/>
                  </a:glow>
                </a:effectLst>
                <a:latin typeface="Arial"/>
                <a:ea typeface="ＭＳ Ｐゴシック"/>
                <a:cs typeface="Arial"/>
              </a:rPr>
              <a:t>I will never again hand you over to your enemies. Never again will foreign warriors come and take away your grain and new wine</a:t>
            </a:r>
            <a:r>
              <a:rPr lang="fr-FR" sz="3200" b="1" dirty="0">
                <a:solidFill>
                  <a:prstClr val="white"/>
                </a:solidFill>
                <a:effectLst>
                  <a:glow rad="165100">
                    <a:prstClr val="black"/>
                  </a:glow>
                </a:effectLst>
                <a:latin typeface="Arial"/>
                <a:ea typeface="ＭＳ Ｐゴシック"/>
                <a:cs typeface="Arial"/>
              </a:rPr>
              <a:t>'"</a:t>
            </a:r>
            <a:br>
              <a:rPr lang="en-US" sz="3200" b="1" dirty="0">
                <a:solidFill>
                  <a:prstClr val="white"/>
                </a:solidFill>
                <a:effectLst>
                  <a:glow rad="165100">
                    <a:prstClr val="black"/>
                  </a:glow>
                </a:effectLst>
                <a:latin typeface="Arial"/>
                <a:ea typeface="ＭＳ Ｐゴシック"/>
                <a:cs typeface="Arial"/>
              </a:rPr>
            </a:br>
            <a:r>
              <a:rPr lang="en-US" sz="3200" b="1" dirty="0">
                <a:solidFill>
                  <a:prstClr val="white"/>
                </a:solidFill>
                <a:effectLst>
                  <a:glow rad="165100">
                    <a:prstClr val="black"/>
                  </a:glow>
                </a:effectLst>
                <a:latin typeface="Arial"/>
                <a:ea typeface="ＭＳ Ｐゴシック"/>
                <a:cs typeface="Arial"/>
              </a:rPr>
              <a:t>(Isa. 62:8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309948109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72194064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Jesus will bring worldwide prosperity, holiness and </a:t>
            </a:r>
            <a:r>
              <a:rPr lang="en-US" sz="4800" b="1" dirty="0">
                <a:solidFill>
                  <a:srgbClr val="FFFF00"/>
                </a:solidFill>
                <a:effectLst>
                  <a:glow rad="127000">
                    <a:schemeClr val="tx1"/>
                  </a:glow>
                </a:effectLst>
                <a:latin typeface="Arial" charset="0"/>
                <a:ea typeface="ＭＳ Ｐゴシック" charset="0"/>
                <a:cs typeface="ＭＳ Ｐゴシック" charset="0"/>
              </a:rPr>
              <a:t>protection</a:t>
            </a:r>
            <a:r>
              <a:rPr lang="en-US" sz="4800" b="1" dirty="0">
                <a:effectLst>
                  <a:glow rad="127000">
                    <a:schemeClr val="tx1"/>
                  </a:glow>
                </a:effectLst>
                <a:latin typeface="Arial" charset="0"/>
                <a:ea typeface="ＭＳ Ｐゴシック" charset="0"/>
                <a:cs typeface="ＭＳ Ｐゴシック" charset="0"/>
              </a:rPr>
              <a:t> (4:2-6).</a:t>
            </a:r>
          </a:p>
        </p:txBody>
      </p:sp>
    </p:spTree>
    <p:extLst>
      <p:ext uri="{BB962C8B-B14F-4D97-AF65-F5344CB8AC3E}">
        <p14:creationId xmlns:p14="http://schemas.microsoft.com/office/powerpoint/2010/main" val="261388072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"In 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the fruit of the land will be the pride and glory of the survivors in Israel" (4:2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3751385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Branch</a:t>
            </a: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66693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en-US" sz="2800" b="1" dirty="0">
                <a:solidFill>
                  <a:srgbClr val="FFFFFF"/>
                </a:solidFill>
                <a:effectLst>
                  <a:glow rad="254000">
                    <a:srgbClr val="000000"/>
                  </a:glow>
                </a:effectLst>
              </a:rPr>
              <a:t>"The prophet looked beyond the </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day of the Lord</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 to that time when the kingdom will be established on earth. </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Branch of the Lord</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 is a messianic title for Jesus Christ, who came as a </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shoot</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 from the seeming dead stump of David</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s day, </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in that day</a:t>
            </a:r>
            <a:r>
              <a:rPr lang="fr-FR" sz="2800" b="1" dirty="0">
                <a:solidFill>
                  <a:srgbClr val="FFFFFF"/>
                </a:solidFill>
                <a:effectLst>
                  <a:glow rad="254000">
                    <a:srgbClr val="000000"/>
                  </a:glow>
                </a:effectLst>
              </a:rPr>
              <a:t>'</a:t>
            </a:r>
            <a:r>
              <a:rPr lang="en-US" sz="2800" b="1" dirty="0">
                <a:solidFill>
                  <a:srgbClr val="FFFFFF"/>
                </a:solidFill>
                <a:effectLst>
                  <a:glow rad="254000">
                    <a:srgbClr val="000000"/>
                  </a:glow>
                </a:effectLst>
              </a:rPr>
              <a:t> the people will be holy (set apart), and the land will be beautiful and glorious." </a:t>
            </a:r>
            <a:br>
              <a:rPr lang="en-US" sz="2800" b="1" dirty="0">
                <a:solidFill>
                  <a:srgbClr val="FFFFFF"/>
                </a:solidFill>
                <a:effectLst>
                  <a:glow rad="254000">
                    <a:srgbClr val="000000"/>
                  </a:glow>
                </a:effectLst>
              </a:rPr>
            </a:br>
            <a:endParaRPr lang="en-US" sz="1600" b="1" dirty="0">
              <a:solidFill>
                <a:srgbClr val="FFFFFF"/>
              </a:solidFill>
              <a:effectLst>
                <a:glow rad="254000">
                  <a:srgbClr val="000000"/>
                </a:glow>
              </a:effectLst>
            </a:endParaRPr>
          </a:p>
          <a:p>
            <a:pPr defTabSz="449263">
              <a:defRPr/>
            </a:pPr>
            <a:r>
              <a:rPr lang="en-US" sz="1800" b="1" dirty="0">
                <a:solidFill>
                  <a:srgbClr val="FFFFFF"/>
                </a:solidFill>
                <a:effectLst>
                  <a:glow rad="254000">
                    <a:srgbClr val="000000"/>
                  </a:glow>
                </a:effectLst>
              </a:rPr>
              <a:t>Warren W. Wiersbe, </a:t>
            </a:r>
            <a:r>
              <a:rPr lang="en-US" sz="1800" b="1" i="1" dirty="0">
                <a:solidFill>
                  <a:srgbClr val="FFFFFF"/>
                </a:solidFill>
                <a:effectLst>
                  <a:glow rad="254000">
                    <a:srgbClr val="000000"/>
                  </a:glow>
                </a:effectLst>
              </a:rPr>
              <a:t>Be Comforted: Feeling Secure in the Arms of God</a:t>
            </a:r>
            <a:r>
              <a:rPr lang="en-US" sz="1800" b="1" dirty="0">
                <a:solidFill>
                  <a:srgbClr val="FFFFFF"/>
                </a:solidFill>
                <a:effectLst>
                  <a:glow rad="254000">
                    <a:srgbClr val="000000"/>
                  </a:glow>
                </a:effectLst>
              </a:rPr>
              <a:t>, 33</a:t>
            </a:r>
            <a:endParaRPr lang="en-US" sz="2800" b="1"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5245881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"In 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a:t>
            </a:r>
            <a:r>
              <a:rPr lang="en-US" sz="3600" b="1" dirty="0">
                <a:solidFill>
                  <a:srgbClr val="FFFF00"/>
                </a:solidFill>
                <a:effectLst>
                  <a:glow rad="127000">
                    <a:schemeClr val="tx1"/>
                  </a:glow>
                </a:effectLst>
                <a:latin typeface="Arial" charset="0"/>
                <a:ea typeface="ＭＳ Ｐゴシック" charset="0"/>
                <a:cs typeface="ＭＳ Ｐゴシック" charset="0"/>
              </a:rPr>
              <a:t>the fruit of the land will be the pride and glory of the survivors in Israel</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527360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ctrTitle"/>
          </p:nvPr>
        </p:nvSpPr>
        <p:spPr>
          <a:xfrm>
            <a:off x="457200" y="304800"/>
            <a:ext cx="7772400" cy="1219200"/>
          </a:xfrm>
        </p:spPr>
        <p:txBody>
          <a:bodyPr/>
          <a:lstStyle/>
          <a:p>
            <a:pPr eaLnBrk="1" hangingPunct="1">
              <a:defRPr/>
            </a:pPr>
            <a:r>
              <a:rPr lang="en-US">
                <a:latin typeface="PerryGothic Regular" charset="0"/>
                <a:cs typeface="+mj-cs"/>
              </a:rPr>
              <a:t>Revelation 20:5-6 </a:t>
            </a:r>
            <a:r>
              <a:rPr lang="en-US" sz="1800">
                <a:latin typeface="PerryGothic Regular" charset="0"/>
                <a:cs typeface="+mj-cs"/>
              </a:rPr>
              <a:t>(NAU)</a:t>
            </a:r>
          </a:p>
        </p:txBody>
      </p:sp>
      <p:sp>
        <p:nvSpPr>
          <p:cNvPr id="371716" name="Rectangle 4"/>
          <p:cNvSpPr>
            <a:spLocks noChangeArrowheads="1"/>
          </p:cNvSpPr>
          <p:nvPr/>
        </p:nvSpPr>
        <p:spPr bwMode="auto">
          <a:xfrm>
            <a:off x="609600" y="1752600"/>
            <a:ext cx="80772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eaLnBrk="1" hangingPunct="1">
              <a:lnSpc>
                <a:spcPct val="90000"/>
              </a:lnSpc>
              <a:spcBef>
                <a:spcPct val="20000"/>
              </a:spcBef>
              <a:buClr>
                <a:schemeClr val="tx1"/>
              </a:buClr>
              <a:buSzPct val="80000"/>
              <a:buFont typeface="Wingdings" charset="0"/>
              <a:buNone/>
              <a:defRPr/>
            </a:pPr>
            <a:r>
              <a:rPr lang="en-US" sz="3000" b="1" baseline="30000"/>
              <a:t>5</a:t>
            </a:r>
            <a:r>
              <a:rPr lang="en-US" sz="3000" b="1"/>
              <a:t>The rest of the dead did not come to life until the thousand years were completed. This is the first resurrection. </a:t>
            </a:r>
            <a:r>
              <a:rPr lang="en-US" sz="3000" b="1" baseline="30000"/>
              <a:t>6</a:t>
            </a:r>
            <a:r>
              <a:rPr lang="en-US" sz="3000" b="1"/>
              <a:t>Blessed and holy is the one who has a part in the first resurrection; over these the second death has no power, but they will be priests of God and of Christ and will reign with Him for a thousand years.</a:t>
            </a: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19234" y="4797152"/>
            <a:ext cx="9144000" cy="206210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algn="r" defTabSz="449263" eaLnBrk="1" hangingPunct="1"/>
            <a:r>
              <a:rPr lang="en-SG" sz="3200" b="1" dirty="0">
                <a:solidFill>
                  <a:prstClr val="white"/>
                </a:solidFill>
                <a:effectLst>
                  <a:glow rad="165100">
                    <a:prstClr val="black"/>
                  </a:glow>
                </a:effectLst>
                <a:latin typeface="Arial"/>
                <a:ea typeface="ＭＳ Ｐゴシック"/>
                <a:cs typeface="Arial"/>
              </a:rPr>
              <a:t>Take no rest, all you who pray to the L</a:t>
            </a:r>
            <a:r>
              <a:rPr lang="en-SG" sz="2800" b="1" dirty="0">
                <a:solidFill>
                  <a:prstClr val="white"/>
                </a:solidFill>
                <a:effectLst>
                  <a:glow rad="165100">
                    <a:prstClr val="black"/>
                  </a:glow>
                </a:effectLst>
                <a:latin typeface="Arial"/>
                <a:ea typeface="ＭＳ Ｐゴシック"/>
                <a:cs typeface="Arial"/>
              </a:rPr>
              <a:t>ORD</a:t>
            </a:r>
            <a:r>
              <a:rPr lang="en-SG" sz="3200" b="1" dirty="0">
                <a:solidFill>
                  <a:prstClr val="white"/>
                </a:solidFill>
                <a:effectLst>
                  <a:glow rad="165100">
                    <a:prstClr val="black"/>
                  </a:glow>
                </a:effectLst>
                <a:latin typeface="Arial"/>
                <a:ea typeface="ＭＳ Ｐゴシック"/>
                <a:cs typeface="Arial"/>
              </a:rPr>
              <a:t>. </a:t>
            </a:r>
            <a:r>
              <a:rPr lang="en-SG" sz="3200" b="1" baseline="30000" dirty="0">
                <a:solidFill>
                  <a:prstClr val="white"/>
                </a:solidFill>
                <a:effectLst>
                  <a:glow rad="165100">
                    <a:prstClr val="black"/>
                  </a:glow>
                </a:effectLst>
                <a:latin typeface="Arial"/>
                <a:ea typeface="ＭＳ Ｐゴシック"/>
                <a:cs typeface="Arial"/>
              </a:rPr>
              <a:t>7</a:t>
            </a:r>
            <a:r>
              <a:rPr lang="en-SG" sz="3200" b="1" dirty="0">
                <a:solidFill>
                  <a:prstClr val="white"/>
                </a:solidFill>
                <a:effectLst>
                  <a:glow rad="165100">
                    <a:prstClr val="black"/>
                  </a:glow>
                </a:effectLst>
                <a:latin typeface="Arial"/>
                <a:ea typeface="ＭＳ Ｐゴシック"/>
                <a:cs typeface="Arial"/>
              </a:rPr>
              <a:t>Give the LORD no rest until he completes his work, until he makes Jerusalem the pride of the earth"</a:t>
            </a:r>
            <a:r>
              <a:rPr lang="en-US" sz="3200" b="1" dirty="0">
                <a:solidFill>
                  <a:prstClr val="white"/>
                </a:solidFill>
                <a:effectLst>
                  <a:glow rad="165100">
                    <a:prstClr val="black"/>
                  </a:glow>
                </a:effectLst>
                <a:latin typeface="Arial"/>
                <a:ea typeface="ＭＳ Ｐゴシック"/>
                <a:cs typeface="Arial"/>
              </a:rPr>
              <a:t> (Isa. 62:6-7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
        <p:nvSpPr>
          <p:cNvPr id="5" name="Rectangle 3"/>
          <p:cNvSpPr>
            <a:spLocks noChangeArrowheads="1"/>
          </p:cNvSpPr>
          <p:nvPr/>
        </p:nvSpPr>
        <p:spPr bwMode="auto">
          <a:xfrm>
            <a:off x="0" y="-33172"/>
            <a:ext cx="9144000" cy="156966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defTabSz="449263" eaLnBrk="1" hangingPunct="1"/>
            <a:r>
              <a:rPr lang="en-US" sz="3200" b="1" dirty="0">
                <a:solidFill>
                  <a:prstClr val="white"/>
                </a:solidFill>
                <a:effectLst>
                  <a:glow rad="165100">
                    <a:prstClr val="black"/>
                  </a:glow>
                </a:effectLst>
                <a:latin typeface="Arial"/>
                <a:ea typeface="ＭＳ Ｐゴシック"/>
                <a:cs typeface="Arial"/>
              </a:rPr>
              <a:t>"</a:t>
            </a:r>
            <a:r>
              <a:rPr lang="en-SG" sz="3200" b="1" dirty="0">
                <a:solidFill>
                  <a:prstClr val="white"/>
                </a:solidFill>
                <a:effectLst>
                  <a:glow rad="165100">
                    <a:prstClr val="black"/>
                  </a:glow>
                </a:effectLst>
                <a:latin typeface="Arial"/>
                <a:ea typeface="ＭＳ Ｐゴシック"/>
                <a:cs typeface="Arial"/>
              </a:rPr>
              <a:t>O Jerusalem, I have posted watchmen on your walls; they will pray day and night, continually. </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1438811893"/>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make holy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remnant in mortal bodies (4:3-4). </a:t>
            </a: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206894065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Tribulation</a:t>
            </a:r>
          </a:p>
          <a:p>
            <a:pPr algn="ctr" defTabSz="449263"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Millennium</a:t>
            </a:r>
          </a:p>
          <a:p>
            <a:pPr algn="ctr" defTabSz="449263"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626703" name="Title 18"/>
          <p:cNvSpPr>
            <a:spLocks noGrp="1"/>
          </p:cNvSpPr>
          <p:nvPr>
            <p:ph type="title" idx="4294967295"/>
          </p:nvPr>
        </p:nvSpPr>
        <p:spPr>
          <a:xfrm>
            <a:off x="0" y="0"/>
            <a:ext cx="9144000" cy="914400"/>
          </a:xfrm>
          <a:solidFill>
            <a:srgbClr val="000000"/>
          </a:solidFill>
        </p:spPr>
        <p:txBody>
          <a:bodyPr/>
          <a:lstStyle/>
          <a:p>
            <a:r>
              <a:rPr lang="en-GB" sz="3600" b="1" dirty="0">
                <a:solidFill>
                  <a:schemeClr val="bg1"/>
                </a:solidFill>
                <a:latin typeface="Arial" charset="0"/>
                <a:ea typeface="ＭＳ Ｐゴシック" charset="0"/>
              </a:rPr>
              <a:t>A Look at the Future</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Great</a:t>
            </a:r>
          </a:p>
          <a:p>
            <a:pPr algn="ctr" defTabSz="449263" eaLnBrk="1" hangingPunct="1">
              <a:buClr>
                <a:srgbClr val="000000"/>
              </a:buClr>
              <a:buSzPct val="100000"/>
              <a:buFont typeface="Arial" charset="0"/>
              <a:buNone/>
            </a:pPr>
            <a:r>
              <a:rPr lang="en-GB" sz="2800" b="1">
                <a:solidFill>
                  <a:srgbClr val="000000"/>
                </a:solidFill>
                <a:cs typeface="Arial" charset="0"/>
              </a:rPr>
              <a:t>White</a:t>
            </a:r>
          </a:p>
          <a:p>
            <a:pPr algn="ctr" defTabSz="449263" eaLnBrk="1" hangingPunct="1">
              <a:buClr>
                <a:srgbClr val="000000"/>
              </a:buClr>
              <a:buSzPct val="100000"/>
              <a:buFont typeface="Arial" charset="0"/>
              <a:buNone/>
            </a:pPr>
            <a:r>
              <a:rPr lang="en-GB" sz="2800" b="1">
                <a:solidFill>
                  <a:srgbClr val="000000"/>
                </a:solidFill>
                <a:cs typeface="Arial" charset="0"/>
              </a:rPr>
              <a:t>Throne</a:t>
            </a:r>
          </a:p>
          <a:p>
            <a:pPr algn="ctr" defTabSz="449263"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eaLnBrk="1" hangingPunct="1">
              <a:defRPr/>
            </a:pPr>
            <a:endParaRPr lang="en-US" b="1">
              <a:solidFill>
                <a:srgbClr val="000000"/>
              </a:solidFill>
              <a:effectLst>
                <a:outerShdw blurRad="38100" dist="38100" dir="2700000" algn="tl">
                  <a:srgbClr val="000000">
                    <a:alpha val="43137"/>
                  </a:srgbClr>
                </a:outerShdw>
              </a:effectLst>
              <a:latin typeface="Times New Roman" charset="0"/>
              <a:ea typeface="ＭＳ Ｐゴシック"/>
            </a:endParaRPr>
          </a:p>
        </p:txBody>
      </p:sp>
      <p:sp>
        <p:nvSpPr>
          <p:cNvPr id="626707" name="Text Box 4"/>
          <p:cNvSpPr txBox="1">
            <a:spLocks noChangeArrowheads="1"/>
          </p:cNvSpPr>
          <p:nvPr/>
        </p:nvSpPr>
        <p:spPr bwMode="auto">
          <a:xfrm>
            <a:off x="8101013" y="-459432"/>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473</a:t>
            </a:r>
          </a:p>
        </p:txBody>
      </p:sp>
    </p:spTree>
    <p:extLst>
      <p:ext uri="{BB962C8B-B14F-4D97-AF65-F5344CB8AC3E}">
        <p14:creationId xmlns:p14="http://schemas.microsoft.com/office/powerpoint/2010/main" val="3661885462"/>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protect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citizens from the sun and rain (4:5-6).</a:t>
            </a: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01373711"/>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36512" y="864096"/>
            <a:ext cx="9235660" cy="6021288"/>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49263">
              <a:defRPr/>
            </a:pPr>
            <a:r>
              <a:rPr lang="en-US" sz="4800" b="1" dirty="0">
                <a:solidFill>
                  <a:srgbClr val="FFFFFF"/>
                </a:solidFill>
                <a:effectLst>
                  <a:glow rad="127000">
                    <a:srgbClr val="000000"/>
                  </a:glow>
                </a:effectLst>
                <a:latin typeface="Arial" charset="0"/>
                <a:ea typeface="ＭＳ Ｐゴシック" charset="0"/>
                <a:cs typeface="ＭＳ Ｐゴシック" charset="0"/>
              </a:rPr>
              <a:t>Jesus will bring </a:t>
            </a:r>
            <a:r>
              <a:rPr lang="en-US" sz="4800" b="1" dirty="0">
                <a:solidFill>
                  <a:srgbClr val="FFFF00"/>
                </a:solidFill>
                <a:effectLst>
                  <a:glow rad="127000">
                    <a:srgbClr val="000000"/>
                  </a:glow>
                </a:effectLst>
                <a:latin typeface="Arial" charset="0"/>
                <a:ea typeface="ＭＳ Ｐゴシック" charset="0"/>
                <a:cs typeface="ＭＳ Ｐゴシック" charset="0"/>
              </a:rPr>
              <a:t>worldwide</a:t>
            </a:r>
            <a:r>
              <a:rPr lang="en-US" sz="4800" b="1" dirty="0">
                <a:solidFill>
                  <a:srgbClr val="FFFFFF"/>
                </a:solidFill>
                <a:effectLst>
                  <a:glow rad="127000">
                    <a:srgbClr val="000000"/>
                  </a:glow>
                </a:effectLst>
                <a:latin typeface="Arial" charset="0"/>
                <a:ea typeface="ＭＳ Ｐゴシック" charset="0"/>
                <a:cs typeface="ＭＳ Ｐゴシック" charset="0"/>
              </a:rPr>
              <a:t> truth, peace, prosperity, holiness and protection </a:t>
            </a:r>
          </a:p>
        </p:txBody>
      </p:sp>
    </p:spTree>
    <p:extLst>
      <p:ext uri="{BB962C8B-B14F-4D97-AF65-F5344CB8AC3E}">
        <p14:creationId xmlns:p14="http://schemas.microsoft.com/office/powerpoint/2010/main" val="360506439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405750908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86"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nchor="ctr">
            <a:spAutoFit/>
          </a:bodyPr>
          <a:lstStyle/>
          <a:p>
            <a:endParaRPr lang="en-US">
              <a:solidFill>
                <a:srgbClr val="000000"/>
              </a:solidFill>
              <a:latin typeface="Comic Sans MS" charset="0"/>
            </a:endParaRPr>
          </a:p>
        </p:txBody>
      </p:sp>
      <p:sp>
        <p:nvSpPr>
          <p:cNvPr id="630787"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en-US" sz="4000">
                <a:solidFill>
                  <a:srgbClr val="FFFFFF"/>
                </a:solidFill>
                <a:latin typeface="PerryGothic Regular" charset="0"/>
                <a:ea typeface="ＭＳ Ｐゴシック" charset="0"/>
                <a:cs typeface="ＭＳ Ｐゴシック" charset="0"/>
              </a:rPr>
              <a:t>Revelation 20:4-6 Diagrammed</a:t>
            </a:r>
            <a:endParaRPr lang="en-US" sz="240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5b</a:t>
            </a:r>
            <a:r>
              <a:rPr lang="en-US" sz="2000" b="1">
                <a:solidFill>
                  <a:srgbClr val="000000"/>
                </a:solidFill>
              </a:rPr>
              <a:t>This is the </a:t>
            </a:r>
            <a:r>
              <a:rPr lang="en-US" sz="2000" b="1">
                <a:solidFill>
                  <a:srgbClr val="FF0000"/>
                </a:solidFill>
              </a:rPr>
              <a:t>first resurrection</a:t>
            </a:r>
            <a:r>
              <a:rPr lang="en-US" sz="2000" b="1">
                <a:solidFill>
                  <a:srgbClr val="000000"/>
                </a:solidFill>
              </a:rPr>
              <a:t>. </a:t>
            </a:r>
            <a:r>
              <a:rPr lang="en-US" sz="2000" b="1" baseline="30000">
                <a:solidFill>
                  <a:srgbClr val="000000"/>
                </a:solidFill>
              </a:rPr>
              <a:t>6a</a:t>
            </a:r>
            <a:r>
              <a:rPr lang="en-US" sz="2000" b="1">
                <a:solidFill>
                  <a:srgbClr val="000000"/>
                </a:solidFill>
              </a:rPr>
              <a:t>Blessed and holy is the one who has a part in the first resurrection; over these the second death has no power…</a:t>
            </a: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5a</a:t>
            </a:r>
            <a:r>
              <a:rPr lang="en-US" sz="2000" b="1">
                <a:solidFill>
                  <a:srgbClr val="000000"/>
                </a:solidFill>
              </a:rPr>
              <a:t>The rest of the dead did not </a:t>
            </a:r>
            <a:r>
              <a:rPr lang="en-US" sz="2000" b="1" i="1" u="sng">
                <a:solidFill>
                  <a:srgbClr val="800000"/>
                </a:solidFill>
              </a:rPr>
              <a:t>come to life</a:t>
            </a:r>
            <a:r>
              <a:rPr lang="en-US" sz="2000" b="1">
                <a:solidFill>
                  <a:srgbClr val="000000"/>
                </a:solidFill>
              </a:rPr>
              <a:t> until the </a:t>
            </a:r>
            <a:r>
              <a:rPr lang="en-US" sz="2000" b="1">
                <a:solidFill>
                  <a:srgbClr val="000066"/>
                </a:solidFill>
              </a:rPr>
              <a:t>thousand years</a:t>
            </a:r>
            <a:r>
              <a:rPr lang="en-US" sz="2000" b="1">
                <a:solidFill>
                  <a:srgbClr val="000000"/>
                </a:solidFill>
              </a:rPr>
              <a:t> were completed.</a:t>
            </a: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6b</a:t>
            </a:r>
            <a:r>
              <a:rPr lang="en-US" sz="2000" b="1">
                <a:solidFill>
                  <a:srgbClr val="000000"/>
                </a:solidFill>
              </a:rPr>
              <a:t>but they will be priests of God and of Christ and will reign with Him for a </a:t>
            </a:r>
            <a:r>
              <a:rPr lang="en-US" sz="2000" b="1">
                <a:solidFill>
                  <a:srgbClr val="000066"/>
                </a:solidFill>
              </a:rPr>
              <a:t>thousand years</a:t>
            </a:r>
            <a:r>
              <a:rPr lang="en-US" sz="2000" b="1">
                <a:solidFill>
                  <a:srgbClr val="000000"/>
                </a:solidFill>
              </a:rPr>
              <a:t>.</a:t>
            </a:r>
            <a:endParaRPr lang="en-US">
              <a:solidFill>
                <a:srgbClr val="000000"/>
              </a:solidFill>
              <a:latin typeface="Comic Sans MS"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4a</a:t>
            </a:r>
            <a:r>
              <a:rPr lang="en-US" sz="2000" b="1">
                <a:solidFill>
                  <a:srgbClr val="000000"/>
                </a:solidFill>
              </a:rPr>
              <a:t>Then I saw thrones, and they sat on them, and judgment was given to them. And I saw the souls of those who had been beheaded because of their testimony of Jesus and because of the word of God, and those who had not worshiped the beast or his image, and had not received the mark on their forehead and on their hand…</a:t>
            </a: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1" hangingPunct="1">
              <a:lnSpc>
                <a:spcPct val="90000"/>
              </a:lnSpc>
              <a:spcBef>
                <a:spcPct val="20000"/>
              </a:spcBef>
              <a:buClr>
                <a:srgbClr val="000000"/>
              </a:buClr>
              <a:buSzPct val="80000"/>
              <a:buFont typeface="Wingdings" charset="0"/>
              <a:buNone/>
            </a:pPr>
            <a:r>
              <a:rPr lang="en-US" sz="2000" b="1" baseline="30000">
                <a:solidFill>
                  <a:srgbClr val="000000"/>
                </a:solidFill>
              </a:rPr>
              <a:t>4b</a:t>
            </a:r>
            <a:r>
              <a:rPr lang="en-US" sz="2000" b="1">
                <a:solidFill>
                  <a:srgbClr val="000000"/>
                </a:solidFill>
              </a:rPr>
              <a:t>and they </a:t>
            </a:r>
            <a:r>
              <a:rPr lang="en-US" sz="2000" b="1" i="1" u="sng">
                <a:solidFill>
                  <a:srgbClr val="800000"/>
                </a:solidFill>
              </a:rPr>
              <a:t>came to life</a:t>
            </a:r>
            <a:r>
              <a:rPr lang="en-US" sz="2000" b="1">
                <a:solidFill>
                  <a:srgbClr val="000000"/>
                </a:solidFill>
              </a:rPr>
              <a:t> and reigned with Christ for a </a:t>
            </a:r>
            <a:r>
              <a:rPr lang="en-US" sz="2000" b="1">
                <a:solidFill>
                  <a:srgbClr val="000066"/>
                </a:solidFill>
              </a:rPr>
              <a:t>thousand years</a:t>
            </a:r>
            <a:r>
              <a:rPr lang="en-US" sz="2000" b="1">
                <a:solidFill>
                  <a:srgbClr val="000000"/>
                </a:solidFill>
              </a:rPr>
              <a:t>.</a:t>
            </a: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95"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a:r>
              <a:rPr lang="en-US">
                <a:solidFill>
                  <a:srgbClr val="FFFFFF"/>
                </a:solidFill>
                <a:latin typeface="Comic Sans MS" charset="0"/>
              </a:rPr>
              <a:t>1000 years</a:t>
            </a:r>
          </a:p>
        </p:txBody>
      </p:sp>
      <p:sp>
        <p:nvSpPr>
          <p:cNvPr id="63079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NTS 424</a:t>
            </a:r>
          </a:p>
        </p:txBody>
      </p:sp>
    </p:spTree>
    <p:extLst>
      <p:ext uri="{BB962C8B-B14F-4D97-AF65-F5344CB8AC3E}">
        <p14:creationId xmlns:p14="http://schemas.microsoft.com/office/powerpoint/2010/main" val="3030269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a:buFont typeface="+mj-ea"/>
              <a:buAutoNum type="circleNumDbPlain"/>
              <a:defRPr/>
            </a:pPr>
            <a:r>
              <a:rPr lang="en-US" sz="4000" dirty="0">
                <a:solidFill>
                  <a:srgbClr val="FFFFFF"/>
                </a:solidFill>
                <a:effectLst>
                  <a:glow rad="241300">
                    <a:srgbClr val="000000">
                      <a:alpha val="75000"/>
                    </a:srgbClr>
                  </a:glow>
                </a:effectLst>
              </a:rPr>
              <a:t>Judge angels (1 Cor. 6:3)</a:t>
            </a:r>
          </a:p>
        </p:txBody>
      </p:sp>
      <p:sp>
        <p:nvSpPr>
          <p:cNvPr id="63283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NTS 424</a:t>
            </a:r>
          </a:p>
        </p:txBody>
      </p:sp>
    </p:spTree>
    <p:extLst>
      <p:ext uri="{BB962C8B-B14F-4D97-AF65-F5344CB8AC3E}">
        <p14:creationId xmlns:p14="http://schemas.microsoft.com/office/powerpoint/2010/main" val="25009929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8175" y="1125538"/>
            <a:ext cx="7043738" cy="5183187"/>
          </a:xfrm>
        </p:spPr>
        <p:txBody>
          <a:bodyPr/>
          <a:lstStyle/>
          <a:p>
            <a:pPr eaLnBrk="1" hangingPunct="1">
              <a:defRPr/>
            </a:pPr>
            <a:r>
              <a:rPr lang="en-US" altLang="ja-JP" sz="3200" b="1" dirty="0">
                <a:latin typeface="Arial"/>
                <a:cs typeface="Arial"/>
              </a:rPr>
              <a:t>"</a:t>
            </a:r>
            <a:r>
              <a:rPr lang="en-US" sz="3200" b="1" i="0" dirty="0">
                <a:latin typeface="Arial"/>
                <a:cs typeface="Arial"/>
              </a:rPr>
              <a:t>Don</a:t>
            </a:r>
            <a:r>
              <a:rPr lang="fr-FR" sz="3200" b="1" i="0" dirty="0">
                <a:latin typeface="Arial"/>
                <a:cs typeface="Arial"/>
              </a:rPr>
              <a:t>'</a:t>
            </a:r>
            <a:r>
              <a:rPr lang="en-US" sz="3200" b="1" i="0" dirty="0">
                <a:latin typeface="Arial"/>
                <a:cs typeface="Arial"/>
              </a:rPr>
              <a:t>t you realize that someday we believers will judge the world? And since you are going to judge the world, can</a:t>
            </a:r>
            <a:r>
              <a:rPr lang="fr-FR" sz="3200" b="1" i="0" dirty="0">
                <a:latin typeface="Arial"/>
                <a:cs typeface="Arial"/>
              </a:rPr>
              <a:t>'</a:t>
            </a:r>
            <a:r>
              <a:rPr lang="en-US" sz="3200" b="1" i="0" dirty="0">
                <a:latin typeface="Arial"/>
                <a:cs typeface="Arial"/>
              </a:rPr>
              <a:t>t you decide even these little things among yourselves?  </a:t>
            </a:r>
            <a:r>
              <a:rPr lang="en-US" sz="3200" b="1" i="0" baseline="30000" dirty="0">
                <a:latin typeface="Arial"/>
                <a:cs typeface="Arial"/>
              </a:rPr>
              <a:t>3</a:t>
            </a:r>
            <a:r>
              <a:rPr lang="en-US" sz="3200" b="1" i="0" dirty="0">
                <a:latin typeface="Arial"/>
                <a:cs typeface="Arial"/>
              </a:rPr>
              <a:t>Don</a:t>
            </a:r>
            <a:r>
              <a:rPr lang="fr-FR" sz="3200" b="1" i="0" dirty="0">
                <a:latin typeface="Arial"/>
                <a:cs typeface="Arial"/>
              </a:rPr>
              <a:t>'</a:t>
            </a:r>
            <a:r>
              <a:rPr lang="en-US" sz="3200" b="1" i="0" dirty="0">
                <a:latin typeface="Arial"/>
                <a:cs typeface="Arial"/>
              </a:rPr>
              <a:t>t you realize that we will judge angels? So you should surely be able to resolve ordinary disputes in this life</a:t>
            </a:r>
            <a:r>
              <a:rPr lang="en-US" altLang="ja-JP" sz="3200" b="1" dirty="0">
                <a:latin typeface="Arial"/>
                <a:cs typeface="Arial"/>
              </a:rPr>
              <a:t>"</a:t>
            </a:r>
            <a:br>
              <a:rPr lang="en-US" sz="3200" b="1" dirty="0">
                <a:latin typeface="Arial"/>
                <a:cs typeface="Arial"/>
              </a:rPr>
            </a:br>
            <a:r>
              <a:rPr lang="en-US" sz="3200" b="1" dirty="0">
                <a:latin typeface="Arial"/>
                <a:cs typeface="Arial"/>
              </a:rPr>
              <a:t>(1 Cor. 6:2-3 </a:t>
            </a:r>
            <a:r>
              <a:rPr lang="en-US" sz="2400" b="1" dirty="0">
                <a:latin typeface="Arial"/>
                <a:cs typeface="Arial"/>
              </a:rPr>
              <a:t>NLT</a:t>
            </a:r>
            <a:r>
              <a:rPr lang="en-US" sz="3200" b="1" dirty="0">
                <a:latin typeface="Arial"/>
                <a:cs typeface="Arial"/>
              </a:rPr>
              <a:t>)</a:t>
            </a:r>
          </a:p>
        </p:txBody>
      </p:sp>
    </p:spTree>
    <p:extLst>
      <p:ext uri="{BB962C8B-B14F-4D97-AF65-F5344CB8AC3E}">
        <p14:creationId xmlns:p14="http://schemas.microsoft.com/office/powerpoint/2010/main" val="139152806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2072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a:buFont typeface="+mj-ea"/>
              <a:buAutoNum type="circleNumDbPlain"/>
              <a:defRPr/>
            </a:pPr>
            <a:r>
              <a:rPr lang="en-US" sz="4000" dirty="0">
                <a:solidFill>
                  <a:srgbClr val="FFFFFF"/>
                </a:solidFill>
                <a:effectLst>
                  <a:glow rad="241300">
                    <a:srgbClr val="000000">
                      <a:alpha val="75000"/>
                    </a:srgbClr>
                  </a:glow>
                </a:effectLst>
              </a:rPr>
              <a:t>Rule the earth  (1 Cor. 6:2)</a:t>
            </a:r>
          </a:p>
        </p:txBody>
      </p:sp>
      <p:sp>
        <p:nvSpPr>
          <p:cNvPr id="63795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NTS 424</a:t>
            </a:r>
          </a:p>
        </p:txBody>
      </p:sp>
    </p:spTree>
    <p:extLst>
      <p:ext uri="{BB962C8B-B14F-4D97-AF65-F5344CB8AC3E}">
        <p14:creationId xmlns:p14="http://schemas.microsoft.com/office/powerpoint/2010/main" val="14813264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685800" y="1219200"/>
            <a:ext cx="7772400" cy="990600"/>
          </a:xfrm>
        </p:spPr>
        <p:txBody>
          <a:bodyPr/>
          <a:lstStyle/>
          <a:p>
            <a:pPr>
              <a:defRPr/>
            </a:pPr>
            <a:r>
              <a:rPr lang="en-US">
                <a:latin typeface="Arial"/>
                <a:cs typeface="Arial"/>
              </a:rPr>
              <a:t>Two Key Millennial Questions</a:t>
            </a:r>
          </a:p>
        </p:txBody>
      </p:sp>
      <p:sp>
        <p:nvSpPr>
          <p:cNvPr id="375812" name="Rectangle 4"/>
          <p:cNvSpPr>
            <a:spLocks noChangeArrowheads="1"/>
          </p:cNvSpPr>
          <p:nvPr/>
        </p:nvSpPr>
        <p:spPr bwMode="auto">
          <a:xfrm>
            <a:off x="8458200" y="76200"/>
            <a:ext cx="698500" cy="461963"/>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defRPr/>
            </a:pPr>
            <a:r>
              <a:rPr lang="en-US" b="1">
                <a:latin typeface="Arial"/>
                <a:cs typeface="Arial"/>
              </a:rPr>
              <a:t>120</a:t>
            </a:r>
            <a:endParaRPr lang="en-US">
              <a:latin typeface="Arial"/>
              <a:cs typeface="Arial"/>
            </a:endParaRPr>
          </a:p>
        </p:txBody>
      </p:sp>
      <p:sp>
        <p:nvSpPr>
          <p:cNvPr id="375813" name="Rectangle 5"/>
          <p:cNvSpPr>
            <a:spLocks noChangeArrowheads="1"/>
          </p:cNvSpPr>
          <p:nvPr/>
        </p:nvSpPr>
        <p:spPr bwMode="auto">
          <a:xfrm>
            <a:off x="609600" y="2438400"/>
            <a:ext cx="8153400" cy="2667000"/>
          </a:xfrm>
          <a:prstGeom prst="rect">
            <a:avLst/>
          </a:prstGeom>
          <a:noFill/>
          <a:ln>
            <a:noFill/>
          </a:ln>
          <a:effectLst>
            <a:outerShdw blurRad="50800" dist="25399" dir="2700000" algn="ctr" rotWithShape="0">
              <a:schemeClr val="bg2">
                <a:alpha val="75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609600" indent="-609600">
              <a:lnSpc>
                <a:spcPct val="90000"/>
              </a:lnSpc>
              <a:spcBef>
                <a:spcPct val="20000"/>
              </a:spcBef>
              <a:buSzPct val="80000"/>
              <a:buFont typeface="Arial" charset="0"/>
              <a:buAutoNum type="arabicPeriod"/>
              <a:defRPr/>
            </a:pPr>
            <a:r>
              <a:rPr lang="en-US" sz="3200" b="1" i="1" u="sng">
                <a:latin typeface="Arial"/>
                <a:cs typeface="Arial"/>
              </a:rPr>
              <a:t>When?</a:t>
            </a:r>
            <a:r>
              <a:rPr lang="en-US" sz="3200" b="1" i="1">
                <a:latin typeface="Arial"/>
                <a:cs typeface="Arial"/>
              </a:rPr>
              <a:t>  Will Christ return </a:t>
            </a:r>
            <a:r>
              <a:rPr lang="en-US" sz="3200" b="1" i="1" u="sng">
                <a:latin typeface="Arial"/>
                <a:cs typeface="Arial"/>
              </a:rPr>
              <a:t>before</a:t>
            </a:r>
            <a:r>
              <a:rPr lang="en-US" sz="3200" b="1" i="1">
                <a:latin typeface="Arial"/>
                <a:cs typeface="Arial"/>
              </a:rPr>
              <a:t> or </a:t>
            </a:r>
            <a:r>
              <a:rPr lang="en-US" sz="3200" b="1" i="1" u="sng">
                <a:latin typeface="Arial"/>
                <a:cs typeface="Arial"/>
              </a:rPr>
              <a:t>after</a:t>
            </a:r>
            <a:r>
              <a:rPr lang="en-US" sz="3200" b="1" i="1">
                <a:latin typeface="Arial"/>
                <a:cs typeface="Arial"/>
              </a:rPr>
              <a:t> the millennium?</a:t>
            </a:r>
          </a:p>
          <a:p>
            <a:pPr marL="609600" indent="-609600">
              <a:lnSpc>
                <a:spcPct val="90000"/>
              </a:lnSpc>
              <a:spcBef>
                <a:spcPct val="20000"/>
              </a:spcBef>
              <a:buSzPct val="80000"/>
              <a:buFont typeface="Arial" charset="0"/>
              <a:buAutoNum type="arabicPeriod"/>
              <a:defRPr/>
            </a:pPr>
            <a:endParaRPr lang="en-US" sz="3200" b="1" i="1">
              <a:latin typeface="Arial"/>
              <a:cs typeface="Arial"/>
            </a:endParaRPr>
          </a:p>
          <a:p>
            <a:pPr marL="609600" indent="-609600">
              <a:lnSpc>
                <a:spcPct val="90000"/>
              </a:lnSpc>
              <a:spcBef>
                <a:spcPct val="20000"/>
              </a:spcBef>
              <a:buSzPct val="80000"/>
              <a:buFont typeface="Arial" charset="0"/>
              <a:buAutoNum type="arabicPeriod"/>
              <a:defRPr/>
            </a:pPr>
            <a:r>
              <a:rPr lang="en-US" sz="3200" b="1" i="1" u="sng">
                <a:latin typeface="Arial"/>
                <a:cs typeface="Arial"/>
              </a:rPr>
              <a:t>What?</a:t>
            </a:r>
            <a:r>
              <a:rPr lang="en-US" sz="3200" b="1" i="1">
                <a:latin typeface="Arial"/>
                <a:cs typeface="Arial"/>
              </a:rPr>
              <a:t>  All agree there will be a millennium, but </a:t>
            </a:r>
            <a:r>
              <a:rPr lang="en-US" sz="3200" b="1" i="1" u="sng">
                <a:latin typeface="Arial"/>
                <a:cs typeface="Arial"/>
              </a:rPr>
              <a:t>what kind</a:t>
            </a:r>
            <a:r>
              <a:rPr lang="en-US" sz="3200" b="1" i="1">
                <a:latin typeface="Arial"/>
                <a:cs typeface="Arial"/>
              </a:rPr>
              <a:t> will it be?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953"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a:t>
            </a:r>
          </a:p>
        </p:txBody>
      </p:sp>
      <p:sp>
        <p:nvSpPr>
          <p:cNvPr id="637956"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NTS 424</a:t>
            </a:r>
          </a:p>
        </p:txBody>
      </p:sp>
    </p:spTree>
    <p:extLst>
      <p:ext uri="{BB962C8B-B14F-4D97-AF65-F5344CB8AC3E}">
        <p14:creationId xmlns:p14="http://schemas.microsoft.com/office/powerpoint/2010/main" val="3872731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2"/>
          <p:cNvSpPr>
            <a:spLocks noChangeArrowheads="1"/>
          </p:cNvSpPr>
          <p:nvPr/>
        </p:nvSpPr>
        <p:spPr bwMode="auto">
          <a:xfrm>
            <a:off x="3340100" y="1790700"/>
            <a:ext cx="56515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algn="ctr" defTabSz="449263" eaLnBrk="1" hangingPunct="1">
              <a:spcBef>
                <a:spcPts val="800"/>
              </a:spcBef>
              <a:buClr>
                <a:srgbClr val="000000"/>
              </a:buClr>
              <a:buSzPct val="100000"/>
              <a:buFont typeface="Wingdings"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a:solidFill>
                  <a:srgbClr val="000000"/>
                </a:solidFill>
                <a:cs typeface="Arial" charset="0"/>
              </a:rPr>
              <a:t>NIV Isaiah 65:20 </a:t>
            </a:r>
            <a:r>
              <a:rPr lang="en-GB" altLang="ja-JP" sz="3200" b="1" dirty="0">
                <a:solidFill>
                  <a:srgbClr val="000000"/>
                </a:solidFill>
                <a:cs typeface="Arial" charset="0"/>
              </a:rPr>
              <a:t>"Never again will there be in [Jerusalem] an infant who lives but a few days, or an old man who does not live out his years; he who dies at a hundred will be thought a mere youth; he who fails to reach a hundred will be considered accursed."</a:t>
            </a:r>
            <a:endParaRPr lang="en-GB" sz="3200" b="1" dirty="0">
              <a:solidFill>
                <a:srgbClr val="000000"/>
              </a:solidFill>
              <a:cs typeface="Arial" charset="0"/>
            </a:endParaRPr>
          </a:p>
        </p:txBody>
      </p:sp>
      <p:sp>
        <p:nvSpPr>
          <p:cNvPr id="2" name="Title 1"/>
          <p:cNvSpPr>
            <a:spLocks noGrp="1"/>
          </p:cNvSpPr>
          <p:nvPr>
            <p:ph type="title" idx="4294967295"/>
          </p:nvPr>
        </p:nvSpPr>
        <p:spPr>
          <a:xfrm>
            <a:off x="2700338" y="379413"/>
            <a:ext cx="6246812" cy="720725"/>
          </a:xfrm>
        </p:spPr>
        <p:txBody>
          <a:bodyPr/>
          <a:lstStyle/>
          <a:p>
            <a:pPr eaLnBrk="1" hangingPunct="1">
              <a:defRPr/>
            </a:pPr>
            <a:r>
              <a:rPr lang="en-GB" sz="4000" kern="1200" dirty="0">
                <a:latin typeface="Arial"/>
                <a:ea typeface="ＭＳ Ｐゴシック"/>
                <a:cs typeface="Arial"/>
              </a:rPr>
              <a:t>Incredibly Long Life (</a:t>
            </a:r>
            <a:r>
              <a:rPr lang="en-GB" sz="3600" kern="1200" dirty="0">
                <a:latin typeface="Arial"/>
                <a:ea typeface="ＭＳ Ｐゴシック"/>
                <a:cs typeface="Arial"/>
              </a:rPr>
              <a:t>NIV</a:t>
            </a:r>
            <a:r>
              <a:rPr lang="en-GB" sz="4000" kern="1200" dirty="0">
                <a:latin typeface="Arial"/>
                <a:ea typeface="ＭＳ Ｐゴシック"/>
                <a:cs typeface="Arial"/>
              </a:rPr>
              <a:t>)!</a:t>
            </a:r>
            <a:endParaRPr lang="en-US" sz="3600" dirty="0"/>
          </a:p>
        </p:txBody>
      </p:sp>
      <p:sp>
        <p:nvSpPr>
          <p:cNvPr id="638979"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NTS 424</a:t>
            </a:r>
          </a:p>
        </p:txBody>
      </p:sp>
    </p:spTree>
    <p:extLst>
      <p:ext uri="{BB962C8B-B14F-4D97-AF65-F5344CB8AC3E}">
        <p14:creationId xmlns:p14="http://schemas.microsoft.com/office/powerpoint/2010/main" val="2922449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 </a:t>
            </a:r>
          </a:p>
          <a:p>
            <a:pPr marL="742950" indent="-742950">
              <a:buFont typeface="+mj-ea"/>
              <a:buAutoNum type="circleNumDbPlain"/>
              <a:defRPr/>
            </a:pPr>
            <a:r>
              <a:rPr lang="en-US" sz="4000" dirty="0">
                <a:solidFill>
                  <a:srgbClr val="FFFFFF"/>
                </a:solidFill>
                <a:effectLst>
                  <a:glow rad="241300">
                    <a:srgbClr val="000000">
                      <a:alpha val="75000"/>
                    </a:srgbClr>
                  </a:glow>
                </a:effectLst>
              </a:rPr>
              <a:t>Show the human heart corrupt</a:t>
            </a:r>
          </a:p>
        </p:txBody>
      </p:sp>
      <p:sp>
        <p:nvSpPr>
          <p:cNvPr id="641028"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NTS 424</a:t>
            </a:r>
          </a:p>
        </p:txBody>
      </p:sp>
    </p:spTree>
    <p:extLst>
      <p:ext uri="{BB962C8B-B14F-4D97-AF65-F5344CB8AC3E}">
        <p14:creationId xmlns:p14="http://schemas.microsoft.com/office/powerpoint/2010/main" val="39624270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4000" b="1">
                <a:latin typeface="Arial" charset="0"/>
                <a:ea typeface="ＭＳ Ｐゴシック" charset="0"/>
                <a:cs typeface="ＭＳ Ｐゴシック" charset="0"/>
              </a:rPr>
              <a:t>Christ will have a Spirit-led and</a:t>
            </a:r>
            <a:r>
              <a:rPr lang="en-US" sz="4000" b="1">
                <a:solidFill>
                  <a:schemeClr val="tx1"/>
                </a:solidFill>
                <a:latin typeface="Arial" charset="0"/>
                <a:ea typeface="ＭＳ Ｐゴシック" charset="0"/>
                <a:cs typeface="ＭＳ Ｐゴシック" charset="0"/>
              </a:rPr>
              <a:t> </a:t>
            </a:r>
            <a:r>
              <a:rPr lang="en-US" sz="4000" b="1">
                <a:latin typeface="Arial" charset="0"/>
                <a:ea typeface="ＭＳ Ｐゴシック" charset="0"/>
                <a:cs typeface="ＭＳ Ｐゴシック" charset="0"/>
              </a:rPr>
              <a:t>righteous rule (11:1-5)</a:t>
            </a:r>
          </a:p>
        </p:txBody>
      </p:sp>
      <p:pic>
        <p:nvPicPr>
          <p:cNvPr id="108547" name="Picture 3" descr="jesus%20blessing%20childre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4" name="Text Box 4"/>
          <p:cNvSpPr txBox="1">
            <a:spLocks noChangeArrowheads="1"/>
          </p:cNvSpPr>
          <p:nvPr/>
        </p:nvSpPr>
        <p:spPr bwMode="auto">
          <a:xfrm>
            <a:off x="0" y="5411450"/>
            <a:ext cx="9144000" cy="1446550"/>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b="1" dirty="0">
                <a:solidFill>
                  <a:srgbClr val="FFFFFF"/>
                </a:solidFill>
                <a:effectLst>
                  <a:outerShdw blurRad="38100" dist="38100" dir="2700000" algn="tl">
                    <a:srgbClr val="000000"/>
                  </a:outerShdw>
                </a:effectLst>
              </a:rPr>
              <a:t>Christ will have a Spirit-led and righteous rule (Isa. 11:1-5)</a:t>
            </a:r>
          </a:p>
        </p:txBody>
      </p:sp>
    </p:spTree>
    <p:extLst>
      <p:ext uri="{BB962C8B-B14F-4D97-AF65-F5344CB8AC3E}">
        <p14:creationId xmlns:p14="http://schemas.microsoft.com/office/powerpoint/2010/main" val="11044474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pPr>
              <a:defRPr/>
            </a:pPr>
            <a:r>
              <a:rPr lang="en-US" dirty="0">
                <a:solidFill>
                  <a:srgbClr val="FFFFFF"/>
                </a:solidFill>
                <a:effectLst>
                  <a:glow rad="241300">
                    <a:schemeClr val="tx1">
                      <a:alpha val="75000"/>
                    </a:schemeClr>
                  </a:glow>
                </a:effectLst>
              </a:rPr>
              <a:t>Purposes of the Millennium</a:t>
            </a: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a:buFont typeface="+mj-ea"/>
              <a:buAutoNum type="circleNumDbPlain"/>
              <a:defRPr/>
            </a:pPr>
            <a:r>
              <a:rPr lang="en-US" sz="4000" dirty="0">
                <a:solidFill>
                  <a:srgbClr val="FFFFFF"/>
                </a:solidFill>
                <a:effectLst>
                  <a:glow rad="241300">
                    <a:srgbClr val="000000">
                      <a:alpha val="75000"/>
                    </a:srgbClr>
                  </a:glow>
                </a:effectLst>
              </a:rPr>
              <a:t>Judge angels (1 Cor. 6:3)</a:t>
            </a:r>
          </a:p>
          <a:p>
            <a:pPr marL="742950" indent="-742950">
              <a:buFont typeface="+mj-ea"/>
              <a:buAutoNum type="circleNumDbPlain"/>
              <a:defRPr/>
            </a:pPr>
            <a:r>
              <a:rPr lang="en-US" sz="4000" dirty="0">
                <a:solidFill>
                  <a:srgbClr val="FFFFFF"/>
                </a:solidFill>
                <a:effectLst>
                  <a:glow rad="241300">
                    <a:srgbClr val="000000">
                      <a:alpha val="75000"/>
                    </a:srgbClr>
                  </a:glow>
                </a:effectLst>
              </a:rPr>
              <a:t>Rule the earth  (1 Cor. 6:2)</a:t>
            </a:r>
          </a:p>
          <a:p>
            <a:pPr marL="742950" indent="-742950">
              <a:buFont typeface="+mj-ea"/>
              <a:buAutoNum type="circleNumDbPlain"/>
              <a:defRPr/>
            </a:pPr>
            <a:r>
              <a:rPr lang="en-US" sz="4000" dirty="0">
                <a:solidFill>
                  <a:srgbClr val="FFFFFF"/>
                </a:solidFill>
                <a:effectLst>
                  <a:glow rad="241300">
                    <a:srgbClr val="000000">
                      <a:alpha val="75000"/>
                    </a:srgbClr>
                  </a:glow>
                </a:effectLst>
              </a:rPr>
              <a:t>Restore world to pre-Flood era (long life of Isa. 65:20) </a:t>
            </a:r>
          </a:p>
          <a:p>
            <a:pPr marL="742950" indent="-742950">
              <a:buFont typeface="+mj-ea"/>
              <a:buAutoNum type="circleNumDbPlain"/>
              <a:defRPr/>
            </a:pPr>
            <a:r>
              <a:rPr lang="en-US" sz="4000" dirty="0">
                <a:solidFill>
                  <a:srgbClr val="FFFFFF"/>
                </a:solidFill>
                <a:effectLst>
                  <a:glow rad="241300">
                    <a:srgbClr val="000000">
                      <a:alpha val="75000"/>
                    </a:srgbClr>
                  </a:glow>
                </a:effectLst>
              </a:rPr>
              <a:t>Show the human heart corrupt</a:t>
            </a:r>
          </a:p>
          <a:p>
            <a:pPr marL="742950" indent="-742950">
              <a:buFont typeface="+mj-ea"/>
              <a:buAutoNum type="circleNumDbPlain"/>
              <a:defRPr/>
            </a:pPr>
            <a:r>
              <a:rPr lang="en-US" sz="4000" dirty="0">
                <a:solidFill>
                  <a:srgbClr val="FFFFFF"/>
                </a:solidFill>
                <a:effectLst>
                  <a:glow rad="241300">
                    <a:srgbClr val="000000">
                      <a:alpha val="75000"/>
                    </a:srgbClr>
                  </a:glow>
                </a:effectLst>
              </a:rPr>
              <a:t>Fulfill Abrahamic Covenant</a:t>
            </a:r>
          </a:p>
        </p:txBody>
      </p:sp>
      <p:sp>
        <p:nvSpPr>
          <p:cNvPr id="641028" name="Text Box 37"/>
          <p:cNvSpPr txBox="1">
            <a:spLocks noChangeArrowheads="1"/>
          </p:cNvSpPr>
          <p:nvPr/>
        </p:nvSpPr>
        <p:spPr bwMode="auto">
          <a:xfrm>
            <a:off x="9251950" y="0"/>
            <a:ext cx="1397000" cy="4635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a:r>
              <a:rPr lang="en-US" b="1">
                <a:solidFill>
                  <a:srgbClr val="FFFFFF"/>
                </a:solidFill>
                <a:cs typeface="Arial" charset="0"/>
              </a:rPr>
              <a:t>NTS 424</a:t>
            </a:r>
          </a:p>
        </p:txBody>
      </p:sp>
    </p:spTree>
    <p:extLst>
      <p:ext uri="{BB962C8B-B14F-4D97-AF65-F5344CB8AC3E}">
        <p14:creationId xmlns:p14="http://schemas.microsoft.com/office/powerpoint/2010/main" val="3926073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3536" y="-27384"/>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12057884" y="2338592"/>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defTabSz="457200" eaLnBrk="1" fontAlgn="auto" hangingPunct="1">
              <a:spcBef>
                <a:spcPts val="0"/>
              </a:spcBef>
              <a:spcAft>
                <a:spcPts val="0"/>
              </a:spcAft>
            </a:pPr>
            <a:r>
              <a:rPr 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rPr>
              <a:t>Abraham</a:t>
            </a:r>
          </a:p>
        </p:txBody>
      </p:sp>
      <p:sp>
        <p:nvSpPr>
          <p:cNvPr id="6" name="Rectangle 5"/>
          <p:cNvSpPr/>
          <p:nvPr/>
        </p:nvSpPr>
        <p:spPr>
          <a:xfrm>
            <a:off x="9939263" y="2830521"/>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457200" eaLnBrk="1" fontAlgn="auto" hangingPunct="1">
              <a:spcBef>
                <a:spcPts val="0"/>
              </a:spcBef>
              <a:spcAft>
                <a:spcPts val="0"/>
              </a:spcAft>
            </a:pPr>
            <a:r>
              <a:rPr lang="en-US" sz="3200" b="1" dirty="0">
                <a:ln w="11430"/>
                <a:solidFill>
                  <a:srgbClr val="FFCC66"/>
                </a:solidFill>
                <a:effectLst>
                  <a:outerShdw blurRad="80000" dist="40000" dir="5040000" algn="tl">
                    <a:srgbClr val="000000">
                      <a:alpha val="30000"/>
                    </a:srgbClr>
                  </a:outerShdw>
                </a:effectLst>
                <a:latin typeface="Times"/>
                <a:ea typeface="ヒラギノ角ゴ Pro W3"/>
                <a:cs typeface="Times"/>
              </a:rPr>
              <a:t>Heroes of the Faith</a:t>
            </a:r>
          </a:p>
        </p:txBody>
      </p:sp>
    </p:spTree>
    <p:extLst>
      <p:ext uri="{BB962C8B-B14F-4D97-AF65-F5344CB8AC3E}">
        <p14:creationId xmlns:p14="http://schemas.microsoft.com/office/powerpoint/2010/main" val="21531256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40"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6418" name="Group 2"/>
          <p:cNvGrpSpPr>
            <a:grpSpLocks/>
          </p:cNvGrpSpPr>
          <p:nvPr/>
        </p:nvGrpSpPr>
        <p:grpSpPr bwMode="auto">
          <a:xfrm>
            <a:off x="1292225" y="357188"/>
            <a:ext cx="7110413" cy="2224087"/>
            <a:chOff x="814" y="225"/>
            <a:chExt cx="4479" cy="1401"/>
          </a:xfrm>
        </p:grpSpPr>
        <p:sp>
          <p:nvSpPr>
            <p:cNvPr id="668675" name="Rectangle 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zh-CN" altLang="en-US" sz="2800" b="1" dirty="0">
                  <a:solidFill>
                    <a:srgbClr val="FAFD00"/>
                  </a:solidFill>
                  <a:latin typeface="Times" charset="0"/>
                </a:rPr>
                <a:t>                            </a:t>
              </a:r>
              <a:r>
                <a:rPr lang="en-US" altLang="zh-CN" sz="2800" b="1" dirty="0">
                  <a:solidFill>
                    <a:srgbClr val="FAFD00"/>
                  </a:solidFill>
                  <a:latin typeface="Times" charset="0"/>
                </a:rPr>
                <a:t>Genesis 12</a:t>
              </a:r>
            </a:p>
            <a:p>
              <a:pPr>
                <a:defRPr/>
              </a:pPr>
              <a:r>
                <a:rPr lang="en-US" altLang="zh-CN" sz="2800" b="1" dirty="0">
                  <a:solidFill>
                    <a:srgbClr val="FAFD00"/>
                  </a:solidFill>
                  <a:latin typeface="Times" charset="0"/>
                </a:rPr>
                <a:t>	The Lord had said to Abram, </a:t>
              </a:r>
            </a:p>
            <a:p>
              <a:pPr>
                <a:defRPr/>
              </a:pPr>
              <a:r>
                <a:rPr lang="en-US" altLang="zh-CN" sz="2800" b="1" dirty="0">
                  <a:solidFill>
                    <a:srgbClr val="FAFD00"/>
                  </a:solidFill>
                  <a:latin typeface="Times" charset="0"/>
                </a:rPr>
                <a:t>        </a:t>
              </a:r>
              <a:r>
                <a:rPr lang="en-US" altLang="ja-JP" sz="2800" b="1" dirty="0">
                  <a:solidFill>
                    <a:srgbClr val="FAFD00"/>
                  </a:solidFill>
                  <a:latin typeface="Times" charset="0"/>
                </a:rPr>
                <a:t>"Leave your country, your people and your father</a:t>
              </a:r>
              <a:r>
                <a:rPr lang="fr-FR" altLang="ja-JP" sz="2800" b="1" dirty="0">
                  <a:solidFill>
                    <a:srgbClr val="FAFD00"/>
                  </a:solidFill>
                  <a:latin typeface="Times" charset="0"/>
                </a:rPr>
                <a:t>'</a:t>
              </a:r>
              <a:r>
                <a:rPr lang="en-US" altLang="ja-JP" sz="2800" b="1" dirty="0">
                  <a:solidFill>
                    <a:srgbClr val="FAFD00"/>
                  </a:solidFill>
                  <a:latin typeface="Times" charset="0"/>
                </a:rPr>
                <a:t>s household, and go to </a:t>
              </a:r>
              <a:r>
                <a:rPr lang="en-US" altLang="ja-JP" sz="2800" b="1" dirty="0">
                  <a:solidFill>
                    <a:srgbClr val="00DFCA"/>
                  </a:solidFill>
                  <a:latin typeface="Times" charset="0"/>
                </a:rPr>
                <a:t>the land </a:t>
              </a:r>
              <a:r>
                <a:rPr lang="en-US" altLang="ja-JP" sz="2800" b="1" dirty="0">
                  <a:solidFill>
                    <a:srgbClr val="FAFD00"/>
                  </a:solidFill>
                  <a:latin typeface="Times" charset="0"/>
                </a:rPr>
                <a:t>I will show you.</a:t>
              </a:r>
              <a:endParaRPr lang="en-US" altLang="zh-CN" sz="2800" b="1" dirty="0">
                <a:solidFill>
                  <a:srgbClr val="00DFCA"/>
                </a:solidFill>
                <a:latin typeface="Times" charset="0"/>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FAFD00"/>
                  </a:solidFill>
                  <a:latin typeface="Times" pitchFamily="-112" charset="0"/>
                  <a:ea typeface="ＭＳ Ｐゴシック" pitchFamily="-112" charset="-128"/>
                  <a:cs typeface="ＭＳ Ｐゴシック" pitchFamily="-112" charset="-128"/>
                </a:rPr>
                <a:t>1</a:t>
              </a:r>
            </a:p>
          </p:txBody>
        </p:sp>
      </p:grpSp>
      <p:grpSp>
        <p:nvGrpSpPr>
          <p:cNvPr id="316419"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2800" b="1" dirty="0">
                <a:solidFill>
                  <a:srgbClr val="FAFD00"/>
                </a:solidFill>
                <a:latin typeface="Times" charset="0"/>
              </a:endParaRPr>
            </a:p>
            <a:p>
              <a:pPr>
                <a:defRPr/>
              </a:pPr>
              <a:r>
                <a:rPr lang="en-US" sz="2000" b="1" dirty="0">
                  <a:solidFill>
                    <a:srgbClr val="FAFD00"/>
                  </a:solidFill>
                  <a:latin typeface="Times" charset="0"/>
                </a:rPr>
                <a:t>	 </a:t>
              </a:r>
              <a:r>
                <a:rPr lang="en-US" altLang="ja-JP" sz="2800" b="1" dirty="0">
                  <a:solidFill>
                    <a:srgbClr val="FAFD00"/>
                  </a:solidFill>
                  <a:latin typeface="Times" charset="0"/>
                </a:rPr>
                <a:t>"I will make you into </a:t>
              </a:r>
              <a:r>
                <a:rPr lang="en-US" altLang="ja-JP" sz="2800" b="1" dirty="0">
                  <a:solidFill>
                    <a:srgbClr val="00DFCA"/>
                  </a:solidFill>
                  <a:latin typeface="Times" charset="0"/>
                </a:rPr>
                <a:t>a great nation </a:t>
              </a:r>
              <a:endParaRPr lang="en-US" altLang="ja-JP" sz="2800" b="1" dirty="0">
                <a:solidFill>
                  <a:srgbClr val="FAFD00"/>
                </a:solidFill>
                <a:latin typeface="Times" charset="0"/>
              </a:endParaRPr>
            </a:p>
            <a:p>
              <a:pPr>
                <a:defRPr/>
              </a:pPr>
              <a:r>
                <a:rPr lang="en-US" sz="2800" b="1" dirty="0">
                  <a:solidFill>
                    <a:srgbClr val="FAFD00"/>
                  </a:solidFill>
                  <a:latin typeface="Times" charset="0"/>
                </a:rPr>
                <a:t>	      and I will bless you;</a:t>
              </a:r>
            </a:p>
            <a:p>
              <a:pPr>
                <a:defRPr/>
              </a:pPr>
              <a:r>
                <a:rPr lang="en-US" sz="2800" b="1" dirty="0">
                  <a:solidFill>
                    <a:srgbClr val="FAFD00"/>
                  </a:solidFill>
                  <a:latin typeface="Times" charset="0"/>
                </a:rPr>
                <a:t>	   I will make your name great,</a:t>
              </a:r>
            </a:p>
            <a:p>
              <a:pPr>
                <a:defRPr/>
              </a:pPr>
              <a:r>
                <a:rPr lang="en-US" sz="2800" b="1" dirty="0">
                  <a:solidFill>
                    <a:srgbClr val="FAFD00"/>
                  </a:solidFill>
                  <a:latin typeface="Times" charset="0"/>
                </a:rPr>
                <a:t>	      and you will be a blessing.</a:t>
              </a:r>
              <a:endParaRPr lang="en-US" sz="2800" b="1" dirty="0">
                <a:solidFill>
                  <a:srgbClr val="00DFCA"/>
                </a:solidFill>
                <a:latin typeface="Times"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FAFD00"/>
                  </a:solidFill>
                  <a:latin typeface="Times" pitchFamily="-112" charset="0"/>
                  <a:ea typeface="ＭＳ Ｐゴシック" pitchFamily="-112" charset="-128"/>
                  <a:cs typeface="ＭＳ Ｐゴシック" pitchFamily="-112" charset="-128"/>
                </a:rPr>
                <a:t>2</a:t>
              </a:r>
            </a:p>
          </p:txBody>
        </p:sp>
      </p:grpSp>
      <p:grpSp>
        <p:nvGrpSpPr>
          <p:cNvPr id="316420"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endParaRPr lang="en-US" sz="2800" b="1" dirty="0">
                <a:solidFill>
                  <a:srgbClr val="FAFD00"/>
                </a:solidFill>
                <a:latin typeface="Times" charset="0"/>
              </a:endParaRPr>
            </a:p>
            <a:p>
              <a:pPr>
                <a:defRPr/>
              </a:pPr>
              <a:r>
                <a:rPr lang="en-US" sz="2800" b="1" dirty="0">
                  <a:solidFill>
                    <a:srgbClr val="FAFD00"/>
                  </a:solidFill>
                  <a:latin typeface="Times" charset="0"/>
                </a:rPr>
                <a:t>	</a:t>
              </a:r>
              <a:r>
                <a:rPr lang="en-US" sz="2000" b="1" dirty="0">
                  <a:solidFill>
                    <a:srgbClr val="FAFD00"/>
                  </a:solidFill>
                  <a:latin typeface="Times" charset="0"/>
                </a:rPr>
                <a:t> </a:t>
              </a:r>
              <a:r>
                <a:rPr lang="en-US" sz="2800" b="1" dirty="0">
                  <a:solidFill>
                    <a:srgbClr val="FAFD00"/>
                  </a:solidFill>
                  <a:latin typeface="Times" charset="0"/>
                </a:rPr>
                <a:t>I will bless those who bless you,</a:t>
              </a:r>
            </a:p>
            <a:p>
              <a:pPr>
                <a:defRPr/>
              </a:pPr>
              <a:r>
                <a:rPr lang="en-US" sz="2800" b="1" dirty="0">
                  <a:solidFill>
                    <a:srgbClr val="FAFD00"/>
                  </a:solidFill>
                  <a:latin typeface="Times" charset="0"/>
                </a:rPr>
                <a:t>	      and whoever curses you I will 		      curse;</a:t>
              </a:r>
            </a:p>
            <a:p>
              <a:pPr>
                <a:defRPr/>
              </a:pPr>
              <a:r>
                <a:rPr lang="en-US" sz="2800" b="1" dirty="0">
                  <a:solidFill>
                    <a:srgbClr val="FAFD00"/>
                  </a:solidFill>
                  <a:latin typeface="Times" charset="0"/>
                </a:rPr>
                <a:t>	 and </a:t>
              </a:r>
              <a:r>
                <a:rPr lang="en-US" sz="2800" b="1" dirty="0">
                  <a:solidFill>
                    <a:srgbClr val="00DFCA"/>
                  </a:solidFill>
                  <a:latin typeface="Times" charset="0"/>
                </a:rPr>
                <a:t>all peoples on earth</a:t>
              </a:r>
            </a:p>
            <a:p>
              <a:pPr>
                <a:defRPr/>
              </a:pPr>
              <a:r>
                <a:rPr lang="en-US" sz="2800" b="1" dirty="0">
                  <a:solidFill>
                    <a:srgbClr val="00DFCA"/>
                  </a:solidFill>
                  <a:latin typeface="Times" charset="0"/>
                </a:rPr>
                <a:t>                will be blessed through you.</a:t>
              </a:r>
              <a:r>
                <a:rPr lang="en-US" altLang="ja-JP" sz="2800" b="1" dirty="0">
                  <a:solidFill>
                    <a:srgbClr val="FAFD00"/>
                  </a:solidFill>
                  <a:latin typeface="Times" charset="0"/>
                </a:rPr>
                <a:t>"</a:t>
              </a:r>
              <a:endParaRPr lang="en-US" sz="2800" b="1" dirty="0">
                <a:solidFill>
                  <a:srgbClr val="00DFCA"/>
                </a:solidFill>
                <a:latin typeface="Times"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b="1">
                  <a:solidFill>
                    <a:srgbClr val="FAFD00"/>
                  </a:solidFill>
                  <a:latin typeface="Times" pitchFamily="-112" charset="0"/>
                  <a:ea typeface="ＭＳ Ｐゴシック" pitchFamily="-112" charset="-128"/>
                  <a:cs typeface="ＭＳ Ｐゴシック" pitchFamily="-11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800" b="1">
                <a:solidFill>
                  <a:srgbClr val="FAFD00"/>
                </a:solidFill>
                <a:latin typeface="Times" pitchFamily="-112" charset="0"/>
                <a:ea typeface="ＭＳ Ｐゴシック" pitchFamily="-112" charset="-128"/>
                <a:cs typeface="ＭＳ Ｐゴシック" pitchFamily="-112" charset="-128"/>
              </a:rPr>
              <a:t>                            </a:t>
            </a:r>
          </a:p>
        </p:txBody>
      </p:sp>
      <p:grpSp>
        <p:nvGrpSpPr>
          <p:cNvPr id="5" name="Group 12"/>
          <p:cNvGrpSpPr>
            <a:grpSpLocks/>
          </p:cNvGrpSpPr>
          <p:nvPr/>
        </p:nvGrpSpPr>
        <p:grpSpPr bwMode="auto">
          <a:xfrm>
            <a:off x="3949700" y="4927600"/>
            <a:ext cx="2870200"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a:solidFill>
                    <a:srgbClr val="FFFFFF"/>
                  </a:solidFill>
                  <a:latin typeface="Times" pitchFamily="-112" charset="0"/>
                  <a:ea typeface="ＭＳ Ｐゴシック" pitchFamily="-112" charset="-128"/>
                  <a:cs typeface="ＭＳ Ｐゴシック" pitchFamily="-112" charset="-128"/>
                </a:rPr>
                <a:t>A BLESSING</a:t>
              </a:r>
            </a:p>
          </p:txBody>
        </p:sp>
      </p:grpSp>
      <p:grpSp>
        <p:nvGrpSpPr>
          <p:cNvPr id="6" name="Group 15"/>
          <p:cNvGrpSpPr>
            <a:grpSpLocks/>
          </p:cNvGrpSpPr>
          <p:nvPr/>
        </p:nvGrpSpPr>
        <p:grpSpPr bwMode="auto">
          <a:xfrm>
            <a:off x="4894263" y="2012950"/>
            <a:ext cx="2166937" cy="576263"/>
            <a:chOff x="3083" y="1268"/>
            <a:chExt cx="1365" cy="363"/>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a:solidFill>
                    <a:srgbClr val="FFFFFF"/>
                  </a:solidFill>
                  <a:latin typeface="Times" pitchFamily="-112" charset="0"/>
                  <a:ea typeface="ＭＳ Ｐゴシック" pitchFamily="-112" charset="-128"/>
                  <a:cs typeface="ＭＳ Ｐゴシック" pitchFamily="-112" charset="-128"/>
                </a:rPr>
                <a:t>A SEED</a:t>
              </a:r>
            </a:p>
          </p:txBody>
        </p:sp>
      </p:grpSp>
      <p:grpSp>
        <p:nvGrpSpPr>
          <p:cNvPr id="7" name="Group 18"/>
          <p:cNvGrpSpPr>
            <a:grpSpLocks/>
          </p:cNvGrpSpPr>
          <p:nvPr/>
        </p:nvGrpSpPr>
        <p:grpSpPr bwMode="auto">
          <a:xfrm>
            <a:off x="6611938" y="1176338"/>
            <a:ext cx="2252662" cy="530225"/>
            <a:chOff x="4165" y="741"/>
            <a:chExt cx="1419" cy="334"/>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2800">
                  <a:solidFill>
                    <a:srgbClr val="FFFFFF"/>
                  </a:solidFill>
                  <a:latin typeface="Times" pitchFamily="-112" charset="0"/>
                  <a:ea typeface="ＭＳ Ｐゴシック" pitchFamily="-112" charset="-128"/>
                  <a:cs typeface="ＭＳ Ｐゴシック" pitchFamily="-112" charset="-128"/>
                </a:rPr>
                <a:t>A  LAND</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16427"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316428"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endParaRPr lang="zh-CN" altLang="en-US">
              <a:solidFill>
                <a:srgbClr val="FFFFFF"/>
              </a:solidFill>
            </a:endParaRPr>
          </a:p>
        </p:txBody>
      </p:sp>
      <p:sp>
        <p:nvSpPr>
          <p:cNvPr id="316429"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endParaRPr lang="zh-CN" altLang="en-US">
              <a:solidFill>
                <a:srgbClr val="FFFFFF"/>
              </a:solidFill>
            </a:endParaRPr>
          </a:p>
        </p:txBody>
      </p:sp>
      <p:sp>
        <p:nvSpPr>
          <p:cNvPr id="316430"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zh-CN" altLang="en-US">
              <a:solidFill>
                <a:srgbClr val="FFFFFF"/>
              </a:solidFill>
            </a:endParaRPr>
          </a:p>
        </p:txBody>
      </p:sp>
      <p:sp>
        <p:nvSpPr>
          <p:cNvPr id="316431"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16432"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16433"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zh-CN" altLang="en-US">
              <a:solidFill>
                <a:srgbClr val="FFFFFF"/>
              </a:solidFill>
            </a:endParaRPr>
          </a:p>
        </p:txBody>
      </p:sp>
      <p:sp>
        <p:nvSpPr>
          <p:cNvPr id="316434" name="Rectangle 3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1000" b="1">
                <a:solidFill>
                  <a:srgbClr val="000000"/>
                </a:solidFill>
                <a:latin typeface="Helvetica" charset="0"/>
              </a:rPr>
              <a:t>L - S - B</a:t>
            </a:r>
          </a:p>
        </p:txBody>
      </p:sp>
      <p:sp>
        <p:nvSpPr>
          <p:cNvPr id="316435" name="Rectangle 3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Helvetica" charset="0"/>
              </a:rPr>
              <a:t>The CALL</a:t>
            </a:r>
          </a:p>
        </p:txBody>
      </p:sp>
      <p:sp>
        <p:nvSpPr>
          <p:cNvPr id="316436" name="Rectangle 3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altLang="zh-CN" sz="900" b="1">
                <a:solidFill>
                  <a:srgbClr val="000000"/>
                </a:solidFill>
                <a:latin typeface="Chicago" charset="0"/>
              </a:rPr>
              <a:t>ABRAHAM</a:t>
            </a:r>
          </a:p>
        </p:txBody>
      </p:sp>
      <p:sp>
        <p:nvSpPr>
          <p:cNvPr id="316437"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16438"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16439"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16440"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endParaRPr lang="zh-CN" altLang="en-US" sz="2000">
              <a:solidFill>
                <a:srgbClr val="FFA27C"/>
              </a:solidFill>
              <a:latin typeface="B VAG Rounded Bold" charset="0"/>
            </a:endParaRPr>
          </a:p>
        </p:txBody>
      </p:sp>
      <p:sp>
        <p:nvSpPr>
          <p:cNvPr id="316441"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a:solidFill>
                  <a:srgbClr val="FFFFFF"/>
                </a:solidFill>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14</a:t>
            </a:r>
          </a:p>
        </p:txBody>
      </p:sp>
      <p:sp>
        <p:nvSpPr>
          <p:cNvPr id="316443"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200" b="1">
                <a:solidFill>
                  <a:srgbClr val="FFFFFF"/>
                </a:solidFill>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Three Basic Elements</a:t>
            </a:r>
          </a:p>
        </p:txBody>
      </p:sp>
    </p:spTree>
    <p:extLst>
      <p:ext uri="{BB962C8B-B14F-4D97-AF65-F5344CB8AC3E}">
        <p14:creationId xmlns:p14="http://schemas.microsoft.com/office/powerpoint/2010/main" val="3210512815"/>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8850"/>
            <a:ext cx="9296400" cy="778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1747" name="Rectangle 3"/>
          <p:cNvSpPr>
            <a:spLocks noGrp="1" noChangeArrowheads="1"/>
          </p:cNvSpPr>
          <p:nvPr>
            <p:ph type="title" idx="4294967295"/>
          </p:nvPr>
        </p:nvSpPr>
        <p:spPr bwMode="auto">
          <a:xfrm>
            <a:off x="3200400" y="0"/>
            <a:ext cx="5943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a:solidFill>
                  <a:srgbClr val="FFFF00"/>
                </a:solidFill>
                <a:latin typeface="Arial" charset="0"/>
                <a:ea typeface="ＭＳ Ｐゴシック" charset="0"/>
                <a:cs typeface="Arial" charset="0"/>
              </a:rPr>
              <a:t>Borders of the Land Promised to Abraham</a:t>
            </a:r>
          </a:p>
        </p:txBody>
      </p:sp>
      <p:pic>
        <p:nvPicPr>
          <p:cNvPr id="318467" name="Picture 4" descr="AncientEgyptianFamily">
            <a:hlinkClick r:id="" action="ppaction://noaction"/>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9243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1749"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671750"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671751" name="AutoShape 7"/>
          <p:cNvSpPr>
            <a:spLocks noChangeArrowheads="1"/>
          </p:cNvSpPr>
          <p:nvPr/>
        </p:nvSpPr>
        <p:spPr bwMode="auto">
          <a:xfrm rot="-9378132">
            <a:off x="1490663" y="1573213"/>
            <a:ext cx="965200" cy="2109787"/>
          </a:xfrm>
          <a:prstGeom prst="parallelogram">
            <a:avLst>
              <a:gd name="adj" fmla="val 25000"/>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zh-CN" altLang="en-US">
              <a:solidFill>
                <a:srgbClr val="FFFFFF"/>
              </a:solidFill>
            </a:endParaRPr>
          </a:p>
        </p:txBody>
      </p:sp>
      <p:sp>
        <p:nvSpPr>
          <p:cNvPr id="130056" name="Text Box 8"/>
          <p:cNvSpPr txBox="1">
            <a:spLocks noChangeArrowheads="1"/>
          </p:cNvSpPr>
          <p:nvPr/>
        </p:nvSpPr>
        <p:spPr bwMode="auto">
          <a:xfrm>
            <a:off x="2987675" y="3048000"/>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u="sng" dirty="0">
                <a:solidFill>
                  <a:srgbClr val="FFFFFF"/>
                </a:solidFill>
                <a:effectLst>
                  <a:outerShdw blurRad="38100" dist="38100" dir="2700000" algn="tl">
                    <a:srgbClr val="000000"/>
                  </a:outerShdw>
                </a:effectLst>
                <a:cs typeface="Arial" charset="0"/>
              </a:rPr>
              <a:t>Genesis 15:18 </a:t>
            </a:r>
          </a:p>
          <a:p>
            <a:pPr>
              <a:defRPr/>
            </a:pPr>
            <a:r>
              <a:rPr lang="en-US" sz="2800" b="1" dirty="0">
                <a:solidFill>
                  <a:srgbClr val="FFFFFF"/>
                </a:solidFill>
                <a:effectLst>
                  <a:outerShdw blurRad="38100" dist="38100" dir="2700000" algn="tl">
                    <a:srgbClr val="000000"/>
                  </a:outerShdw>
                </a:effectLst>
                <a:cs typeface="Arial" charset="0"/>
              </a:rPr>
              <a:t>"On that day the LORD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393319243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1749"/>
                                        </p:tgtEl>
                                        <p:attrNameLst>
                                          <p:attrName>style.visibility</p:attrName>
                                        </p:attrNameLst>
                                      </p:cBhvr>
                                      <p:to>
                                        <p:strVal val="visible"/>
                                      </p:to>
                                    </p:set>
                                    <p:anim calcmode="lin" valueType="num">
                                      <p:cBhvr>
                                        <p:cTn id="7" dur="1000" fill="hold"/>
                                        <p:tgtEl>
                                          <p:spTgt spid="671749"/>
                                        </p:tgtEl>
                                        <p:attrNameLst>
                                          <p:attrName>ppt_w</p:attrName>
                                        </p:attrNameLst>
                                      </p:cBhvr>
                                      <p:tavLst>
                                        <p:tav tm="0">
                                          <p:val>
                                            <p:fltVal val="0"/>
                                          </p:val>
                                        </p:tav>
                                        <p:tav tm="100000">
                                          <p:val>
                                            <p:strVal val="#ppt_w"/>
                                          </p:val>
                                        </p:tav>
                                      </p:tavLst>
                                    </p:anim>
                                    <p:anim calcmode="lin" valueType="num">
                                      <p:cBhvr>
                                        <p:cTn id="8" dur="1000" fill="hold"/>
                                        <p:tgtEl>
                                          <p:spTgt spid="671749"/>
                                        </p:tgtEl>
                                        <p:attrNameLst>
                                          <p:attrName>ppt_h</p:attrName>
                                        </p:attrNameLst>
                                      </p:cBhvr>
                                      <p:tavLst>
                                        <p:tav tm="0">
                                          <p:val>
                                            <p:fltVal val="0"/>
                                          </p:val>
                                        </p:tav>
                                        <p:tav tm="100000">
                                          <p:val>
                                            <p:strVal val="#ppt_h"/>
                                          </p:val>
                                        </p:tav>
                                      </p:tavLst>
                                    </p:anim>
                                    <p:anim calcmode="lin" valueType="num">
                                      <p:cBhvr>
                                        <p:cTn id="9" dur="1000" fill="hold"/>
                                        <p:tgtEl>
                                          <p:spTgt spid="6717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17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1750"/>
                                        </p:tgtEl>
                                        <p:attrNameLst>
                                          <p:attrName>style.visibility</p:attrName>
                                        </p:attrNameLst>
                                      </p:cBhvr>
                                      <p:to>
                                        <p:strVal val="visible"/>
                                      </p:to>
                                    </p:set>
                                    <p:anim calcmode="lin" valueType="num">
                                      <p:cBhvr>
                                        <p:cTn id="15" dur="1000" fill="hold"/>
                                        <p:tgtEl>
                                          <p:spTgt spid="671750"/>
                                        </p:tgtEl>
                                        <p:attrNameLst>
                                          <p:attrName>ppt_w</p:attrName>
                                        </p:attrNameLst>
                                      </p:cBhvr>
                                      <p:tavLst>
                                        <p:tav tm="0">
                                          <p:val>
                                            <p:fltVal val="0"/>
                                          </p:val>
                                        </p:tav>
                                        <p:tav tm="100000">
                                          <p:val>
                                            <p:strVal val="#ppt_w"/>
                                          </p:val>
                                        </p:tav>
                                      </p:tavLst>
                                    </p:anim>
                                    <p:anim calcmode="lin" valueType="num">
                                      <p:cBhvr>
                                        <p:cTn id="16" dur="1000" fill="hold"/>
                                        <p:tgtEl>
                                          <p:spTgt spid="671750"/>
                                        </p:tgtEl>
                                        <p:attrNameLst>
                                          <p:attrName>ppt_h</p:attrName>
                                        </p:attrNameLst>
                                      </p:cBhvr>
                                      <p:tavLst>
                                        <p:tav tm="0">
                                          <p:val>
                                            <p:fltVal val="0"/>
                                          </p:val>
                                        </p:tav>
                                        <p:tav tm="100000">
                                          <p:val>
                                            <p:strVal val="#ppt_h"/>
                                          </p:val>
                                        </p:tav>
                                      </p:tavLst>
                                    </p:anim>
                                    <p:anim calcmode="lin" valueType="num">
                                      <p:cBhvr>
                                        <p:cTn id="17" dur="1000" fill="hold"/>
                                        <p:tgtEl>
                                          <p:spTgt spid="6717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17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1751"/>
                                        </p:tgtEl>
                                        <p:attrNameLst>
                                          <p:attrName>style.visibility</p:attrName>
                                        </p:attrNameLst>
                                      </p:cBhvr>
                                      <p:to>
                                        <p:strVal val="visible"/>
                                      </p:to>
                                    </p:set>
                                    <p:anim calcmode="lin" valueType="num">
                                      <p:cBhvr>
                                        <p:cTn id="23" dur="1000" fill="hold"/>
                                        <p:tgtEl>
                                          <p:spTgt spid="671751"/>
                                        </p:tgtEl>
                                        <p:attrNameLst>
                                          <p:attrName>ppt_w</p:attrName>
                                        </p:attrNameLst>
                                      </p:cBhvr>
                                      <p:tavLst>
                                        <p:tav tm="0">
                                          <p:val>
                                            <p:fltVal val="0"/>
                                          </p:val>
                                        </p:tav>
                                        <p:tav tm="100000">
                                          <p:val>
                                            <p:strVal val="#ppt_w"/>
                                          </p:val>
                                        </p:tav>
                                      </p:tavLst>
                                    </p:anim>
                                    <p:anim calcmode="lin" valueType="num">
                                      <p:cBhvr>
                                        <p:cTn id="24" dur="1000" fill="hold"/>
                                        <p:tgtEl>
                                          <p:spTgt spid="671751"/>
                                        </p:tgtEl>
                                        <p:attrNameLst>
                                          <p:attrName>ppt_h</p:attrName>
                                        </p:attrNameLst>
                                      </p:cBhvr>
                                      <p:tavLst>
                                        <p:tav tm="0">
                                          <p:val>
                                            <p:fltVal val="0"/>
                                          </p:val>
                                        </p:tav>
                                        <p:tav tm="100000">
                                          <p:val>
                                            <p:strVal val="#ppt_h"/>
                                          </p:val>
                                        </p:tav>
                                      </p:tavLst>
                                    </p:anim>
                                    <p:anim calcmode="lin" valueType="num">
                                      <p:cBhvr>
                                        <p:cTn id="25" dur="1000" fill="hold"/>
                                        <p:tgtEl>
                                          <p:spTgt spid="67175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17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9" grpId="0" animBg="1"/>
      <p:bldP spid="671750" grpId="0" animBg="1"/>
      <p:bldP spid="67175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Covenants Fulfilled in the Millennium</a:t>
            </a:r>
          </a:p>
        </p:txBody>
      </p:sp>
      <p:grpSp>
        <p:nvGrpSpPr>
          <p:cNvPr id="2" name="Group 3"/>
          <p:cNvGrpSpPr>
            <a:grpSpLocks noGrp="1" noChangeAspect="1"/>
          </p:cNvGrpSpPr>
          <p:nvPr/>
        </p:nvGrpSpPr>
        <p:grpSpPr bwMode="auto">
          <a:xfrm>
            <a:off x="-9525" y="1143000"/>
            <a:ext cx="9266238"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FFFFFF"/>
                </a:solidFill>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algn="ctr" eaLnBrk="1" hangingPunct="1"/>
              <a:r>
                <a:rPr lang="en-US" altLang="zh-CN" sz="3200" b="1">
                  <a:solidFill>
                    <a:srgbClr val="FFFFFF"/>
                  </a:solidFill>
                </a:rPr>
                <a:t>Abrahamic</a:t>
              </a: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eaLnBrk="1" hangingPunct="1"/>
              <a:r>
                <a:rPr lang="en-US" altLang="zh-CN" sz="3200" b="1">
                  <a:solidFill>
                    <a:srgbClr val="FFFFFF"/>
                  </a:solidFill>
                </a:rPr>
                <a:t>Land</a:t>
              </a: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eaLnBrk="1" hangingPunct="1"/>
              <a:r>
                <a:rPr lang="en-US" altLang="zh-CN" sz="3200" b="1">
                  <a:solidFill>
                    <a:srgbClr val="FFFFFF"/>
                  </a:solidFill>
                </a:rPr>
                <a:t>Davidic</a:t>
              </a: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eaLnBrk="1" hangingPunct="1"/>
              <a:r>
                <a:rPr lang="en-US" altLang="zh-CN" sz="3200" b="1">
                  <a:solidFill>
                    <a:srgbClr val="FFFFFF"/>
                  </a:solidFill>
                </a:rPr>
                <a:t>New</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603448"/>
            <a:ext cx="5762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latin typeface="Tahoma" charset="0"/>
              </a:rPr>
              <a:t>60</a:t>
            </a:r>
          </a:p>
        </p:txBody>
      </p:sp>
    </p:spTree>
    <p:extLst>
      <p:ext uri="{BB962C8B-B14F-4D97-AF65-F5344CB8AC3E}">
        <p14:creationId xmlns:p14="http://schemas.microsoft.com/office/powerpoint/2010/main" val="1014325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7384"/>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Isaiah</a:t>
            </a:r>
            <a:r>
              <a:rPr lang="fr-FR"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Key Idea</a:t>
            </a: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Judgment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Salvation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Tree>
    <p:extLst>
      <p:ext uri="{BB962C8B-B14F-4D97-AF65-F5344CB8AC3E}">
        <p14:creationId xmlns:p14="http://schemas.microsoft.com/office/powerpoint/2010/main" val="24452779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0" y="0"/>
            <a:ext cx="9144000" cy="762000"/>
          </a:xfrm>
          <a:ln>
            <a:solidFill>
              <a:schemeClr val="bg1"/>
            </a:solidFill>
            <a:miter lim="800000"/>
            <a:headEnd/>
            <a:tailEnd/>
          </a:ln>
          <a:effectLst>
            <a:outerShdw blurRad="25400" dist="25399" dir="2700000" algn="ctr" rotWithShape="0">
              <a:srgbClr val="000000">
                <a:alpha val="99962"/>
              </a:srgbClr>
            </a:outerShdw>
          </a:effectLst>
        </p:spPr>
        <p:txBody>
          <a:bodyPr/>
          <a:lstStyle/>
          <a:p>
            <a:pPr algn="l" eaLnBrk="1" hangingPunct="1">
              <a:defRPr/>
            </a:pPr>
            <a:r>
              <a:rPr lang="en-US" sz="3600" b="1" dirty="0">
                <a:latin typeface="Arial" panose="020B0604020202020204" pitchFamily="34" charset="0"/>
                <a:cs typeface="Arial" panose="020B0604020202020204" pitchFamily="34" charset="0"/>
              </a:rPr>
              <a:t>Basic Comparisons</a:t>
            </a:r>
          </a:p>
        </p:txBody>
      </p:sp>
      <p:sp>
        <p:nvSpPr>
          <p:cNvPr id="379912" name="Rectangle 8"/>
          <p:cNvSpPr>
            <a:spLocks noChangeArrowheads="1"/>
          </p:cNvSpPr>
          <p:nvPr/>
        </p:nvSpPr>
        <p:spPr bwMode="auto">
          <a:xfrm>
            <a:off x="8316416" y="76200"/>
            <a:ext cx="699230" cy="46166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1" hangingPunct="1">
              <a:defRPr/>
            </a:pPr>
            <a:r>
              <a:rPr lang="en-US" b="1" dirty="0">
                <a:latin typeface="Arial" panose="020B0604020202020204" pitchFamily="34" charset="0"/>
                <a:cs typeface="Arial" panose="020B0604020202020204" pitchFamily="34" charset="0"/>
              </a:rPr>
              <a:t>120</a:t>
            </a:r>
            <a:endParaRPr lang="en-US"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5440F857-097D-5647-321D-2205CC951BB2}"/>
              </a:ext>
            </a:extLst>
          </p:cNvPr>
          <p:cNvGraphicFramePr>
            <a:graphicFrameLocks noGrp="1"/>
          </p:cNvGraphicFramePr>
          <p:nvPr>
            <p:extLst>
              <p:ext uri="{D42A27DB-BD31-4B8C-83A1-F6EECF244321}">
                <p14:modId xmlns:p14="http://schemas.microsoft.com/office/powerpoint/2010/main" val="2142848869"/>
              </p:ext>
            </p:extLst>
          </p:nvPr>
        </p:nvGraphicFramePr>
        <p:xfrm>
          <a:off x="0" y="737261"/>
          <a:ext cx="9148614" cy="6218936"/>
        </p:xfrm>
        <a:graphic>
          <a:graphicData uri="http://schemas.openxmlformats.org/drawingml/2006/table">
            <a:tbl>
              <a:tblPr firstRow="1" bandRow="1">
                <a:tableStyleId>{5C22544A-7EE6-4342-B048-85BDC9FD1C3A}</a:tableStyleId>
              </a:tblPr>
              <a:tblGrid>
                <a:gridCol w="1331640">
                  <a:extLst>
                    <a:ext uri="{9D8B030D-6E8A-4147-A177-3AD203B41FA5}">
                      <a16:colId xmlns:a16="http://schemas.microsoft.com/office/drawing/2014/main" val="3422602587"/>
                    </a:ext>
                  </a:extLst>
                </a:gridCol>
                <a:gridCol w="3960440">
                  <a:extLst>
                    <a:ext uri="{9D8B030D-6E8A-4147-A177-3AD203B41FA5}">
                      <a16:colId xmlns:a16="http://schemas.microsoft.com/office/drawing/2014/main" val="3747799987"/>
                    </a:ext>
                  </a:extLst>
                </a:gridCol>
                <a:gridCol w="3856534">
                  <a:extLst>
                    <a:ext uri="{9D8B030D-6E8A-4147-A177-3AD203B41FA5}">
                      <a16:colId xmlns:a16="http://schemas.microsoft.com/office/drawing/2014/main" val="2133759049"/>
                    </a:ext>
                  </a:extLst>
                </a:gridCol>
              </a:tblGrid>
              <a:tr h="1146457">
                <a:tc>
                  <a:txBody>
                    <a:bodyPr/>
                    <a:lstStyle/>
                    <a:p>
                      <a:pPr marL="292100" marR="330200" algn="l">
                        <a:spcBef>
                          <a:spcPts val="0"/>
                        </a:spcBef>
                        <a:spcAft>
                          <a:spcPts val="0"/>
                        </a:spcAft>
                      </a:pP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solidFill>
                      <a:srgbClr val="000000"/>
                    </a:solidFill>
                  </a:tcPr>
                </a:tc>
                <a:tc>
                  <a:txBody>
                    <a:bodyPr/>
                    <a:lstStyle/>
                    <a:p>
                      <a:pPr marL="11113" marR="330200" indent="0" algn="l">
                        <a:spcBef>
                          <a:spcPts val="0"/>
                        </a:spcBef>
                        <a:spcAft>
                          <a:spcPts val="0"/>
                        </a:spcAft>
                        <a:tabLst/>
                      </a:pPr>
                      <a:r>
                        <a:rPr lang="en-US" sz="1800" b="1"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Time</a:t>
                      </a: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1113" marR="330200" indent="0" algn="l">
                        <a:spcBef>
                          <a:spcPts val="0"/>
                        </a:spcBef>
                        <a:spcAft>
                          <a:spcPts val="0"/>
                        </a:spcAft>
                        <a:tabLst/>
                      </a:pPr>
                      <a:r>
                        <a:rPr lang="en-US"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When</a:t>
                      </a: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is the Millennium?</a:t>
                      </a:r>
                    </a:p>
                    <a:p>
                      <a:pPr marL="11113" marR="330200" indent="0" algn="l">
                        <a:spcBef>
                          <a:spcPts val="0"/>
                        </a:spcBef>
                        <a:spcAft>
                          <a:spcPts val="0"/>
                        </a:spcAft>
                        <a:tabLst/>
                      </a:pPr>
                      <a:r>
                        <a:rPr lang="en-US"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Before/after </a:t>
                      </a: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Christ’s Return?</a:t>
                      </a:r>
                    </a:p>
                    <a:p>
                      <a:pPr marL="11113" marR="330200" indent="0" algn="l">
                        <a:spcBef>
                          <a:spcPts val="0"/>
                        </a:spcBef>
                        <a:spcAft>
                          <a:spcPts val="0"/>
                        </a:spcAft>
                        <a:tabLst/>
                      </a:pPr>
                      <a:r>
                        <a:rPr lang="en-US"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How long</a:t>
                      </a: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is it?</a:t>
                      </a:r>
                    </a:p>
                    <a:p>
                      <a:pPr marL="11113" marR="330200" indent="0" algn="l">
                        <a:spcBef>
                          <a:spcPts val="0"/>
                        </a:spcBef>
                        <a:spcAft>
                          <a:spcPts val="0"/>
                        </a:spcAft>
                        <a:tabLst/>
                      </a:pPr>
                      <a:endPar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91440" marB="0">
                    <a:solidFill>
                      <a:srgbClr val="000000"/>
                    </a:solidFill>
                  </a:tcPr>
                </a:tc>
                <a:tc>
                  <a:txBody>
                    <a:bodyPr/>
                    <a:lstStyle/>
                    <a:p>
                      <a:pPr marL="11113" marR="330200" indent="0" algn="l">
                        <a:spcBef>
                          <a:spcPts val="0"/>
                        </a:spcBef>
                        <a:spcAft>
                          <a:spcPts val="0"/>
                        </a:spcAft>
                        <a:tabLst/>
                      </a:pPr>
                      <a:r>
                        <a:rPr lang="en-US" sz="1800" b="1" u="sng"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Nature</a:t>
                      </a: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11113" marR="330200" indent="0" algn="l">
                        <a:spcBef>
                          <a:spcPts val="0"/>
                        </a:spcBef>
                        <a:spcAft>
                          <a:spcPts val="0"/>
                        </a:spcAft>
                        <a:tabLst/>
                      </a:pPr>
                      <a:r>
                        <a:rPr lang="en-US" sz="1800" b="1" i="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 kind</a:t>
                      </a: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of Millennium?</a:t>
                      </a:r>
                    </a:p>
                    <a:p>
                      <a:pPr marL="11113" marR="330200" indent="0" algn="l">
                        <a:spcBef>
                          <a:spcPts val="0"/>
                        </a:spcBef>
                        <a:spcAft>
                          <a:spcPts val="0"/>
                        </a:spcAft>
                        <a:tabLst/>
                      </a:pP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11113" marR="330200" indent="0" algn="l">
                        <a:spcBef>
                          <a:spcPts val="0"/>
                        </a:spcBef>
                        <a:spcAft>
                          <a:spcPts val="0"/>
                        </a:spcAft>
                        <a:tabLst/>
                      </a:pPr>
                      <a:r>
                        <a:rPr lang="en-US" sz="1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91440" marB="0">
                    <a:solidFill>
                      <a:srgbClr val="000000"/>
                    </a:solidFill>
                  </a:tcPr>
                </a:tc>
                <a:extLst>
                  <a:ext uri="{0D108BD9-81ED-4DB2-BD59-A6C34878D82A}">
                    <a16:rowId xmlns:a16="http://schemas.microsoft.com/office/drawing/2014/main" val="1185627492"/>
                  </a:ext>
                </a:extLst>
              </a:tr>
              <a:tr h="1146457">
                <a:tc>
                  <a:txBody>
                    <a:bodyPr/>
                    <a:lstStyle/>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Amil</a:t>
                      </a:r>
                    </a:p>
                  </a:txBody>
                  <a:tcPr marL="50800" marR="50800" marT="91440" marB="0"/>
                </a:tc>
                <a:tc>
                  <a:txBody>
                    <a:bodyPr/>
                    <a:lstStyle/>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Between 1st &amp; 2nd advents</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Before the Second Coming</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Indefinite length</a:t>
                      </a:r>
                    </a:p>
                  </a:txBody>
                  <a:tcPr marL="50800" marR="50800" marT="91440" marB="0"/>
                </a:tc>
                <a:tc>
                  <a:txBody>
                    <a:bodyPr/>
                    <a:lstStyle/>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Spiritual kingdom of Christ</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The present age itself</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91440" marB="0"/>
                </a:tc>
                <a:extLst>
                  <a:ext uri="{0D108BD9-81ED-4DB2-BD59-A6C34878D82A}">
                    <a16:rowId xmlns:a16="http://schemas.microsoft.com/office/drawing/2014/main" val="3454477474"/>
                  </a:ext>
                </a:extLst>
              </a:tr>
              <a:tr h="1996686">
                <a:tc>
                  <a:txBody>
                    <a:bodyPr/>
                    <a:lstStyle/>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Postmil</a:t>
                      </a:r>
                    </a:p>
                  </a:txBody>
                  <a:tcPr marL="50800" marR="50800" marT="91440" marB="0"/>
                </a:tc>
                <a:tc>
                  <a:txBody>
                    <a:bodyPr/>
                    <a:lstStyle/>
                    <a:p>
                      <a:pPr marL="123825" marR="330200" indent="-112713"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No Specific Beginning Point</a:t>
                      </a:r>
                    </a:p>
                    <a:p>
                      <a:pPr marL="123825" marR="330200" indent="-112713"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Before the Second Coming</a:t>
                      </a:r>
                    </a:p>
                    <a:p>
                      <a:pPr marL="123825" marR="330200" indent="-112713"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Indefinite length (but a very few say it is a </a:t>
                      </a:r>
                      <a:r>
                        <a:rPr lang="en-US" sz="18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literal</a:t>
                      </a: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1000 years, such as Boettner &amp; Chilton)</a:t>
                      </a:r>
                    </a:p>
                  </a:txBody>
                  <a:tcPr marL="50800" marR="50800" marT="91440" marB="0"/>
                </a:tc>
                <a:tc>
                  <a:txBody>
                    <a:bodyPr/>
                    <a:lstStyle/>
                    <a:p>
                      <a:pPr marL="173038" marR="330200" indent="-161925"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Literal rule of the Church on earth without Christ present</a:t>
                      </a:r>
                    </a:p>
                    <a:p>
                      <a:pPr marL="173038" marR="330200" indent="-161925"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Similar to the present age (sin, marriage, birth &amp; death present but greatly reduced) </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91440" marB="0"/>
                </a:tc>
                <a:extLst>
                  <a:ext uri="{0D108BD9-81ED-4DB2-BD59-A6C34878D82A}">
                    <a16:rowId xmlns:a16="http://schemas.microsoft.com/office/drawing/2014/main" val="2761577674"/>
                  </a:ext>
                </a:extLst>
              </a:tr>
              <a:tr h="1570490">
                <a:tc>
                  <a:txBody>
                    <a:bodyPr/>
                    <a:lstStyle/>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Premil</a:t>
                      </a:r>
                    </a:p>
                  </a:txBody>
                  <a:tcPr marL="50800" marR="50800" marT="91440" marB="0"/>
                </a:tc>
                <a:tc>
                  <a:txBody>
                    <a:bodyPr/>
                    <a:lstStyle/>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Future </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After the Second Coming</a:t>
                      </a:r>
                    </a:p>
                    <a:p>
                      <a:pPr marL="11113" marR="330200" indent="0"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Literal 1000 years</a:t>
                      </a:r>
                    </a:p>
                  </a:txBody>
                  <a:tcPr marL="50800" marR="50800" marT="91440" marB="0"/>
                </a:tc>
                <a:tc>
                  <a:txBody>
                    <a:bodyPr/>
                    <a:lstStyle/>
                    <a:p>
                      <a:pPr marL="173038" marR="330200" indent="-161925"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Literal rule of Christ on earth</a:t>
                      </a:r>
                    </a:p>
                    <a:p>
                      <a:pPr marL="173038" marR="330200" indent="-161925" algn="l">
                        <a:spcBef>
                          <a:spcPts val="0"/>
                        </a:spcBef>
                        <a:spcAft>
                          <a:spcPts val="0"/>
                        </a:spcAft>
                        <a:tabLst/>
                      </a:pPr>
                      <a:r>
                        <a:rPr lang="en-US" sz="1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Similar to postmil except for Jewish elements, topographical changes, etc.</a:t>
                      </a:r>
                    </a:p>
                  </a:txBody>
                  <a:tcPr marL="50800" marR="50800" marT="91440" marB="0"/>
                </a:tc>
                <a:extLst>
                  <a:ext uri="{0D108BD9-81ED-4DB2-BD59-A6C34878D82A}">
                    <a16:rowId xmlns:a16="http://schemas.microsoft.com/office/drawing/2014/main" val="1644560461"/>
                  </a:ext>
                </a:extLst>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b="1" dirty="0">
                <a:solidFill>
                  <a:srgbClr val="FFFFFF"/>
                </a:solidFill>
                <a:effectLst>
                  <a:glow rad="127000">
                    <a:srgbClr val="000000"/>
                  </a:glow>
                </a:effectLst>
                <a:latin typeface="Arial" charset="0"/>
                <a:ea typeface="ＭＳ Ｐゴシック" charset="0"/>
                <a:cs typeface="ＭＳ Ｐゴシック" charset="0"/>
              </a:rPr>
              <a:t>Restoration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2961" y="3861048"/>
            <a:ext cx="914400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i="1" dirty="0">
                <a:solidFill>
                  <a:srgbClr val="FFFFFF"/>
                </a:solidFill>
                <a:effectLst>
                  <a:glow rad="127000">
                    <a:srgbClr val="000000"/>
                  </a:glow>
                </a:effectLst>
                <a:latin typeface="Arial" charset="0"/>
                <a:ea typeface="ＭＳ Ｐゴシック" charset="0"/>
                <a:cs typeface="ＭＳ Ｐゴシック" charset="0"/>
              </a:rPr>
              <a:t>A Study of Isaiah</a:t>
            </a: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9560288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en-US" dirty="0">
                <a:solidFill>
                  <a:srgbClr val="F8F8EF"/>
                </a:solidFill>
                <a:effectLst>
                  <a:glow rad="228600">
                    <a:schemeClr val="tx1"/>
                  </a:glow>
                </a:effectLst>
              </a:rPr>
              <a:t>Since Jesus will reign, you should serve him now so your can rule with him later (Isaiah 2:5)!</a:t>
            </a:r>
          </a:p>
        </p:txBody>
      </p:sp>
    </p:spTree>
    <p:extLst>
      <p:ext uri="{BB962C8B-B14F-4D97-AF65-F5344CB8AC3E}">
        <p14:creationId xmlns:p14="http://schemas.microsoft.com/office/powerpoint/2010/main" val="9085411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 y="415182"/>
            <a:ext cx="9135569"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5400" b="1" dirty="0">
                <a:solidFill>
                  <a:srgbClr val="FFFFFF"/>
                </a:solidFill>
                <a:effectLst>
                  <a:glow rad="228600">
                    <a:schemeClr val="bg1"/>
                  </a:glow>
                </a:effectLst>
                <a:latin typeface="Arial"/>
                <a:cs typeface="Arial"/>
              </a:rPr>
              <a:t>Jesus Shall Reign</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1" y="1032248"/>
            <a:ext cx="9135569" cy="8382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ysClr val="window" lastClr="FFFFFF"/>
                </a:solidFill>
                <a:effectLst>
                  <a:glow rad="228600">
                    <a:srgbClr val="000000"/>
                  </a:glow>
                </a:effectLst>
                <a:uLnTx/>
                <a:uFillTx/>
                <a:latin typeface="Arial"/>
                <a:ea typeface="ＭＳ Ｐゴシック"/>
                <a:cs typeface="新細明體"/>
              </a:rPr>
              <a:t>Words: </a:t>
            </a:r>
            <a:r>
              <a:rPr kumimoji="0" lang="en-US" sz="3200" b="1" i="1" u="none" strike="noStrike" kern="1200" cap="none" spc="0" normalizeH="0" baseline="0" noProof="0" dirty="0">
                <a:ln>
                  <a:noFill/>
                </a:ln>
                <a:solidFill>
                  <a:sysClr val="window" lastClr="FFFFFF"/>
                </a:solidFill>
                <a:effectLst>
                  <a:glow rad="228600">
                    <a:srgbClr val="000000"/>
                  </a:glow>
                </a:effectLst>
                <a:uLnTx/>
                <a:uFillTx/>
                <a:latin typeface="Arial"/>
                <a:ea typeface="ＭＳ Ｐゴシック"/>
              </a:rPr>
              <a:t>Isaac Watts (1674-1748)</a:t>
            </a:r>
          </a:p>
        </p:txBody>
      </p:sp>
    </p:spTree>
    <p:extLst>
      <p:ext uri="{BB962C8B-B14F-4D97-AF65-F5344CB8AC3E}">
        <p14:creationId xmlns:p14="http://schemas.microsoft.com/office/powerpoint/2010/main" val="1129551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Jesus shall reign where</a:t>
            </a:r>
            <a:r>
              <a:rPr kumimoji="0" lang="fr-FR" altLang="ja-JP"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t>
            </a:r>
            <a:r>
              <a:rPr kumimoji="0" lang="en-US" sz="32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er</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the sun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Doth his successive journeys run</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Kingdom stretch from shore to shore,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Till moons shall wax and wane no more. </a:t>
            </a: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To Him shall endless prayer be made.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princes throng to crown His head,</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name like sweet perfume shall rise</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every morning sacrifice.</a:t>
            </a:r>
          </a:p>
        </p:txBody>
      </p:sp>
    </p:spTree>
    <p:extLst>
      <p:ext uri="{BB962C8B-B14F-4D97-AF65-F5344CB8AC3E}">
        <p14:creationId xmlns:p14="http://schemas.microsoft.com/office/powerpoint/2010/main" val="25345231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eaLnBrk="1" hangingPunct="1">
              <a:buClr>
                <a:srgbClr val="FFCC66"/>
              </a:buClr>
            </a:pPr>
            <a:r>
              <a:rPr lang="en-US" dirty="0">
                <a:effectLst>
                  <a:glow rad="228600">
                    <a:srgbClr val="000000"/>
                  </a:glow>
                </a:effectLst>
                <a:ea typeface="ＭＳ Ｐゴシック"/>
              </a:rPr>
              <a:t>People and realms of every tongue</a:t>
            </a:r>
            <a:br>
              <a:rPr lang="en-US" dirty="0">
                <a:effectLst>
                  <a:glow rad="228600">
                    <a:srgbClr val="000000"/>
                  </a:glow>
                </a:effectLst>
                <a:ea typeface="ＭＳ Ｐゴシック"/>
              </a:rPr>
            </a:br>
            <a:r>
              <a:rPr lang="en-US" dirty="0">
                <a:effectLst>
                  <a:glow rad="228600">
                    <a:srgbClr val="000000"/>
                  </a:glow>
                </a:effectLst>
                <a:ea typeface="ＭＳ Ｐゴシック"/>
              </a:rPr>
              <a:t>Dwell on His love with sweetest song;</a:t>
            </a:r>
            <a:br>
              <a:rPr lang="en-US" dirty="0">
                <a:effectLst>
                  <a:glow rad="228600">
                    <a:srgbClr val="000000"/>
                  </a:glow>
                </a:effectLst>
                <a:ea typeface="ＭＳ Ｐゴシック"/>
              </a:rPr>
            </a:br>
            <a:r>
              <a:rPr lang="en-US" dirty="0">
                <a:effectLst>
                  <a:glow rad="228600">
                    <a:srgbClr val="000000"/>
                  </a:glow>
                </a:effectLst>
                <a:ea typeface="ＭＳ Ｐゴシック"/>
              </a:rPr>
              <a:t>And infant voices shall proclaim</a:t>
            </a:r>
            <a:br>
              <a:rPr lang="en-US" dirty="0">
                <a:effectLst>
                  <a:glow rad="228600">
                    <a:srgbClr val="000000"/>
                  </a:glow>
                </a:effectLst>
                <a:ea typeface="ＭＳ Ｐゴシック"/>
              </a:rPr>
            </a:br>
            <a:r>
              <a:rPr lang="en-US" dirty="0">
                <a:effectLst>
                  <a:glow rad="228600">
                    <a:srgbClr val="000000"/>
                  </a:glow>
                </a:effectLst>
                <a:ea typeface="ＭＳ Ｐゴシック"/>
              </a:rPr>
              <a:t>Their early blessings on His name.</a:t>
            </a:r>
            <a:br>
              <a:rPr lang="en-US" dirty="0">
                <a:effectLst>
                  <a:glow rad="228600">
                    <a:srgbClr val="000000"/>
                  </a:glow>
                </a:effectLst>
                <a:ea typeface="ＭＳ Ｐゴシック"/>
              </a:rPr>
            </a:br>
            <a:br>
              <a:rPr lang="en-US" dirty="0">
                <a:effectLst>
                  <a:glow rad="228600">
                    <a:srgbClr val="000000"/>
                  </a:glow>
                </a:effectLst>
                <a:ea typeface="ＭＳ Ｐゴシック"/>
              </a:rPr>
            </a:br>
            <a:r>
              <a:rPr lang="en-US" dirty="0">
                <a:effectLst>
                  <a:glow rad="228600">
                    <a:srgbClr val="000000"/>
                  </a:glow>
                </a:effectLst>
                <a:ea typeface="ＭＳ Ｐゴシック"/>
              </a:rPr>
              <a:t>Blessings abound where</a:t>
            </a:r>
            <a:r>
              <a:rPr lang="fr-FR" dirty="0">
                <a:effectLst>
                  <a:glow rad="228600">
                    <a:srgbClr val="000000"/>
                  </a:glow>
                </a:effectLst>
                <a:ea typeface="ＭＳ Ｐゴシック"/>
              </a:rPr>
              <a:t>'</a:t>
            </a:r>
            <a:r>
              <a:rPr lang="en-US" dirty="0" err="1">
                <a:effectLst>
                  <a:glow rad="228600">
                    <a:srgbClr val="000000"/>
                  </a:glow>
                </a:effectLst>
                <a:ea typeface="ＭＳ Ｐゴシック"/>
              </a:rPr>
              <a:t>er</a:t>
            </a:r>
            <a:r>
              <a:rPr lang="en-US" dirty="0">
                <a:effectLst>
                  <a:glow rad="228600">
                    <a:srgbClr val="000000"/>
                  </a:glow>
                </a:effectLst>
                <a:ea typeface="ＭＳ Ｐゴシック"/>
              </a:rPr>
              <a:t> He reigns:</a:t>
            </a:r>
            <a:br>
              <a:rPr lang="en-US" dirty="0">
                <a:effectLst>
                  <a:glow rad="228600">
                    <a:srgbClr val="000000"/>
                  </a:glow>
                </a:effectLst>
                <a:ea typeface="ＭＳ Ｐゴシック"/>
              </a:rPr>
            </a:br>
            <a:r>
              <a:rPr lang="en-US" dirty="0">
                <a:effectLst>
                  <a:glow rad="228600">
                    <a:srgbClr val="000000"/>
                  </a:glow>
                </a:effectLst>
                <a:ea typeface="ＭＳ Ｐゴシック"/>
              </a:rPr>
              <a:t>The prisoner leaps to lose his chains,</a:t>
            </a:r>
            <a:br>
              <a:rPr lang="en-US" dirty="0">
                <a:effectLst>
                  <a:glow rad="228600">
                    <a:srgbClr val="000000"/>
                  </a:glow>
                </a:effectLst>
                <a:ea typeface="ＭＳ Ｐゴシック"/>
              </a:rPr>
            </a:br>
            <a:r>
              <a:rPr lang="en-US" dirty="0">
                <a:effectLst>
                  <a:glow rad="228600">
                    <a:srgbClr val="000000"/>
                  </a:glow>
                </a:effectLst>
                <a:ea typeface="ＭＳ Ｐゴシック"/>
              </a:rPr>
              <a:t>The weary find eternal rest,</a:t>
            </a:r>
            <a:br>
              <a:rPr lang="en-US" dirty="0">
                <a:effectLst>
                  <a:glow rad="228600">
                    <a:srgbClr val="000000"/>
                  </a:glow>
                </a:effectLst>
                <a:ea typeface="ＭＳ Ｐゴシック"/>
              </a:rPr>
            </a:br>
            <a:r>
              <a:rPr lang="en-US" dirty="0">
                <a:effectLst>
                  <a:glow rad="228600">
                    <a:srgbClr val="000000"/>
                  </a:glow>
                </a:effectLst>
                <a:ea typeface="ＭＳ Ｐゴシック"/>
              </a:rPr>
              <a:t>And all the sons of want are blest.</a:t>
            </a:r>
          </a:p>
        </p:txBody>
      </p:sp>
    </p:spTree>
    <p:extLst>
      <p:ext uri="{BB962C8B-B14F-4D97-AF65-F5344CB8AC3E}">
        <p14:creationId xmlns:p14="http://schemas.microsoft.com/office/powerpoint/2010/main" val="30051472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a14="http://schemas.microsoft.com/office/drawing/2010/main" xmlns="">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57200" y="1200278"/>
            <a:ext cx="8686800" cy="5387307"/>
          </a:xfrm>
          <a:prstGeom prst="rect">
            <a:avLst/>
          </a:prstGeom>
          <a:noFill/>
          <a:ln>
            <a:noFill/>
          </a:ln>
          <a:effectLst/>
          <a:extLs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defTabSz="457200" eaLnBrk="1" hangingPunct="1">
              <a:buClr>
                <a:srgbClr val="FFCC66"/>
              </a:buClr>
            </a:pPr>
            <a:r>
              <a:rPr lang="en-US" dirty="0">
                <a:effectLst>
                  <a:glow rad="228600">
                    <a:srgbClr val="000000"/>
                  </a:glow>
                </a:effectLst>
                <a:ea typeface="ＭＳ Ｐゴシック"/>
              </a:rPr>
              <a:t>Where He displays His healing power</a:t>
            </a:r>
            <a:br>
              <a:rPr lang="en-US" dirty="0">
                <a:effectLst>
                  <a:glow rad="228600">
                    <a:srgbClr val="000000"/>
                  </a:glow>
                </a:effectLst>
                <a:ea typeface="ＭＳ Ｐゴシック"/>
              </a:rPr>
            </a:br>
            <a:r>
              <a:rPr lang="en-US" dirty="0">
                <a:effectLst>
                  <a:glow rad="228600">
                    <a:srgbClr val="000000"/>
                  </a:glow>
                </a:effectLst>
                <a:ea typeface="ＭＳ Ｐゴシック"/>
              </a:rPr>
              <a:t>Death and the curse are known no more;</a:t>
            </a:r>
            <a:br>
              <a:rPr lang="en-US" dirty="0">
                <a:effectLst>
                  <a:glow rad="228600">
                    <a:srgbClr val="000000"/>
                  </a:glow>
                </a:effectLst>
                <a:ea typeface="ＭＳ Ｐゴシック"/>
              </a:rPr>
            </a:br>
            <a:r>
              <a:rPr lang="en-US" dirty="0">
                <a:effectLst>
                  <a:glow rad="228600">
                    <a:srgbClr val="000000"/>
                  </a:glow>
                </a:effectLst>
                <a:ea typeface="ＭＳ Ｐゴシック"/>
              </a:rPr>
              <a:t>In Him the tribes of Adam boast</a:t>
            </a:r>
            <a:br>
              <a:rPr lang="en-US" dirty="0">
                <a:effectLst>
                  <a:glow rad="228600">
                    <a:srgbClr val="000000"/>
                  </a:glow>
                </a:effectLst>
                <a:ea typeface="ＭＳ Ｐゴシック"/>
              </a:rPr>
            </a:br>
            <a:r>
              <a:rPr lang="en-US" dirty="0">
                <a:effectLst>
                  <a:glow rad="228600">
                    <a:srgbClr val="000000"/>
                  </a:glow>
                </a:effectLst>
                <a:ea typeface="ＭＳ Ｐゴシック"/>
              </a:rPr>
              <a:t>More blessings than their father lost.</a:t>
            </a:r>
            <a:br>
              <a:rPr lang="en-US" dirty="0">
                <a:effectLst>
                  <a:glow rad="228600">
                    <a:srgbClr val="000000"/>
                  </a:glow>
                </a:effectLst>
                <a:ea typeface="ＭＳ Ｐゴシック"/>
              </a:rPr>
            </a:br>
            <a:br>
              <a:rPr lang="en-US" dirty="0">
                <a:effectLst>
                  <a:glow rad="228600">
                    <a:srgbClr val="000000"/>
                  </a:glow>
                </a:effectLst>
                <a:ea typeface="ＭＳ Ｐゴシック"/>
              </a:rPr>
            </a:br>
            <a:r>
              <a:rPr lang="en-US" dirty="0">
                <a:effectLst>
                  <a:glow rad="228600">
                    <a:srgbClr val="000000"/>
                  </a:glow>
                </a:effectLst>
                <a:ea typeface="ＭＳ Ｐゴシック"/>
              </a:rPr>
              <a:t>Let every creature rise and bring</a:t>
            </a:r>
            <a:br>
              <a:rPr lang="en-US" dirty="0">
                <a:effectLst>
                  <a:glow rad="228600">
                    <a:srgbClr val="000000"/>
                  </a:glow>
                </a:effectLst>
                <a:ea typeface="ＭＳ Ｐゴシック"/>
              </a:rPr>
            </a:br>
            <a:r>
              <a:rPr lang="en-US" dirty="0">
                <a:effectLst>
                  <a:glow rad="228600">
                    <a:srgbClr val="000000"/>
                  </a:glow>
                </a:effectLst>
                <a:ea typeface="ＭＳ Ｐゴシック"/>
              </a:rPr>
              <a:t>Peculiar honors to our King;</a:t>
            </a:r>
            <a:br>
              <a:rPr lang="en-US" dirty="0">
                <a:effectLst>
                  <a:glow rad="228600">
                    <a:srgbClr val="000000"/>
                  </a:glow>
                </a:effectLst>
                <a:ea typeface="ＭＳ Ｐゴシック"/>
              </a:rPr>
            </a:br>
            <a:r>
              <a:rPr lang="en-US" dirty="0">
                <a:effectLst>
                  <a:glow rad="228600">
                    <a:srgbClr val="000000"/>
                  </a:glow>
                </a:effectLst>
                <a:ea typeface="ＭＳ Ｐゴシック"/>
              </a:rPr>
              <a:t>Angels descend with songs again,</a:t>
            </a:r>
            <a:br>
              <a:rPr lang="en-US" dirty="0">
                <a:effectLst>
                  <a:glow rad="228600">
                    <a:srgbClr val="000000"/>
                  </a:glow>
                </a:effectLst>
                <a:ea typeface="ＭＳ Ｐゴシック"/>
              </a:rPr>
            </a:br>
            <a:r>
              <a:rPr lang="en-US" dirty="0">
                <a:effectLst>
                  <a:glow rad="228600">
                    <a:srgbClr val="000000"/>
                  </a:glow>
                </a:effectLst>
                <a:ea typeface="ＭＳ Ｐゴシック"/>
              </a:rPr>
              <a:t>And earth repeat the loud Amen.</a:t>
            </a:r>
          </a:p>
        </p:txBody>
      </p:sp>
    </p:spTree>
    <p:extLst>
      <p:ext uri="{BB962C8B-B14F-4D97-AF65-F5344CB8AC3E}">
        <p14:creationId xmlns:p14="http://schemas.microsoft.com/office/powerpoint/2010/main" val="34803625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7634"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31575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8" charset="0"/>
            <a:ea typeface="ＭＳ Ｐゴシック" pitchFamily="8" charset="-128"/>
            <a:cs typeface="ＭＳ Ｐゴシック" pitchFamily="8"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2004:Templates:Presentations:Designs:Frame</Template>
  <TotalTime>3878</TotalTime>
  <Words>5556</Words>
  <Application>Microsoft Macintosh PowerPoint</Application>
  <PresentationFormat>On-screen Show (4:3)</PresentationFormat>
  <Paragraphs>758</Paragraphs>
  <Slides>97</Slides>
  <Notes>86</Notes>
  <HiddenSlides>0</HiddenSlides>
  <MMClips>0</MMClips>
  <ScaleCrop>false</ScaleCrop>
  <HeadingPairs>
    <vt:vector size="6" baseType="variant">
      <vt:variant>
        <vt:lpstr>Fonts Used</vt:lpstr>
      </vt:variant>
      <vt:variant>
        <vt:i4>12</vt:i4>
      </vt:variant>
      <vt:variant>
        <vt:lpstr>Theme</vt:lpstr>
      </vt:variant>
      <vt:variant>
        <vt:i4>41</vt:i4>
      </vt:variant>
      <vt:variant>
        <vt:lpstr>Slide Titles</vt:lpstr>
      </vt:variant>
      <vt:variant>
        <vt:i4>97</vt:i4>
      </vt:variant>
    </vt:vector>
  </HeadingPairs>
  <TitlesOfParts>
    <vt:vector size="150" baseType="lpstr">
      <vt:lpstr>B VAG Rounded Bold</vt:lpstr>
      <vt:lpstr>Chicago</vt:lpstr>
      <vt:lpstr>PerryGothic Regular</vt:lpstr>
      <vt:lpstr>Times</vt:lpstr>
      <vt:lpstr>Arial</vt:lpstr>
      <vt:lpstr>Calibri</vt:lpstr>
      <vt:lpstr>Comic Sans MS</vt:lpstr>
      <vt:lpstr>Helvetica</vt:lpstr>
      <vt:lpstr>Monotype Sorts</vt:lpstr>
      <vt:lpstr>Tahoma</vt:lpstr>
      <vt:lpstr>Times New Roman</vt:lpstr>
      <vt:lpstr>Wingdings</vt:lpstr>
      <vt:lpstr>Blank Presentation</vt:lpstr>
      <vt:lpstr>Textured</vt:lpstr>
      <vt:lpstr>Gleam</vt:lpstr>
      <vt:lpstr>Frame</vt:lpstr>
      <vt:lpstr>Glare</vt:lpstr>
      <vt:lpstr>Full Moon</vt:lpstr>
      <vt:lpstr>Default Design</vt:lpstr>
      <vt:lpstr>1_Blank Presentation</vt:lpstr>
      <vt:lpstr>Bold Stripes</vt:lpstr>
      <vt:lpstr>1_Textured</vt:lpstr>
      <vt:lpstr>8_Default Design</vt:lpstr>
      <vt:lpstr>24_Office Theme</vt:lpstr>
      <vt:lpstr>23_Office Theme</vt:lpstr>
      <vt:lpstr>1_Orbit</vt:lpstr>
      <vt:lpstr>49_Blank Presentation</vt:lpstr>
      <vt:lpstr>1_Pulse</vt:lpstr>
      <vt:lpstr>14_Office Theme</vt:lpstr>
      <vt:lpstr>13_Office Theme</vt:lpstr>
      <vt:lpstr>88_Office Theme</vt:lpstr>
      <vt:lpstr>3_Default Design</vt:lpstr>
      <vt:lpstr>4_Default Design</vt:lpstr>
      <vt:lpstr>1_Mountain</vt:lpstr>
      <vt:lpstr>Fireball</vt:lpstr>
      <vt:lpstr>8_Office Theme</vt:lpstr>
      <vt:lpstr>16_Office Theme</vt:lpstr>
      <vt:lpstr>6_Default Design</vt:lpstr>
      <vt:lpstr>25_Office Theme</vt:lpstr>
      <vt:lpstr>1_Glare</vt:lpstr>
      <vt:lpstr>Earth</vt:lpstr>
      <vt:lpstr>36_Office Theme</vt:lpstr>
      <vt:lpstr>Beam</vt:lpstr>
      <vt:lpstr>4_Blank Presentation</vt:lpstr>
      <vt:lpstr>1_untitled 3</vt:lpstr>
      <vt:lpstr>Orbit</vt:lpstr>
      <vt:lpstr>Office Theme</vt:lpstr>
      <vt:lpstr>1_Fireball</vt:lpstr>
      <vt:lpstr>1_Default Design</vt:lpstr>
      <vt:lpstr>27_Office Theme</vt:lpstr>
      <vt:lpstr>2_Blank Presentation</vt:lpstr>
      <vt:lpstr>12_Office Theme</vt:lpstr>
      <vt:lpstr>2_Fireball</vt:lpstr>
      <vt:lpstr>The Kingdom of God</vt:lpstr>
      <vt:lpstr>Kingdom Aspects</vt:lpstr>
      <vt:lpstr>The Kingdom Diagrammed</vt:lpstr>
      <vt:lpstr>The Millennium</vt:lpstr>
      <vt:lpstr>Revelation 20:1-3 (NAU)</vt:lpstr>
      <vt:lpstr>Revelation 20:4 (NAU)</vt:lpstr>
      <vt:lpstr>Revelation 20:5-6 (NAU)</vt:lpstr>
      <vt:lpstr>Two Key Millennial Questions</vt:lpstr>
      <vt:lpstr>Basic Comparisons</vt:lpstr>
      <vt:lpstr>Millennial Advocates by Century</vt:lpstr>
      <vt:lpstr>Amillennialism </vt:lpstr>
      <vt:lpstr>PowerPoint Presentation</vt:lpstr>
      <vt:lpstr>Premillennialism </vt:lpstr>
      <vt:lpstr>PowerPoint Presentation</vt:lpstr>
      <vt:lpstr>A Dispensational Timeline</vt:lpstr>
      <vt:lpstr>What's the Difference?</vt:lpstr>
      <vt:lpstr>What's the Difference?</vt:lpstr>
      <vt:lpstr>What's the Difference?</vt:lpstr>
      <vt:lpstr>What's the Difference?</vt:lpstr>
      <vt:lpstr>A Literal Kingdom for David's Line</vt:lpstr>
      <vt:lpstr>Was the Kingdom Delayed?</vt:lpstr>
      <vt:lpstr>A Literal, Political Kingdom</vt:lpstr>
      <vt:lpstr>Christ's Future Rule in Jerusalem</vt:lpstr>
      <vt:lpstr>What in the world is happening?</vt:lpstr>
      <vt:lpstr>What in the world is happening?</vt:lpstr>
      <vt:lpstr>What will it be like when Christ rules this world?</vt:lpstr>
      <vt:lpstr>Life in Isaiah's Day (735 BC)</vt:lpstr>
      <vt:lpstr>The Assyrian Threat</vt:lpstr>
      <vt:lpstr>When Isaiah Wrote</vt:lpstr>
      <vt:lpstr>Isaiah 1</vt:lpstr>
      <vt:lpstr>Court Procedure</vt:lpstr>
      <vt:lpstr>Isaiah 1 Main Idea</vt:lpstr>
      <vt:lpstr>Two Key Texts:</vt:lpstr>
      <vt:lpstr>I. Jesus will bring worldwide truth and peace (2:1-5).</vt:lpstr>
      <vt:lpstr>Christ will teach all people from Temple Mount (2:1-3) </vt:lpstr>
      <vt:lpstr>PowerPoint Presentation</vt:lpstr>
      <vt:lpstr>Solomon's Temple</vt:lpstr>
      <vt:lpstr>Solomon's Temple</vt:lpstr>
      <vt:lpstr>Solomon's Temple</vt:lpstr>
      <vt:lpstr>Solomon's Temple</vt:lpstr>
      <vt:lpstr>The Glory Leaving</vt:lpstr>
      <vt:lpstr>The Glory Returns</vt:lpstr>
      <vt:lpstr>Ezekiel's temple won't fit on the present Temple Mount!</vt:lpstr>
      <vt:lpstr>PowerPoint Presentation</vt:lpstr>
      <vt:lpstr>PowerPoint Presentation</vt:lpstr>
      <vt:lpstr>PowerPoint Presentation</vt:lpstr>
      <vt:lpstr>PowerPoint Presentation</vt:lpstr>
      <vt:lpstr>48 Levitical Cities</vt:lpstr>
      <vt:lpstr>The Teacher</vt:lpstr>
      <vt:lpstr>Christ will bring worldwide peace (2:4) </vt:lpstr>
      <vt:lpstr>United Nations Building, New York</vt:lpstr>
      <vt:lpstr>United Nations Building (New York)</vt:lpstr>
      <vt:lpstr>United Nations Building, New York</vt:lpstr>
      <vt:lpstr>Isaiah 11:6-9</vt:lpstr>
      <vt:lpstr>“Lions, Tigers &amp; Bears! Oh, My!”</vt:lpstr>
      <vt:lpstr>Baloo the Bear, Leo the Lion, and Shere Khan the Tiger (all three known as BLT) </vt:lpstr>
      <vt:lpstr>“Lions, Tigers &amp; Bears! Oh, My!”</vt:lpstr>
      <vt:lpstr>“Lions, Tigers &amp; Bears! Oh, My!”</vt:lpstr>
      <vt:lpstr>“Lions, Tigers &amp; Bears! Oh, My!”</vt:lpstr>
      <vt:lpstr>“Lions, Tigers &amp; Bears! Oh, My!”</vt:lpstr>
      <vt:lpstr>“Lions, Tigers &amp; Bears! Oh, My!”</vt:lpstr>
      <vt:lpstr>“Lions, Tigers &amp; Bears! Oh, My!”</vt:lpstr>
      <vt:lpstr>“Lions, Tigers &amp; Bears! Oh, My!”</vt:lpstr>
      <vt:lpstr>PowerPoint Presentation</vt:lpstr>
      <vt:lpstr>I. Jesus will bring worldwide truth and peace (2:1-5).</vt:lpstr>
      <vt:lpstr>II. Jesus will bring worldwide prosperity, holiness and protection (4:2-6).</vt:lpstr>
      <vt:lpstr>"In that day the Branch of the LORD will be beautiful and glorious, and the fruit of the land will be the pride and glory of the survivors in Israel" (4:2 NIV).</vt:lpstr>
      <vt:lpstr>The Branch</vt:lpstr>
      <vt:lpstr>"In that day the Branch of the LORD will be beautiful and glorious, and the fruit of the land will be the pride and glory of the survivors in Israel"  (4:2 NIV).</vt:lpstr>
      <vt:lpstr>PowerPoint Presentation</vt:lpstr>
      <vt:lpstr>Christ will make holy Jerusalem's remnant in mortal bodies (4:3-4). </vt:lpstr>
      <vt:lpstr>A Look at the Future</vt:lpstr>
      <vt:lpstr>Christ will protect Jerusalem's citizens from the sun and rain (4:5-6).</vt:lpstr>
      <vt:lpstr>Main Idea</vt:lpstr>
      <vt:lpstr>Main Idea</vt:lpstr>
      <vt:lpstr>Revelation 20:4-6 Diagrammed</vt:lpstr>
      <vt:lpstr>Purposes of the Millennium</vt:lpstr>
      <vt:lpstr>"Don't you realize that someday we believers will judge the world? And since you are going to judge the world, can't you decide even these little things among yourselves?  3Don't you realize that we will judge angels? So you should surely be able to resolve ordinary disputes in this life" (1 Cor. 6:2-3 NLT)</vt:lpstr>
      <vt:lpstr>Purposes of the Millennium</vt:lpstr>
      <vt:lpstr>Purposes of the Millennium</vt:lpstr>
      <vt:lpstr>Incredibly Long Life (NIV)!</vt:lpstr>
      <vt:lpstr>Purposes of the Millennium</vt:lpstr>
      <vt:lpstr>Christ will have a Spirit-led and righteous rule (11:1-5)</vt:lpstr>
      <vt:lpstr>Purposes of the Millennium</vt:lpstr>
      <vt:lpstr>Abraham</vt:lpstr>
      <vt:lpstr>The Three Basic Elements</vt:lpstr>
      <vt:lpstr>Borders of the Land Promised to Abraham</vt:lpstr>
      <vt:lpstr>Covenants Fulfilled in the Millennium</vt:lpstr>
      <vt:lpstr>Isaiah's Key Idea</vt:lpstr>
      <vt:lpstr>Key Word</vt:lpstr>
      <vt:lpstr>Since Jesus will reign, you should serve him now so your can rule with him later (Isaiah 2:5)!</vt:lpstr>
      <vt:lpstr>Jesus Shall Reign</vt:lpstr>
      <vt:lpstr>Jesus Shall Reign</vt:lpstr>
      <vt:lpstr>Jesus Shall Reign</vt:lpstr>
      <vt:lpstr>Jesus Shall Reign</vt:lpstr>
      <vt:lpstr>Black</vt:lpstr>
      <vt:lpstr>Future (Eschatology)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Griffith</dc:creator>
  <cp:lastModifiedBy>Rick Griffith</cp:lastModifiedBy>
  <cp:revision>114</cp:revision>
  <dcterms:created xsi:type="dcterms:W3CDTF">2005-03-04T01:35:56Z</dcterms:created>
  <dcterms:modified xsi:type="dcterms:W3CDTF">2023-12-03T16:33:18Z</dcterms:modified>
</cp:coreProperties>
</file>